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9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0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1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2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3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4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5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6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7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8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20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21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22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heme/theme23.xml" ContentType="application/vnd.openxmlformats-officedocument.theme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heme/theme24.xml" ContentType="application/vnd.openxmlformats-officedocument.theme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25.xml" ContentType="application/vnd.openxmlformats-officedocument.theme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theme/theme26.xml" ContentType="application/vnd.openxmlformats-officedocument.theme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theme/theme27.xml" ContentType="application/vnd.openxmlformats-officedocument.theme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28.xml" ContentType="application/vnd.openxmlformats-officedocument.theme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theme/theme29.xml" ContentType="application/vnd.openxmlformats-officedocument.theme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theme/theme30.xml" ContentType="application/vnd.openxmlformats-officedocument.theme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theme/theme31.xml" ContentType="application/vnd.openxmlformats-officedocument.theme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theme/theme32.xml" ContentType="application/vnd.openxmlformats-officedocument.theme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theme/theme33.xml" ContentType="application/vnd.openxmlformats-officedocument.theme+xml"/>
  <Override PartName="/ppt/theme/theme3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  <p:sldMasterId id="2147483915" r:id="rId4"/>
    <p:sldMasterId id="2147483929" r:id="rId5"/>
    <p:sldMasterId id="2147483943" r:id="rId6"/>
    <p:sldMasterId id="2147483957" r:id="rId7"/>
    <p:sldMasterId id="2147483971" r:id="rId8"/>
    <p:sldMasterId id="2147483985" r:id="rId9"/>
    <p:sldMasterId id="2147483999" r:id="rId10"/>
    <p:sldMasterId id="2147484013" r:id="rId11"/>
    <p:sldMasterId id="2147484027" r:id="rId12"/>
    <p:sldMasterId id="2147484041" r:id="rId13"/>
    <p:sldMasterId id="2147484055" r:id="rId14"/>
    <p:sldMasterId id="2147484069" r:id="rId15"/>
    <p:sldMasterId id="2147484083" r:id="rId16"/>
    <p:sldMasterId id="2147484097" r:id="rId17"/>
    <p:sldMasterId id="2147484100" r:id="rId18"/>
    <p:sldMasterId id="2147484106" r:id="rId19"/>
    <p:sldMasterId id="2147484112" r:id="rId20"/>
    <p:sldMasterId id="2147484115" r:id="rId21"/>
    <p:sldMasterId id="2147484120" r:id="rId22"/>
    <p:sldMasterId id="2147484132" r:id="rId23"/>
    <p:sldMasterId id="2147484146" r:id="rId24"/>
    <p:sldMasterId id="2147484158" r:id="rId25"/>
    <p:sldMasterId id="2147484172" r:id="rId26"/>
    <p:sldMasterId id="2147484186" r:id="rId27"/>
    <p:sldMasterId id="2147484200" r:id="rId28"/>
    <p:sldMasterId id="2147484204" r:id="rId29"/>
    <p:sldMasterId id="2147484216" r:id="rId30"/>
    <p:sldMasterId id="2147484230" r:id="rId31"/>
    <p:sldMasterId id="2147484244" r:id="rId32"/>
    <p:sldMasterId id="2147485594" r:id="rId33"/>
  </p:sldMasterIdLst>
  <p:notesMasterIdLst>
    <p:notesMasterId r:id="rId111"/>
  </p:notesMasterIdLst>
  <p:sldIdLst>
    <p:sldId id="259" r:id="rId34"/>
    <p:sldId id="352" r:id="rId35"/>
    <p:sldId id="353" r:id="rId36"/>
    <p:sldId id="354" r:id="rId37"/>
    <p:sldId id="355" r:id="rId38"/>
    <p:sldId id="363" r:id="rId39"/>
    <p:sldId id="364" r:id="rId40"/>
    <p:sldId id="356" r:id="rId41"/>
    <p:sldId id="357" r:id="rId42"/>
    <p:sldId id="358" r:id="rId43"/>
    <p:sldId id="359" r:id="rId44"/>
    <p:sldId id="360" r:id="rId45"/>
    <p:sldId id="361" r:id="rId46"/>
    <p:sldId id="362" r:id="rId47"/>
    <p:sldId id="365" r:id="rId48"/>
    <p:sldId id="366" r:id="rId49"/>
    <p:sldId id="324" r:id="rId50"/>
    <p:sldId id="367" r:id="rId51"/>
    <p:sldId id="368" r:id="rId52"/>
    <p:sldId id="373" r:id="rId53"/>
    <p:sldId id="374" r:id="rId54"/>
    <p:sldId id="376" r:id="rId55"/>
    <p:sldId id="336" r:id="rId56"/>
    <p:sldId id="369" r:id="rId57"/>
    <p:sldId id="370" r:id="rId58"/>
    <p:sldId id="383" r:id="rId59"/>
    <p:sldId id="384" r:id="rId60"/>
    <p:sldId id="385" r:id="rId61"/>
    <p:sldId id="386" r:id="rId62"/>
    <p:sldId id="378" r:id="rId63"/>
    <p:sldId id="375" r:id="rId64"/>
    <p:sldId id="379" r:id="rId65"/>
    <p:sldId id="388" r:id="rId66"/>
    <p:sldId id="389" r:id="rId67"/>
    <p:sldId id="390" r:id="rId68"/>
    <p:sldId id="391" r:id="rId69"/>
    <p:sldId id="392" r:id="rId70"/>
    <p:sldId id="327" r:id="rId71"/>
    <p:sldId id="380" r:id="rId72"/>
    <p:sldId id="381" r:id="rId73"/>
    <p:sldId id="382" r:id="rId74"/>
    <p:sldId id="313" r:id="rId75"/>
    <p:sldId id="337" r:id="rId76"/>
    <p:sldId id="338" r:id="rId77"/>
    <p:sldId id="339" r:id="rId78"/>
    <p:sldId id="319" r:id="rId79"/>
    <p:sldId id="342" r:id="rId80"/>
    <p:sldId id="343" r:id="rId81"/>
    <p:sldId id="344" r:id="rId82"/>
    <p:sldId id="345" r:id="rId83"/>
    <p:sldId id="347" r:id="rId84"/>
    <p:sldId id="387" r:id="rId85"/>
    <p:sldId id="346" r:id="rId86"/>
    <p:sldId id="288" r:id="rId87"/>
    <p:sldId id="289" r:id="rId88"/>
    <p:sldId id="291" r:id="rId89"/>
    <p:sldId id="292" r:id="rId90"/>
    <p:sldId id="293" r:id="rId91"/>
    <p:sldId id="294" r:id="rId92"/>
    <p:sldId id="295" r:id="rId93"/>
    <p:sldId id="296" r:id="rId94"/>
    <p:sldId id="290" r:id="rId95"/>
    <p:sldId id="298" r:id="rId96"/>
    <p:sldId id="299" r:id="rId97"/>
    <p:sldId id="300" r:id="rId98"/>
    <p:sldId id="301" r:id="rId99"/>
    <p:sldId id="302" r:id="rId100"/>
    <p:sldId id="303" r:id="rId101"/>
    <p:sldId id="304" r:id="rId102"/>
    <p:sldId id="305" r:id="rId103"/>
    <p:sldId id="306" r:id="rId104"/>
    <p:sldId id="307" r:id="rId105"/>
    <p:sldId id="308" r:id="rId106"/>
    <p:sldId id="309" r:id="rId107"/>
    <p:sldId id="310" r:id="rId108"/>
    <p:sldId id="311" r:id="rId109"/>
    <p:sldId id="258" r:id="rId110"/>
  </p:sldIdLst>
  <p:sldSz cx="9144000" cy="5143500" type="screen16x9"/>
  <p:notesSz cx="6858000" cy="9144000"/>
  <p:defaultTextStyle>
    <a:defPPr>
      <a:defRPr lang="uk-UA"/>
    </a:defPPr>
    <a:lvl1pPr algn="l" defTabSz="9064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itchFamily="18" charset="0"/>
        <a:ea typeface="WenQuanYi Micro Hei"/>
        <a:cs typeface="WenQuanYi Micro Hei"/>
      </a:defRPr>
    </a:lvl1pPr>
    <a:lvl2pPr marL="452438" indent="4763" algn="l" defTabSz="9064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itchFamily="18" charset="0"/>
        <a:ea typeface="WenQuanYi Micro Hei"/>
        <a:cs typeface="WenQuanYi Micro Hei"/>
      </a:defRPr>
    </a:lvl2pPr>
    <a:lvl3pPr marL="906463" indent="7938" algn="l" defTabSz="9064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itchFamily="18" charset="0"/>
        <a:ea typeface="WenQuanYi Micro Hei"/>
        <a:cs typeface="WenQuanYi Micro Hei"/>
      </a:defRPr>
    </a:lvl3pPr>
    <a:lvl4pPr marL="1360488" indent="11113" algn="l" defTabSz="9064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itchFamily="18" charset="0"/>
        <a:ea typeface="WenQuanYi Micro Hei"/>
        <a:cs typeface="WenQuanYi Micro Hei"/>
      </a:defRPr>
    </a:lvl4pPr>
    <a:lvl5pPr marL="1814513" indent="14288" algn="l" defTabSz="9064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itchFamily="18" charset="0"/>
        <a:ea typeface="WenQuanYi Micro Hei"/>
        <a:cs typeface="WenQuanYi Micro Hei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Book Antiqua" pitchFamily="18" charset="0"/>
        <a:ea typeface="WenQuanYi Micro Hei"/>
        <a:cs typeface="WenQuanYi Micro Hei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Book Antiqua" pitchFamily="18" charset="0"/>
        <a:ea typeface="WenQuanYi Micro Hei"/>
        <a:cs typeface="WenQuanYi Micro Hei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Book Antiqua" pitchFamily="18" charset="0"/>
        <a:ea typeface="WenQuanYi Micro Hei"/>
        <a:cs typeface="WenQuanYi Micro Hei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Book Antiqua" pitchFamily="18" charset="0"/>
        <a:ea typeface="WenQuanYi Micro Hei"/>
        <a:cs typeface="WenQuanYi Micro He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76" autoAdjust="0"/>
    <p:restoredTop sz="96869" autoAdjust="0"/>
  </p:normalViewPr>
  <p:slideViewPr>
    <p:cSldViewPr>
      <p:cViewPr varScale="1">
        <p:scale>
          <a:sx n="87" d="100"/>
          <a:sy n="87" d="100"/>
        </p:scale>
        <p:origin x="-78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9.xml"/><Relationship Id="rId47" Type="http://schemas.openxmlformats.org/officeDocument/2006/relationships/slide" Target="slides/slide14.xml"/><Relationship Id="rId63" Type="http://schemas.openxmlformats.org/officeDocument/2006/relationships/slide" Target="slides/slide30.xml"/><Relationship Id="rId68" Type="http://schemas.openxmlformats.org/officeDocument/2006/relationships/slide" Target="slides/slide35.xml"/><Relationship Id="rId84" Type="http://schemas.openxmlformats.org/officeDocument/2006/relationships/slide" Target="slides/slide51.xml"/><Relationship Id="rId89" Type="http://schemas.openxmlformats.org/officeDocument/2006/relationships/slide" Target="slides/slide56.xml"/><Relationship Id="rId112" Type="http://schemas.openxmlformats.org/officeDocument/2006/relationships/presProps" Target="presProp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74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4.xml"/><Relationship Id="rId53" Type="http://schemas.openxmlformats.org/officeDocument/2006/relationships/slide" Target="slides/slide20.xml"/><Relationship Id="rId58" Type="http://schemas.openxmlformats.org/officeDocument/2006/relationships/slide" Target="slides/slide25.xml"/><Relationship Id="rId74" Type="http://schemas.openxmlformats.org/officeDocument/2006/relationships/slide" Target="slides/slide41.xml"/><Relationship Id="rId79" Type="http://schemas.openxmlformats.org/officeDocument/2006/relationships/slide" Target="slides/slide46.xml"/><Relationship Id="rId102" Type="http://schemas.openxmlformats.org/officeDocument/2006/relationships/slide" Target="slides/slide69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57.xml"/><Relationship Id="rId95" Type="http://schemas.openxmlformats.org/officeDocument/2006/relationships/slide" Target="slides/slide62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10.xml"/><Relationship Id="rId48" Type="http://schemas.openxmlformats.org/officeDocument/2006/relationships/slide" Target="slides/slide15.xml"/><Relationship Id="rId64" Type="http://schemas.openxmlformats.org/officeDocument/2006/relationships/slide" Target="slides/slide31.xml"/><Relationship Id="rId69" Type="http://schemas.openxmlformats.org/officeDocument/2006/relationships/slide" Target="slides/slide36.xml"/><Relationship Id="rId113" Type="http://schemas.openxmlformats.org/officeDocument/2006/relationships/viewProps" Target="viewProps.xml"/><Relationship Id="rId80" Type="http://schemas.openxmlformats.org/officeDocument/2006/relationships/slide" Target="slides/slide47.xml"/><Relationship Id="rId85" Type="http://schemas.openxmlformats.org/officeDocument/2006/relationships/slide" Target="slides/slide52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5.xml"/><Relationship Id="rId59" Type="http://schemas.openxmlformats.org/officeDocument/2006/relationships/slide" Target="slides/slide26.xml"/><Relationship Id="rId103" Type="http://schemas.openxmlformats.org/officeDocument/2006/relationships/slide" Target="slides/slide70.xml"/><Relationship Id="rId108" Type="http://schemas.openxmlformats.org/officeDocument/2006/relationships/slide" Target="slides/slide75.xml"/><Relationship Id="rId54" Type="http://schemas.openxmlformats.org/officeDocument/2006/relationships/slide" Target="slides/slide21.xml"/><Relationship Id="rId70" Type="http://schemas.openxmlformats.org/officeDocument/2006/relationships/slide" Target="slides/slide37.xml"/><Relationship Id="rId75" Type="http://schemas.openxmlformats.org/officeDocument/2006/relationships/slide" Target="slides/slide42.xml"/><Relationship Id="rId91" Type="http://schemas.openxmlformats.org/officeDocument/2006/relationships/slide" Target="slides/slide58.xml"/><Relationship Id="rId96" Type="http://schemas.openxmlformats.org/officeDocument/2006/relationships/slide" Target="slides/slide6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3.xml"/><Relationship Id="rId49" Type="http://schemas.openxmlformats.org/officeDocument/2006/relationships/slide" Target="slides/slide16.xml"/><Relationship Id="rId57" Type="http://schemas.openxmlformats.org/officeDocument/2006/relationships/slide" Target="slides/slide24.xml"/><Relationship Id="rId106" Type="http://schemas.openxmlformats.org/officeDocument/2006/relationships/slide" Target="slides/slide73.xml"/><Relationship Id="rId114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1.xml"/><Relationship Id="rId52" Type="http://schemas.openxmlformats.org/officeDocument/2006/relationships/slide" Target="slides/slide19.xml"/><Relationship Id="rId60" Type="http://schemas.openxmlformats.org/officeDocument/2006/relationships/slide" Target="slides/slide27.xml"/><Relationship Id="rId65" Type="http://schemas.openxmlformats.org/officeDocument/2006/relationships/slide" Target="slides/slide32.xml"/><Relationship Id="rId73" Type="http://schemas.openxmlformats.org/officeDocument/2006/relationships/slide" Target="slides/slide40.xml"/><Relationship Id="rId78" Type="http://schemas.openxmlformats.org/officeDocument/2006/relationships/slide" Target="slides/slide45.xml"/><Relationship Id="rId81" Type="http://schemas.openxmlformats.org/officeDocument/2006/relationships/slide" Target="slides/slide48.xml"/><Relationship Id="rId86" Type="http://schemas.openxmlformats.org/officeDocument/2006/relationships/slide" Target="slides/slide53.xml"/><Relationship Id="rId94" Type="http://schemas.openxmlformats.org/officeDocument/2006/relationships/slide" Target="slides/slide61.xml"/><Relationship Id="rId99" Type="http://schemas.openxmlformats.org/officeDocument/2006/relationships/slide" Target="slides/slide66.xml"/><Relationship Id="rId101" Type="http://schemas.openxmlformats.org/officeDocument/2006/relationships/slide" Target="slides/slide6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6.xml"/><Relationship Id="rId109" Type="http://schemas.openxmlformats.org/officeDocument/2006/relationships/slide" Target="slides/slide76.xml"/><Relationship Id="rId34" Type="http://schemas.openxmlformats.org/officeDocument/2006/relationships/slide" Target="slides/slide1.xml"/><Relationship Id="rId50" Type="http://schemas.openxmlformats.org/officeDocument/2006/relationships/slide" Target="slides/slide17.xml"/><Relationship Id="rId55" Type="http://schemas.openxmlformats.org/officeDocument/2006/relationships/slide" Target="slides/slide22.xml"/><Relationship Id="rId76" Type="http://schemas.openxmlformats.org/officeDocument/2006/relationships/slide" Target="slides/slide43.xml"/><Relationship Id="rId97" Type="http://schemas.openxmlformats.org/officeDocument/2006/relationships/slide" Target="slides/slide64.xml"/><Relationship Id="rId104" Type="http://schemas.openxmlformats.org/officeDocument/2006/relationships/slide" Target="slides/slide7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8.xml"/><Relationship Id="rId92" Type="http://schemas.openxmlformats.org/officeDocument/2006/relationships/slide" Target="slides/slide59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7.xml"/><Relationship Id="rId45" Type="http://schemas.openxmlformats.org/officeDocument/2006/relationships/slide" Target="slides/slide12.xml"/><Relationship Id="rId66" Type="http://schemas.openxmlformats.org/officeDocument/2006/relationships/slide" Target="slides/slide33.xml"/><Relationship Id="rId87" Type="http://schemas.openxmlformats.org/officeDocument/2006/relationships/slide" Target="slides/slide54.xml"/><Relationship Id="rId110" Type="http://schemas.openxmlformats.org/officeDocument/2006/relationships/slide" Target="slides/slide77.xml"/><Relationship Id="rId115" Type="http://schemas.openxmlformats.org/officeDocument/2006/relationships/tableStyles" Target="tableStyles.xml"/><Relationship Id="rId61" Type="http://schemas.openxmlformats.org/officeDocument/2006/relationships/slide" Target="slides/slide28.xml"/><Relationship Id="rId82" Type="http://schemas.openxmlformats.org/officeDocument/2006/relationships/slide" Target="slides/slide49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2.xml"/><Relationship Id="rId56" Type="http://schemas.openxmlformats.org/officeDocument/2006/relationships/slide" Target="slides/slide23.xml"/><Relationship Id="rId77" Type="http://schemas.openxmlformats.org/officeDocument/2006/relationships/slide" Target="slides/slide44.xml"/><Relationship Id="rId100" Type="http://schemas.openxmlformats.org/officeDocument/2006/relationships/slide" Target="slides/slide67.xml"/><Relationship Id="rId105" Type="http://schemas.openxmlformats.org/officeDocument/2006/relationships/slide" Target="slides/slide7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8.xml"/><Relationship Id="rId72" Type="http://schemas.openxmlformats.org/officeDocument/2006/relationships/slide" Target="slides/slide39.xml"/><Relationship Id="rId93" Type="http://schemas.openxmlformats.org/officeDocument/2006/relationships/slide" Target="slides/slide60.xml"/><Relationship Id="rId98" Type="http://schemas.openxmlformats.org/officeDocument/2006/relationships/slide" Target="slides/slide65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3.xml"/><Relationship Id="rId67" Type="http://schemas.openxmlformats.org/officeDocument/2006/relationships/slide" Target="slides/slide34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8.xml"/><Relationship Id="rId62" Type="http://schemas.openxmlformats.org/officeDocument/2006/relationships/slide" Target="slides/slide29.xml"/><Relationship Id="rId83" Type="http://schemas.openxmlformats.org/officeDocument/2006/relationships/slide" Target="slides/slide50.xml"/><Relationship Id="rId88" Type="http://schemas.openxmlformats.org/officeDocument/2006/relationships/slide" Target="slides/slide55.xml"/><Relationship Id="rId11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0743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0743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499CC2B-FE3C-4C84-B98E-189A28F60DD2}" type="datetimeFigureOut">
              <a:rPr lang="uk-UA"/>
              <a:pPr>
                <a:defRPr/>
              </a:pPr>
              <a:t>04.05.2022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0743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0743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354E66E-CED5-4158-90F0-31ABE69CF52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26066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0646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2438" algn="l" defTabSz="90646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06463" algn="l" defTabSz="90646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0488" algn="l" defTabSz="90646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14513" algn="l" defTabSz="90646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68551" algn="l" defTabSz="9074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22243" algn="l" defTabSz="9074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75947" algn="l" defTabSz="9074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29664" algn="l" defTabSz="9074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opus.com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uk.wikipedia.org/wiki/%D0%86%D0%BD%D1%82%D0%B5%D1%80%D0%BD%D0%B5%D1%82" TargetMode="External"/><Relationship Id="rId4" Type="http://schemas.openxmlformats.org/officeDocument/2006/relationships/hyperlink" Target="https://www.umultirank.org/compare?trackType=compare&amp;sightMode=undefined&amp;section=&amp;mode=likewithlike&amp;instutionalField=true&amp;pref-4=1&amp;pref-4=2&amp;pref-4=3&amp;country=78&amp;count&amp;name=null&amp;sortOrder=desc&amp;sortCol=overallPerformance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215900" indent="-212725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defTabSz="906463" eaLnBrk="1" fontAlgn="base" hangingPunct="1">
              <a:spcBef>
                <a:spcPct val="0"/>
              </a:spcBef>
              <a:spcAft>
                <a:spcPct val="0"/>
              </a:spcAft>
            </a:pPr>
            <a:fld id="{8D0DE1B8-F91C-482E-8C0C-BF500482C4E5}" type="slidenum">
              <a:rPr lang="en-US" altLang="uk-UA" smtClean="0">
                <a:solidFill>
                  <a:srgbClr val="595959"/>
                </a:solidFill>
                <a:latin typeface="Times New Roman" pitchFamily="18" charset="0"/>
              </a:rPr>
              <a:pPr defTabSz="906463"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uk-UA" smtClean="0">
              <a:solidFill>
                <a:srgbClr val="595959"/>
              </a:solidFill>
              <a:latin typeface="Times New Roman" pitchFamily="18" charset="0"/>
            </a:endParaRPr>
          </a:p>
        </p:txBody>
      </p:sp>
      <p:sp>
        <p:nvSpPr>
          <p:cNvPr id="4433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339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Google Shape;696;p23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400"/>
            </a:pPr>
            <a:endParaRPr lang="uk-UA" altLang="uk-UA" smtClean="0">
              <a:latin typeface="Times New Roman" pitchFamily="18" charset="0"/>
            </a:endParaRPr>
          </a:p>
        </p:txBody>
      </p:sp>
      <p:sp>
        <p:nvSpPr>
          <p:cNvPr id="452611" name="Google Shape;697;p23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687388" y="1143000"/>
            <a:ext cx="5478462" cy="3081338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Google Shape;696;p23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400"/>
            </a:pPr>
            <a:endParaRPr lang="uk-UA" altLang="uk-UA" smtClean="0">
              <a:latin typeface="Times New Roman" pitchFamily="18" charset="0"/>
            </a:endParaRPr>
          </a:p>
        </p:txBody>
      </p:sp>
      <p:sp>
        <p:nvSpPr>
          <p:cNvPr id="453635" name="Google Shape;697;p23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687388" y="1143000"/>
            <a:ext cx="5478462" cy="3081338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Google Shape;195;g35f391192_0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4659" name="Google Shape;196;g35f391192_0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215900" indent="-212725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defTabSz="906463" eaLnBrk="1" fontAlgn="base" hangingPunct="1">
              <a:spcBef>
                <a:spcPct val="0"/>
              </a:spcBef>
              <a:spcAft>
                <a:spcPct val="0"/>
              </a:spcAft>
            </a:pPr>
            <a:fld id="{65A8F7F7-7B79-450B-BF64-62EE71B318E3}" type="slidenum">
              <a:rPr lang="en-US" altLang="uk-UA" smtClean="0">
                <a:solidFill>
                  <a:srgbClr val="595959"/>
                </a:solidFill>
                <a:latin typeface="Times New Roman" pitchFamily="18" charset="0"/>
              </a:rPr>
              <a:pPr defTabSz="906463"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uk-UA" smtClean="0">
              <a:solidFill>
                <a:srgbClr val="595959"/>
              </a:solidFill>
              <a:latin typeface="Times New Roman" pitchFamily="18" charset="0"/>
            </a:endParaRPr>
          </a:p>
        </p:txBody>
      </p:sp>
      <p:sp>
        <p:nvSpPr>
          <p:cNvPr id="455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568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215900" indent="-212725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defTabSz="906463" eaLnBrk="1" fontAlgn="base" hangingPunct="1">
              <a:spcBef>
                <a:spcPct val="0"/>
              </a:spcBef>
              <a:spcAft>
                <a:spcPct val="0"/>
              </a:spcAft>
            </a:pPr>
            <a:fld id="{D012497B-E778-4147-B735-0F5A64E60D17}" type="slidenum">
              <a:rPr lang="en-US" altLang="uk-UA" smtClean="0">
                <a:solidFill>
                  <a:srgbClr val="595959"/>
                </a:solidFill>
                <a:latin typeface="Times New Roman" pitchFamily="18" charset="0"/>
              </a:rPr>
              <a:pPr defTabSz="906463" eaLnBrk="1" fontAlgn="base" hangingPunct="1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altLang="uk-UA" smtClean="0">
              <a:solidFill>
                <a:srgbClr val="595959"/>
              </a:solidFill>
              <a:latin typeface="Times New Roman" pitchFamily="18" charset="0"/>
            </a:endParaRPr>
          </a:p>
        </p:txBody>
      </p:sp>
      <p:sp>
        <p:nvSpPr>
          <p:cNvPr id="4577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773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215900" indent="-212725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defTabSz="906463" eaLnBrk="1" fontAlgn="base" hangingPunct="1">
              <a:spcBef>
                <a:spcPct val="0"/>
              </a:spcBef>
              <a:spcAft>
                <a:spcPct val="0"/>
              </a:spcAft>
            </a:pPr>
            <a:fld id="{2BE96633-2D88-4C46-B325-D868612D3E53}" type="slidenum">
              <a:rPr lang="en-US" altLang="uk-UA" smtClean="0">
                <a:solidFill>
                  <a:srgbClr val="595959"/>
                </a:solidFill>
                <a:latin typeface="Times New Roman" pitchFamily="18" charset="0"/>
              </a:rPr>
              <a:pPr defTabSz="906463" eaLnBrk="1" fontAlgn="base" hangingPunct="1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altLang="uk-UA" smtClean="0">
              <a:solidFill>
                <a:srgbClr val="595959"/>
              </a:solidFill>
              <a:latin typeface="Times New Roman" pitchFamily="18" charset="0"/>
            </a:endParaRPr>
          </a:p>
        </p:txBody>
      </p:sp>
      <p:sp>
        <p:nvSpPr>
          <p:cNvPr id="458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875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215900" indent="-212725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defTabSz="906463" eaLnBrk="1" fontAlgn="base" hangingPunct="1">
              <a:spcBef>
                <a:spcPct val="0"/>
              </a:spcBef>
              <a:spcAft>
                <a:spcPct val="0"/>
              </a:spcAft>
            </a:pPr>
            <a:fld id="{337E1A11-1F76-4EB6-9428-B59A287432FF}" type="slidenum">
              <a:rPr lang="en-US" altLang="uk-UA" smtClean="0">
                <a:solidFill>
                  <a:srgbClr val="595959"/>
                </a:solidFill>
                <a:latin typeface="Times New Roman" pitchFamily="18" charset="0"/>
              </a:rPr>
              <a:pPr defTabSz="906463"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altLang="uk-UA" smtClean="0">
              <a:solidFill>
                <a:srgbClr val="595959"/>
              </a:solidFill>
              <a:latin typeface="Times New Roman" pitchFamily="18" charset="0"/>
            </a:endParaRPr>
          </a:p>
        </p:txBody>
      </p:sp>
      <p:sp>
        <p:nvSpPr>
          <p:cNvPr id="4597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978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215900" indent="-212725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defTabSz="906463" eaLnBrk="1" fontAlgn="base" hangingPunct="1">
              <a:spcBef>
                <a:spcPct val="0"/>
              </a:spcBef>
              <a:spcAft>
                <a:spcPct val="0"/>
              </a:spcAft>
            </a:pPr>
            <a:fld id="{4D6F2D97-3743-44B4-850C-E10059A1E7CE}" type="slidenum">
              <a:rPr lang="en-US" altLang="uk-UA" smtClean="0">
                <a:solidFill>
                  <a:srgbClr val="595959"/>
                </a:solidFill>
                <a:latin typeface="Times New Roman" pitchFamily="18" charset="0"/>
              </a:rPr>
              <a:pPr defTabSz="906463"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altLang="uk-UA" smtClean="0">
              <a:solidFill>
                <a:srgbClr val="595959"/>
              </a:solidFill>
              <a:latin typeface="Times New Roman" pitchFamily="18" charset="0"/>
            </a:endParaRPr>
          </a:p>
        </p:txBody>
      </p:sp>
      <p:sp>
        <p:nvSpPr>
          <p:cNvPr id="4608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0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Google Shape;418;g35ed75ccf_0106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1827" name="Google Shape;419;g35ed75ccf_0106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Google Shape;330;g35ed75ccf_0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3875" name="Google Shape;331;g35ed75ccf_0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44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SCImago Journal &amp; Country Rank – </a:t>
            </a:r>
            <a:r>
              <a:rPr lang="uk-UA" smtClean="0"/>
              <a:t>це загальнодоступний портал, який включає журнали та наукові показники для країни, розроблені на основі інформації, що міститься  </a:t>
            </a:r>
            <a:r>
              <a:rPr lang="uk-UA" smtClean="0">
                <a:hlinkClick r:id="rId3"/>
              </a:rPr>
              <a:t>базі</a:t>
            </a:r>
            <a:r>
              <a:rPr lang="uk-UA" smtClean="0"/>
              <a:t> даних </a:t>
            </a:r>
            <a:r>
              <a:rPr lang="en-US" smtClean="0">
                <a:hlinkClick r:id="rId3"/>
              </a:rPr>
              <a:t>Scopus®</a:t>
            </a:r>
            <a:endParaRPr lang="en-US" smtClean="0"/>
          </a:p>
          <a:p>
            <a:pPr eaLnBrk="1" hangingPunct="1">
              <a:spcBef>
                <a:spcPct val="0"/>
              </a:spcBef>
            </a:pPr>
            <a:r>
              <a:rPr lang="uk-UA" smtClean="0"/>
              <a:t>Результати рейтингу вищих навчальних закладів базуються на показниках бази даних </a:t>
            </a:r>
            <a:r>
              <a:rPr lang="en-US" smtClean="0"/>
              <a:t>Scopus, </a:t>
            </a:r>
            <a:r>
              <a:rPr lang="uk-UA" smtClean="0"/>
              <a:t>що є інструментом для відстеження цитованості наукових статей, які публікуються навчальним закладом або його співробітниками.</a:t>
            </a:r>
            <a:endParaRPr lang="en-US" smtClean="0"/>
          </a:p>
          <a:p>
            <a:pPr eaLnBrk="1" hangingPunct="1">
              <a:spcBef>
                <a:spcPct val="0"/>
              </a:spcBef>
            </a:pPr>
            <a:r>
              <a:rPr lang="uk-UA" smtClean="0"/>
              <a:t>Рейтинг найвпливовіших університетів світу 2020 року, що опублікований на сайті компанії </a:t>
            </a:r>
            <a:r>
              <a:rPr lang="en-US" smtClean="0"/>
              <a:t>Academic Influence</a:t>
            </a:r>
          </a:p>
          <a:p>
            <a:pPr eaLnBrk="1" hangingPunct="1">
              <a:spcBef>
                <a:spcPct val="0"/>
              </a:spcBef>
            </a:pPr>
            <a:r>
              <a:rPr lang="uk-UA" smtClean="0"/>
              <a:t>За рейтингом </a:t>
            </a:r>
            <a:r>
              <a:rPr lang="en-US" smtClean="0">
                <a:hlinkClick r:id="rId4"/>
              </a:rPr>
              <a:t>U-Multirank 2020</a:t>
            </a:r>
            <a:r>
              <a:rPr lang="en-US" smtClean="0"/>
              <a:t> </a:t>
            </a:r>
            <a:r>
              <a:rPr lang="uk-UA" smtClean="0"/>
              <a:t>Прикарпатський національний університет отримав чотири найвищі оцінки «А-</a:t>
            </a:r>
            <a:r>
              <a:rPr lang="en-US" smtClean="0"/>
              <a:t>very good» </a:t>
            </a:r>
            <a:r>
              <a:rPr lang="uk-UA" smtClean="0"/>
              <a:t>в категоріях «Організація навчального процесу» та «Дослідження».</a:t>
            </a:r>
            <a:endParaRPr lang="en-US" smtClean="0"/>
          </a:p>
          <a:p>
            <a:pPr eaLnBrk="1" hangingPunct="1">
              <a:spcBef>
                <a:spcPct val="0"/>
              </a:spcBef>
            </a:pPr>
            <a:r>
              <a:rPr lang="ru-RU" smtClean="0"/>
              <a:t>Рейтинг враховує місце ЗВО відповідно до ступеня представлення своєї діяльності в </a:t>
            </a:r>
            <a:r>
              <a:rPr lang="ru-RU" smtClean="0">
                <a:hlinkClick r:id="rId5"/>
              </a:rPr>
              <a:t>Інтернет</a:t>
            </a:r>
            <a:r>
              <a:rPr lang="ru-RU" smtClean="0"/>
              <a:t>-просторі, застосовуючи свою власну методологію оцінки</a:t>
            </a:r>
            <a:endParaRPr lang="uk-UA" smtClean="0"/>
          </a:p>
        </p:txBody>
      </p:sp>
      <p:sp>
        <p:nvSpPr>
          <p:cNvPr id="4444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defTabSz="906463" eaLnBrk="1" fontAlgn="base" hangingPunct="1">
              <a:spcBef>
                <a:spcPct val="0"/>
              </a:spcBef>
              <a:spcAft>
                <a:spcPct val="0"/>
              </a:spcAft>
            </a:pPr>
            <a:fld id="{49647883-0DC6-4ADC-8DE3-EFACA4B6680D}" type="slidenum">
              <a:rPr lang="uk-UA" smtClean="0">
                <a:latin typeface="Calibri" pitchFamily="34" charset="0"/>
              </a:rPr>
              <a:pPr defTabSz="906463"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uk-UA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215900" indent="-212725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defTabSz="906463" eaLnBrk="1" fontAlgn="base" hangingPunct="1">
              <a:spcBef>
                <a:spcPct val="0"/>
              </a:spcBef>
              <a:spcAft>
                <a:spcPct val="0"/>
              </a:spcAft>
            </a:pPr>
            <a:fld id="{1623D20B-47EE-4212-A0D5-E076946D4BCD}" type="slidenum">
              <a:rPr lang="en-US" altLang="uk-UA" smtClean="0">
                <a:solidFill>
                  <a:srgbClr val="595959"/>
                </a:solidFill>
                <a:latin typeface="Times New Roman" pitchFamily="18" charset="0"/>
              </a:rPr>
              <a:pPr defTabSz="906463" eaLnBrk="1" fontAlgn="base" hangingPunct="1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altLang="uk-UA" smtClean="0">
              <a:solidFill>
                <a:srgbClr val="595959"/>
              </a:solidFill>
              <a:latin typeface="Times New Roman" pitchFamily="18" charset="0"/>
            </a:endParaRPr>
          </a:p>
        </p:txBody>
      </p:sp>
      <p:sp>
        <p:nvSpPr>
          <p:cNvPr id="4648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490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215900" indent="-212725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defTabSz="906463" eaLnBrk="1" fontAlgn="base" hangingPunct="1">
              <a:spcBef>
                <a:spcPct val="0"/>
              </a:spcBef>
              <a:spcAft>
                <a:spcPct val="0"/>
              </a:spcAft>
            </a:pPr>
            <a:fld id="{D2DA924A-93E3-41EC-8AA6-A101728474DF}" type="slidenum">
              <a:rPr lang="en-US" altLang="uk-UA" smtClean="0">
                <a:solidFill>
                  <a:srgbClr val="595959"/>
                </a:solidFill>
                <a:latin typeface="Times New Roman" pitchFamily="18" charset="0"/>
              </a:rPr>
              <a:pPr defTabSz="906463" eaLnBrk="1" fontAlgn="base" hangingPunct="1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altLang="uk-UA" smtClean="0">
              <a:solidFill>
                <a:srgbClr val="595959"/>
              </a:solidFill>
              <a:latin typeface="Times New Roman" pitchFamily="18" charset="0"/>
            </a:endParaRPr>
          </a:p>
        </p:txBody>
      </p:sp>
      <p:sp>
        <p:nvSpPr>
          <p:cNvPr id="4659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592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215900" indent="-212725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defTabSz="906463" eaLnBrk="1" fontAlgn="base" hangingPunct="1">
              <a:spcBef>
                <a:spcPct val="0"/>
              </a:spcBef>
              <a:spcAft>
                <a:spcPct val="0"/>
              </a:spcAft>
            </a:pPr>
            <a:fld id="{BC65839A-3A32-49E3-8A92-B6A62879DDEF}" type="slidenum">
              <a:rPr lang="en-US" altLang="uk-UA" smtClean="0">
                <a:solidFill>
                  <a:srgbClr val="595959"/>
                </a:solidFill>
                <a:latin typeface="Times New Roman" pitchFamily="18" charset="0"/>
              </a:rPr>
              <a:pPr defTabSz="906463" eaLnBrk="1" fontAlgn="base" hangingPunct="1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altLang="uk-UA" smtClean="0">
              <a:solidFill>
                <a:srgbClr val="595959"/>
              </a:solidFill>
              <a:latin typeface="Times New Roman" pitchFamily="18" charset="0"/>
            </a:endParaRPr>
          </a:p>
        </p:txBody>
      </p:sp>
      <p:sp>
        <p:nvSpPr>
          <p:cNvPr id="4669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694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215900" indent="-212725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defTabSz="906463" eaLnBrk="1" fontAlgn="base" hangingPunct="1">
              <a:spcBef>
                <a:spcPct val="0"/>
              </a:spcBef>
              <a:spcAft>
                <a:spcPct val="0"/>
              </a:spcAft>
            </a:pPr>
            <a:fld id="{67C42A10-137B-4376-B6ED-E55D23413DFF}" type="slidenum">
              <a:rPr lang="en-US" altLang="uk-UA" smtClean="0">
                <a:solidFill>
                  <a:srgbClr val="595959"/>
                </a:solidFill>
                <a:latin typeface="Times New Roman" pitchFamily="18" charset="0"/>
              </a:rPr>
              <a:pPr defTabSz="906463" eaLnBrk="1" fontAlgn="base" hangingPunct="1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altLang="uk-UA" smtClean="0">
              <a:solidFill>
                <a:srgbClr val="595959"/>
              </a:solidFill>
              <a:latin typeface="Times New Roman" pitchFamily="18" charset="0"/>
            </a:endParaRPr>
          </a:p>
        </p:txBody>
      </p:sp>
      <p:sp>
        <p:nvSpPr>
          <p:cNvPr id="4679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797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215900" indent="-212725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defTabSz="906463" eaLnBrk="1" fontAlgn="base" hangingPunct="1">
              <a:spcBef>
                <a:spcPct val="0"/>
              </a:spcBef>
              <a:spcAft>
                <a:spcPct val="0"/>
              </a:spcAft>
            </a:pPr>
            <a:fld id="{9C05544A-BA86-465A-913A-BD7C805EF8F4}" type="slidenum">
              <a:rPr lang="en-US" altLang="uk-UA" smtClean="0">
                <a:solidFill>
                  <a:srgbClr val="595959"/>
                </a:solidFill>
                <a:latin typeface="Times New Roman" pitchFamily="18" charset="0"/>
              </a:rPr>
              <a:pPr defTabSz="906463" eaLnBrk="1" fontAlgn="base" hangingPunct="1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altLang="uk-UA" smtClean="0">
              <a:solidFill>
                <a:srgbClr val="595959"/>
              </a:solidFill>
              <a:latin typeface="Times New Roman" pitchFamily="18" charset="0"/>
            </a:endParaRPr>
          </a:p>
        </p:txBody>
      </p:sp>
      <p:sp>
        <p:nvSpPr>
          <p:cNvPr id="4689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899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215900" indent="-212725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defTabSz="906463" eaLnBrk="1" fontAlgn="base" hangingPunct="1">
              <a:spcBef>
                <a:spcPct val="0"/>
              </a:spcBef>
              <a:spcAft>
                <a:spcPct val="0"/>
              </a:spcAft>
            </a:pPr>
            <a:fld id="{144B656D-D623-4C4E-B2FD-0F1F51F6E951}" type="slidenum">
              <a:rPr lang="en-US" altLang="uk-UA" smtClean="0">
                <a:solidFill>
                  <a:srgbClr val="595959"/>
                </a:solidFill>
                <a:latin typeface="Times New Roman" pitchFamily="18" charset="0"/>
              </a:rPr>
              <a:pPr defTabSz="906463" eaLnBrk="1" fontAlgn="base" hangingPunct="1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altLang="uk-UA" smtClean="0">
              <a:solidFill>
                <a:srgbClr val="595959"/>
              </a:solidFill>
              <a:latin typeface="Times New Roman" pitchFamily="18" charset="0"/>
            </a:endParaRPr>
          </a:p>
        </p:txBody>
      </p:sp>
      <p:sp>
        <p:nvSpPr>
          <p:cNvPr id="4700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002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215900" indent="-212725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defTabSz="906463" eaLnBrk="1" fontAlgn="base" hangingPunct="1">
              <a:spcBef>
                <a:spcPct val="0"/>
              </a:spcBef>
              <a:spcAft>
                <a:spcPct val="0"/>
              </a:spcAft>
            </a:pPr>
            <a:fld id="{DC9F9A00-C290-48F8-B756-5F0A0C66D002}" type="slidenum">
              <a:rPr lang="en-US" altLang="uk-UA" smtClean="0">
                <a:solidFill>
                  <a:srgbClr val="595959"/>
                </a:solidFill>
                <a:latin typeface="Times New Roman" pitchFamily="18" charset="0"/>
              </a:rPr>
              <a:pPr defTabSz="906463" eaLnBrk="1" fontAlgn="base" hangingPunct="1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altLang="uk-UA" smtClean="0">
              <a:solidFill>
                <a:srgbClr val="595959"/>
              </a:solidFill>
              <a:latin typeface="Times New Roman" pitchFamily="18" charset="0"/>
            </a:endParaRPr>
          </a:p>
        </p:txBody>
      </p:sp>
      <p:sp>
        <p:nvSpPr>
          <p:cNvPr id="4710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4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215900" indent="-212725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defTabSz="906463" eaLnBrk="1" fontAlgn="base" hangingPunct="1">
              <a:spcBef>
                <a:spcPct val="0"/>
              </a:spcBef>
              <a:spcAft>
                <a:spcPct val="0"/>
              </a:spcAft>
            </a:pPr>
            <a:fld id="{66C9CE98-C798-4ADE-A08C-D314E985F101}" type="slidenum">
              <a:rPr lang="en-US" altLang="uk-UA" smtClean="0">
                <a:solidFill>
                  <a:srgbClr val="595959"/>
                </a:solidFill>
                <a:latin typeface="Times New Roman" pitchFamily="18" charset="0"/>
              </a:rPr>
              <a:pPr defTabSz="906463" eaLnBrk="1" fontAlgn="base" hangingPunct="1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altLang="uk-UA" smtClean="0">
              <a:solidFill>
                <a:srgbClr val="595959"/>
              </a:solidFill>
              <a:latin typeface="Times New Roman" pitchFamily="18" charset="0"/>
            </a:endParaRPr>
          </a:p>
        </p:txBody>
      </p:sp>
      <p:sp>
        <p:nvSpPr>
          <p:cNvPr id="4720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206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215900" indent="-212725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defTabSz="906463" eaLnBrk="1" fontAlgn="base" hangingPunct="1">
              <a:spcBef>
                <a:spcPct val="0"/>
              </a:spcBef>
              <a:spcAft>
                <a:spcPct val="0"/>
              </a:spcAft>
            </a:pPr>
            <a:fld id="{6CEC9174-69A5-465E-8CA1-CB2BE4518D74}" type="slidenum">
              <a:rPr lang="en-US" altLang="uk-UA" smtClean="0">
                <a:solidFill>
                  <a:srgbClr val="595959"/>
                </a:solidFill>
                <a:latin typeface="Times New Roman" pitchFamily="18" charset="0"/>
              </a:rPr>
              <a:pPr defTabSz="906463" eaLnBrk="1" fontAlgn="base" hangingPunct="1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altLang="uk-UA" smtClean="0">
              <a:solidFill>
                <a:srgbClr val="595959"/>
              </a:solidFill>
              <a:latin typeface="Times New Roman" pitchFamily="18" charset="0"/>
            </a:endParaRPr>
          </a:p>
        </p:txBody>
      </p:sp>
      <p:sp>
        <p:nvSpPr>
          <p:cNvPr id="4730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309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Google Shape;330;g35ed75ccf_0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4115" name="Google Shape;331;g35ed75ccf_0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7388" y="1143000"/>
            <a:ext cx="5478462" cy="30813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54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uk-UA" altLang="uk-UA" smtClean="0">
                <a:latin typeface="Times New Roman" pitchFamily="18" charset="0"/>
              </a:rPr>
              <a:t>Прикарпатський національний університет є членом 6 міжнародних консорціумів.</a:t>
            </a:r>
          </a:p>
          <a:p>
            <a:pPr eaLnBrk="1" hangingPunct="1">
              <a:spcBef>
                <a:spcPct val="0"/>
              </a:spcBef>
            </a:pPr>
            <a:r>
              <a:rPr lang="uk-UA" altLang="uk-UA" smtClean="0">
                <a:latin typeface="Times New Roman" pitchFamily="18" charset="0"/>
              </a:rPr>
              <a:t>Університет підтримує тісні зв’язки з багатьма науковими та навчальними закладами світу (більше 50), зокрема США, Азії, і ЄС. Реалізує 11 безкоштовних магістерських програм подвійних дипломів з провідними університетами Республіки Польща.</a:t>
            </a:r>
          </a:p>
          <a:p>
            <a:pPr eaLnBrk="1" hangingPunct="1">
              <a:spcBef>
                <a:spcPct val="0"/>
              </a:spcBef>
            </a:pPr>
            <a:endParaRPr lang="uk-UA" altLang="uk-UA" smtClean="0">
              <a:latin typeface="Times New Roman" pitchFamily="18" charset="0"/>
            </a:endParaRPr>
          </a:p>
        </p:txBody>
      </p:sp>
      <p:sp>
        <p:nvSpPr>
          <p:cNvPr id="4454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215900" indent="-212725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defTabSz="906463" eaLnBrk="1" fontAlgn="base" hangingPunct="1">
              <a:spcBef>
                <a:spcPct val="0"/>
              </a:spcBef>
              <a:spcAft>
                <a:spcPct val="0"/>
              </a:spcAft>
            </a:pPr>
            <a:fld id="{A61DD2A7-77B0-4BE0-B5EF-2DC4E0552C35}" type="slidenum">
              <a:rPr lang="uk-UA" altLang="uk-UA" smtClean="0">
                <a:solidFill>
                  <a:srgbClr val="595959"/>
                </a:solidFill>
                <a:latin typeface="Times New Roman" pitchFamily="18" charset="0"/>
                <a:ea typeface="DejaVu Sans"/>
                <a:cs typeface="DejaVu Sans"/>
              </a:rPr>
              <a:pPr defTabSz="906463"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uk-UA" altLang="uk-UA" smtClean="0">
              <a:solidFill>
                <a:srgbClr val="595959"/>
              </a:solidFill>
              <a:latin typeface="Times New Roman" pitchFamily="18" charset="0"/>
              <a:ea typeface="DejaVu Sans"/>
              <a:cs typeface="DejaVu San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Google Shape;330;g35ed75ccf_0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5139" name="Google Shape;331;g35ed75ccf_0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Google Shape;330;g35ed75ccf_0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6163" name="Google Shape;331;g35ed75ccf_0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Google Shape;330;g35ed75ccf_0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7187" name="Google Shape;331;g35ed75ccf_0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Google Shape;330;g35ed75ccf_0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8211" name="Google Shape;331;g35ed75ccf_0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Google Shape;330;g35ed75ccf_0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9235" name="Google Shape;331;g35ed75ccf_0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Google Shape;330;g35ed75ccf_0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0259" name="Google Shape;331;g35ed75ccf_0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Google Shape;330;g35ed75ccf_0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283" name="Google Shape;331;g35ed75ccf_0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Google Shape;330;g35ed75ccf_0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2307" name="Google Shape;331;g35ed75ccf_0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Google Shape;330;g35ed75ccf_0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3331" name="Google Shape;331;g35ed75ccf_0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Google Shape;330;g35ed75ccf_0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4355" name="Google Shape;331;g35ed75ccf_0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7388" y="1143000"/>
            <a:ext cx="5478462" cy="30813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uk-UA" smtClean="0">
                <a:latin typeface="Times New Roman" pitchFamily="18" charset="0"/>
              </a:rPr>
              <a:t>Totally during the last 7 years it was received 1 565 772  $  from investors and grantors.</a:t>
            </a:r>
            <a:endParaRPr lang="uk-UA" altLang="uk-UA" smtClean="0">
              <a:latin typeface="Times New Roman" pitchFamily="18" charset="0"/>
            </a:endParaRPr>
          </a:p>
        </p:txBody>
      </p:sp>
      <p:sp>
        <p:nvSpPr>
          <p:cNvPr id="4464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215900" indent="-212725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defTabSz="906463" eaLnBrk="1" fontAlgn="base" hangingPunct="1">
              <a:spcBef>
                <a:spcPct val="0"/>
              </a:spcBef>
              <a:spcAft>
                <a:spcPct val="0"/>
              </a:spcAft>
            </a:pPr>
            <a:fld id="{F6DBC4EA-46D9-4CB8-9E6D-7B002B78B9E7}" type="slidenum">
              <a:rPr lang="en-US" altLang="uk-UA" smtClean="0">
                <a:solidFill>
                  <a:srgbClr val="000000"/>
                </a:solidFill>
                <a:cs typeface="Arial" pitchFamily="34" charset="0"/>
              </a:rPr>
              <a:pPr defTabSz="906463"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uk-UA" smtClean="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Google Shape;330;g35ed75ccf_0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5379" name="Google Shape;331;g35ed75ccf_0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Google Shape;330;g35ed75ccf_0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6403" name="Google Shape;331;g35ed75ccf_0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Google Shape;330;g35ed75ccf_0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7427" name="Google Shape;331;g35ed75ccf_0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215900" indent="-212725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defTabSz="906463" eaLnBrk="1" fontAlgn="base" hangingPunct="1">
              <a:spcBef>
                <a:spcPct val="0"/>
              </a:spcBef>
              <a:spcAft>
                <a:spcPct val="0"/>
              </a:spcAft>
            </a:pPr>
            <a:fld id="{5C53587B-EF7F-4866-999D-835828A1F617}" type="slidenum">
              <a:rPr lang="en-US" altLang="uk-UA" smtClean="0">
                <a:solidFill>
                  <a:srgbClr val="595959"/>
                </a:solidFill>
                <a:latin typeface="Times New Roman" pitchFamily="18" charset="0"/>
                <a:ea typeface="DejaVu Sans"/>
                <a:cs typeface="DejaVu Sans"/>
              </a:rPr>
              <a:pPr defTabSz="906463" eaLnBrk="1" fontAlgn="base" hangingPunct="1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en-US" altLang="uk-UA" smtClean="0">
              <a:solidFill>
                <a:srgbClr val="595959"/>
              </a:solidFill>
              <a:latin typeface="Times New Roman" pitchFamily="18" charset="0"/>
              <a:ea typeface="DejaVu Sans"/>
              <a:cs typeface="DejaVu Sans"/>
            </a:endParaRPr>
          </a:p>
        </p:txBody>
      </p:sp>
      <p:sp>
        <p:nvSpPr>
          <p:cNvPr id="4884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845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215900" indent="-212725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defTabSz="906463" eaLnBrk="1" fontAlgn="base" hangingPunct="1">
              <a:spcBef>
                <a:spcPct val="0"/>
              </a:spcBef>
              <a:spcAft>
                <a:spcPct val="0"/>
              </a:spcAft>
            </a:pPr>
            <a:fld id="{FC50C543-6070-4FDE-8011-B3747DCF6E48}" type="slidenum">
              <a:rPr lang="en-US" altLang="uk-UA" smtClean="0">
                <a:solidFill>
                  <a:srgbClr val="595959"/>
                </a:solidFill>
                <a:latin typeface="Times New Roman" pitchFamily="18" charset="0"/>
              </a:rPr>
              <a:pPr defTabSz="906463"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uk-UA" smtClean="0">
              <a:solidFill>
                <a:srgbClr val="595959"/>
              </a:solidFill>
              <a:latin typeface="Times New Roman" pitchFamily="18" charset="0"/>
            </a:endParaRPr>
          </a:p>
        </p:txBody>
      </p:sp>
      <p:sp>
        <p:nvSpPr>
          <p:cNvPr id="4474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749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7388" y="1143000"/>
            <a:ext cx="5478462" cy="30813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 smtClean="0">
              <a:latin typeface="Times New Roman" pitchFamily="18" charset="0"/>
            </a:endParaRPr>
          </a:p>
        </p:txBody>
      </p:sp>
      <p:sp>
        <p:nvSpPr>
          <p:cNvPr id="4485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215900" indent="-212725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defTabSz="906463" eaLnBrk="1" fontAlgn="base" hangingPunct="1">
              <a:spcBef>
                <a:spcPct val="0"/>
              </a:spcBef>
              <a:spcAft>
                <a:spcPct val="0"/>
              </a:spcAft>
            </a:pPr>
            <a:fld id="{BD306B8A-F362-4AED-A472-A642C2EC8DA9}" type="slidenum">
              <a:rPr lang="en-US" altLang="uk-UA" smtClean="0">
                <a:solidFill>
                  <a:srgbClr val="595959"/>
                </a:solidFill>
                <a:latin typeface="Times New Roman" pitchFamily="18" charset="0"/>
                <a:ea typeface="DejaVu Sans"/>
                <a:cs typeface="DejaVu Sans"/>
              </a:rPr>
              <a:pPr defTabSz="906463"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uk-UA" smtClean="0">
              <a:solidFill>
                <a:srgbClr val="595959"/>
              </a:solidFill>
              <a:latin typeface="Times New Roman" pitchFamily="18" charset="0"/>
              <a:ea typeface="DejaVu Sans"/>
              <a:cs typeface="DejaVu San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215900" indent="-212725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defTabSz="906463" eaLnBrk="1" fontAlgn="base" hangingPunct="1">
              <a:spcBef>
                <a:spcPct val="0"/>
              </a:spcBef>
              <a:spcAft>
                <a:spcPct val="0"/>
              </a:spcAft>
            </a:pPr>
            <a:fld id="{47440218-930E-45EA-9257-04B51ED41C47}" type="slidenum">
              <a:rPr lang="en-US" altLang="uk-UA" smtClean="0">
                <a:solidFill>
                  <a:srgbClr val="595959"/>
                </a:solidFill>
                <a:latin typeface="Times New Roman" pitchFamily="18" charset="0"/>
              </a:rPr>
              <a:pPr defTabSz="906463"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uk-UA" smtClean="0">
              <a:solidFill>
                <a:srgbClr val="595959"/>
              </a:solidFill>
              <a:latin typeface="Times New Roman" pitchFamily="18" charset="0"/>
            </a:endParaRPr>
          </a:p>
        </p:txBody>
      </p:sp>
      <p:sp>
        <p:nvSpPr>
          <p:cNvPr id="4495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954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Google Shape;692;p24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 smtClean="0">
              <a:latin typeface="Times New Roman" pitchFamily="18" charset="0"/>
            </a:endParaRPr>
          </a:p>
        </p:txBody>
      </p:sp>
      <p:sp>
        <p:nvSpPr>
          <p:cNvPr id="450563" name="Google Shape;693;p24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687388" y="1143000"/>
            <a:ext cx="5478462" cy="3081338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Google Shape;749;p28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 smtClean="0">
              <a:latin typeface="Times New Roman" pitchFamily="18" charset="0"/>
            </a:endParaRPr>
          </a:p>
        </p:txBody>
      </p:sp>
      <p:sp>
        <p:nvSpPr>
          <p:cNvPr id="451587" name="Google Shape;750;p28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687388" y="1143000"/>
            <a:ext cx="5478462" cy="3081338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711" y="1597910"/>
            <a:ext cx="7772579" cy="11025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422" y="2914650"/>
            <a:ext cx="6401157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0260" indent="0" algn="ctr">
              <a:buNone/>
              <a:defRPr/>
            </a:lvl2pPr>
            <a:lvl3pPr marL="680522" indent="0" algn="ctr">
              <a:buNone/>
              <a:defRPr/>
            </a:lvl3pPr>
            <a:lvl4pPr marL="1020794" indent="0" algn="ctr">
              <a:buNone/>
              <a:defRPr/>
            </a:lvl4pPr>
            <a:lvl5pPr marL="1361045" indent="0" algn="ctr">
              <a:buNone/>
              <a:defRPr/>
            </a:lvl5pPr>
            <a:lvl6pPr marL="1701317" indent="0" algn="ctr">
              <a:buNone/>
              <a:defRPr/>
            </a:lvl6pPr>
            <a:lvl7pPr marL="2041574" indent="0" algn="ctr">
              <a:buNone/>
              <a:defRPr/>
            </a:lvl7pPr>
            <a:lvl8pPr marL="2381850" indent="0" algn="ctr">
              <a:buNone/>
              <a:defRPr/>
            </a:lvl8pPr>
            <a:lvl9pPr marL="2722108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82125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25440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2239963"/>
            <a:ext cx="457200" cy="1035050"/>
          </a:xfrm>
          <a:prstGeom prst="rect">
            <a:avLst/>
          </a:prstGeom>
          <a:noFill/>
        </p:spPr>
        <p:txBody>
          <a:bodyPr lIns="0" tIns="9144" rIns="0" bIns="9144" anchor="ctr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914400"/>
            <a:ext cx="7543800" cy="1614488"/>
          </a:xfrm>
        </p:spPr>
        <p:txBody>
          <a:bodyPr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2531618"/>
            <a:ext cx="6172200" cy="5143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6FF024B1-3C29-4680-B61C-F07212C9F6EB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64F94719-E8FE-4735-B790-AE20A20AE5F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27254"/>
      </p:ext>
    </p:extLst>
  </p:cSld>
  <p:clrMapOvr>
    <a:masterClrMapping/>
  </p:clrMapOvr>
  <p:hf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A66E8422-CE1F-4EA9-9234-898FE4B4B663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A1CD8D2D-85CA-445D-B31F-1646A18022D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88920"/>
      </p:ext>
    </p:extLst>
  </p:cSld>
  <p:clrMapOvr>
    <a:masterClrMapping/>
  </p:clrMapOvr>
  <p:hf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67200" y="3055938"/>
            <a:ext cx="457200" cy="10160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3200526"/>
            <a:ext cx="3733800" cy="5486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428750"/>
            <a:ext cx="6035040" cy="1762506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9D0988F3-9FEB-49FA-A249-BBE7324BFF1C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004087B9-15BC-4746-9F7B-C0E56CB19D9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8654"/>
      </p:ext>
    </p:extLst>
  </p:cSld>
  <p:clrMapOvr>
    <a:masterClrMapping/>
  </p:clrMapOvr>
  <p:hf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493776"/>
            <a:ext cx="3273552" cy="2571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493777"/>
            <a:ext cx="3273552" cy="257413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8CE9F763-DA18-4E67-8033-9914F29940E8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CE90DACD-A29B-4A5D-8556-71B5C724240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767992"/>
      </p:ext>
    </p:extLst>
  </p:cSld>
  <p:clrMapOvr>
    <a:masterClrMapping/>
  </p:clrMapOvr>
  <p:hf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57275" y="390525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9963" y="390525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496482"/>
            <a:ext cx="3273552" cy="47982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028700"/>
            <a:ext cx="3276600" cy="20574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496482"/>
            <a:ext cx="3273552" cy="47982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028700"/>
            <a:ext cx="3273552" cy="20574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16A4B290-0D96-4545-B932-60F9B2F9BA32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10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348CA866-EDD3-4F0E-850A-04BDD5E9CA6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11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37421"/>
      </p:ext>
    </p:extLst>
  </p:cSld>
  <p:clrMapOvr>
    <a:masterClrMapping/>
  </p:clrMapOvr>
  <p:hf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D92FDAF1-2AA6-4B04-A03A-C44FCFCDC0DE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B3273FFE-CB47-48A6-AF85-6220537BCC2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528651"/>
      </p:ext>
    </p:extLst>
  </p:cSld>
  <p:clrMapOvr>
    <a:masterClrMapping/>
  </p:clrMapOvr>
  <p:hf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769BB274-5926-470B-B757-CBDE3957A74F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1D6B7978-8B90-4525-B45C-A9D4005DAAB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4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655210"/>
      </p:ext>
    </p:extLst>
  </p:cSld>
  <p:clrMapOvr>
    <a:masterClrMapping/>
  </p:clrMapOvr>
  <p:hf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29238" y="1330325"/>
            <a:ext cx="457200" cy="12319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14351"/>
            <a:ext cx="4343400" cy="257175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514351"/>
            <a:ext cx="2590800" cy="2571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2279D796-9EA3-4A23-A36C-D9122745FFD2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6D150DB8-A83F-498D-B99C-43CF4CAB57F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22453"/>
      </p:ext>
    </p:extLst>
  </p:cSld>
  <p:clrMapOvr>
    <a:masterClrMapping/>
  </p:clrMapOvr>
  <p:hf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5225" y="2498725"/>
            <a:ext cx="457200" cy="9239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459582"/>
            <a:ext cx="6705600" cy="1910239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2589785"/>
            <a:ext cx="5029200" cy="54060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FF302D90-AC14-4E44-A256-97E04F758B56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7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DD74ABEF-85BC-4F50-AB08-F5FD38A6BD2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724592"/>
      </p:ext>
    </p:extLst>
  </p:cSld>
  <p:clrMapOvr>
    <a:masterClrMapping/>
  </p:clrMapOvr>
  <p:hf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514351"/>
            <a:ext cx="5791200" cy="26288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B1FF71CE-B899-4B2B-848D-9F12F0C901B6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DBC01D7C-8E10-459C-ACCC-03CF020E95A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451178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369015" y="191692"/>
            <a:ext cx="1798800" cy="4433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71424" y="191692"/>
            <a:ext cx="5283306" cy="4433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252825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457201"/>
            <a:ext cx="2133600" cy="3886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514351"/>
            <a:ext cx="5029200" cy="3429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D3AC0A3A-8B71-4435-BD65-CB0C066047E4}" type="datetime1">
              <a:rPr lang="en-US"/>
              <a:pPr>
                <a:defRPr/>
              </a:pPr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93AF97D7-C4D1-4C87-BD0C-F8A883FB45A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0223385"/>
      </p:ext>
    </p:extLst>
  </p:cSld>
  <p:clrMapOvr>
    <a:masterClrMapping/>
  </p:clrMapOvr>
  <p:hf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omplete grid">
  <p:cSld name="Blank - Complete grid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3;p11"/>
          <p:cNvSpPr txBox="1">
            <a:spLocks noGrp="1"/>
          </p:cNvSpPr>
          <p:nvPr>
            <p:ph type="sldNum" idx="10"/>
          </p:nvPr>
        </p:nvSpPr>
        <p:spPr>
          <a:xfrm>
            <a:off x="8640763" y="4586288"/>
            <a:ext cx="350837" cy="404812"/>
          </a:xfrm>
        </p:spPr>
        <p:txBody>
          <a:bodyPr spcFirstLastPara="1" lIns="0" tIns="0" rIns="0" bIns="0" rtlCol="0" anchor="ctr">
            <a:noAutofit/>
          </a:bodyPr>
          <a:lstStyle>
            <a:lvl1pPr lvl="0" defTabSz="907431" rt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ea typeface="+mn-ea"/>
                <a:cs typeface="+mn-cs"/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defRPr/>
            </a:pPr>
            <a:fld id="{F00CD57C-01ED-4991-B520-3DDC0F0DE62F}" type="slidenum">
              <a:rPr lang="en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020498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oogle Shape;17;p3"/>
          <p:cNvCxnSpPr>
            <a:cxnSpLocks noChangeShapeType="1"/>
          </p:cNvCxnSpPr>
          <p:nvPr/>
        </p:nvCxnSpPr>
        <p:spPr bwMode="auto">
          <a:xfrm>
            <a:off x="939800" y="0"/>
            <a:ext cx="0" cy="5143500"/>
          </a:xfrm>
          <a:prstGeom prst="straightConnector1">
            <a:avLst/>
          </a:prstGeom>
          <a:noFill/>
          <a:ln w="9525">
            <a:solidFill>
              <a:srgbClr val="999FA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Google Shape;18;p3"/>
          <p:cNvSpPr>
            <a:spLocks noChangeArrowheads="1"/>
          </p:cNvSpPr>
          <p:nvPr/>
        </p:nvSpPr>
        <p:spPr bwMode="auto">
          <a:xfrm flipH="1">
            <a:off x="631825" y="2266950"/>
            <a:ext cx="614363" cy="614363"/>
          </a:xfrm>
          <a:prstGeom prst="ellipse">
            <a:avLst/>
          </a:prstGeom>
          <a:solidFill>
            <a:srgbClr val="39C0BA"/>
          </a:solidFill>
          <a:ln w="28575">
            <a:solidFill>
              <a:srgbClr val="2E3037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 defTabSz="914400">
              <a:buClr>
                <a:srgbClr val="000000"/>
              </a:buClr>
              <a:buFont typeface="Arial" pitchFamily="34" charset="0"/>
              <a:buNone/>
            </a:pPr>
            <a:endParaRPr lang="uk-UA" sz="1400">
              <a:solidFill>
                <a:srgbClr val="000000"/>
              </a:solidFill>
              <a:latin typeface="Palatino Linotype" pitchFamily="18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1530175" y="2307788"/>
            <a:ext cx="6767100" cy="5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567326" y="2782913"/>
            <a:ext cx="6927900" cy="3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" name="Google Shape;16;p3"/>
          <p:cNvSpPr txBox="1">
            <a:spLocks noGrp="1"/>
          </p:cNvSpPr>
          <p:nvPr>
            <p:ph type="sldNum" idx="10"/>
          </p:nvPr>
        </p:nvSpPr>
        <p:spPr>
          <a:xfrm>
            <a:off x="8523288" y="4827588"/>
            <a:ext cx="549275" cy="315912"/>
          </a:xfrm>
        </p:spPr>
        <p:txBody>
          <a:bodyPr spcFirstLastPara="1" lIns="91425" tIns="91425" rIns="91425" bIns="91425" rtlCol="0" anchor="t">
            <a:noAutofit/>
          </a:bodyPr>
          <a:lstStyle>
            <a:lvl1pPr lvl="0" defTabSz="907431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solidFill>
                  <a:prstClr val="white">
                    <a:alpha val="60000"/>
                  </a:prstClr>
                </a:solidFill>
                <a:latin typeface="+mn-lt"/>
                <a:ea typeface="+mn-ea"/>
                <a:cs typeface="+mn-cs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FACE1ED5-3817-4E88-9F23-8AFCC2FA3E50}" type="slidenum">
              <a:rPr lang="en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178994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2239963"/>
            <a:ext cx="457200" cy="1035050"/>
          </a:xfrm>
          <a:prstGeom prst="rect">
            <a:avLst/>
          </a:prstGeom>
          <a:noFill/>
        </p:spPr>
        <p:txBody>
          <a:bodyPr lIns="0" tIns="9144" rIns="0" bIns="9144" anchor="ctr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914400"/>
            <a:ext cx="7543800" cy="1614488"/>
          </a:xfrm>
        </p:spPr>
        <p:txBody>
          <a:bodyPr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2531618"/>
            <a:ext cx="6172200" cy="5143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7201F320-85AB-4CC5-BEA4-1C5532ED351D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4091E90A-4C01-4484-A55E-C9DE5AD210D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901641"/>
      </p:ext>
    </p:extLst>
  </p:cSld>
  <p:clrMapOvr>
    <a:masterClrMapping/>
  </p:clrMapOvr>
  <p:hf hdr="0" ft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B43BB327-AE0A-4B2C-8DF8-0D65FE1D9ECB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9CADA1E0-D49D-476C-854D-2818695817AD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00024"/>
      </p:ext>
    </p:extLst>
  </p:cSld>
  <p:clrMapOvr>
    <a:masterClrMapping/>
  </p:clrMapOvr>
  <p:hf hdr="0" ft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67200" y="3055938"/>
            <a:ext cx="457200" cy="10160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3200526"/>
            <a:ext cx="3733800" cy="5486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428750"/>
            <a:ext cx="6035040" cy="1762506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3EA0403E-3675-4C4D-9DCD-CF3B224AE2B0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372F09BD-DF19-44A4-AC87-972C9BB5210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261303"/>
      </p:ext>
    </p:extLst>
  </p:cSld>
  <p:clrMapOvr>
    <a:masterClrMapping/>
  </p:clrMapOvr>
  <p:hf hdr="0" ft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493776"/>
            <a:ext cx="3273552" cy="2571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493777"/>
            <a:ext cx="3273552" cy="257413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654823BD-5770-4CD1-AFA9-AE61857CBF84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C32CD37C-543C-496E-A09A-6D04250AEF5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82210"/>
      </p:ext>
    </p:extLst>
  </p:cSld>
  <p:clrMapOvr>
    <a:masterClrMapping/>
  </p:clrMapOvr>
  <p:hf hdr="0" ftr="0" dt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57275" y="390525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9963" y="390525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496482"/>
            <a:ext cx="3273552" cy="47982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028700"/>
            <a:ext cx="3276600" cy="20574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496482"/>
            <a:ext cx="3273552" cy="47982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028700"/>
            <a:ext cx="3273552" cy="20574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6FD820C4-7CBA-4E1F-8B95-982162158B69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10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7BBA4786-0DAF-4955-8B39-9CB821B6BD6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11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36931"/>
      </p:ext>
    </p:extLst>
  </p:cSld>
  <p:clrMapOvr>
    <a:masterClrMapping/>
  </p:clrMapOvr>
  <p:hf hdr="0" ft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F5A76CF0-F12A-4C55-8205-49DAD37C1211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AFFD552C-C6CE-416B-8F53-F6732CA3A67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51880"/>
      </p:ext>
    </p:extLst>
  </p:cSld>
  <p:clrMapOvr>
    <a:masterClrMapping/>
  </p:clrMapOvr>
  <p:hf hdr="0" ftr="0" dt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BEE6DAEB-ADDC-4C43-BE43-A72AB0B4258E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4A53B4EA-0AE0-43B6-882C-01843F9070B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4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5824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711" y="1597906"/>
            <a:ext cx="7772579" cy="11025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422" y="2914650"/>
            <a:ext cx="6401157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0374" indent="0" algn="ctr">
              <a:buNone/>
              <a:defRPr/>
            </a:lvl2pPr>
            <a:lvl3pPr marL="680750" indent="0" algn="ctr">
              <a:buNone/>
              <a:defRPr/>
            </a:lvl3pPr>
            <a:lvl4pPr marL="1021134" indent="0" algn="ctr">
              <a:buNone/>
              <a:defRPr/>
            </a:lvl4pPr>
            <a:lvl5pPr marL="1361500" indent="0" algn="ctr">
              <a:buNone/>
              <a:defRPr/>
            </a:lvl5pPr>
            <a:lvl6pPr marL="1701885" indent="0" algn="ctr">
              <a:buNone/>
              <a:defRPr/>
            </a:lvl6pPr>
            <a:lvl7pPr marL="2042257" indent="0" algn="ctr">
              <a:buNone/>
              <a:defRPr/>
            </a:lvl7pPr>
            <a:lvl8pPr marL="2382644" indent="0" algn="ctr">
              <a:buNone/>
              <a:defRPr/>
            </a:lvl8pPr>
            <a:lvl9pPr marL="2723016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493812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29238" y="1330325"/>
            <a:ext cx="457200" cy="12319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14351"/>
            <a:ext cx="4343400" cy="257175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514351"/>
            <a:ext cx="2590800" cy="2571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42516306-684E-4639-9839-685600F89759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C587857A-D3AC-4CA2-892E-6DC6C980A22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742410"/>
      </p:ext>
    </p:extLst>
  </p:cSld>
  <p:clrMapOvr>
    <a:masterClrMapping/>
  </p:clrMapOvr>
  <p:hf hdr="0" ftr="0" dt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5225" y="2498725"/>
            <a:ext cx="457200" cy="9239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459582"/>
            <a:ext cx="6705600" cy="1910239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2589785"/>
            <a:ext cx="5029200" cy="54060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2395DC8B-A30D-47A8-BC85-7EBF5727A859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7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E08FF55E-BBDE-43C9-8F0A-8BF8280F192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14842"/>
      </p:ext>
    </p:extLst>
  </p:cSld>
  <p:clrMapOvr>
    <a:masterClrMapping/>
  </p:clrMapOvr>
  <p:hf hdr="0" ftr="0" dt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514351"/>
            <a:ext cx="5791200" cy="26288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B1FF71CE-B899-4B2B-848D-9F12F0C901B6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9AAC4996-AEDF-4580-BB49-3E88B9FCF0F0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61679017"/>
      </p:ext>
    </p:extLst>
  </p:cSld>
  <p:clrMapOvr>
    <a:masterClrMapping/>
  </p:clrMapOvr>
  <p:hf hdr="0" ft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457201"/>
            <a:ext cx="2133600" cy="3886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514351"/>
            <a:ext cx="5029200" cy="3429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FF1D724A-627C-4B4D-BE66-454DC418B0C8}" type="datetime1">
              <a:rPr lang="en-US"/>
              <a:pPr>
                <a:defRPr/>
              </a:pPr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734D5D86-77F1-40E3-973D-C658B2EDF89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8349897"/>
      </p:ext>
    </p:extLst>
  </p:cSld>
  <p:clrMapOvr>
    <a:masterClrMapping/>
  </p:clrMapOvr>
  <p:hf hdr="0" ft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omplete grid">
  <p:cSld name="Blank - Complete grid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3;p11"/>
          <p:cNvSpPr txBox="1">
            <a:spLocks noGrp="1"/>
          </p:cNvSpPr>
          <p:nvPr>
            <p:ph type="sldNum" idx="10"/>
          </p:nvPr>
        </p:nvSpPr>
        <p:spPr>
          <a:xfrm>
            <a:off x="8640763" y="4586288"/>
            <a:ext cx="350837" cy="404812"/>
          </a:xfrm>
        </p:spPr>
        <p:txBody>
          <a:bodyPr spcFirstLastPara="1" lIns="0" tIns="0" rIns="0" bIns="0" rtlCol="0" anchor="ctr">
            <a:noAutofit/>
          </a:bodyPr>
          <a:lstStyle>
            <a:lvl1pPr lvl="0" defTabSz="907431" rt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ea typeface="+mn-ea"/>
                <a:cs typeface="+mn-cs"/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defRPr/>
            </a:pPr>
            <a:fld id="{6C6104A5-DF5F-4B79-8A58-9A1B543501F5}" type="slidenum">
              <a:rPr lang="en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472575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oogle Shape;17;p3"/>
          <p:cNvCxnSpPr>
            <a:cxnSpLocks noChangeShapeType="1"/>
          </p:cNvCxnSpPr>
          <p:nvPr/>
        </p:nvCxnSpPr>
        <p:spPr bwMode="auto">
          <a:xfrm>
            <a:off x="939800" y="0"/>
            <a:ext cx="0" cy="5143500"/>
          </a:xfrm>
          <a:prstGeom prst="straightConnector1">
            <a:avLst/>
          </a:prstGeom>
          <a:noFill/>
          <a:ln w="9525">
            <a:solidFill>
              <a:srgbClr val="999FA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Google Shape;18;p3"/>
          <p:cNvSpPr>
            <a:spLocks noChangeArrowheads="1"/>
          </p:cNvSpPr>
          <p:nvPr/>
        </p:nvSpPr>
        <p:spPr bwMode="auto">
          <a:xfrm flipH="1">
            <a:off x="631825" y="2266950"/>
            <a:ext cx="614363" cy="614363"/>
          </a:xfrm>
          <a:prstGeom prst="ellipse">
            <a:avLst/>
          </a:prstGeom>
          <a:solidFill>
            <a:srgbClr val="39C0BA"/>
          </a:solidFill>
          <a:ln w="28575">
            <a:solidFill>
              <a:srgbClr val="2E3037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 defTabSz="914400">
              <a:buClr>
                <a:srgbClr val="000000"/>
              </a:buClr>
              <a:buFont typeface="Arial" pitchFamily="34" charset="0"/>
              <a:buNone/>
            </a:pPr>
            <a:endParaRPr lang="uk-UA" sz="1400">
              <a:solidFill>
                <a:srgbClr val="000000"/>
              </a:solidFill>
              <a:latin typeface="Palatino Linotype" pitchFamily="18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1530175" y="2307788"/>
            <a:ext cx="6767100" cy="5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567326" y="2782913"/>
            <a:ext cx="6927900" cy="3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" name="Google Shape;16;p3"/>
          <p:cNvSpPr txBox="1">
            <a:spLocks noGrp="1"/>
          </p:cNvSpPr>
          <p:nvPr>
            <p:ph type="sldNum" idx="10"/>
          </p:nvPr>
        </p:nvSpPr>
        <p:spPr>
          <a:xfrm>
            <a:off x="8523288" y="4827588"/>
            <a:ext cx="549275" cy="315912"/>
          </a:xfrm>
        </p:spPr>
        <p:txBody>
          <a:bodyPr spcFirstLastPara="1" lIns="91425" tIns="91425" rIns="91425" bIns="91425" rtlCol="0" anchor="t">
            <a:noAutofit/>
          </a:bodyPr>
          <a:lstStyle>
            <a:lvl1pPr lvl="0" defTabSz="907431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solidFill>
                  <a:prstClr val="white">
                    <a:alpha val="60000"/>
                  </a:prstClr>
                </a:solidFill>
                <a:latin typeface="+mn-lt"/>
                <a:ea typeface="+mn-ea"/>
                <a:cs typeface="+mn-cs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83C37A51-91E7-4A8F-BB5B-4C09143F2E04}" type="slidenum">
              <a:rPr lang="en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058061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2239963"/>
            <a:ext cx="457200" cy="1035050"/>
          </a:xfrm>
          <a:prstGeom prst="rect">
            <a:avLst/>
          </a:prstGeom>
          <a:noFill/>
        </p:spPr>
        <p:txBody>
          <a:bodyPr lIns="0" tIns="9144" rIns="0" bIns="9144" anchor="ctr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914400"/>
            <a:ext cx="7543800" cy="1614488"/>
          </a:xfrm>
        </p:spPr>
        <p:txBody>
          <a:bodyPr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2531618"/>
            <a:ext cx="6172200" cy="5143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1CC460BD-1BA0-4CB2-9942-EEFE63EEEDB7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9211663D-3D16-47F8-9FB8-E4CF35E96E1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04341"/>
      </p:ext>
    </p:extLst>
  </p:cSld>
  <p:clrMapOvr>
    <a:masterClrMapping/>
  </p:clrMapOvr>
  <p:hf hdr="0" ft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DBF21907-56DA-4CBA-8C74-3A99EC0D7B85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A4CC1ABA-796C-4A2F-A8B6-F86E0FEFB94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59948"/>
      </p:ext>
    </p:extLst>
  </p:cSld>
  <p:clrMapOvr>
    <a:masterClrMapping/>
  </p:clrMapOvr>
  <p:hf hdr="0" ft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67200" y="3055938"/>
            <a:ext cx="457200" cy="10160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3200526"/>
            <a:ext cx="3733800" cy="5486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428750"/>
            <a:ext cx="6035040" cy="1762506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EADFB4A3-E15A-4545-BE87-08C14B64882C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6BD90DAB-4BC6-4AB8-A9C2-0B0BCEE7BF0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91995"/>
      </p:ext>
    </p:extLst>
  </p:cSld>
  <p:clrMapOvr>
    <a:masterClrMapping/>
  </p:clrMapOvr>
  <p:hf hdr="0" ftr="0" dt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493776"/>
            <a:ext cx="3273552" cy="2571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493777"/>
            <a:ext cx="3273552" cy="257413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A7B057D4-B9AD-485F-831F-6702D8A438E0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47560E2E-A7E5-43B2-A2CB-CD8BEB8C7710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723436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506610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57275" y="390525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9963" y="390525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496482"/>
            <a:ext cx="3273552" cy="47982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028700"/>
            <a:ext cx="3276600" cy="20574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496482"/>
            <a:ext cx="3273552" cy="47982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028700"/>
            <a:ext cx="3273552" cy="20574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D3118745-374B-402F-9DBD-B9ABED0F69F8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10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E7034CDC-1368-42BD-A8EF-800AA89860B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11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90629"/>
      </p:ext>
    </p:extLst>
  </p:cSld>
  <p:clrMapOvr>
    <a:masterClrMapping/>
  </p:clrMapOvr>
  <p:hf hdr="0" ftr="0" dt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54EDB47D-B2CC-4CD8-926D-4C6A32848921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05D7BD2A-0679-4D6A-8989-DAE4767EB39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2598"/>
      </p:ext>
    </p:extLst>
  </p:cSld>
  <p:clrMapOvr>
    <a:masterClrMapping/>
  </p:clrMapOvr>
  <p:hf hdr="0" ftr="0" dt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F43B39CA-6D7E-4C04-BCB9-9CEDD8288F72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3E7846D1-DE8B-4C60-ACA0-39F46652DA8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4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209665"/>
      </p:ext>
    </p:extLst>
  </p:cSld>
  <p:clrMapOvr>
    <a:masterClrMapping/>
  </p:clrMapOvr>
  <p:hf hdr="0" ftr="0" dt="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29238" y="1330325"/>
            <a:ext cx="457200" cy="12319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14351"/>
            <a:ext cx="4343400" cy="257175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514351"/>
            <a:ext cx="2590800" cy="2571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033FBAA2-E110-4215-934E-516E7F4059B8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7DE96DA3-6F13-4EB7-8E3D-CC3F032AA97D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946234"/>
      </p:ext>
    </p:extLst>
  </p:cSld>
  <p:clrMapOvr>
    <a:masterClrMapping/>
  </p:clrMapOvr>
  <p:hf hdr="0" ftr="0" dt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5225" y="2498725"/>
            <a:ext cx="457200" cy="9239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459582"/>
            <a:ext cx="6705600" cy="1910239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2589785"/>
            <a:ext cx="5029200" cy="54060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95869F56-9F79-4885-9EA2-1A5E3CB3F60B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7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A580D9F9-1031-4E88-90C9-28385CA100D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451396"/>
      </p:ext>
    </p:extLst>
  </p:cSld>
  <p:clrMapOvr>
    <a:masterClrMapping/>
  </p:clrMapOvr>
  <p:hf hdr="0" ftr="0" dt="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514351"/>
            <a:ext cx="5791200" cy="26288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B1FF71CE-B899-4B2B-848D-9F12F0C901B6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8E57615C-3BB3-46CC-B40B-6700AB6E5D8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8199964"/>
      </p:ext>
    </p:extLst>
  </p:cSld>
  <p:clrMapOvr>
    <a:masterClrMapping/>
  </p:clrMapOvr>
  <p:hf hdr="0" ftr="0" dt="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457201"/>
            <a:ext cx="2133600" cy="3886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514351"/>
            <a:ext cx="5029200" cy="3429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10DFB4AB-CE02-41F1-A74D-437274B18C75}" type="datetime1">
              <a:rPr lang="en-US"/>
              <a:pPr>
                <a:defRPr/>
              </a:pPr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8DFBF92A-7C81-4FD2-AB12-FBB9378B816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44776673"/>
      </p:ext>
    </p:extLst>
  </p:cSld>
  <p:clrMapOvr>
    <a:masterClrMapping/>
  </p:clrMapOvr>
  <p:hf hdr="0" ftr="0" dt="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omplete grid">
  <p:cSld name="Blank - Complete grid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3;p11"/>
          <p:cNvSpPr txBox="1">
            <a:spLocks noGrp="1"/>
          </p:cNvSpPr>
          <p:nvPr>
            <p:ph type="sldNum" idx="10"/>
          </p:nvPr>
        </p:nvSpPr>
        <p:spPr>
          <a:xfrm>
            <a:off x="8640763" y="4586288"/>
            <a:ext cx="350837" cy="404812"/>
          </a:xfrm>
        </p:spPr>
        <p:txBody>
          <a:bodyPr spcFirstLastPara="1" lIns="0" tIns="0" rIns="0" bIns="0" rtlCol="0" anchor="ctr">
            <a:noAutofit/>
          </a:bodyPr>
          <a:lstStyle>
            <a:lvl1pPr lvl="0" defTabSz="907431" rt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ea typeface="+mn-ea"/>
                <a:cs typeface="+mn-cs"/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defRPr/>
            </a:pPr>
            <a:fld id="{26D15769-CD76-46B0-8E63-710D9CECC918}" type="slidenum">
              <a:rPr lang="en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732226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oogle Shape;17;p3"/>
          <p:cNvCxnSpPr>
            <a:cxnSpLocks noChangeShapeType="1"/>
          </p:cNvCxnSpPr>
          <p:nvPr/>
        </p:nvCxnSpPr>
        <p:spPr bwMode="auto">
          <a:xfrm>
            <a:off x="939800" y="0"/>
            <a:ext cx="0" cy="5143500"/>
          </a:xfrm>
          <a:prstGeom prst="straightConnector1">
            <a:avLst/>
          </a:prstGeom>
          <a:noFill/>
          <a:ln w="9525">
            <a:solidFill>
              <a:srgbClr val="999FA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Google Shape;18;p3"/>
          <p:cNvSpPr>
            <a:spLocks noChangeArrowheads="1"/>
          </p:cNvSpPr>
          <p:nvPr/>
        </p:nvSpPr>
        <p:spPr bwMode="auto">
          <a:xfrm flipH="1">
            <a:off x="631825" y="2266950"/>
            <a:ext cx="614363" cy="614363"/>
          </a:xfrm>
          <a:prstGeom prst="ellipse">
            <a:avLst/>
          </a:prstGeom>
          <a:solidFill>
            <a:srgbClr val="39C0BA"/>
          </a:solidFill>
          <a:ln w="28575">
            <a:solidFill>
              <a:srgbClr val="2E3037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 defTabSz="914400">
              <a:buClr>
                <a:srgbClr val="000000"/>
              </a:buClr>
              <a:buFont typeface="Arial" pitchFamily="34" charset="0"/>
              <a:buNone/>
            </a:pPr>
            <a:endParaRPr lang="uk-UA" sz="1400">
              <a:solidFill>
                <a:srgbClr val="000000"/>
              </a:solidFill>
              <a:latin typeface="Palatino Linotype" pitchFamily="18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1530175" y="2307788"/>
            <a:ext cx="6767100" cy="5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567326" y="2782913"/>
            <a:ext cx="6927900" cy="3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" name="Google Shape;16;p3"/>
          <p:cNvSpPr txBox="1">
            <a:spLocks noGrp="1"/>
          </p:cNvSpPr>
          <p:nvPr>
            <p:ph type="sldNum" idx="10"/>
          </p:nvPr>
        </p:nvSpPr>
        <p:spPr>
          <a:xfrm>
            <a:off x="8523288" y="4827588"/>
            <a:ext cx="549275" cy="315912"/>
          </a:xfrm>
        </p:spPr>
        <p:txBody>
          <a:bodyPr spcFirstLastPara="1" lIns="91425" tIns="91425" rIns="91425" bIns="91425" rtlCol="0" anchor="t">
            <a:noAutofit/>
          </a:bodyPr>
          <a:lstStyle>
            <a:lvl1pPr lvl="0" defTabSz="907431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solidFill>
                  <a:prstClr val="white">
                    <a:alpha val="60000"/>
                  </a:prstClr>
                </a:solidFill>
                <a:latin typeface="+mn-lt"/>
                <a:ea typeface="+mn-ea"/>
                <a:cs typeface="+mn-cs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3EC81D6E-B88C-45E6-A788-E4DFC8CC6082}" type="slidenum">
              <a:rPr lang="en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573978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2239963"/>
            <a:ext cx="457200" cy="1035050"/>
          </a:xfrm>
          <a:prstGeom prst="rect">
            <a:avLst/>
          </a:prstGeom>
          <a:noFill/>
        </p:spPr>
        <p:txBody>
          <a:bodyPr lIns="0" tIns="9144" rIns="0" bIns="9144" anchor="ctr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914400"/>
            <a:ext cx="7543800" cy="1614488"/>
          </a:xfrm>
        </p:spPr>
        <p:txBody>
          <a:bodyPr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2531618"/>
            <a:ext cx="6172200" cy="5143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AE71D39F-2B45-4AC7-9458-6A64221CBEE1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7A8F4CC5-180A-4164-9BC9-7753C9D1676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759478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617" y="3305176"/>
            <a:ext cx="7772578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617" y="2180035"/>
            <a:ext cx="7772578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0374" indent="0">
              <a:buNone/>
              <a:defRPr sz="1300"/>
            </a:lvl2pPr>
            <a:lvl3pPr marL="680750" indent="0">
              <a:buNone/>
              <a:defRPr sz="1200"/>
            </a:lvl3pPr>
            <a:lvl4pPr marL="1021134" indent="0">
              <a:buNone/>
              <a:defRPr sz="1000"/>
            </a:lvl4pPr>
            <a:lvl5pPr marL="1361500" indent="0">
              <a:buNone/>
              <a:defRPr sz="1000"/>
            </a:lvl5pPr>
            <a:lvl6pPr marL="1701885" indent="0">
              <a:buNone/>
              <a:defRPr sz="1000"/>
            </a:lvl6pPr>
            <a:lvl7pPr marL="2042257" indent="0">
              <a:buNone/>
              <a:defRPr sz="1000"/>
            </a:lvl7pPr>
            <a:lvl8pPr marL="2382644" indent="0">
              <a:buNone/>
              <a:defRPr sz="1000"/>
            </a:lvl8pPr>
            <a:lvl9pPr marL="2723016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378171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3FF7D8B1-0A16-40D1-A28A-A1F1B83531DF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5071CF3B-4C71-409A-9CFC-4F6EA19E4C6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62918"/>
      </p:ext>
    </p:extLst>
  </p:cSld>
  <p:clrMapOvr>
    <a:masterClrMapping/>
  </p:clrMapOvr>
  <p:hf hdr="0" ftr="0" dt="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67200" y="3055938"/>
            <a:ext cx="457200" cy="10160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3200526"/>
            <a:ext cx="3733800" cy="5486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428750"/>
            <a:ext cx="6035040" cy="1762506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C10CADB6-21FF-4D70-9135-BF5759785ACB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79060895-EAD4-4B7D-9096-EC1872496A0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47131"/>
      </p:ext>
    </p:extLst>
  </p:cSld>
  <p:clrMapOvr>
    <a:masterClrMapping/>
  </p:clrMapOvr>
  <p:hf hdr="0" ftr="0" dt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493776"/>
            <a:ext cx="3273552" cy="2571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493777"/>
            <a:ext cx="3273552" cy="257413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E960A88B-EA3F-4745-8D60-AE1A44945EB9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75489028-5CC3-4A9E-B13D-6A7B73D800D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1909"/>
      </p:ext>
    </p:extLst>
  </p:cSld>
  <p:clrMapOvr>
    <a:masterClrMapping/>
  </p:clrMapOvr>
  <p:hf hdr="0" ftr="0" dt="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57275" y="390525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9963" y="390525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496482"/>
            <a:ext cx="3273552" cy="47982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028700"/>
            <a:ext cx="3276600" cy="20574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496482"/>
            <a:ext cx="3273552" cy="47982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028700"/>
            <a:ext cx="3273552" cy="20574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DD2ADC15-A246-40A5-9A70-CF5F22843839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10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57A4816E-9C42-4E53-88B7-7CD262BBE7B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11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755831"/>
      </p:ext>
    </p:extLst>
  </p:cSld>
  <p:clrMapOvr>
    <a:masterClrMapping/>
  </p:clrMapOvr>
  <p:hf hdr="0" ftr="0" dt="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55209448-2489-4D34-B9D6-913938BAFC35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2A827957-69E8-4D9C-A776-A41AC100A3D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7544"/>
      </p:ext>
    </p:extLst>
  </p:cSld>
  <p:clrMapOvr>
    <a:masterClrMapping/>
  </p:clrMapOvr>
  <p:hf hdr="0" ftr="0" dt="0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3A7A481E-5D2B-4E09-AAA4-8466779512CE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D319472B-10F6-437D-8D2B-9E4030050DF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4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209528"/>
      </p:ext>
    </p:extLst>
  </p:cSld>
  <p:clrMapOvr>
    <a:masterClrMapping/>
  </p:clrMapOvr>
  <p:hf hdr="0" ftr="0" dt="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29238" y="1330325"/>
            <a:ext cx="457200" cy="12319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14351"/>
            <a:ext cx="4343400" cy="257175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514351"/>
            <a:ext cx="2590800" cy="2571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08F74FE5-211D-468F-AA38-EA8113B0E505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96B0CC0A-6140-413A-BAF0-9896C2640B9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681497"/>
      </p:ext>
    </p:extLst>
  </p:cSld>
  <p:clrMapOvr>
    <a:masterClrMapping/>
  </p:clrMapOvr>
  <p:hf hdr="0" ftr="0" dt="0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5225" y="2498725"/>
            <a:ext cx="457200" cy="9239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459582"/>
            <a:ext cx="6705600" cy="1910239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2589785"/>
            <a:ext cx="5029200" cy="54060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CAEA17B3-8ED7-422C-861D-D08ECA0ACA13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7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63AE9F05-5F6C-463A-B074-E6FA8E73B0A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139927"/>
      </p:ext>
    </p:extLst>
  </p:cSld>
  <p:clrMapOvr>
    <a:masterClrMapping/>
  </p:clrMapOvr>
  <p:hf hdr="0" ftr="0" dt="0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514351"/>
            <a:ext cx="5791200" cy="26288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B1FF71CE-B899-4B2B-848D-9F12F0C901B6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9FF01C33-1C9B-4E48-9400-E29E6CDFFEF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6775839"/>
      </p:ext>
    </p:extLst>
  </p:cSld>
  <p:clrMapOvr>
    <a:masterClrMapping/>
  </p:clrMapOvr>
  <p:hf hdr="0" ftr="0" dt="0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457201"/>
            <a:ext cx="2133600" cy="3886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514351"/>
            <a:ext cx="5029200" cy="3429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36BD9213-0AFC-43B4-93C2-6D22C41F8C13}" type="datetime1">
              <a:rPr lang="en-US"/>
              <a:pPr>
                <a:defRPr/>
              </a:pPr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B09BA59D-D461-4613-A579-F78B0176DFB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8835613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71424" y="1371612"/>
            <a:ext cx="3540458" cy="325397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6167" y="1371612"/>
            <a:ext cx="3541648" cy="325397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289664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omplete grid">
  <p:cSld name="Blank - Complete grid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3;p11"/>
          <p:cNvSpPr txBox="1">
            <a:spLocks noGrp="1"/>
          </p:cNvSpPr>
          <p:nvPr>
            <p:ph type="sldNum" idx="10"/>
          </p:nvPr>
        </p:nvSpPr>
        <p:spPr>
          <a:xfrm>
            <a:off x="8640763" y="4586288"/>
            <a:ext cx="350837" cy="404812"/>
          </a:xfrm>
        </p:spPr>
        <p:txBody>
          <a:bodyPr spcFirstLastPara="1" lIns="0" tIns="0" rIns="0" bIns="0" rtlCol="0" anchor="ctr">
            <a:noAutofit/>
          </a:bodyPr>
          <a:lstStyle>
            <a:lvl1pPr lvl="0" defTabSz="907431" rt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ea typeface="+mn-ea"/>
                <a:cs typeface="+mn-cs"/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defRPr/>
            </a:pPr>
            <a:fld id="{ACF74E44-7263-433D-AADD-2DE9A0A6636B}" type="slidenum">
              <a:rPr lang="en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323932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oogle Shape;17;p3"/>
          <p:cNvCxnSpPr>
            <a:cxnSpLocks noChangeShapeType="1"/>
          </p:cNvCxnSpPr>
          <p:nvPr/>
        </p:nvCxnSpPr>
        <p:spPr bwMode="auto">
          <a:xfrm>
            <a:off x="939800" y="0"/>
            <a:ext cx="0" cy="5143500"/>
          </a:xfrm>
          <a:prstGeom prst="straightConnector1">
            <a:avLst/>
          </a:prstGeom>
          <a:noFill/>
          <a:ln w="9525">
            <a:solidFill>
              <a:srgbClr val="999FA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Google Shape;18;p3"/>
          <p:cNvSpPr>
            <a:spLocks noChangeArrowheads="1"/>
          </p:cNvSpPr>
          <p:nvPr/>
        </p:nvSpPr>
        <p:spPr bwMode="auto">
          <a:xfrm flipH="1">
            <a:off x="631825" y="2266950"/>
            <a:ext cx="614363" cy="614363"/>
          </a:xfrm>
          <a:prstGeom prst="ellipse">
            <a:avLst/>
          </a:prstGeom>
          <a:solidFill>
            <a:srgbClr val="39C0BA"/>
          </a:solidFill>
          <a:ln w="28575">
            <a:solidFill>
              <a:srgbClr val="2E3037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 defTabSz="914400">
              <a:buClr>
                <a:srgbClr val="000000"/>
              </a:buClr>
              <a:buFont typeface="Arial" pitchFamily="34" charset="0"/>
              <a:buNone/>
            </a:pPr>
            <a:endParaRPr lang="uk-UA" sz="1400">
              <a:solidFill>
                <a:srgbClr val="000000"/>
              </a:solidFill>
              <a:latin typeface="Palatino Linotype" pitchFamily="18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1530175" y="2307788"/>
            <a:ext cx="6767100" cy="5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567326" y="2782913"/>
            <a:ext cx="6927900" cy="3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" name="Google Shape;16;p3"/>
          <p:cNvSpPr txBox="1">
            <a:spLocks noGrp="1"/>
          </p:cNvSpPr>
          <p:nvPr>
            <p:ph type="sldNum" idx="10"/>
          </p:nvPr>
        </p:nvSpPr>
        <p:spPr>
          <a:xfrm>
            <a:off x="8523288" y="4827588"/>
            <a:ext cx="549275" cy="315912"/>
          </a:xfrm>
        </p:spPr>
        <p:txBody>
          <a:bodyPr spcFirstLastPara="1" lIns="91425" tIns="91425" rIns="91425" bIns="91425" rtlCol="0" anchor="t">
            <a:noAutofit/>
          </a:bodyPr>
          <a:lstStyle>
            <a:lvl1pPr lvl="0" defTabSz="907431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solidFill>
                  <a:prstClr val="white">
                    <a:alpha val="60000"/>
                  </a:prstClr>
                </a:solidFill>
                <a:latin typeface="+mn-lt"/>
                <a:ea typeface="+mn-ea"/>
                <a:cs typeface="+mn-cs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1E44D270-DA7A-4AF9-AD84-8422BAB7DDEB}" type="slidenum">
              <a:rPr lang="en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768370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2239963"/>
            <a:ext cx="457200" cy="1035050"/>
          </a:xfrm>
          <a:prstGeom prst="rect">
            <a:avLst/>
          </a:prstGeom>
          <a:noFill/>
        </p:spPr>
        <p:txBody>
          <a:bodyPr lIns="0" tIns="9144" rIns="0" bIns="9144" anchor="ctr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914400"/>
            <a:ext cx="7543800" cy="1614488"/>
          </a:xfrm>
        </p:spPr>
        <p:txBody>
          <a:bodyPr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2531618"/>
            <a:ext cx="6172200" cy="5143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A237A25B-8B45-48C4-97BA-70228F8E60CA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6FF7C25B-2443-4642-AA61-0D7B482D906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19703"/>
      </p:ext>
    </p:extLst>
  </p:cSld>
  <p:clrMapOvr>
    <a:masterClrMapping/>
  </p:clrMapOvr>
  <p:hf hdr="0" ftr="0" dt="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1FEB9FE1-21AE-4BC8-BFC5-5DEF5ADE0146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FC4DF8B4-029B-4560-B26E-79202770BDB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253582"/>
      </p:ext>
    </p:extLst>
  </p:cSld>
  <p:clrMapOvr>
    <a:masterClrMapping/>
  </p:clrMapOvr>
  <p:hf hdr="0" ftr="0" dt="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67200" y="3055938"/>
            <a:ext cx="457200" cy="10160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3200526"/>
            <a:ext cx="3733800" cy="5486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428750"/>
            <a:ext cx="6035040" cy="1762506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34207ECC-5C36-40DA-86C4-322AD38A794C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5C4166EB-B39F-44C2-94E1-4B7E1AB902A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74055"/>
      </p:ext>
    </p:extLst>
  </p:cSld>
  <p:clrMapOvr>
    <a:masterClrMapping/>
  </p:clrMapOvr>
  <p:hf hdr="0" ftr="0" dt="0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493776"/>
            <a:ext cx="3273552" cy="2571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493777"/>
            <a:ext cx="3273552" cy="257413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22C51166-B5F9-4B50-B87A-E97862D944F9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142FA8DE-856E-4DD5-A8EE-E70AC4C61BB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88969"/>
      </p:ext>
    </p:extLst>
  </p:cSld>
  <p:clrMapOvr>
    <a:masterClrMapping/>
  </p:clrMapOvr>
  <p:hf hdr="0" ftr="0" dt="0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57275" y="390525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9963" y="390525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496482"/>
            <a:ext cx="3273552" cy="47982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028700"/>
            <a:ext cx="3276600" cy="20574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496482"/>
            <a:ext cx="3273552" cy="47982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028700"/>
            <a:ext cx="3273552" cy="20574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C8951C9B-B015-4F28-96B8-EA3FAF6E32D6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10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0734F5EC-6642-459D-894F-55E1EBE9B3F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11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078087"/>
      </p:ext>
    </p:extLst>
  </p:cSld>
  <p:clrMapOvr>
    <a:masterClrMapping/>
  </p:clrMapOvr>
  <p:hf hdr="0" ftr="0" dt="0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E9B7962E-2A2F-4758-AD70-215F85AD7B0A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820137A5-BCC0-4AE2-9071-C9E43B9A6B5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073115"/>
      </p:ext>
    </p:extLst>
  </p:cSld>
  <p:clrMapOvr>
    <a:masterClrMapping/>
  </p:clrMapOvr>
  <p:hf hdr="0" ftr="0" dt="0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84B57384-56F5-49E7-AF0D-4BA783C338DE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FC0931D7-D225-46BB-B8D9-41386E773F0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4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469501"/>
      </p:ext>
    </p:extLst>
  </p:cSld>
  <p:clrMapOvr>
    <a:masterClrMapping/>
  </p:clrMapOvr>
  <p:hf hdr="0" ftr="0" dt="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29238" y="1330325"/>
            <a:ext cx="457200" cy="12319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14351"/>
            <a:ext cx="4343400" cy="257175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514351"/>
            <a:ext cx="2590800" cy="2571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E838D3FA-B871-4515-BFF1-09D494B1AC5B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47AC358B-C4E0-4864-B976-B6670D8A9C9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76262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41" y="205979"/>
            <a:ext cx="8229719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28" y="1151335"/>
            <a:ext cx="404045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374" indent="0">
              <a:buNone/>
              <a:defRPr sz="1500" b="1"/>
            </a:lvl2pPr>
            <a:lvl3pPr marL="680750" indent="0">
              <a:buNone/>
              <a:defRPr sz="1300" b="1"/>
            </a:lvl3pPr>
            <a:lvl4pPr marL="1021134" indent="0">
              <a:buNone/>
              <a:defRPr sz="1200" b="1"/>
            </a:lvl4pPr>
            <a:lvl5pPr marL="1361500" indent="0">
              <a:buNone/>
              <a:defRPr sz="1200" b="1"/>
            </a:lvl5pPr>
            <a:lvl6pPr marL="1701885" indent="0">
              <a:buNone/>
              <a:defRPr sz="1200" b="1"/>
            </a:lvl6pPr>
            <a:lvl7pPr marL="2042257" indent="0">
              <a:buNone/>
              <a:defRPr sz="1200" b="1"/>
            </a:lvl7pPr>
            <a:lvl8pPr marL="2382644" indent="0">
              <a:buNone/>
              <a:defRPr sz="1200" b="1"/>
            </a:lvl8pPr>
            <a:lvl9pPr marL="2723016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28" y="1631156"/>
            <a:ext cx="404045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214" y="1151335"/>
            <a:ext cx="4041646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374" indent="0">
              <a:buNone/>
              <a:defRPr sz="1500" b="1"/>
            </a:lvl2pPr>
            <a:lvl3pPr marL="680750" indent="0">
              <a:buNone/>
              <a:defRPr sz="1300" b="1"/>
            </a:lvl3pPr>
            <a:lvl4pPr marL="1021134" indent="0">
              <a:buNone/>
              <a:defRPr sz="1200" b="1"/>
            </a:lvl4pPr>
            <a:lvl5pPr marL="1361500" indent="0">
              <a:buNone/>
              <a:defRPr sz="1200" b="1"/>
            </a:lvl5pPr>
            <a:lvl6pPr marL="1701885" indent="0">
              <a:buNone/>
              <a:defRPr sz="1200" b="1"/>
            </a:lvl6pPr>
            <a:lvl7pPr marL="2042257" indent="0">
              <a:buNone/>
              <a:defRPr sz="1200" b="1"/>
            </a:lvl7pPr>
            <a:lvl8pPr marL="2382644" indent="0">
              <a:buNone/>
              <a:defRPr sz="1200" b="1"/>
            </a:lvl8pPr>
            <a:lvl9pPr marL="2723016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214" y="1631156"/>
            <a:ext cx="4041646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101045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5225" y="2498725"/>
            <a:ext cx="457200" cy="9239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459582"/>
            <a:ext cx="6705600" cy="1910239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2589785"/>
            <a:ext cx="5029200" cy="54060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614B159D-F830-4D50-B978-D6FFCF51AF72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7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FBC7D9C8-C3B1-400E-B964-5FFDA0F3E62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117934"/>
      </p:ext>
    </p:extLst>
  </p:cSld>
  <p:clrMapOvr>
    <a:masterClrMapping/>
  </p:clrMapOvr>
  <p:hf hdr="0" ftr="0" dt="0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514351"/>
            <a:ext cx="5791200" cy="26288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B1FF71CE-B899-4B2B-848D-9F12F0C901B6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86288D35-6D18-4C58-9BF1-895AA93A7BC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3552242"/>
      </p:ext>
    </p:extLst>
  </p:cSld>
  <p:clrMapOvr>
    <a:masterClrMapping/>
  </p:clrMapOvr>
  <p:hf hdr="0" ftr="0" dt="0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457201"/>
            <a:ext cx="2133600" cy="3886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514351"/>
            <a:ext cx="5029200" cy="3429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666AAE4C-07B9-4E9B-B2CB-44A1A57B3810}" type="datetime1">
              <a:rPr lang="en-US"/>
              <a:pPr>
                <a:defRPr/>
              </a:pPr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DC883068-7F4A-4D9F-AB33-397904C4E57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31982134"/>
      </p:ext>
    </p:extLst>
  </p:cSld>
  <p:clrMapOvr>
    <a:masterClrMapping/>
  </p:clrMapOvr>
  <p:hf hdr="0" ftr="0" dt="0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omplete grid">
  <p:cSld name="Blank - Complete grid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3;p11"/>
          <p:cNvSpPr txBox="1">
            <a:spLocks noGrp="1"/>
          </p:cNvSpPr>
          <p:nvPr>
            <p:ph type="sldNum" idx="10"/>
          </p:nvPr>
        </p:nvSpPr>
        <p:spPr>
          <a:xfrm>
            <a:off x="8640763" y="4586288"/>
            <a:ext cx="350837" cy="404812"/>
          </a:xfrm>
        </p:spPr>
        <p:txBody>
          <a:bodyPr spcFirstLastPara="1" lIns="0" tIns="0" rIns="0" bIns="0" rtlCol="0" anchor="ctr">
            <a:noAutofit/>
          </a:bodyPr>
          <a:lstStyle>
            <a:lvl1pPr lvl="0" defTabSz="907431" rt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ea typeface="+mn-ea"/>
                <a:cs typeface="+mn-cs"/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defRPr/>
            </a:pPr>
            <a:fld id="{ADCF38D2-1098-4ECE-9231-F77213990053}" type="slidenum">
              <a:rPr lang="en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534722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oogle Shape;17;p3"/>
          <p:cNvCxnSpPr>
            <a:cxnSpLocks noChangeShapeType="1"/>
          </p:cNvCxnSpPr>
          <p:nvPr/>
        </p:nvCxnSpPr>
        <p:spPr bwMode="auto">
          <a:xfrm>
            <a:off x="939800" y="0"/>
            <a:ext cx="0" cy="5143500"/>
          </a:xfrm>
          <a:prstGeom prst="straightConnector1">
            <a:avLst/>
          </a:prstGeom>
          <a:noFill/>
          <a:ln w="9525">
            <a:solidFill>
              <a:srgbClr val="999FA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Google Shape;18;p3"/>
          <p:cNvSpPr>
            <a:spLocks noChangeArrowheads="1"/>
          </p:cNvSpPr>
          <p:nvPr/>
        </p:nvSpPr>
        <p:spPr bwMode="auto">
          <a:xfrm flipH="1">
            <a:off x="631825" y="2266950"/>
            <a:ext cx="614363" cy="614363"/>
          </a:xfrm>
          <a:prstGeom prst="ellipse">
            <a:avLst/>
          </a:prstGeom>
          <a:solidFill>
            <a:srgbClr val="39C0BA"/>
          </a:solidFill>
          <a:ln w="28575">
            <a:solidFill>
              <a:srgbClr val="2E3037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 defTabSz="914400">
              <a:buClr>
                <a:srgbClr val="000000"/>
              </a:buClr>
              <a:buFont typeface="Arial" pitchFamily="34" charset="0"/>
              <a:buNone/>
            </a:pPr>
            <a:endParaRPr lang="uk-UA" sz="1400">
              <a:solidFill>
                <a:srgbClr val="000000"/>
              </a:solidFill>
              <a:latin typeface="Palatino Linotype" pitchFamily="18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1530175" y="2307788"/>
            <a:ext cx="6767100" cy="5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567326" y="2782913"/>
            <a:ext cx="6927900" cy="3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" name="Google Shape;16;p3"/>
          <p:cNvSpPr txBox="1">
            <a:spLocks noGrp="1"/>
          </p:cNvSpPr>
          <p:nvPr>
            <p:ph type="sldNum" idx="10"/>
          </p:nvPr>
        </p:nvSpPr>
        <p:spPr>
          <a:xfrm>
            <a:off x="8523288" y="4827588"/>
            <a:ext cx="549275" cy="315912"/>
          </a:xfrm>
        </p:spPr>
        <p:txBody>
          <a:bodyPr spcFirstLastPara="1" lIns="91425" tIns="91425" rIns="91425" bIns="91425" rtlCol="0" anchor="t">
            <a:noAutofit/>
          </a:bodyPr>
          <a:lstStyle>
            <a:lvl1pPr lvl="0" defTabSz="907431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solidFill>
                  <a:prstClr val="white">
                    <a:alpha val="60000"/>
                  </a:prstClr>
                </a:solidFill>
                <a:latin typeface="+mn-lt"/>
                <a:ea typeface="+mn-ea"/>
                <a:cs typeface="+mn-cs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D31073CF-899F-417B-BD0F-A532476425C4}" type="slidenum">
              <a:rPr lang="en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321971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2239963"/>
            <a:ext cx="457200" cy="1035050"/>
          </a:xfrm>
          <a:prstGeom prst="rect">
            <a:avLst/>
          </a:prstGeom>
          <a:noFill/>
        </p:spPr>
        <p:txBody>
          <a:bodyPr lIns="0" tIns="9144" rIns="0" bIns="9144" anchor="ctr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914400"/>
            <a:ext cx="7543800" cy="1614488"/>
          </a:xfrm>
        </p:spPr>
        <p:txBody>
          <a:bodyPr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2531618"/>
            <a:ext cx="6172200" cy="5143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ED79EF4E-946F-47D3-A554-1453E04E70E2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025B7616-E326-4589-B994-9671995CA8D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498344"/>
      </p:ext>
    </p:extLst>
  </p:cSld>
  <p:clrMapOvr>
    <a:masterClrMapping/>
  </p:clrMapOvr>
  <p:hf hdr="0" ftr="0" dt="0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0FF98820-44A2-480B-8D26-6266518FB2D2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AE281E34-461F-4FAE-82AE-AE0DA0CC117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05041"/>
      </p:ext>
    </p:extLst>
  </p:cSld>
  <p:clrMapOvr>
    <a:masterClrMapping/>
  </p:clrMapOvr>
  <p:hf hdr="0" ftr="0" dt="0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67200" y="3055938"/>
            <a:ext cx="457200" cy="10160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3200526"/>
            <a:ext cx="3733800" cy="5486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428750"/>
            <a:ext cx="6035040" cy="1762506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CF3F1C46-0EED-433B-8DBF-8CF60D1B05AD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5D8B05B3-7366-4303-9EAB-1856875548B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00730"/>
      </p:ext>
    </p:extLst>
  </p:cSld>
  <p:clrMapOvr>
    <a:masterClrMapping/>
  </p:clrMapOvr>
  <p:hf hdr="0" ftr="0" dt="0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493776"/>
            <a:ext cx="3273552" cy="2571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493777"/>
            <a:ext cx="3273552" cy="257413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50169CA3-C4E6-4DA7-9339-841D5E451DB0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7489D3FA-BD3C-4354-A7AE-C2D901513BA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668950"/>
      </p:ext>
    </p:extLst>
  </p:cSld>
  <p:clrMapOvr>
    <a:masterClrMapping/>
  </p:clrMapOvr>
  <p:hf hdr="0" ftr="0" dt="0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57275" y="390525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9963" y="390525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496482"/>
            <a:ext cx="3273552" cy="47982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028700"/>
            <a:ext cx="3276600" cy="20574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496482"/>
            <a:ext cx="3273552" cy="47982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028700"/>
            <a:ext cx="3273552" cy="20574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F561C234-A182-4AFB-906C-CA402C243E85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10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85FDB8F6-1C88-4712-AB6E-397EEDF6AF5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11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85863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49965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CF61C764-9FF3-4FEB-991D-D5EB8DAC2CCB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DD7EE710-7BB3-4120-BE7C-EC0CE166243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48666"/>
      </p:ext>
    </p:extLst>
  </p:cSld>
  <p:clrMapOvr>
    <a:masterClrMapping/>
  </p:clrMapOvr>
  <p:hf hdr="0" ftr="0" dt="0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5BF9B419-AF78-4CC1-84F5-3C2DF87F9D17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4DAD1D6B-2918-438E-8E27-1ACD2208A10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4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27386"/>
      </p:ext>
    </p:extLst>
  </p:cSld>
  <p:clrMapOvr>
    <a:masterClrMapping/>
  </p:clrMapOvr>
  <p:hf hdr="0" ftr="0" dt="0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29238" y="1330325"/>
            <a:ext cx="457200" cy="12319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14351"/>
            <a:ext cx="4343400" cy="257175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514351"/>
            <a:ext cx="2590800" cy="2571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F51D47D3-B9E5-4569-A7A1-017CD5DC2957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4D6415A2-8FD1-4E82-B951-EBDEF970981D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798226"/>
      </p:ext>
    </p:extLst>
  </p:cSld>
  <p:clrMapOvr>
    <a:masterClrMapping/>
  </p:clrMapOvr>
  <p:hf hdr="0" ftr="0" dt="0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5225" y="2498725"/>
            <a:ext cx="457200" cy="9239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459582"/>
            <a:ext cx="6705600" cy="1910239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2589785"/>
            <a:ext cx="5029200" cy="54060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DB6FE8D9-633E-435B-85A1-02AE7E943F0D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7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306A4234-DABC-4CF6-939E-FBD0D168438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207282"/>
      </p:ext>
    </p:extLst>
  </p:cSld>
  <p:clrMapOvr>
    <a:masterClrMapping/>
  </p:clrMapOvr>
  <p:hf hdr="0" ftr="0" dt="0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514351"/>
            <a:ext cx="5791200" cy="26288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B1FF71CE-B899-4B2B-848D-9F12F0C901B6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EE75EEEC-56F9-4B8F-8700-41860F327E9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56180988"/>
      </p:ext>
    </p:extLst>
  </p:cSld>
  <p:clrMapOvr>
    <a:masterClrMapping/>
  </p:clrMapOvr>
  <p:hf hdr="0" ftr="0" dt="0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457201"/>
            <a:ext cx="2133600" cy="3886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514351"/>
            <a:ext cx="5029200" cy="3429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D5082013-F715-47EE-BB5F-35F69AD187D7}" type="datetime1">
              <a:rPr lang="en-US"/>
              <a:pPr>
                <a:defRPr/>
              </a:pPr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041C803A-3254-4074-980A-2FFC1C20D4F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8934782"/>
      </p:ext>
    </p:extLst>
  </p:cSld>
  <p:clrMapOvr>
    <a:masterClrMapping/>
  </p:clrMapOvr>
  <p:hf hdr="0" ftr="0" dt="0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omplete grid">
  <p:cSld name="Blank - Complete grid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3;p11"/>
          <p:cNvSpPr txBox="1">
            <a:spLocks noGrp="1"/>
          </p:cNvSpPr>
          <p:nvPr>
            <p:ph type="sldNum" idx="10"/>
          </p:nvPr>
        </p:nvSpPr>
        <p:spPr>
          <a:xfrm>
            <a:off x="8640763" y="4586288"/>
            <a:ext cx="350837" cy="404812"/>
          </a:xfrm>
        </p:spPr>
        <p:txBody>
          <a:bodyPr spcFirstLastPara="1" lIns="0" tIns="0" rIns="0" bIns="0" rtlCol="0" anchor="ctr">
            <a:noAutofit/>
          </a:bodyPr>
          <a:lstStyle>
            <a:lvl1pPr lvl="0" defTabSz="907431" rt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ea typeface="+mn-ea"/>
                <a:cs typeface="+mn-cs"/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defRPr/>
            </a:pPr>
            <a:fld id="{D8929D98-66A9-4813-B205-19DB8F7074F8}" type="slidenum">
              <a:rPr lang="en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427110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oogle Shape;17;p3"/>
          <p:cNvCxnSpPr>
            <a:cxnSpLocks noChangeShapeType="1"/>
          </p:cNvCxnSpPr>
          <p:nvPr/>
        </p:nvCxnSpPr>
        <p:spPr bwMode="auto">
          <a:xfrm>
            <a:off x="939800" y="0"/>
            <a:ext cx="0" cy="5143500"/>
          </a:xfrm>
          <a:prstGeom prst="straightConnector1">
            <a:avLst/>
          </a:prstGeom>
          <a:noFill/>
          <a:ln w="9525">
            <a:solidFill>
              <a:srgbClr val="999FA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Google Shape;18;p3"/>
          <p:cNvSpPr>
            <a:spLocks noChangeArrowheads="1"/>
          </p:cNvSpPr>
          <p:nvPr/>
        </p:nvSpPr>
        <p:spPr bwMode="auto">
          <a:xfrm flipH="1">
            <a:off x="631825" y="2266950"/>
            <a:ext cx="614363" cy="614363"/>
          </a:xfrm>
          <a:prstGeom prst="ellipse">
            <a:avLst/>
          </a:prstGeom>
          <a:solidFill>
            <a:srgbClr val="39C0BA"/>
          </a:solidFill>
          <a:ln w="28575">
            <a:solidFill>
              <a:srgbClr val="2E3037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 defTabSz="914400">
              <a:buClr>
                <a:srgbClr val="000000"/>
              </a:buClr>
              <a:buFont typeface="Arial" pitchFamily="34" charset="0"/>
              <a:buNone/>
            </a:pPr>
            <a:endParaRPr lang="uk-UA" sz="1400">
              <a:solidFill>
                <a:srgbClr val="000000"/>
              </a:solidFill>
              <a:latin typeface="Palatino Linotype" pitchFamily="18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1530175" y="2307788"/>
            <a:ext cx="6767100" cy="5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567326" y="2782913"/>
            <a:ext cx="6927900" cy="3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" name="Google Shape;16;p3"/>
          <p:cNvSpPr txBox="1">
            <a:spLocks noGrp="1"/>
          </p:cNvSpPr>
          <p:nvPr>
            <p:ph type="sldNum" idx="10"/>
          </p:nvPr>
        </p:nvSpPr>
        <p:spPr>
          <a:xfrm>
            <a:off x="8523288" y="4827588"/>
            <a:ext cx="549275" cy="315912"/>
          </a:xfrm>
        </p:spPr>
        <p:txBody>
          <a:bodyPr spcFirstLastPara="1" lIns="91425" tIns="91425" rIns="91425" bIns="91425" rtlCol="0" anchor="t">
            <a:noAutofit/>
          </a:bodyPr>
          <a:lstStyle>
            <a:lvl1pPr lvl="0" defTabSz="907431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solidFill>
                  <a:prstClr val="white">
                    <a:alpha val="60000"/>
                  </a:prstClr>
                </a:solidFill>
                <a:latin typeface="+mn-lt"/>
                <a:ea typeface="+mn-ea"/>
                <a:cs typeface="+mn-cs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B1081FD9-2270-40A6-B7BE-1B4B956A7A7F}" type="slidenum">
              <a:rPr lang="en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234265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2239963"/>
            <a:ext cx="457200" cy="1035050"/>
          </a:xfrm>
          <a:prstGeom prst="rect">
            <a:avLst/>
          </a:prstGeom>
          <a:noFill/>
        </p:spPr>
        <p:txBody>
          <a:bodyPr lIns="0" tIns="9144" rIns="0" bIns="9144" anchor="ctr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914400"/>
            <a:ext cx="7543800" cy="1614488"/>
          </a:xfrm>
        </p:spPr>
        <p:txBody>
          <a:bodyPr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2531618"/>
            <a:ext cx="6172200" cy="5143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1E736BD3-B3C5-433D-8008-24F85345DA7B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D0841CDA-3988-461B-A9BF-7FEF47B1194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462202"/>
      </p:ext>
    </p:extLst>
  </p:cSld>
  <p:clrMapOvr>
    <a:masterClrMapping/>
  </p:clrMapOvr>
  <p:hf hdr="0" ftr="0" dt="0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455F2B8D-F39A-434D-A60D-B9C1938B2B20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3634E4EC-DAC4-432F-9F2A-DAF5D39D25FD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493239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89131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67200" y="3055938"/>
            <a:ext cx="457200" cy="10160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3200526"/>
            <a:ext cx="3733800" cy="5486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428750"/>
            <a:ext cx="6035040" cy="1762506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2FAEDEA2-67AF-4FD7-8276-3FF055555653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1A57FDD4-7994-40F6-96DB-028C8F35389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083236"/>
      </p:ext>
    </p:extLst>
  </p:cSld>
  <p:clrMapOvr>
    <a:masterClrMapping/>
  </p:clrMapOvr>
  <p:hf hdr="0" ftr="0" dt="0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493776"/>
            <a:ext cx="3273552" cy="2571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493777"/>
            <a:ext cx="3273552" cy="257413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77566A56-B4D9-487C-B9A1-AA0ECB87E38F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4B2D1356-8EBB-4E28-898D-DE3E36E3FDB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08952"/>
      </p:ext>
    </p:extLst>
  </p:cSld>
  <p:clrMapOvr>
    <a:masterClrMapping/>
  </p:clrMapOvr>
  <p:hf hdr="0" ftr="0" dt="0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57275" y="390525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9963" y="390525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496482"/>
            <a:ext cx="3273552" cy="47982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028700"/>
            <a:ext cx="3276600" cy="20574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496482"/>
            <a:ext cx="3273552" cy="47982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028700"/>
            <a:ext cx="3273552" cy="20574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0FE6D9C4-3D4F-4E6D-B8D8-24A4C1484217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10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6B6E3A52-445D-4195-80DA-E9C3D6B9900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11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297789"/>
      </p:ext>
    </p:extLst>
  </p:cSld>
  <p:clrMapOvr>
    <a:masterClrMapping/>
  </p:clrMapOvr>
  <p:hf hdr="0" ftr="0" dt="0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54D7A208-0D9D-47C5-B6DC-639FAB2DE255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BF6E8BC1-39EC-4729-9265-BCACE0EC858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11894"/>
      </p:ext>
    </p:extLst>
  </p:cSld>
  <p:clrMapOvr>
    <a:masterClrMapping/>
  </p:clrMapOvr>
  <p:hf hdr="0" ftr="0" dt="0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5D206153-D5F8-4E81-B67F-EC43E12E9F6D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BE3BB5F2-41A4-4579-A7B4-A4ABF63D69D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4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87878"/>
      </p:ext>
    </p:extLst>
  </p:cSld>
  <p:clrMapOvr>
    <a:masterClrMapping/>
  </p:clrMapOvr>
  <p:hf hdr="0" ftr="0" dt="0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29238" y="1330325"/>
            <a:ext cx="457200" cy="12319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14351"/>
            <a:ext cx="4343400" cy="257175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514351"/>
            <a:ext cx="2590800" cy="2571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76013722-17E6-442E-A25D-10F844675338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3F56A2FC-5969-4F77-B56C-78A51D1E5E8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07321"/>
      </p:ext>
    </p:extLst>
  </p:cSld>
  <p:clrMapOvr>
    <a:masterClrMapping/>
  </p:clrMapOvr>
  <p:hf hdr="0" ftr="0" dt="0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5225" y="2498725"/>
            <a:ext cx="457200" cy="9239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459582"/>
            <a:ext cx="6705600" cy="1910239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2589785"/>
            <a:ext cx="5029200" cy="54060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A2B5805F-071D-4001-9C8E-BD95765E3157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7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58C2A2E8-1EB5-495B-8EF6-3A8668306FB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459436"/>
      </p:ext>
    </p:extLst>
  </p:cSld>
  <p:clrMapOvr>
    <a:masterClrMapping/>
  </p:clrMapOvr>
  <p:hf hdr="0" ftr="0" dt="0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514351"/>
            <a:ext cx="5791200" cy="26288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B1FF71CE-B899-4B2B-848D-9F12F0C901B6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CE7CB5E4-5552-4960-8133-9A0FE88E48E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92601"/>
      </p:ext>
    </p:extLst>
  </p:cSld>
  <p:clrMapOvr>
    <a:masterClrMapping/>
  </p:clrMapOvr>
  <p:hf hdr="0" ftr="0" dt="0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457201"/>
            <a:ext cx="2133600" cy="3886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514351"/>
            <a:ext cx="5029200" cy="3429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B2D05EB2-D13F-4F0C-A44E-0D186DF5EB69}" type="datetime1">
              <a:rPr lang="en-US"/>
              <a:pPr>
                <a:defRPr/>
              </a:pPr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104145C7-85D5-43FD-B4B3-F05B5164107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80397689"/>
      </p:ext>
    </p:extLst>
  </p:cSld>
  <p:clrMapOvr>
    <a:masterClrMapping/>
  </p:clrMapOvr>
  <p:hf hdr="0" ftr="0" dt="0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omplete grid">
  <p:cSld name="Blank - Complete grid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3;p11"/>
          <p:cNvSpPr txBox="1">
            <a:spLocks noGrp="1"/>
          </p:cNvSpPr>
          <p:nvPr>
            <p:ph type="sldNum" idx="10"/>
          </p:nvPr>
        </p:nvSpPr>
        <p:spPr>
          <a:xfrm>
            <a:off x="8640763" y="4586288"/>
            <a:ext cx="350837" cy="404812"/>
          </a:xfrm>
        </p:spPr>
        <p:txBody>
          <a:bodyPr spcFirstLastPara="1" lIns="0" tIns="0" rIns="0" bIns="0" rtlCol="0" anchor="ctr">
            <a:noAutofit/>
          </a:bodyPr>
          <a:lstStyle>
            <a:lvl1pPr lvl="0" defTabSz="907431" rt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ea typeface="+mn-ea"/>
                <a:cs typeface="+mn-cs"/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defRPr/>
            </a:pPr>
            <a:fld id="{2D10F9F1-BF24-495D-8BB9-347BAAC7F19C}" type="slidenum">
              <a:rPr lang="en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98923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42" y="204787"/>
            <a:ext cx="3008318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4983" y="204875"/>
            <a:ext cx="5111878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142" y="1076328"/>
            <a:ext cx="3008318" cy="3518297"/>
          </a:xfrm>
        </p:spPr>
        <p:txBody>
          <a:bodyPr/>
          <a:lstStyle>
            <a:lvl1pPr marL="0" indent="0">
              <a:buNone/>
              <a:defRPr sz="1000"/>
            </a:lvl1pPr>
            <a:lvl2pPr marL="340374" indent="0">
              <a:buNone/>
              <a:defRPr sz="900"/>
            </a:lvl2pPr>
            <a:lvl3pPr marL="680750" indent="0">
              <a:buNone/>
              <a:defRPr sz="700"/>
            </a:lvl3pPr>
            <a:lvl4pPr marL="1021134" indent="0">
              <a:buNone/>
              <a:defRPr sz="700"/>
            </a:lvl4pPr>
            <a:lvl5pPr marL="1361500" indent="0">
              <a:buNone/>
              <a:defRPr sz="700"/>
            </a:lvl5pPr>
            <a:lvl6pPr marL="1701885" indent="0">
              <a:buNone/>
              <a:defRPr sz="700"/>
            </a:lvl6pPr>
            <a:lvl7pPr marL="2042257" indent="0">
              <a:buNone/>
              <a:defRPr sz="700"/>
            </a:lvl7pPr>
            <a:lvl8pPr marL="2382644" indent="0">
              <a:buNone/>
              <a:defRPr sz="700"/>
            </a:lvl8pPr>
            <a:lvl9pPr marL="2723016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0317912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oogle Shape;17;p3"/>
          <p:cNvCxnSpPr>
            <a:cxnSpLocks noChangeShapeType="1"/>
          </p:cNvCxnSpPr>
          <p:nvPr/>
        </p:nvCxnSpPr>
        <p:spPr bwMode="auto">
          <a:xfrm>
            <a:off x="939800" y="0"/>
            <a:ext cx="0" cy="5143500"/>
          </a:xfrm>
          <a:prstGeom prst="straightConnector1">
            <a:avLst/>
          </a:prstGeom>
          <a:noFill/>
          <a:ln w="9525">
            <a:solidFill>
              <a:srgbClr val="999FA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Google Shape;18;p3"/>
          <p:cNvSpPr>
            <a:spLocks noChangeArrowheads="1"/>
          </p:cNvSpPr>
          <p:nvPr/>
        </p:nvSpPr>
        <p:spPr bwMode="auto">
          <a:xfrm flipH="1">
            <a:off x="631825" y="2266950"/>
            <a:ext cx="614363" cy="614363"/>
          </a:xfrm>
          <a:prstGeom prst="ellipse">
            <a:avLst/>
          </a:prstGeom>
          <a:solidFill>
            <a:srgbClr val="39C0BA"/>
          </a:solidFill>
          <a:ln w="28575">
            <a:solidFill>
              <a:srgbClr val="2E3037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 defTabSz="914400">
              <a:buClr>
                <a:srgbClr val="000000"/>
              </a:buClr>
              <a:buFont typeface="Arial" pitchFamily="34" charset="0"/>
              <a:buNone/>
            </a:pPr>
            <a:endParaRPr lang="uk-UA" sz="1400">
              <a:solidFill>
                <a:srgbClr val="000000"/>
              </a:solidFill>
              <a:latin typeface="Palatino Linotype" pitchFamily="18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1530175" y="2307788"/>
            <a:ext cx="6767100" cy="5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567326" y="2782913"/>
            <a:ext cx="6927900" cy="3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" name="Google Shape;16;p3"/>
          <p:cNvSpPr txBox="1">
            <a:spLocks noGrp="1"/>
          </p:cNvSpPr>
          <p:nvPr>
            <p:ph type="sldNum" idx="10"/>
          </p:nvPr>
        </p:nvSpPr>
        <p:spPr>
          <a:xfrm>
            <a:off x="8523288" y="4827588"/>
            <a:ext cx="549275" cy="315912"/>
          </a:xfrm>
        </p:spPr>
        <p:txBody>
          <a:bodyPr spcFirstLastPara="1" lIns="91425" tIns="91425" rIns="91425" bIns="91425" rtlCol="0" anchor="t">
            <a:noAutofit/>
          </a:bodyPr>
          <a:lstStyle>
            <a:lvl1pPr lvl="0" defTabSz="907431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solidFill>
                  <a:prstClr val="white">
                    <a:alpha val="60000"/>
                  </a:prstClr>
                </a:solidFill>
                <a:latin typeface="+mn-lt"/>
                <a:ea typeface="+mn-ea"/>
                <a:cs typeface="+mn-cs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27D8E1CB-F3A1-4F68-90BF-DA50D768B8E8}" type="slidenum">
              <a:rPr lang="en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162448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2239963"/>
            <a:ext cx="457200" cy="1035050"/>
          </a:xfrm>
          <a:prstGeom prst="rect">
            <a:avLst/>
          </a:prstGeom>
          <a:noFill/>
        </p:spPr>
        <p:txBody>
          <a:bodyPr lIns="0" tIns="9144" rIns="0" bIns="9144" anchor="ctr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914400"/>
            <a:ext cx="7543800" cy="1614488"/>
          </a:xfrm>
        </p:spPr>
        <p:txBody>
          <a:bodyPr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2531618"/>
            <a:ext cx="6172200" cy="5143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3BE78D3D-8899-47C1-A825-10C028D55E27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1B702653-9A6E-4C69-AE88-1D65D301560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29448"/>
      </p:ext>
    </p:extLst>
  </p:cSld>
  <p:clrMapOvr>
    <a:masterClrMapping/>
  </p:clrMapOvr>
  <p:hf hdr="0" ftr="0" dt="0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46A0C496-A412-463C-BFF1-6F815CACA557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43614A80-5D3C-4E73-876E-E757A0E7A2F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311797"/>
      </p:ext>
    </p:extLst>
  </p:cSld>
  <p:clrMapOvr>
    <a:masterClrMapping/>
  </p:clrMapOvr>
  <p:hf hdr="0" ftr="0" dt="0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67200" y="3055938"/>
            <a:ext cx="457200" cy="10160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3200526"/>
            <a:ext cx="3733800" cy="5486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428750"/>
            <a:ext cx="6035040" cy="1762506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6E153AEC-AC72-4F52-8378-5A0E5C9D0EA1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101E93E3-4734-4AFD-8783-FFA6DA019460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5287"/>
      </p:ext>
    </p:extLst>
  </p:cSld>
  <p:clrMapOvr>
    <a:masterClrMapping/>
  </p:clrMapOvr>
  <p:hf hdr="0" ftr="0" dt="0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493776"/>
            <a:ext cx="3273552" cy="2571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493777"/>
            <a:ext cx="3273552" cy="257413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1C239462-3CD6-4BD5-A878-7B15E8204A48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91268320-52F1-4B74-A1C7-A2948FEEB33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96273"/>
      </p:ext>
    </p:extLst>
  </p:cSld>
  <p:clrMapOvr>
    <a:masterClrMapping/>
  </p:clrMapOvr>
  <p:hf hdr="0" ftr="0" dt="0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57275" y="390525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9963" y="390525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496482"/>
            <a:ext cx="3273552" cy="47982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028700"/>
            <a:ext cx="3276600" cy="20574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496482"/>
            <a:ext cx="3273552" cy="47982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028700"/>
            <a:ext cx="3273552" cy="20574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158B6D56-D771-40D1-B6BF-76182808CEA5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10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5767191F-F3AC-4D3A-A0F5-CA48DC53186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11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823082"/>
      </p:ext>
    </p:extLst>
  </p:cSld>
  <p:clrMapOvr>
    <a:masterClrMapping/>
  </p:clrMapOvr>
  <p:hf hdr="0" ftr="0" dt="0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5252D8E6-5A15-43D6-B9E7-87E102C6CD9B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CA9EB5DD-EF48-4B73-A5C6-493CC3A065B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560175"/>
      </p:ext>
    </p:extLst>
  </p:cSld>
  <p:clrMapOvr>
    <a:masterClrMapping/>
  </p:clrMapOvr>
  <p:hf hdr="0" ftr="0" dt="0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FD3615EE-962B-414F-A877-5E8A7086EE19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5EA2BE0C-A6F2-47A9-B916-E22D7234831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4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81335"/>
      </p:ext>
    </p:extLst>
  </p:cSld>
  <p:clrMapOvr>
    <a:masterClrMapping/>
  </p:clrMapOvr>
  <p:hf hdr="0" ftr="0" dt="0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29238" y="1330325"/>
            <a:ext cx="457200" cy="12319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14351"/>
            <a:ext cx="4343400" cy="257175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514351"/>
            <a:ext cx="2590800" cy="2571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B79976C4-4058-4C75-A441-C7F107CFB73F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2A184ADD-E95C-4BAA-BA2F-C5F3CF89F9D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822950"/>
      </p:ext>
    </p:extLst>
  </p:cSld>
  <p:clrMapOvr>
    <a:masterClrMapping/>
  </p:clrMapOvr>
  <p:hf hdr="0" ftr="0" dt="0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5225" y="2498725"/>
            <a:ext cx="457200" cy="9239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459582"/>
            <a:ext cx="6705600" cy="1910239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2589785"/>
            <a:ext cx="5029200" cy="54060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28E77E87-4FC5-4EDE-9911-9E03817D88C0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7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4151735F-5160-4A64-90FC-ABCF59EEEDF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97250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281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935" y="3600451"/>
            <a:ext cx="5485685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935" y="459581"/>
            <a:ext cx="5485685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0374" indent="0">
              <a:buNone/>
              <a:defRPr sz="2100"/>
            </a:lvl2pPr>
            <a:lvl3pPr marL="680750" indent="0">
              <a:buNone/>
              <a:defRPr sz="1800"/>
            </a:lvl3pPr>
            <a:lvl4pPr marL="1021134" indent="0">
              <a:buNone/>
              <a:defRPr sz="1500"/>
            </a:lvl4pPr>
            <a:lvl5pPr marL="1361500" indent="0">
              <a:buNone/>
              <a:defRPr sz="1500"/>
            </a:lvl5pPr>
            <a:lvl6pPr marL="1701885" indent="0">
              <a:buNone/>
              <a:defRPr sz="1500"/>
            </a:lvl6pPr>
            <a:lvl7pPr marL="2042257" indent="0">
              <a:buNone/>
              <a:defRPr sz="1500"/>
            </a:lvl7pPr>
            <a:lvl8pPr marL="2382644" indent="0">
              <a:buNone/>
              <a:defRPr sz="1500"/>
            </a:lvl8pPr>
            <a:lvl9pPr marL="2723016" indent="0">
              <a:buNone/>
              <a:defRPr sz="1500"/>
            </a:lvl9pPr>
          </a:lstStyle>
          <a:p>
            <a:pPr lvl="0"/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935" y="4025590"/>
            <a:ext cx="5485685" cy="603647"/>
          </a:xfrm>
        </p:spPr>
        <p:txBody>
          <a:bodyPr/>
          <a:lstStyle>
            <a:lvl1pPr marL="0" indent="0">
              <a:buNone/>
              <a:defRPr sz="1000"/>
            </a:lvl1pPr>
            <a:lvl2pPr marL="340374" indent="0">
              <a:buNone/>
              <a:defRPr sz="900"/>
            </a:lvl2pPr>
            <a:lvl3pPr marL="680750" indent="0">
              <a:buNone/>
              <a:defRPr sz="700"/>
            </a:lvl3pPr>
            <a:lvl4pPr marL="1021134" indent="0">
              <a:buNone/>
              <a:defRPr sz="700"/>
            </a:lvl4pPr>
            <a:lvl5pPr marL="1361500" indent="0">
              <a:buNone/>
              <a:defRPr sz="700"/>
            </a:lvl5pPr>
            <a:lvl6pPr marL="1701885" indent="0">
              <a:buNone/>
              <a:defRPr sz="700"/>
            </a:lvl6pPr>
            <a:lvl7pPr marL="2042257" indent="0">
              <a:buNone/>
              <a:defRPr sz="700"/>
            </a:lvl7pPr>
            <a:lvl8pPr marL="2382644" indent="0">
              <a:buNone/>
              <a:defRPr sz="700"/>
            </a:lvl8pPr>
            <a:lvl9pPr marL="2723016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0049965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514351"/>
            <a:ext cx="5791200" cy="26288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B1FF71CE-B899-4B2B-848D-9F12F0C901B6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CDF33A3D-566E-495B-A812-684FAB32A58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9496453"/>
      </p:ext>
    </p:extLst>
  </p:cSld>
  <p:clrMapOvr>
    <a:masterClrMapping/>
  </p:clrMapOvr>
  <p:hf hdr="0" ftr="0" dt="0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457201"/>
            <a:ext cx="2133600" cy="3886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514351"/>
            <a:ext cx="5029200" cy="3429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AA15CD79-2A70-4442-B84A-7A89B4135A8B}" type="datetime1">
              <a:rPr lang="en-US"/>
              <a:pPr>
                <a:defRPr/>
              </a:pPr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A8B948FE-8F94-4C23-863D-2E5757CC6C5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4971433"/>
      </p:ext>
    </p:extLst>
  </p:cSld>
  <p:clrMapOvr>
    <a:masterClrMapping/>
  </p:clrMapOvr>
  <p:hf hdr="0" ftr="0" dt="0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omplete grid">
  <p:cSld name="Blank - Complete grid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3;p11"/>
          <p:cNvSpPr txBox="1">
            <a:spLocks noGrp="1"/>
          </p:cNvSpPr>
          <p:nvPr>
            <p:ph type="sldNum" idx="10"/>
          </p:nvPr>
        </p:nvSpPr>
        <p:spPr>
          <a:xfrm>
            <a:off x="8640763" y="4586288"/>
            <a:ext cx="350837" cy="404812"/>
          </a:xfrm>
        </p:spPr>
        <p:txBody>
          <a:bodyPr spcFirstLastPara="1" lIns="0" tIns="0" rIns="0" bIns="0" rtlCol="0" anchor="ctr">
            <a:noAutofit/>
          </a:bodyPr>
          <a:lstStyle>
            <a:lvl1pPr lvl="0" defTabSz="907431" rt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ea typeface="+mn-ea"/>
                <a:cs typeface="+mn-cs"/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defRPr/>
            </a:pPr>
            <a:fld id="{24E9D1E9-1796-4FA7-838B-F8A295D4CD57}" type="slidenum">
              <a:rPr lang="en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150283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oogle Shape;17;p3"/>
          <p:cNvCxnSpPr>
            <a:cxnSpLocks noChangeShapeType="1"/>
          </p:cNvCxnSpPr>
          <p:nvPr/>
        </p:nvCxnSpPr>
        <p:spPr bwMode="auto">
          <a:xfrm>
            <a:off x="939800" y="0"/>
            <a:ext cx="0" cy="5143500"/>
          </a:xfrm>
          <a:prstGeom prst="straightConnector1">
            <a:avLst/>
          </a:prstGeom>
          <a:noFill/>
          <a:ln w="9525">
            <a:solidFill>
              <a:srgbClr val="999FA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Google Shape;18;p3"/>
          <p:cNvSpPr>
            <a:spLocks noChangeArrowheads="1"/>
          </p:cNvSpPr>
          <p:nvPr/>
        </p:nvSpPr>
        <p:spPr bwMode="auto">
          <a:xfrm flipH="1">
            <a:off x="631825" y="2266950"/>
            <a:ext cx="614363" cy="614363"/>
          </a:xfrm>
          <a:prstGeom prst="ellipse">
            <a:avLst/>
          </a:prstGeom>
          <a:solidFill>
            <a:srgbClr val="39C0BA"/>
          </a:solidFill>
          <a:ln w="28575">
            <a:solidFill>
              <a:srgbClr val="2E3037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 defTabSz="914400">
              <a:buClr>
                <a:srgbClr val="000000"/>
              </a:buClr>
              <a:buFont typeface="Arial" pitchFamily="34" charset="0"/>
              <a:buNone/>
            </a:pPr>
            <a:endParaRPr lang="uk-UA" sz="1400">
              <a:solidFill>
                <a:srgbClr val="000000"/>
              </a:solidFill>
              <a:latin typeface="Palatino Linotype" pitchFamily="18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1530175" y="2307788"/>
            <a:ext cx="6767100" cy="5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567326" y="2782913"/>
            <a:ext cx="6927900" cy="3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" name="Google Shape;16;p3"/>
          <p:cNvSpPr txBox="1">
            <a:spLocks noGrp="1"/>
          </p:cNvSpPr>
          <p:nvPr>
            <p:ph type="sldNum" idx="10"/>
          </p:nvPr>
        </p:nvSpPr>
        <p:spPr>
          <a:xfrm>
            <a:off x="8523288" y="4827588"/>
            <a:ext cx="549275" cy="315912"/>
          </a:xfrm>
        </p:spPr>
        <p:txBody>
          <a:bodyPr spcFirstLastPara="1" lIns="91425" tIns="91425" rIns="91425" bIns="91425" rtlCol="0" anchor="t">
            <a:noAutofit/>
          </a:bodyPr>
          <a:lstStyle>
            <a:lvl1pPr lvl="0" defTabSz="907431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solidFill>
                  <a:prstClr val="white">
                    <a:alpha val="60000"/>
                  </a:prstClr>
                </a:solidFill>
                <a:latin typeface="+mn-lt"/>
                <a:ea typeface="+mn-ea"/>
                <a:cs typeface="+mn-cs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40F66588-6098-4919-951E-969204965F2B}" type="slidenum">
              <a:rPr lang="en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158253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0;p2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3998" cy="5143471"/>
          </a:xfrm>
        </p:grpSpPr>
        <p:sp>
          <p:nvSpPr>
            <p:cNvPr id="4" name="Google Shape;11;p2"/>
            <p:cNvSpPr>
              <a:spLocks/>
            </p:cNvSpPr>
            <p:nvPr/>
          </p:nvSpPr>
          <p:spPr bwMode="auto">
            <a:xfrm>
              <a:off x="7804386" y="3246725"/>
              <a:ext cx="1339607" cy="1788411"/>
            </a:xfrm>
            <a:custGeom>
              <a:avLst/>
              <a:gdLst>
                <a:gd name="T0" fmla="*/ 53338736 w 12799"/>
                <a:gd name="T1" fmla="*/ 19444665 h 17087"/>
                <a:gd name="T2" fmla="*/ 52845764 w 12799"/>
                <a:gd name="T3" fmla="*/ 48354292 h 17087"/>
                <a:gd name="T4" fmla="*/ 5619776 w 12799"/>
                <a:gd name="T5" fmla="*/ 48858254 h 17087"/>
                <a:gd name="T6" fmla="*/ 3746483 w 12799"/>
                <a:gd name="T7" fmla="*/ 44870726 h 17087"/>
                <a:gd name="T8" fmla="*/ 5115919 w 12799"/>
                <a:gd name="T9" fmla="*/ 17078503 h 17087"/>
                <a:gd name="T10" fmla="*/ 30782911 w 12799"/>
                <a:gd name="T11" fmla="*/ 4743418 h 17087"/>
                <a:gd name="T12" fmla="*/ 79016613 w 12799"/>
                <a:gd name="T13" fmla="*/ 64063463 h 17087"/>
                <a:gd name="T14" fmla="*/ 78764684 w 12799"/>
                <a:gd name="T15" fmla="*/ 90847867 h 17087"/>
                <a:gd name="T16" fmla="*/ 55715887 w 12799"/>
                <a:gd name="T17" fmla="*/ 105680573 h 17087"/>
                <a:gd name="T18" fmla="*/ 30410408 w 12799"/>
                <a:gd name="T19" fmla="*/ 91351829 h 17087"/>
                <a:gd name="T20" fmla="*/ 31166299 w 12799"/>
                <a:gd name="T21" fmla="*/ 63439032 h 17087"/>
                <a:gd name="T22" fmla="*/ 54839527 w 12799"/>
                <a:gd name="T23" fmla="*/ 49855083 h 17087"/>
                <a:gd name="T24" fmla="*/ 104563135 w 12799"/>
                <a:gd name="T25" fmla="*/ 107926370 h 17087"/>
                <a:gd name="T26" fmla="*/ 105187566 w 12799"/>
                <a:gd name="T27" fmla="*/ 135587134 h 17087"/>
                <a:gd name="T28" fmla="*/ 82379812 w 12799"/>
                <a:gd name="T29" fmla="*/ 150660884 h 17087"/>
                <a:gd name="T30" fmla="*/ 57578191 w 12799"/>
                <a:gd name="T31" fmla="*/ 137701367 h 17087"/>
                <a:gd name="T32" fmla="*/ 55091456 w 12799"/>
                <a:gd name="T33" fmla="*/ 109416172 h 17087"/>
                <a:gd name="T34" fmla="*/ 80134016 w 12799"/>
                <a:gd name="T35" fmla="*/ 95339356 h 17087"/>
                <a:gd name="T36" fmla="*/ 52966233 w 12799"/>
                <a:gd name="T37" fmla="*/ 108167309 h 17087"/>
                <a:gd name="T38" fmla="*/ 52473261 w 12799"/>
                <a:gd name="T39" fmla="*/ 136211565 h 17087"/>
                <a:gd name="T40" fmla="*/ 29293005 w 12799"/>
                <a:gd name="T41" fmla="*/ 150660884 h 17087"/>
                <a:gd name="T42" fmla="*/ 5247378 w 12799"/>
                <a:gd name="T43" fmla="*/ 137208395 h 17087"/>
                <a:gd name="T44" fmla="*/ 3867057 w 12799"/>
                <a:gd name="T45" fmla="*/ 109164243 h 17087"/>
                <a:gd name="T46" fmla="*/ 29413474 w 12799"/>
                <a:gd name="T47" fmla="*/ 94714925 h 17087"/>
                <a:gd name="T48" fmla="*/ 26302413 w 12799"/>
                <a:gd name="T49" fmla="*/ 1632251 h 17087"/>
                <a:gd name="T50" fmla="*/ 2497725 w 12799"/>
                <a:gd name="T51" fmla="*/ 15336668 h 17087"/>
                <a:gd name="T52" fmla="*/ 876360 w 12799"/>
                <a:gd name="T53" fmla="*/ 18327366 h 17087"/>
                <a:gd name="T54" fmla="*/ 383388 w 12799"/>
                <a:gd name="T55" fmla="*/ 46119589 h 17087"/>
                <a:gd name="T56" fmla="*/ 1752720 w 12799"/>
                <a:gd name="T57" fmla="*/ 50479515 h 17087"/>
                <a:gd name="T58" fmla="*/ 26422882 w 12799"/>
                <a:gd name="T59" fmla="*/ 62935070 h 17087"/>
                <a:gd name="T60" fmla="*/ 27923673 w 12799"/>
                <a:gd name="T61" fmla="*/ 90847867 h 17087"/>
                <a:gd name="T62" fmla="*/ 2497725 w 12799"/>
                <a:gd name="T63" fmla="*/ 105560104 h 17087"/>
                <a:gd name="T64" fmla="*/ 2629184 w 12799"/>
                <a:gd name="T65" fmla="*/ 109295702 h 17087"/>
                <a:gd name="T66" fmla="*/ 503962 w 12799"/>
                <a:gd name="T67" fmla="*/ 137701367 h 17087"/>
                <a:gd name="T68" fmla="*/ 3494554 w 12799"/>
                <a:gd name="T69" fmla="*/ 139947060 h 17087"/>
                <a:gd name="T70" fmla="*/ 28175602 w 12799"/>
                <a:gd name="T71" fmla="*/ 154155439 h 17087"/>
                <a:gd name="T72" fmla="*/ 52593835 w 12799"/>
                <a:gd name="T73" fmla="*/ 139202159 h 17087"/>
                <a:gd name="T74" fmla="*/ 78512755 w 12799"/>
                <a:gd name="T75" fmla="*/ 151537244 h 17087"/>
                <a:gd name="T76" fmla="*/ 80386049 w 12799"/>
                <a:gd name="T77" fmla="*/ 154779871 h 17087"/>
                <a:gd name="T78" fmla="*/ 83124713 w 12799"/>
                <a:gd name="T79" fmla="*/ 151909747 h 17087"/>
                <a:gd name="T80" fmla="*/ 108550661 w 12799"/>
                <a:gd name="T81" fmla="*/ 139574661 h 17087"/>
                <a:gd name="T82" fmla="*/ 131106486 w 12799"/>
                <a:gd name="T83" fmla="*/ 154527942 h 17087"/>
                <a:gd name="T84" fmla="*/ 130602629 w 12799"/>
                <a:gd name="T85" fmla="*/ 181323231 h 17087"/>
                <a:gd name="T86" fmla="*/ 131730917 w 12799"/>
                <a:gd name="T87" fmla="*/ 184938360 h 17087"/>
                <a:gd name="T88" fmla="*/ 134962553 w 12799"/>
                <a:gd name="T89" fmla="*/ 183569028 h 17087"/>
                <a:gd name="T90" fmla="*/ 133472752 w 12799"/>
                <a:gd name="T91" fmla="*/ 180326401 h 17087"/>
                <a:gd name="T92" fmla="*/ 135335056 w 12799"/>
                <a:gd name="T93" fmla="*/ 152906576 h 17087"/>
                <a:gd name="T94" fmla="*/ 133472752 w 12799"/>
                <a:gd name="T95" fmla="*/ 149795409 h 17087"/>
                <a:gd name="T96" fmla="*/ 109295562 w 12799"/>
                <a:gd name="T97" fmla="*/ 136704538 h 17087"/>
                <a:gd name="T98" fmla="*/ 107794771 w 12799"/>
                <a:gd name="T99" fmla="*/ 109416172 h 17087"/>
                <a:gd name="T100" fmla="*/ 131851491 w 12799"/>
                <a:gd name="T101" fmla="*/ 94342422 h 17087"/>
                <a:gd name="T102" fmla="*/ 134590155 w 12799"/>
                <a:gd name="T103" fmla="*/ 92721161 h 17087"/>
                <a:gd name="T104" fmla="*/ 130975027 w 12799"/>
                <a:gd name="T105" fmla="*/ 93214133 h 17087"/>
                <a:gd name="T106" fmla="*/ 104935637 w 12799"/>
                <a:gd name="T107" fmla="*/ 106173545 h 17087"/>
                <a:gd name="T108" fmla="*/ 82007310 w 12799"/>
                <a:gd name="T109" fmla="*/ 90223435 h 17087"/>
                <a:gd name="T110" fmla="*/ 83004243 w 12799"/>
                <a:gd name="T111" fmla="*/ 63307572 h 17087"/>
                <a:gd name="T112" fmla="*/ 81251419 w 12799"/>
                <a:gd name="T113" fmla="*/ 60075936 h 17087"/>
                <a:gd name="T114" fmla="*/ 56329328 w 12799"/>
                <a:gd name="T115" fmla="*/ 46360528 h 17087"/>
                <a:gd name="T116" fmla="*/ 57085219 w 12799"/>
                <a:gd name="T117" fmla="*/ 18447836 h 17087"/>
                <a:gd name="T118" fmla="*/ 55332499 w 12799"/>
                <a:gd name="T119" fmla="*/ 15205209 h 17087"/>
                <a:gd name="T120" fmla="*/ 31659271 w 12799"/>
                <a:gd name="T121" fmla="*/ 2125223 h 1708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2799" h="17087" extrusionOk="0">
                  <a:moveTo>
                    <a:pt x="2845" y="387"/>
                  </a:moveTo>
                  <a:lnTo>
                    <a:pt x="4801" y="1514"/>
                  </a:lnTo>
                  <a:lnTo>
                    <a:pt x="4790" y="1559"/>
                  </a:lnTo>
                  <a:lnTo>
                    <a:pt x="4790" y="1605"/>
                  </a:lnTo>
                  <a:lnTo>
                    <a:pt x="4790" y="1639"/>
                  </a:lnTo>
                  <a:lnTo>
                    <a:pt x="4801" y="1684"/>
                  </a:lnTo>
                  <a:lnTo>
                    <a:pt x="4824" y="1718"/>
                  </a:lnTo>
                  <a:lnTo>
                    <a:pt x="4847" y="1741"/>
                  </a:lnTo>
                  <a:lnTo>
                    <a:pt x="4869" y="1775"/>
                  </a:lnTo>
                  <a:lnTo>
                    <a:pt x="4904" y="1798"/>
                  </a:lnTo>
                  <a:lnTo>
                    <a:pt x="4938" y="1809"/>
                  </a:lnTo>
                  <a:lnTo>
                    <a:pt x="4983" y="1821"/>
                  </a:lnTo>
                  <a:lnTo>
                    <a:pt x="4983" y="4164"/>
                  </a:lnTo>
                  <a:lnTo>
                    <a:pt x="4915" y="4187"/>
                  </a:lnTo>
                  <a:lnTo>
                    <a:pt x="4869" y="4232"/>
                  </a:lnTo>
                  <a:lnTo>
                    <a:pt x="4824" y="4289"/>
                  </a:lnTo>
                  <a:lnTo>
                    <a:pt x="4813" y="4357"/>
                  </a:lnTo>
                  <a:lnTo>
                    <a:pt x="4824" y="4414"/>
                  </a:lnTo>
                  <a:lnTo>
                    <a:pt x="2822" y="5575"/>
                  </a:lnTo>
                  <a:lnTo>
                    <a:pt x="2788" y="5540"/>
                  </a:lnTo>
                  <a:lnTo>
                    <a:pt x="2742" y="5506"/>
                  </a:lnTo>
                  <a:lnTo>
                    <a:pt x="2697" y="5484"/>
                  </a:lnTo>
                  <a:lnTo>
                    <a:pt x="2583" y="5484"/>
                  </a:lnTo>
                  <a:lnTo>
                    <a:pt x="2526" y="5506"/>
                  </a:lnTo>
                  <a:lnTo>
                    <a:pt x="2481" y="5540"/>
                  </a:lnTo>
                  <a:lnTo>
                    <a:pt x="2446" y="5575"/>
                  </a:lnTo>
                  <a:lnTo>
                    <a:pt x="513" y="4460"/>
                  </a:lnTo>
                  <a:lnTo>
                    <a:pt x="524" y="4414"/>
                  </a:lnTo>
                  <a:lnTo>
                    <a:pt x="535" y="4357"/>
                  </a:lnTo>
                  <a:lnTo>
                    <a:pt x="524" y="4301"/>
                  </a:lnTo>
                  <a:lnTo>
                    <a:pt x="513" y="4255"/>
                  </a:lnTo>
                  <a:lnTo>
                    <a:pt x="490" y="4210"/>
                  </a:lnTo>
                  <a:lnTo>
                    <a:pt x="467" y="4175"/>
                  </a:lnTo>
                  <a:lnTo>
                    <a:pt x="422" y="4141"/>
                  </a:lnTo>
                  <a:lnTo>
                    <a:pt x="388" y="4119"/>
                  </a:lnTo>
                  <a:lnTo>
                    <a:pt x="342" y="4096"/>
                  </a:lnTo>
                  <a:lnTo>
                    <a:pt x="285" y="4084"/>
                  </a:lnTo>
                  <a:lnTo>
                    <a:pt x="285" y="1798"/>
                  </a:lnTo>
                  <a:lnTo>
                    <a:pt x="319" y="1787"/>
                  </a:lnTo>
                  <a:lnTo>
                    <a:pt x="353" y="1775"/>
                  </a:lnTo>
                  <a:lnTo>
                    <a:pt x="410" y="1730"/>
                  </a:lnTo>
                  <a:lnTo>
                    <a:pt x="456" y="1673"/>
                  </a:lnTo>
                  <a:lnTo>
                    <a:pt x="467" y="1639"/>
                  </a:lnTo>
                  <a:lnTo>
                    <a:pt x="467" y="1605"/>
                  </a:lnTo>
                  <a:lnTo>
                    <a:pt x="467" y="1559"/>
                  </a:lnTo>
                  <a:lnTo>
                    <a:pt x="456" y="1525"/>
                  </a:lnTo>
                  <a:lnTo>
                    <a:pt x="2424" y="387"/>
                  </a:lnTo>
                  <a:lnTo>
                    <a:pt x="2458" y="433"/>
                  </a:lnTo>
                  <a:lnTo>
                    <a:pt x="2515" y="467"/>
                  </a:lnTo>
                  <a:lnTo>
                    <a:pt x="2572" y="490"/>
                  </a:lnTo>
                  <a:lnTo>
                    <a:pt x="2640" y="501"/>
                  </a:lnTo>
                  <a:lnTo>
                    <a:pt x="2697" y="490"/>
                  </a:lnTo>
                  <a:lnTo>
                    <a:pt x="2765" y="467"/>
                  </a:lnTo>
                  <a:lnTo>
                    <a:pt x="2810" y="433"/>
                  </a:lnTo>
                  <a:lnTo>
                    <a:pt x="2845" y="387"/>
                  </a:lnTo>
                  <a:close/>
                  <a:moveTo>
                    <a:pt x="5165" y="4460"/>
                  </a:moveTo>
                  <a:lnTo>
                    <a:pt x="7179" y="5620"/>
                  </a:lnTo>
                  <a:lnTo>
                    <a:pt x="7167" y="5666"/>
                  </a:lnTo>
                  <a:lnTo>
                    <a:pt x="7156" y="5700"/>
                  </a:lnTo>
                  <a:lnTo>
                    <a:pt x="7167" y="5745"/>
                  </a:lnTo>
                  <a:lnTo>
                    <a:pt x="7179" y="5779"/>
                  </a:lnTo>
                  <a:lnTo>
                    <a:pt x="7190" y="5813"/>
                  </a:lnTo>
                  <a:lnTo>
                    <a:pt x="7213" y="5848"/>
                  </a:lnTo>
                  <a:lnTo>
                    <a:pt x="7247" y="5870"/>
                  </a:lnTo>
                  <a:lnTo>
                    <a:pt x="7281" y="5893"/>
                  </a:lnTo>
                  <a:lnTo>
                    <a:pt x="7315" y="5916"/>
                  </a:lnTo>
                  <a:lnTo>
                    <a:pt x="7349" y="5916"/>
                  </a:lnTo>
                  <a:lnTo>
                    <a:pt x="7349" y="8214"/>
                  </a:lnTo>
                  <a:lnTo>
                    <a:pt x="7304" y="8225"/>
                  </a:lnTo>
                  <a:lnTo>
                    <a:pt x="7258" y="8236"/>
                  </a:lnTo>
                  <a:lnTo>
                    <a:pt x="7224" y="8259"/>
                  </a:lnTo>
                  <a:lnTo>
                    <a:pt x="7190" y="8293"/>
                  </a:lnTo>
                  <a:lnTo>
                    <a:pt x="7167" y="8327"/>
                  </a:lnTo>
                  <a:lnTo>
                    <a:pt x="7144" y="8373"/>
                  </a:lnTo>
                  <a:lnTo>
                    <a:pt x="7133" y="8418"/>
                  </a:lnTo>
                  <a:lnTo>
                    <a:pt x="7122" y="8464"/>
                  </a:lnTo>
                  <a:lnTo>
                    <a:pt x="7133" y="8509"/>
                  </a:lnTo>
                  <a:lnTo>
                    <a:pt x="7144" y="8555"/>
                  </a:lnTo>
                  <a:lnTo>
                    <a:pt x="5154" y="9704"/>
                  </a:lnTo>
                  <a:lnTo>
                    <a:pt x="5120" y="9681"/>
                  </a:lnTo>
                  <a:lnTo>
                    <a:pt x="5086" y="9647"/>
                  </a:lnTo>
                  <a:lnTo>
                    <a:pt x="5051" y="9636"/>
                  </a:lnTo>
                  <a:lnTo>
                    <a:pt x="4960" y="9636"/>
                  </a:lnTo>
                  <a:lnTo>
                    <a:pt x="4926" y="9647"/>
                  </a:lnTo>
                  <a:lnTo>
                    <a:pt x="4892" y="9681"/>
                  </a:lnTo>
                  <a:lnTo>
                    <a:pt x="4858" y="9704"/>
                  </a:lnTo>
                  <a:lnTo>
                    <a:pt x="2810" y="8521"/>
                  </a:lnTo>
                  <a:lnTo>
                    <a:pt x="2822" y="8464"/>
                  </a:lnTo>
                  <a:lnTo>
                    <a:pt x="2810" y="8396"/>
                  </a:lnTo>
                  <a:lnTo>
                    <a:pt x="2776" y="8339"/>
                  </a:lnTo>
                  <a:lnTo>
                    <a:pt x="2719" y="8293"/>
                  </a:lnTo>
                  <a:lnTo>
                    <a:pt x="2663" y="8271"/>
                  </a:lnTo>
                  <a:lnTo>
                    <a:pt x="2663" y="5927"/>
                  </a:lnTo>
                  <a:lnTo>
                    <a:pt x="2697" y="5916"/>
                  </a:lnTo>
                  <a:lnTo>
                    <a:pt x="2742" y="5904"/>
                  </a:lnTo>
                  <a:lnTo>
                    <a:pt x="2776" y="5882"/>
                  </a:lnTo>
                  <a:lnTo>
                    <a:pt x="2799" y="5859"/>
                  </a:lnTo>
                  <a:lnTo>
                    <a:pt x="2822" y="5825"/>
                  </a:lnTo>
                  <a:lnTo>
                    <a:pt x="2845" y="5791"/>
                  </a:lnTo>
                  <a:lnTo>
                    <a:pt x="2856" y="5745"/>
                  </a:lnTo>
                  <a:lnTo>
                    <a:pt x="2856" y="5700"/>
                  </a:lnTo>
                  <a:lnTo>
                    <a:pt x="2856" y="5654"/>
                  </a:lnTo>
                  <a:lnTo>
                    <a:pt x="2845" y="5620"/>
                  </a:lnTo>
                  <a:lnTo>
                    <a:pt x="4847" y="4460"/>
                  </a:lnTo>
                  <a:lnTo>
                    <a:pt x="4881" y="4494"/>
                  </a:lnTo>
                  <a:lnTo>
                    <a:pt x="4915" y="4528"/>
                  </a:lnTo>
                  <a:lnTo>
                    <a:pt x="4960" y="4539"/>
                  </a:lnTo>
                  <a:lnTo>
                    <a:pt x="5006" y="4551"/>
                  </a:lnTo>
                  <a:lnTo>
                    <a:pt x="5051" y="4539"/>
                  </a:lnTo>
                  <a:lnTo>
                    <a:pt x="5097" y="4528"/>
                  </a:lnTo>
                  <a:lnTo>
                    <a:pt x="5131" y="4494"/>
                  </a:lnTo>
                  <a:lnTo>
                    <a:pt x="5165" y="4460"/>
                  </a:lnTo>
                  <a:close/>
                  <a:moveTo>
                    <a:pt x="7588" y="8600"/>
                  </a:moveTo>
                  <a:lnTo>
                    <a:pt x="9556" y="9738"/>
                  </a:lnTo>
                  <a:lnTo>
                    <a:pt x="9545" y="9772"/>
                  </a:lnTo>
                  <a:lnTo>
                    <a:pt x="9545" y="9806"/>
                  </a:lnTo>
                  <a:lnTo>
                    <a:pt x="9545" y="9852"/>
                  </a:lnTo>
                  <a:lnTo>
                    <a:pt x="9556" y="9886"/>
                  </a:lnTo>
                  <a:lnTo>
                    <a:pt x="9590" y="9943"/>
                  </a:lnTo>
                  <a:lnTo>
                    <a:pt x="9647" y="9988"/>
                  </a:lnTo>
                  <a:lnTo>
                    <a:pt x="9681" y="10011"/>
                  </a:lnTo>
                  <a:lnTo>
                    <a:pt x="9727" y="10011"/>
                  </a:lnTo>
                  <a:lnTo>
                    <a:pt x="9727" y="12332"/>
                  </a:lnTo>
                  <a:lnTo>
                    <a:pt x="9681" y="12332"/>
                  </a:lnTo>
                  <a:lnTo>
                    <a:pt x="9636" y="12354"/>
                  </a:lnTo>
                  <a:lnTo>
                    <a:pt x="9602" y="12377"/>
                  </a:lnTo>
                  <a:lnTo>
                    <a:pt x="9567" y="12400"/>
                  </a:lnTo>
                  <a:lnTo>
                    <a:pt x="9545" y="12434"/>
                  </a:lnTo>
                  <a:lnTo>
                    <a:pt x="9522" y="12479"/>
                  </a:lnTo>
                  <a:lnTo>
                    <a:pt x="9511" y="12525"/>
                  </a:lnTo>
                  <a:lnTo>
                    <a:pt x="9511" y="12570"/>
                  </a:lnTo>
                  <a:lnTo>
                    <a:pt x="9511" y="12616"/>
                  </a:lnTo>
                  <a:lnTo>
                    <a:pt x="9522" y="12661"/>
                  </a:lnTo>
                  <a:lnTo>
                    <a:pt x="7565" y="13788"/>
                  </a:lnTo>
                  <a:lnTo>
                    <a:pt x="7520" y="13753"/>
                  </a:lnTo>
                  <a:lnTo>
                    <a:pt x="7486" y="13719"/>
                  </a:lnTo>
                  <a:lnTo>
                    <a:pt x="7429" y="13697"/>
                  </a:lnTo>
                  <a:lnTo>
                    <a:pt x="7326" y="13697"/>
                  </a:lnTo>
                  <a:lnTo>
                    <a:pt x="7270" y="13719"/>
                  </a:lnTo>
                  <a:lnTo>
                    <a:pt x="7224" y="13753"/>
                  </a:lnTo>
                  <a:lnTo>
                    <a:pt x="7190" y="13788"/>
                  </a:lnTo>
                  <a:lnTo>
                    <a:pt x="5233" y="12661"/>
                  </a:lnTo>
                  <a:lnTo>
                    <a:pt x="5256" y="12616"/>
                  </a:lnTo>
                  <a:lnTo>
                    <a:pt x="5256" y="12570"/>
                  </a:lnTo>
                  <a:lnTo>
                    <a:pt x="5256" y="12514"/>
                  </a:lnTo>
                  <a:lnTo>
                    <a:pt x="5233" y="12479"/>
                  </a:lnTo>
                  <a:lnTo>
                    <a:pt x="5222" y="12434"/>
                  </a:lnTo>
                  <a:lnTo>
                    <a:pt x="5188" y="12400"/>
                  </a:lnTo>
                  <a:lnTo>
                    <a:pt x="5154" y="12366"/>
                  </a:lnTo>
                  <a:lnTo>
                    <a:pt x="5120" y="12343"/>
                  </a:lnTo>
                  <a:lnTo>
                    <a:pt x="5074" y="12332"/>
                  </a:lnTo>
                  <a:lnTo>
                    <a:pt x="5029" y="12320"/>
                  </a:lnTo>
                  <a:lnTo>
                    <a:pt x="5029" y="9988"/>
                  </a:lnTo>
                  <a:lnTo>
                    <a:pt x="5086" y="9965"/>
                  </a:lnTo>
                  <a:lnTo>
                    <a:pt x="5142" y="9931"/>
                  </a:lnTo>
                  <a:lnTo>
                    <a:pt x="5177" y="9874"/>
                  </a:lnTo>
                  <a:lnTo>
                    <a:pt x="5188" y="9806"/>
                  </a:lnTo>
                  <a:lnTo>
                    <a:pt x="5177" y="9749"/>
                  </a:lnTo>
                  <a:lnTo>
                    <a:pt x="7167" y="8600"/>
                  </a:lnTo>
                  <a:lnTo>
                    <a:pt x="7201" y="8646"/>
                  </a:lnTo>
                  <a:lnTo>
                    <a:pt x="7258" y="8680"/>
                  </a:lnTo>
                  <a:lnTo>
                    <a:pt x="7315" y="8703"/>
                  </a:lnTo>
                  <a:lnTo>
                    <a:pt x="7372" y="8714"/>
                  </a:lnTo>
                  <a:lnTo>
                    <a:pt x="7440" y="8703"/>
                  </a:lnTo>
                  <a:lnTo>
                    <a:pt x="7497" y="8680"/>
                  </a:lnTo>
                  <a:lnTo>
                    <a:pt x="7543" y="8646"/>
                  </a:lnTo>
                  <a:lnTo>
                    <a:pt x="7588" y="8600"/>
                  </a:lnTo>
                  <a:close/>
                  <a:moveTo>
                    <a:pt x="2788" y="8566"/>
                  </a:moveTo>
                  <a:lnTo>
                    <a:pt x="4835" y="9749"/>
                  </a:lnTo>
                  <a:lnTo>
                    <a:pt x="4824" y="9806"/>
                  </a:lnTo>
                  <a:lnTo>
                    <a:pt x="4835" y="9874"/>
                  </a:lnTo>
                  <a:lnTo>
                    <a:pt x="4869" y="9931"/>
                  </a:lnTo>
                  <a:lnTo>
                    <a:pt x="4926" y="9965"/>
                  </a:lnTo>
                  <a:lnTo>
                    <a:pt x="4983" y="9988"/>
                  </a:lnTo>
                  <a:lnTo>
                    <a:pt x="4983" y="12320"/>
                  </a:lnTo>
                  <a:lnTo>
                    <a:pt x="4938" y="12332"/>
                  </a:lnTo>
                  <a:lnTo>
                    <a:pt x="4892" y="12343"/>
                  </a:lnTo>
                  <a:lnTo>
                    <a:pt x="4858" y="12366"/>
                  </a:lnTo>
                  <a:lnTo>
                    <a:pt x="4824" y="12400"/>
                  </a:lnTo>
                  <a:lnTo>
                    <a:pt x="4790" y="12434"/>
                  </a:lnTo>
                  <a:lnTo>
                    <a:pt x="4778" y="12479"/>
                  </a:lnTo>
                  <a:lnTo>
                    <a:pt x="4756" y="12514"/>
                  </a:lnTo>
                  <a:lnTo>
                    <a:pt x="4756" y="12570"/>
                  </a:lnTo>
                  <a:lnTo>
                    <a:pt x="4767" y="12616"/>
                  </a:lnTo>
                  <a:lnTo>
                    <a:pt x="4778" y="12661"/>
                  </a:lnTo>
                  <a:lnTo>
                    <a:pt x="2776" y="13822"/>
                  </a:lnTo>
                  <a:lnTo>
                    <a:pt x="2754" y="13788"/>
                  </a:lnTo>
                  <a:lnTo>
                    <a:pt x="2719" y="13765"/>
                  </a:lnTo>
                  <a:lnTo>
                    <a:pt x="2674" y="13753"/>
                  </a:lnTo>
                  <a:lnTo>
                    <a:pt x="2640" y="13742"/>
                  </a:lnTo>
                  <a:lnTo>
                    <a:pt x="2594" y="13753"/>
                  </a:lnTo>
                  <a:lnTo>
                    <a:pt x="2560" y="13765"/>
                  </a:lnTo>
                  <a:lnTo>
                    <a:pt x="2526" y="13788"/>
                  </a:lnTo>
                  <a:lnTo>
                    <a:pt x="2492" y="13822"/>
                  </a:lnTo>
                  <a:lnTo>
                    <a:pt x="467" y="12650"/>
                  </a:lnTo>
                  <a:lnTo>
                    <a:pt x="479" y="12605"/>
                  </a:lnTo>
                  <a:lnTo>
                    <a:pt x="490" y="12570"/>
                  </a:lnTo>
                  <a:lnTo>
                    <a:pt x="479" y="12525"/>
                  </a:lnTo>
                  <a:lnTo>
                    <a:pt x="467" y="12491"/>
                  </a:lnTo>
                  <a:lnTo>
                    <a:pt x="456" y="12445"/>
                  </a:lnTo>
                  <a:lnTo>
                    <a:pt x="433" y="12423"/>
                  </a:lnTo>
                  <a:lnTo>
                    <a:pt x="399" y="12388"/>
                  </a:lnTo>
                  <a:lnTo>
                    <a:pt x="365" y="12377"/>
                  </a:lnTo>
                  <a:lnTo>
                    <a:pt x="331" y="12354"/>
                  </a:lnTo>
                  <a:lnTo>
                    <a:pt x="285" y="12354"/>
                  </a:lnTo>
                  <a:lnTo>
                    <a:pt x="285" y="9988"/>
                  </a:lnTo>
                  <a:lnTo>
                    <a:pt x="353" y="9965"/>
                  </a:lnTo>
                  <a:lnTo>
                    <a:pt x="399" y="9931"/>
                  </a:lnTo>
                  <a:lnTo>
                    <a:pt x="433" y="9874"/>
                  </a:lnTo>
                  <a:lnTo>
                    <a:pt x="444" y="9806"/>
                  </a:lnTo>
                  <a:lnTo>
                    <a:pt x="433" y="9749"/>
                  </a:lnTo>
                  <a:lnTo>
                    <a:pt x="2481" y="8566"/>
                  </a:lnTo>
                  <a:lnTo>
                    <a:pt x="2515" y="8600"/>
                  </a:lnTo>
                  <a:lnTo>
                    <a:pt x="2549" y="8623"/>
                  </a:lnTo>
                  <a:lnTo>
                    <a:pt x="2594" y="8646"/>
                  </a:lnTo>
                  <a:lnTo>
                    <a:pt x="2685" y="8646"/>
                  </a:lnTo>
                  <a:lnTo>
                    <a:pt x="2731" y="8623"/>
                  </a:lnTo>
                  <a:lnTo>
                    <a:pt x="2765" y="8600"/>
                  </a:lnTo>
                  <a:lnTo>
                    <a:pt x="2788" y="8566"/>
                  </a:lnTo>
                  <a:close/>
                  <a:moveTo>
                    <a:pt x="2583" y="1"/>
                  </a:moveTo>
                  <a:lnTo>
                    <a:pt x="2537" y="12"/>
                  </a:lnTo>
                  <a:lnTo>
                    <a:pt x="2492" y="35"/>
                  </a:lnTo>
                  <a:lnTo>
                    <a:pt x="2458" y="69"/>
                  </a:lnTo>
                  <a:lnTo>
                    <a:pt x="2424" y="114"/>
                  </a:lnTo>
                  <a:lnTo>
                    <a:pt x="2401" y="149"/>
                  </a:lnTo>
                  <a:lnTo>
                    <a:pt x="2390" y="194"/>
                  </a:lnTo>
                  <a:lnTo>
                    <a:pt x="2378" y="251"/>
                  </a:lnTo>
                  <a:lnTo>
                    <a:pt x="2390" y="296"/>
                  </a:lnTo>
                  <a:lnTo>
                    <a:pt x="2401" y="342"/>
                  </a:lnTo>
                  <a:lnTo>
                    <a:pt x="433" y="1479"/>
                  </a:lnTo>
                  <a:lnTo>
                    <a:pt x="399" y="1445"/>
                  </a:lnTo>
                  <a:lnTo>
                    <a:pt x="365" y="1423"/>
                  </a:lnTo>
                  <a:lnTo>
                    <a:pt x="319" y="1400"/>
                  </a:lnTo>
                  <a:lnTo>
                    <a:pt x="228" y="1400"/>
                  </a:lnTo>
                  <a:lnTo>
                    <a:pt x="194" y="1411"/>
                  </a:lnTo>
                  <a:lnTo>
                    <a:pt x="160" y="1434"/>
                  </a:lnTo>
                  <a:lnTo>
                    <a:pt x="126" y="1457"/>
                  </a:lnTo>
                  <a:lnTo>
                    <a:pt x="103" y="1491"/>
                  </a:lnTo>
                  <a:lnTo>
                    <a:pt x="80" y="1525"/>
                  </a:lnTo>
                  <a:lnTo>
                    <a:pt x="69" y="1559"/>
                  </a:lnTo>
                  <a:lnTo>
                    <a:pt x="69" y="1605"/>
                  </a:lnTo>
                  <a:lnTo>
                    <a:pt x="69" y="1639"/>
                  </a:lnTo>
                  <a:lnTo>
                    <a:pt x="80" y="1673"/>
                  </a:lnTo>
                  <a:lnTo>
                    <a:pt x="114" y="1730"/>
                  </a:lnTo>
                  <a:lnTo>
                    <a:pt x="171" y="1775"/>
                  </a:lnTo>
                  <a:lnTo>
                    <a:pt x="240" y="1798"/>
                  </a:lnTo>
                  <a:lnTo>
                    <a:pt x="240" y="4096"/>
                  </a:lnTo>
                  <a:lnTo>
                    <a:pt x="194" y="4096"/>
                  </a:lnTo>
                  <a:lnTo>
                    <a:pt x="149" y="4119"/>
                  </a:lnTo>
                  <a:lnTo>
                    <a:pt x="103" y="4141"/>
                  </a:lnTo>
                  <a:lnTo>
                    <a:pt x="69" y="4175"/>
                  </a:lnTo>
                  <a:lnTo>
                    <a:pt x="35" y="4210"/>
                  </a:lnTo>
                  <a:lnTo>
                    <a:pt x="23" y="4255"/>
                  </a:lnTo>
                  <a:lnTo>
                    <a:pt x="1" y="4301"/>
                  </a:lnTo>
                  <a:lnTo>
                    <a:pt x="1" y="4357"/>
                  </a:lnTo>
                  <a:lnTo>
                    <a:pt x="1" y="4414"/>
                  </a:lnTo>
                  <a:lnTo>
                    <a:pt x="23" y="4460"/>
                  </a:lnTo>
                  <a:lnTo>
                    <a:pt x="46" y="4505"/>
                  </a:lnTo>
                  <a:lnTo>
                    <a:pt x="80" y="4551"/>
                  </a:lnTo>
                  <a:lnTo>
                    <a:pt x="114" y="4574"/>
                  </a:lnTo>
                  <a:lnTo>
                    <a:pt x="160" y="4608"/>
                  </a:lnTo>
                  <a:lnTo>
                    <a:pt x="217" y="4619"/>
                  </a:lnTo>
                  <a:lnTo>
                    <a:pt x="331" y="4619"/>
                  </a:lnTo>
                  <a:lnTo>
                    <a:pt x="399" y="4585"/>
                  </a:lnTo>
                  <a:lnTo>
                    <a:pt x="444" y="4551"/>
                  </a:lnTo>
                  <a:lnTo>
                    <a:pt x="490" y="4505"/>
                  </a:lnTo>
                  <a:lnTo>
                    <a:pt x="2424" y="5620"/>
                  </a:lnTo>
                  <a:lnTo>
                    <a:pt x="2412" y="5666"/>
                  </a:lnTo>
                  <a:lnTo>
                    <a:pt x="2412" y="5700"/>
                  </a:lnTo>
                  <a:lnTo>
                    <a:pt x="2412" y="5745"/>
                  </a:lnTo>
                  <a:lnTo>
                    <a:pt x="2424" y="5779"/>
                  </a:lnTo>
                  <a:lnTo>
                    <a:pt x="2446" y="5825"/>
                  </a:lnTo>
                  <a:lnTo>
                    <a:pt x="2469" y="5848"/>
                  </a:lnTo>
                  <a:lnTo>
                    <a:pt x="2503" y="5882"/>
                  </a:lnTo>
                  <a:lnTo>
                    <a:pt x="2537" y="5904"/>
                  </a:lnTo>
                  <a:lnTo>
                    <a:pt x="2572" y="5916"/>
                  </a:lnTo>
                  <a:lnTo>
                    <a:pt x="2617" y="5927"/>
                  </a:lnTo>
                  <a:lnTo>
                    <a:pt x="2617" y="8271"/>
                  </a:lnTo>
                  <a:lnTo>
                    <a:pt x="2549" y="8293"/>
                  </a:lnTo>
                  <a:lnTo>
                    <a:pt x="2492" y="8339"/>
                  </a:lnTo>
                  <a:lnTo>
                    <a:pt x="2458" y="8396"/>
                  </a:lnTo>
                  <a:lnTo>
                    <a:pt x="2446" y="8464"/>
                  </a:lnTo>
                  <a:lnTo>
                    <a:pt x="2458" y="8521"/>
                  </a:lnTo>
                  <a:lnTo>
                    <a:pt x="410" y="9704"/>
                  </a:lnTo>
                  <a:lnTo>
                    <a:pt x="388" y="9681"/>
                  </a:lnTo>
                  <a:lnTo>
                    <a:pt x="353" y="9658"/>
                  </a:lnTo>
                  <a:lnTo>
                    <a:pt x="308" y="9636"/>
                  </a:lnTo>
                  <a:lnTo>
                    <a:pt x="228" y="9636"/>
                  </a:lnTo>
                  <a:lnTo>
                    <a:pt x="194" y="9647"/>
                  </a:lnTo>
                  <a:lnTo>
                    <a:pt x="137" y="9681"/>
                  </a:lnTo>
                  <a:lnTo>
                    <a:pt x="103" y="9738"/>
                  </a:lnTo>
                  <a:lnTo>
                    <a:pt x="92" y="9772"/>
                  </a:lnTo>
                  <a:lnTo>
                    <a:pt x="92" y="9806"/>
                  </a:lnTo>
                  <a:lnTo>
                    <a:pt x="103" y="9874"/>
                  </a:lnTo>
                  <a:lnTo>
                    <a:pt x="137" y="9920"/>
                  </a:lnTo>
                  <a:lnTo>
                    <a:pt x="183" y="9965"/>
                  </a:lnTo>
                  <a:lnTo>
                    <a:pt x="240" y="9977"/>
                  </a:lnTo>
                  <a:lnTo>
                    <a:pt x="240" y="12354"/>
                  </a:lnTo>
                  <a:lnTo>
                    <a:pt x="205" y="12354"/>
                  </a:lnTo>
                  <a:lnTo>
                    <a:pt x="160" y="12377"/>
                  </a:lnTo>
                  <a:lnTo>
                    <a:pt x="137" y="12400"/>
                  </a:lnTo>
                  <a:lnTo>
                    <a:pt x="103" y="12423"/>
                  </a:lnTo>
                  <a:lnTo>
                    <a:pt x="80" y="12457"/>
                  </a:lnTo>
                  <a:lnTo>
                    <a:pt x="58" y="12491"/>
                  </a:lnTo>
                  <a:lnTo>
                    <a:pt x="46" y="12525"/>
                  </a:lnTo>
                  <a:lnTo>
                    <a:pt x="46" y="12570"/>
                  </a:lnTo>
                  <a:lnTo>
                    <a:pt x="58" y="12616"/>
                  </a:lnTo>
                  <a:lnTo>
                    <a:pt x="69" y="12650"/>
                  </a:lnTo>
                  <a:lnTo>
                    <a:pt x="80" y="12684"/>
                  </a:lnTo>
                  <a:lnTo>
                    <a:pt x="114" y="12718"/>
                  </a:lnTo>
                  <a:lnTo>
                    <a:pt x="149" y="12752"/>
                  </a:lnTo>
                  <a:lnTo>
                    <a:pt x="183" y="12764"/>
                  </a:lnTo>
                  <a:lnTo>
                    <a:pt x="228" y="12787"/>
                  </a:lnTo>
                  <a:lnTo>
                    <a:pt x="262" y="12787"/>
                  </a:lnTo>
                  <a:lnTo>
                    <a:pt x="319" y="12775"/>
                  </a:lnTo>
                  <a:lnTo>
                    <a:pt x="376" y="12764"/>
                  </a:lnTo>
                  <a:lnTo>
                    <a:pt x="410" y="12730"/>
                  </a:lnTo>
                  <a:lnTo>
                    <a:pt x="444" y="12684"/>
                  </a:lnTo>
                  <a:lnTo>
                    <a:pt x="2481" y="13856"/>
                  </a:lnTo>
                  <a:lnTo>
                    <a:pt x="2469" y="13913"/>
                  </a:lnTo>
                  <a:lnTo>
                    <a:pt x="2469" y="13947"/>
                  </a:lnTo>
                  <a:lnTo>
                    <a:pt x="2481" y="13981"/>
                  </a:lnTo>
                  <a:lnTo>
                    <a:pt x="2515" y="14038"/>
                  </a:lnTo>
                  <a:lnTo>
                    <a:pt x="2572" y="14072"/>
                  </a:lnTo>
                  <a:lnTo>
                    <a:pt x="2606" y="14083"/>
                  </a:lnTo>
                  <a:lnTo>
                    <a:pt x="2674" y="14083"/>
                  </a:lnTo>
                  <a:lnTo>
                    <a:pt x="2697" y="14072"/>
                  </a:lnTo>
                  <a:lnTo>
                    <a:pt x="2754" y="14038"/>
                  </a:lnTo>
                  <a:lnTo>
                    <a:pt x="2788" y="13981"/>
                  </a:lnTo>
                  <a:lnTo>
                    <a:pt x="2799" y="13947"/>
                  </a:lnTo>
                  <a:lnTo>
                    <a:pt x="2810" y="13913"/>
                  </a:lnTo>
                  <a:lnTo>
                    <a:pt x="2799" y="13856"/>
                  </a:lnTo>
                  <a:lnTo>
                    <a:pt x="4801" y="12707"/>
                  </a:lnTo>
                  <a:lnTo>
                    <a:pt x="4835" y="12752"/>
                  </a:lnTo>
                  <a:lnTo>
                    <a:pt x="4881" y="12787"/>
                  </a:lnTo>
                  <a:lnTo>
                    <a:pt x="4938" y="12809"/>
                  </a:lnTo>
                  <a:lnTo>
                    <a:pt x="5006" y="12821"/>
                  </a:lnTo>
                  <a:lnTo>
                    <a:pt x="5074" y="12809"/>
                  </a:lnTo>
                  <a:lnTo>
                    <a:pt x="5131" y="12787"/>
                  </a:lnTo>
                  <a:lnTo>
                    <a:pt x="5177" y="12752"/>
                  </a:lnTo>
                  <a:lnTo>
                    <a:pt x="5211" y="12707"/>
                  </a:lnTo>
                  <a:lnTo>
                    <a:pt x="7167" y="13833"/>
                  </a:lnTo>
                  <a:lnTo>
                    <a:pt x="7156" y="13867"/>
                  </a:lnTo>
                  <a:lnTo>
                    <a:pt x="7156" y="13913"/>
                  </a:lnTo>
                  <a:lnTo>
                    <a:pt x="7156" y="13958"/>
                  </a:lnTo>
                  <a:lnTo>
                    <a:pt x="7179" y="14004"/>
                  </a:lnTo>
                  <a:lnTo>
                    <a:pt x="7190" y="14038"/>
                  </a:lnTo>
                  <a:lnTo>
                    <a:pt x="7224" y="14072"/>
                  </a:lnTo>
                  <a:lnTo>
                    <a:pt x="7258" y="14095"/>
                  </a:lnTo>
                  <a:lnTo>
                    <a:pt x="7292" y="14117"/>
                  </a:lnTo>
                  <a:lnTo>
                    <a:pt x="7338" y="14129"/>
                  </a:lnTo>
                  <a:lnTo>
                    <a:pt x="7417" y="14129"/>
                  </a:lnTo>
                  <a:lnTo>
                    <a:pt x="7463" y="14117"/>
                  </a:lnTo>
                  <a:lnTo>
                    <a:pt x="7497" y="14095"/>
                  </a:lnTo>
                  <a:lnTo>
                    <a:pt x="7531" y="14072"/>
                  </a:lnTo>
                  <a:lnTo>
                    <a:pt x="7554" y="14038"/>
                  </a:lnTo>
                  <a:lnTo>
                    <a:pt x="7577" y="14004"/>
                  </a:lnTo>
                  <a:lnTo>
                    <a:pt x="7588" y="13958"/>
                  </a:lnTo>
                  <a:lnTo>
                    <a:pt x="7600" y="13913"/>
                  </a:lnTo>
                  <a:lnTo>
                    <a:pt x="7588" y="13867"/>
                  </a:lnTo>
                  <a:lnTo>
                    <a:pt x="7577" y="13833"/>
                  </a:lnTo>
                  <a:lnTo>
                    <a:pt x="9545" y="12696"/>
                  </a:lnTo>
                  <a:lnTo>
                    <a:pt x="9579" y="12741"/>
                  </a:lnTo>
                  <a:lnTo>
                    <a:pt x="9624" y="12775"/>
                  </a:lnTo>
                  <a:lnTo>
                    <a:pt x="9681" y="12798"/>
                  </a:lnTo>
                  <a:lnTo>
                    <a:pt x="9749" y="12809"/>
                  </a:lnTo>
                  <a:lnTo>
                    <a:pt x="9806" y="12798"/>
                  </a:lnTo>
                  <a:lnTo>
                    <a:pt x="9863" y="12775"/>
                  </a:lnTo>
                  <a:lnTo>
                    <a:pt x="9909" y="12741"/>
                  </a:lnTo>
                  <a:lnTo>
                    <a:pt x="9954" y="12696"/>
                  </a:lnTo>
                  <a:lnTo>
                    <a:pt x="11888" y="13822"/>
                  </a:lnTo>
                  <a:lnTo>
                    <a:pt x="11877" y="13867"/>
                  </a:lnTo>
                  <a:lnTo>
                    <a:pt x="11877" y="13913"/>
                  </a:lnTo>
                  <a:lnTo>
                    <a:pt x="11877" y="13958"/>
                  </a:lnTo>
                  <a:lnTo>
                    <a:pt x="11888" y="14004"/>
                  </a:lnTo>
                  <a:lnTo>
                    <a:pt x="11911" y="14038"/>
                  </a:lnTo>
                  <a:lnTo>
                    <a:pt x="11934" y="14072"/>
                  </a:lnTo>
                  <a:lnTo>
                    <a:pt x="11968" y="14106"/>
                  </a:lnTo>
                  <a:lnTo>
                    <a:pt x="12002" y="14129"/>
                  </a:lnTo>
                  <a:lnTo>
                    <a:pt x="12047" y="14152"/>
                  </a:lnTo>
                  <a:lnTo>
                    <a:pt x="12093" y="14152"/>
                  </a:lnTo>
                  <a:lnTo>
                    <a:pt x="12093" y="16449"/>
                  </a:lnTo>
                  <a:lnTo>
                    <a:pt x="12047" y="16461"/>
                  </a:lnTo>
                  <a:lnTo>
                    <a:pt x="12013" y="16472"/>
                  </a:lnTo>
                  <a:lnTo>
                    <a:pt x="11979" y="16495"/>
                  </a:lnTo>
                  <a:lnTo>
                    <a:pt x="11956" y="16518"/>
                  </a:lnTo>
                  <a:lnTo>
                    <a:pt x="11922" y="16552"/>
                  </a:lnTo>
                  <a:lnTo>
                    <a:pt x="11911" y="16586"/>
                  </a:lnTo>
                  <a:lnTo>
                    <a:pt x="11899" y="16631"/>
                  </a:lnTo>
                  <a:lnTo>
                    <a:pt x="11888" y="16666"/>
                  </a:lnTo>
                  <a:lnTo>
                    <a:pt x="11899" y="16711"/>
                  </a:lnTo>
                  <a:lnTo>
                    <a:pt x="11911" y="16757"/>
                  </a:lnTo>
                  <a:lnTo>
                    <a:pt x="11934" y="16791"/>
                  </a:lnTo>
                  <a:lnTo>
                    <a:pt x="11956" y="16825"/>
                  </a:lnTo>
                  <a:lnTo>
                    <a:pt x="11990" y="16859"/>
                  </a:lnTo>
                  <a:lnTo>
                    <a:pt x="12025" y="16882"/>
                  </a:lnTo>
                  <a:lnTo>
                    <a:pt x="12070" y="16893"/>
                  </a:lnTo>
                  <a:lnTo>
                    <a:pt x="12116" y="16893"/>
                  </a:lnTo>
                  <a:lnTo>
                    <a:pt x="12172" y="16882"/>
                  </a:lnTo>
                  <a:lnTo>
                    <a:pt x="12218" y="16870"/>
                  </a:lnTo>
                  <a:lnTo>
                    <a:pt x="12263" y="16836"/>
                  </a:lnTo>
                  <a:lnTo>
                    <a:pt x="12298" y="16791"/>
                  </a:lnTo>
                  <a:lnTo>
                    <a:pt x="12798" y="17086"/>
                  </a:lnTo>
                  <a:lnTo>
                    <a:pt x="12798" y="17030"/>
                  </a:lnTo>
                  <a:lnTo>
                    <a:pt x="12320" y="16757"/>
                  </a:lnTo>
                  <a:lnTo>
                    <a:pt x="12332" y="16711"/>
                  </a:lnTo>
                  <a:lnTo>
                    <a:pt x="12343" y="16666"/>
                  </a:lnTo>
                  <a:lnTo>
                    <a:pt x="12332" y="16631"/>
                  </a:lnTo>
                  <a:lnTo>
                    <a:pt x="12320" y="16586"/>
                  </a:lnTo>
                  <a:lnTo>
                    <a:pt x="12309" y="16552"/>
                  </a:lnTo>
                  <a:lnTo>
                    <a:pt x="12286" y="16518"/>
                  </a:lnTo>
                  <a:lnTo>
                    <a:pt x="12252" y="16495"/>
                  </a:lnTo>
                  <a:lnTo>
                    <a:pt x="12218" y="16472"/>
                  </a:lnTo>
                  <a:lnTo>
                    <a:pt x="12184" y="16461"/>
                  </a:lnTo>
                  <a:lnTo>
                    <a:pt x="12138" y="16449"/>
                  </a:lnTo>
                  <a:lnTo>
                    <a:pt x="12138" y="14152"/>
                  </a:lnTo>
                  <a:lnTo>
                    <a:pt x="12184" y="14152"/>
                  </a:lnTo>
                  <a:lnTo>
                    <a:pt x="12229" y="14129"/>
                  </a:lnTo>
                  <a:lnTo>
                    <a:pt x="12263" y="14106"/>
                  </a:lnTo>
                  <a:lnTo>
                    <a:pt x="12298" y="14083"/>
                  </a:lnTo>
                  <a:lnTo>
                    <a:pt x="12320" y="14038"/>
                  </a:lnTo>
                  <a:lnTo>
                    <a:pt x="12343" y="14004"/>
                  </a:lnTo>
                  <a:lnTo>
                    <a:pt x="12354" y="13958"/>
                  </a:lnTo>
                  <a:lnTo>
                    <a:pt x="12366" y="13913"/>
                  </a:lnTo>
                  <a:lnTo>
                    <a:pt x="12354" y="13867"/>
                  </a:lnTo>
                  <a:lnTo>
                    <a:pt x="12343" y="13822"/>
                  </a:lnTo>
                  <a:lnTo>
                    <a:pt x="12798" y="13560"/>
                  </a:lnTo>
                  <a:lnTo>
                    <a:pt x="12798" y="13503"/>
                  </a:lnTo>
                  <a:lnTo>
                    <a:pt x="12320" y="13776"/>
                  </a:lnTo>
                  <a:lnTo>
                    <a:pt x="12286" y="13731"/>
                  </a:lnTo>
                  <a:lnTo>
                    <a:pt x="12229" y="13697"/>
                  </a:lnTo>
                  <a:lnTo>
                    <a:pt x="12184" y="13674"/>
                  </a:lnTo>
                  <a:lnTo>
                    <a:pt x="12059" y="13674"/>
                  </a:lnTo>
                  <a:lnTo>
                    <a:pt x="12002" y="13697"/>
                  </a:lnTo>
                  <a:lnTo>
                    <a:pt x="11956" y="13731"/>
                  </a:lnTo>
                  <a:lnTo>
                    <a:pt x="11911" y="13776"/>
                  </a:lnTo>
                  <a:lnTo>
                    <a:pt x="9966" y="12661"/>
                  </a:lnTo>
                  <a:lnTo>
                    <a:pt x="9988" y="12616"/>
                  </a:lnTo>
                  <a:lnTo>
                    <a:pt x="9988" y="12570"/>
                  </a:lnTo>
                  <a:lnTo>
                    <a:pt x="9988" y="12525"/>
                  </a:lnTo>
                  <a:lnTo>
                    <a:pt x="9977" y="12479"/>
                  </a:lnTo>
                  <a:lnTo>
                    <a:pt x="9954" y="12434"/>
                  </a:lnTo>
                  <a:lnTo>
                    <a:pt x="9920" y="12400"/>
                  </a:lnTo>
                  <a:lnTo>
                    <a:pt x="9897" y="12377"/>
                  </a:lnTo>
                  <a:lnTo>
                    <a:pt x="9852" y="12354"/>
                  </a:lnTo>
                  <a:lnTo>
                    <a:pt x="9818" y="12332"/>
                  </a:lnTo>
                  <a:lnTo>
                    <a:pt x="9772" y="12332"/>
                  </a:lnTo>
                  <a:lnTo>
                    <a:pt x="9772" y="10011"/>
                  </a:lnTo>
                  <a:lnTo>
                    <a:pt x="9806" y="10011"/>
                  </a:lnTo>
                  <a:lnTo>
                    <a:pt x="9840" y="9988"/>
                  </a:lnTo>
                  <a:lnTo>
                    <a:pt x="9897" y="9943"/>
                  </a:lnTo>
                  <a:lnTo>
                    <a:pt x="9943" y="9886"/>
                  </a:lnTo>
                  <a:lnTo>
                    <a:pt x="9954" y="9852"/>
                  </a:lnTo>
                  <a:lnTo>
                    <a:pt x="9954" y="9806"/>
                  </a:lnTo>
                  <a:lnTo>
                    <a:pt x="9954" y="9772"/>
                  </a:lnTo>
                  <a:lnTo>
                    <a:pt x="9943" y="9738"/>
                  </a:lnTo>
                  <a:lnTo>
                    <a:pt x="11979" y="8555"/>
                  </a:lnTo>
                  <a:lnTo>
                    <a:pt x="12002" y="8589"/>
                  </a:lnTo>
                  <a:lnTo>
                    <a:pt x="12036" y="8612"/>
                  </a:lnTo>
                  <a:lnTo>
                    <a:pt x="12081" y="8623"/>
                  </a:lnTo>
                  <a:lnTo>
                    <a:pt x="12161" y="8623"/>
                  </a:lnTo>
                  <a:lnTo>
                    <a:pt x="12195" y="8612"/>
                  </a:lnTo>
                  <a:lnTo>
                    <a:pt x="12229" y="8589"/>
                  </a:lnTo>
                  <a:lnTo>
                    <a:pt x="12252" y="8555"/>
                  </a:lnTo>
                  <a:lnTo>
                    <a:pt x="12798" y="8873"/>
                  </a:lnTo>
                  <a:lnTo>
                    <a:pt x="12798" y="8817"/>
                  </a:lnTo>
                  <a:lnTo>
                    <a:pt x="12275" y="8509"/>
                  </a:lnTo>
                  <a:lnTo>
                    <a:pt x="12286" y="8464"/>
                  </a:lnTo>
                  <a:lnTo>
                    <a:pt x="12263" y="8396"/>
                  </a:lnTo>
                  <a:lnTo>
                    <a:pt x="12229" y="8339"/>
                  </a:lnTo>
                  <a:lnTo>
                    <a:pt x="12184" y="8305"/>
                  </a:lnTo>
                  <a:lnTo>
                    <a:pt x="12116" y="8293"/>
                  </a:lnTo>
                  <a:lnTo>
                    <a:pt x="12047" y="8305"/>
                  </a:lnTo>
                  <a:lnTo>
                    <a:pt x="12002" y="8339"/>
                  </a:lnTo>
                  <a:lnTo>
                    <a:pt x="11968" y="8396"/>
                  </a:lnTo>
                  <a:lnTo>
                    <a:pt x="11956" y="8464"/>
                  </a:lnTo>
                  <a:lnTo>
                    <a:pt x="11956" y="8509"/>
                  </a:lnTo>
                  <a:lnTo>
                    <a:pt x="9920" y="9692"/>
                  </a:lnTo>
                  <a:lnTo>
                    <a:pt x="9886" y="9658"/>
                  </a:lnTo>
                  <a:lnTo>
                    <a:pt x="9840" y="9624"/>
                  </a:lnTo>
                  <a:lnTo>
                    <a:pt x="9795" y="9613"/>
                  </a:lnTo>
                  <a:lnTo>
                    <a:pt x="9749" y="9601"/>
                  </a:lnTo>
                  <a:lnTo>
                    <a:pt x="9693" y="9613"/>
                  </a:lnTo>
                  <a:lnTo>
                    <a:pt x="9647" y="9624"/>
                  </a:lnTo>
                  <a:lnTo>
                    <a:pt x="9613" y="9658"/>
                  </a:lnTo>
                  <a:lnTo>
                    <a:pt x="9579" y="9692"/>
                  </a:lnTo>
                  <a:lnTo>
                    <a:pt x="7611" y="8555"/>
                  </a:lnTo>
                  <a:lnTo>
                    <a:pt x="7622" y="8509"/>
                  </a:lnTo>
                  <a:lnTo>
                    <a:pt x="7634" y="8464"/>
                  </a:lnTo>
                  <a:lnTo>
                    <a:pt x="7622" y="8407"/>
                  </a:lnTo>
                  <a:lnTo>
                    <a:pt x="7611" y="8373"/>
                  </a:lnTo>
                  <a:lnTo>
                    <a:pt x="7588" y="8327"/>
                  </a:lnTo>
                  <a:lnTo>
                    <a:pt x="7565" y="8293"/>
                  </a:lnTo>
                  <a:lnTo>
                    <a:pt x="7531" y="8259"/>
                  </a:lnTo>
                  <a:lnTo>
                    <a:pt x="7486" y="8236"/>
                  </a:lnTo>
                  <a:lnTo>
                    <a:pt x="7440" y="8214"/>
                  </a:lnTo>
                  <a:lnTo>
                    <a:pt x="7395" y="8214"/>
                  </a:lnTo>
                  <a:lnTo>
                    <a:pt x="7395" y="5916"/>
                  </a:lnTo>
                  <a:lnTo>
                    <a:pt x="7440" y="5916"/>
                  </a:lnTo>
                  <a:lnTo>
                    <a:pt x="7474" y="5893"/>
                  </a:lnTo>
                  <a:lnTo>
                    <a:pt x="7509" y="5882"/>
                  </a:lnTo>
                  <a:lnTo>
                    <a:pt x="7543" y="5848"/>
                  </a:lnTo>
                  <a:lnTo>
                    <a:pt x="7565" y="5813"/>
                  </a:lnTo>
                  <a:lnTo>
                    <a:pt x="7577" y="5779"/>
                  </a:lnTo>
                  <a:lnTo>
                    <a:pt x="7588" y="5745"/>
                  </a:lnTo>
                  <a:lnTo>
                    <a:pt x="7600" y="5700"/>
                  </a:lnTo>
                  <a:lnTo>
                    <a:pt x="7588" y="5654"/>
                  </a:lnTo>
                  <a:lnTo>
                    <a:pt x="7577" y="5620"/>
                  </a:lnTo>
                  <a:lnTo>
                    <a:pt x="7554" y="5586"/>
                  </a:lnTo>
                  <a:lnTo>
                    <a:pt x="7531" y="5552"/>
                  </a:lnTo>
                  <a:lnTo>
                    <a:pt x="7497" y="5518"/>
                  </a:lnTo>
                  <a:lnTo>
                    <a:pt x="7463" y="5506"/>
                  </a:lnTo>
                  <a:lnTo>
                    <a:pt x="7417" y="5484"/>
                  </a:lnTo>
                  <a:lnTo>
                    <a:pt x="7372" y="5484"/>
                  </a:lnTo>
                  <a:lnTo>
                    <a:pt x="7326" y="5495"/>
                  </a:lnTo>
                  <a:lnTo>
                    <a:pt x="7270" y="5506"/>
                  </a:lnTo>
                  <a:lnTo>
                    <a:pt x="7224" y="5540"/>
                  </a:lnTo>
                  <a:lnTo>
                    <a:pt x="7190" y="5586"/>
                  </a:lnTo>
                  <a:lnTo>
                    <a:pt x="5188" y="4426"/>
                  </a:lnTo>
                  <a:lnTo>
                    <a:pt x="5199" y="4357"/>
                  </a:lnTo>
                  <a:lnTo>
                    <a:pt x="5188" y="4289"/>
                  </a:lnTo>
                  <a:lnTo>
                    <a:pt x="5142" y="4232"/>
                  </a:lnTo>
                  <a:lnTo>
                    <a:pt x="5097" y="4187"/>
                  </a:lnTo>
                  <a:lnTo>
                    <a:pt x="5029" y="4164"/>
                  </a:lnTo>
                  <a:lnTo>
                    <a:pt x="5029" y="1821"/>
                  </a:lnTo>
                  <a:lnTo>
                    <a:pt x="5063" y="1809"/>
                  </a:lnTo>
                  <a:lnTo>
                    <a:pt x="5108" y="1798"/>
                  </a:lnTo>
                  <a:lnTo>
                    <a:pt x="5142" y="1775"/>
                  </a:lnTo>
                  <a:lnTo>
                    <a:pt x="5165" y="1752"/>
                  </a:lnTo>
                  <a:lnTo>
                    <a:pt x="5188" y="1718"/>
                  </a:lnTo>
                  <a:lnTo>
                    <a:pt x="5211" y="1684"/>
                  </a:lnTo>
                  <a:lnTo>
                    <a:pt x="5222" y="1639"/>
                  </a:lnTo>
                  <a:lnTo>
                    <a:pt x="5222" y="1605"/>
                  </a:lnTo>
                  <a:lnTo>
                    <a:pt x="5222" y="1559"/>
                  </a:lnTo>
                  <a:lnTo>
                    <a:pt x="5211" y="1514"/>
                  </a:lnTo>
                  <a:lnTo>
                    <a:pt x="5188" y="1479"/>
                  </a:lnTo>
                  <a:lnTo>
                    <a:pt x="5165" y="1445"/>
                  </a:lnTo>
                  <a:lnTo>
                    <a:pt x="5131" y="1411"/>
                  </a:lnTo>
                  <a:lnTo>
                    <a:pt x="5097" y="1400"/>
                  </a:lnTo>
                  <a:lnTo>
                    <a:pt x="5051" y="1388"/>
                  </a:lnTo>
                  <a:lnTo>
                    <a:pt x="5006" y="1377"/>
                  </a:lnTo>
                  <a:lnTo>
                    <a:pt x="4949" y="1388"/>
                  </a:lnTo>
                  <a:lnTo>
                    <a:pt x="4904" y="1400"/>
                  </a:lnTo>
                  <a:lnTo>
                    <a:pt x="4858" y="1434"/>
                  </a:lnTo>
                  <a:lnTo>
                    <a:pt x="4824" y="1479"/>
                  </a:lnTo>
                  <a:lnTo>
                    <a:pt x="2867" y="353"/>
                  </a:lnTo>
                  <a:lnTo>
                    <a:pt x="2890" y="296"/>
                  </a:lnTo>
                  <a:lnTo>
                    <a:pt x="2890" y="251"/>
                  </a:lnTo>
                  <a:lnTo>
                    <a:pt x="2890" y="194"/>
                  </a:lnTo>
                  <a:lnTo>
                    <a:pt x="2867" y="149"/>
                  </a:lnTo>
                  <a:lnTo>
                    <a:pt x="2845" y="114"/>
                  </a:lnTo>
                  <a:lnTo>
                    <a:pt x="2810" y="69"/>
                  </a:lnTo>
                  <a:lnTo>
                    <a:pt x="2776" y="35"/>
                  </a:lnTo>
                  <a:lnTo>
                    <a:pt x="2731" y="12"/>
                  </a:lnTo>
                  <a:lnTo>
                    <a:pt x="2685" y="1"/>
                  </a:lnTo>
                  <a:lnTo>
                    <a:pt x="2583" y="1"/>
                  </a:ln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5" name="Google Shape;12;p2"/>
            <p:cNvSpPr>
              <a:spLocks/>
            </p:cNvSpPr>
            <p:nvPr/>
          </p:nvSpPr>
          <p:spPr bwMode="auto">
            <a:xfrm>
              <a:off x="6075625" y="4536204"/>
              <a:ext cx="787081" cy="607266"/>
            </a:xfrm>
            <a:custGeom>
              <a:avLst/>
              <a:gdLst>
                <a:gd name="T0" fmla="*/ 51596927 w 7520"/>
                <a:gd name="T1" fmla="*/ 17450891 h 5802"/>
                <a:gd name="T2" fmla="*/ 52341828 w 7520"/>
                <a:gd name="T3" fmla="*/ 19192725 h 5802"/>
                <a:gd name="T4" fmla="*/ 54094654 w 7520"/>
                <a:gd name="T5" fmla="*/ 20069084 h 5802"/>
                <a:gd name="T6" fmla="*/ 52845791 w 7520"/>
                <a:gd name="T7" fmla="*/ 45736068 h 5802"/>
                <a:gd name="T8" fmla="*/ 51969430 w 7520"/>
                <a:gd name="T9" fmla="*/ 47225974 h 5802"/>
                <a:gd name="T10" fmla="*/ 30169380 w 7520"/>
                <a:gd name="T11" fmla="*/ 61182311 h 5802"/>
                <a:gd name="T12" fmla="*/ 27792228 w 7520"/>
                <a:gd name="T13" fmla="*/ 60316837 h 5802"/>
                <a:gd name="T14" fmla="*/ 4622950 w 7520"/>
                <a:gd name="T15" fmla="*/ 48606190 h 5802"/>
                <a:gd name="T16" fmla="*/ 4622950 w 7520"/>
                <a:gd name="T17" fmla="*/ 46733002 h 5802"/>
                <a:gd name="T18" fmla="*/ 3494556 w 7520"/>
                <a:gd name="T19" fmla="*/ 45484140 h 5802"/>
                <a:gd name="T20" fmla="*/ 3122158 w 7520"/>
                <a:gd name="T21" fmla="*/ 19817156 h 5802"/>
                <a:gd name="T22" fmla="*/ 4491490 w 7520"/>
                <a:gd name="T23" fmla="*/ 18688763 h 5802"/>
                <a:gd name="T24" fmla="*/ 4743419 w 7520"/>
                <a:gd name="T25" fmla="*/ 16947034 h 5802"/>
                <a:gd name="T26" fmla="*/ 27047327 w 7520"/>
                <a:gd name="T27" fmla="*/ 4984459 h 5802"/>
                <a:gd name="T28" fmla="*/ 29665522 w 7520"/>
                <a:gd name="T29" fmla="*/ 4984459 h 5802"/>
                <a:gd name="T30" fmla="*/ 27792228 w 7520"/>
                <a:gd name="T31" fmla="*/ 131459 h 5802"/>
                <a:gd name="T32" fmla="*/ 26170967 w 7520"/>
                <a:gd name="T33" fmla="*/ 1248862 h 5802"/>
                <a:gd name="T34" fmla="*/ 25798464 w 7520"/>
                <a:gd name="T35" fmla="*/ 3242625 h 5802"/>
                <a:gd name="T36" fmla="*/ 3494556 w 7520"/>
                <a:gd name="T37" fmla="*/ 15325669 h 5802"/>
                <a:gd name="T38" fmla="*/ 1007820 w 7520"/>
                <a:gd name="T39" fmla="*/ 15457128 h 5802"/>
                <a:gd name="T40" fmla="*/ 10990 w 7520"/>
                <a:gd name="T41" fmla="*/ 16947034 h 5802"/>
                <a:gd name="T42" fmla="*/ 383388 w 7520"/>
                <a:gd name="T43" fmla="*/ 18688763 h 5802"/>
                <a:gd name="T44" fmla="*/ 1752721 w 7520"/>
                <a:gd name="T45" fmla="*/ 19685696 h 5802"/>
                <a:gd name="T46" fmla="*/ 1248863 w 7520"/>
                <a:gd name="T47" fmla="*/ 45484140 h 5802"/>
                <a:gd name="T48" fmla="*/ 131459 w 7520"/>
                <a:gd name="T49" fmla="*/ 46733002 h 5802"/>
                <a:gd name="T50" fmla="*/ 131459 w 7520"/>
                <a:gd name="T51" fmla="*/ 48606190 h 5802"/>
                <a:gd name="T52" fmla="*/ 1500792 w 7520"/>
                <a:gd name="T53" fmla="*/ 49844063 h 5802"/>
                <a:gd name="T54" fmla="*/ 3494556 w 7520"/>
                <a:gd name="T55" fmla="*/ 49844063 h 5802"/>
                <a:gd name="T56" fmla="*/ 26170967 w 7520"/>
                <a:gd name="T57" fmla="*/ 62058671 h 5802"/>
                <a:gd name="T58" fmla="*/ 30169380 w 7520"/>
                <a:gd name="T59" fmla="*/ 63559461 h 5802"/>
                <a:gd name="T60" fmla="*/ 30410423 w 7520"/>
                <a:gd name="T61" fmla="*/ 61686168 h 5802"/>
                <a:gd name="T62" fmla="*/ 53711266 w 7520"/>
                <a:gd name="T63" fmla="*/ 49975522 h 5802"/>
                <a:gd name="T64" fmla="*/ 55956959 w 7520"/>
                <a:gd name="T65" fmla="*/ 49471665 h 5802"/>
                <a:gd name="T66" fmla="*/ 78512795 w 7520"/>
                <a:gd name="T67" fmla="*/ 63055500 h 5802"/>
                <a:gd name="T68" fmla="*/ 82379854 w 7520"/>
                <a:gd name="T69" fmla="*/ 62431173 h 5802"/>
                <a:gd name="T70" fmla="*/ 81130991 w 7520"/>
                <a:gd name="T71" fmla="*/ 60689339 h 5802"/>
                <a:gd name="T72" fmla="*/ 79389155 w 7520"/>
                <a:gd name="T73" fmla="*/ 60689339 h 5802"/>
                <a:gd name="T74" fmla="*/ 56701859 w 7520"/>
                <a:gd name="T75" fmla="*/ 48102333 h 5802"/>
                <a:gd name="T76" fmla="*/ 56329461 w 7520"/>
                <a:gd name="T77" fmla="*/ 46360499 h 5802"/>
                <a:gd name="T78" fmla="*/ 54960024 w 7520"/>
                <a:gd name="T79" fmla="*/ 45363670 h 5802"/>
                <a:gd name="T80" fmla="*/ 55463986 w 7520"/>
                <a:gd name="T81" fmla="*/ 19817156 h 5802"/>
                <a:gd name="T82" fmla="*/ 56833319 w 7520"/>
                <a:gd name="T83" fmla="*/ 18447824 h 5802"/>
                <a:gd name="T84" fmla="*/ 56833319 w 7520"/>
                <a:gd name="T85" fmla="*/ 16454062 h 5802"/>
                <a:gd name="T86" fmla="*/ 55332527 w 7520"/>
                <a:gd name="T87" fmla="*/ 14953271 h 5802"/>
                <a:gd name="T88" fmla="*/ 52473288 w 7520"/>
                <a:gd name="T89" fmla="*/ 15457128 h 5802"/>
                <a:gd name="T90" fmla="*/ 31034855 w 7520"/>
                <a:gd name="T91" fmla="*/ 2738663 h 5802"/>
                <a:gd name="T92" fmla="*/ 30289954 w 7520"/>
                <a:gd name="T93" fmla="*/ 876360 h 5802"/>
                <a:gd name="T94" fmla="*/ 28296190 w 7520"/>
                <a:gd name="T95" fmla="*/ 0 h 580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520" h="5802" extrusionOk="0">
                  <a:moveTo>
                    <a:pt x="2788" y="376"/>
                  </a:moveTo>
                  <a:lnTo>
                    <a:pt x="4733" y="1502"/>
                  </a:lnTo>
                  <a:lnTo>
                    <a:pt x="4721" y="1547"/>
                  </a:lnTo>
                  <a:lnTo>
                    <a:pt x="4710" y="1593"/>
                  </a:lnTo>
                  <a:lnTo>
                    <a:pt x="4721" y="1638"/>
                  </a:lnTo>
                  <a:lnTo>
                    <a:pt x="4733" y="1684"/>
                  </a:lnTo>
                  <a:lnTo>
                    <a:pt x="4756" y="1718"/>
                  </a:lnTo>
                  <a:lnTo>
                    <a:pt x="4778" y="1752"/>
                  </a:lnTo>
                  <a:lnTo>
                    <a:pt x="4812" y="1786"/>
                  </a:lnTo>
                  <a:lnTo>
                    <a:pt x="4847" y="1809"/>
                  </a:lnTo>
                  <a:lnTo>
                    <a:pt x="4892" y="1832"/>
                  </a:lnTo>
                  <a:lnTo>
                    <a:pt x="4938" y="1832"/>
                  </a:lnTo>
                  <a:lnTo>
                    <a:pt x="4938" y="4129"/>
                  </a:lnTo>
                  <a:lnTo>
                    <a:pt x="4892" y="4141"/>
                  </a:lnTo>
                  <a:lnTo>
                    <a:pt x="4858" y="4152"/>
                  </a:lnTo>
                  <a:lnTo>
                    <a:pt x="4824" y="4175"/>
                  </a:lnTo>
                  <a:lnTo>
                    <a:pt x="4790" y="4198"/>
                  </a:lnTo>
                  <a:lnTo>
                    <a:pt x="4767" y="4232"/>
                  </a:lnTo>
                  <a:lnTo>
                    <a:pt x="4756" y="4266"/>
                  </a:lnTo>
                  <a:lnTo>
                    <a:pt x="4744" y="4311"/>
                  </a:lnTo>
                  <a:lnTo>
                    <a:pt x="4733" y="4346"/>
                  </a:lnTo>
                  <a:lnTo>
                    <a:pt x="4744" y="4391"/>
                  </a:lnTo>
                  <a:lnTo>
                    <a:pt x="4756" y="4437"/>
                  </a:lnTo>
                  <a:lnTo>
                    <a:pt x="2754" y="5585"/>
                  </a:lnTo>
                  <a:lnTo>
                    <a:pt x="2719" y="5551"/>
                  </a:lnTo>
                  <a:lnTo>
                    <a:pt x="2685" y="5529"/>
                  </a:lnTo>
                  <a:lnTo>
                    <a:pt x="2640" y="5506"/>
                  </a:lnTo>
                  <a:lnTo>
                    <a:pt x="2537" y="5506"/>
                  </a:lnTo>
                  <a:lnTo>
                    <a:pt x="2492" y="5529"/>
                  </a:lnTo>
                  <a:lnTo>
                    <a:pt x="2458" y="5551"/>
                  </a:lnTo>
                  <a:lnTo>
                    <a:pt x="2424" y="5585"/>
                  </a:lnTo>
                  <a:lnTo>
                    <a:pt x="422" y="4437"/>
                  </a:lnTo>
                  <a:lnTo>
                    <a:pt x="433" y="4391"/>
                  </a:lnTo>
                  <a:lnTo>
                    <a:pt x="444" y="4346"/>
                  </a:lnTo>
                  <a:lnTo>
                    <a:pt x="433" y="4311"/>
                  </a:lnTo>
                  <a:lnTo>
                    <a:pt x="422" y="4266"/>
                  </a:lnTo>
                  <a:lnTo>
                    <a:pt x="410" y="4232"/>
                  </a:lnTo>
                  <a:lnTo>
                    <a:pt x="376" y="4198"/>
                  </a:lnTo>
                  <a:lnTo>
                    <a:pt x="353" y="4175"/>
                  </a:lnTo>
                  <a:lnTo>
                    <a:pt x="319" y="4152"/>
                  </a:lnTo>
                  <a:lnTo>
                    <a:pt x="285" y="4141"/>
                  </a:lnTo>
                  <a:lnTo>
                    <a:pt x="240" y="4129"/>
                  </a:lnTo>
                  <a:lnTo>
                    <a:pt x="240" y="1809"/>
                  </a:lnTo>
                  <a:lnTo>
                    <a:pt x="285" y="1809"/>
                  </a:lnTo>
                  <a:lnTo>
                    <a:pt x="319" y="1786"/>
                  </a:lnTo>
                  <a:lnTo>
                    <a:pt x="353" y="1763"/>
                  </a:lnTo>
                  <a:lnTo>
                    <a:pt x="376" y="1741"/>
                  </a:lnTo>
                  <a:lnTo>
                    <a:pt x="410" y="1706"/>
                  </a:lnTo>
                  <a:lnTo>
                    <a:pt x="422" y="1672"/>
                  </a:lnTo>
                  <a:lnTo>
                    <a:pt x="433" y="1638"/>
                  </a:lnTo>
                  <a:lnTo>
                    <a:pt x="444" y="1593"/>
                  </a:lnTo>
                  <a:lnTo>
                    <a:pt x="433" y="1547"/>
                  </a:lnTo>
                  <a:lnTo>
                    <a:pt x="422" y="1513"/>
                  </a:lnTo>
                  <a:lnTo>
                    <a:pt x="2389" y="376"/>
                  </a:lnTo>
                  <a:lnTo>
                    <a:pt x="2424" y="421"/>
                  </a:lnTo>
                  <a:lnTo>
                    <a:pt x="2469" y="455"/>
                  </a:lnTo>
                  <a:lnTo>
                    <a:pt x="2526" y="478"/>
                  </a:lnTo>
                  <a:lnTo>
                    <a:pt x="2583" y="489"/>
                  </a:lnTo>
                  <a:lnTo>
                    <a:pt x="2651" y="478"/>
                  </a:lnTo>
                  <a:lnTo>
                    <a:pt x="2708" y="455"/>
                  </a:lnTo>
                  <a:lnTo>
                    <a:pt x="2754" y="421"/>
                  </a:lnTo>
                  <a:lnTo>
                    <a:pt x="2788" y="376"/>
                  </a:lnTo>
                  <a:close/>
                  <a:moveTo>
                    <a:pt x="2583" y="0"/>
                  </a:moveTo>
                  <a:lnTo>
                    <a:pt x="2537" y="12"/>
                  </a:lnTo>
                  <a:lnTo>
                    <a:pt x="2492" y="23"/>
                  </a:lnTo>
                  <a:lnTo>
                    <a:pt x="2458" y="46"/>
                  </a:lnTo>
                  <a:lnTo>
                    <a:pt x="2412" y="80"/>
                  </a:lnTo>
                  <a:lnTo>
                    <a:pt x="2389" y="114"/>
                  </a:lnTo>
                  <a:lnTo>
                    <a:pt x="2367" y="148"/>
                  </a:lnTo>
                  <a:lnTo>
                    <a:pt x="2355" y="194"/>
                  </a:lnTo>
                  <a:lnTo>
                    <a:pt x="2344" y="250"/>
                  </a:lnTo>
                  <a:lnTo>
                    <a:pt x="2355" y="296"/>
                  </a:lnTo>
                  <a:lnTo>
                    <a:pt x="2367" y="341"/>
                  </a:lnTo>
                  <a:lnTo>
                    <a:pt x="399" y="1468"/>
                  </a:lnTo>
                  <a:lnTo>
                    <a:pt x="365" y="1433"/>
                  </a:lnTo>
                  <a:lnTo>
                    <a:pt x="319" y="1399"/>
                  </a:lnTo>
                  <a:lnTo>
                    <a:pt x="274" y="1377"/>
                  </a:lnTo>
                  <a:lnTo>
                    <a:pt x="171" y="1377"/>
                  </a:lnTo>
                  <a:lnTo>
                    <a:pt x="137" y="1388"/>
                  </a:lnTo>
                  <a:lnTo>
                    <a:pt x="92" y="1411"/>
                  </a:lnTo>
                  <a:lnTo>
                    <a:pt x="58" y="1433"/>
                  </a:lnTo>
                  <a:lnTo>
                    <a:pt x="35" y="1468"/>
                  </a:lnTo>
                  <a:lnTo>
                    <a:pt x="12" y="1513"/>
                  </a:lnTo>
                  <a:lnTo>
                    <a:pt x="1" y="1547"/>
                  </a:lnTo>
                  <a:lnTo>
                    <a:pt x="1" y="1593"/>
                  </a:lnTo>
                  <a:lnTo>
                    <a:pt x="1" y="1638"/>
                  </a:lnTo>
                  <a:lnTo>
                    <a:pt x="12" y="1672"/>
                  </a:lnTo>
                  <a:lnTo>
                    <a:pt x="35" y="1706"/>
                  </a:lnTo>
                  <a:lnTo>
                    <a:pt x="58" y="1741"/>
                  </a:lnTo>
                  <a:lnTo>
                    <a:pt x="80" y="1763"/>
                  </a:lnTo>
                  <a:lnTo>
                    <a:pt x="114" y="1786"/>
                  </a:lnTo>
                  <a:lnTo>
                    <a:pt x="160" y="1797"/>
                  </a:lnTo>
                  <a:lnTo>
                    <a:pt x="194" y="1809"/>
                  </a:lnTo>
                  <a:lnTo>
                    <a:pt x="194" y="4129"/>
                  </a:lnTo>
                  <a:lnTo>
                    <a:pt x="160" y="4141"/>
                  </a:lnTo>
                  <a:lnTo>
                    <a:pt x="114" y="4152"/>
                  </a:lnTo>
                  <a:lnTo>
                    <a:pt x="80" y="4175"/>
                  </a:lnTo>
                  <a:lnTo>
                    <a:pt x="58" y="4209"/>
                  </a:lnTo>
                  <a:lnTo>
                    <a:pt x="35" y="4232"/>
                  </a:lnTo>
                  <a:lnTo>
                    <a:pt x="12" y="4266"/>
                  </a:lnTo>
                  <a:lnTo>
                    <a:pt x="1" y="4311"/>
                  </a:lnTo>
                  <a:lnTo>
                    <a:pt x="1" y="4346"/>
                  </a:lnTo>
                  <a:lnTo>
                    <a:pt x="1" y="4391"/>
                  </a:lnTo>
                  <a:lnTo>
                    <a:pt x="12" y="4437"/>
                  </a:lnTo>
                  <a:lnTo>
                    <a:pt x="35" y="4471"/>
                  </a:lnTo>
                  <a:lnTo>
                    <a:pt x="58" y="4505"/>
                  </a:lnTo>
                  <a:lnTo>
                    <a:pt x="92" y="4539"/>
                  </a:lnTo>
                  <a:lnTo>
                    <a:pt x="137" y="4550"/>
                  </a:lnTo>
                  <a:lnTo>
                    <a:pt x="171" y="4562"/>
                  </a:lnTo>
                  <a:lnTo>
                    <a:pt x="217" y="4573"/>
                  </a:lnTo>
                  <a:lnTo>
                    <a:pt x="274" y="4562"/>
                  </a:lnTo>
                  <a:lnTo>
                    <a:pt x="319" y="4550"/>
                  </a:lnTo>
                  <a:lnTo>
                    <a:pt x="365" y="4516"/>
                  </a:lnTo>
                  <a:lnTo>
                    <a:pt x="399" y="4471"/>
                  </a:lnTo>
                  <a:lnTo>
                    <a:pt x="2401" y="5631"/>
                  </a:lnTo>
                  <a:lnTo>
                    <a:pt x="2389" y="5665"/>
                  </a:lnTo>
                  <a:lnTo>
                    <a:pt x="2389" y="5699"/>
                  </a:lnTo>
                  <a:lnTo>
                    <a:pt x="2401" y="5756"/>
                  </a:lnTo>
                  <a:lnTo>
                    <a:pt x="2424" y="5802"/>
                  </a:lnTo>
                  <a:lnTo>
                    <a:pt x="2754" y="5802"/>
                  </a:lnTo>
                  <a:lnTo>
                    <a:pt x="2776" y="5756"/>
                  </a:lnTo>
                  <a:lnTo>
                    <a:pt x="2788" y="5699"/>
                  </a:lnTo>
                  <a:lnTo>
                    <a:pt x="2788" y="5665"/>
                  </a:lnTo>
                  <a:lnTo>
                    <a:pt x="2776" y="5631"/>
                  </a:lnTo>
                  <a:lnTo>
                    <a:pt x="4778" y="4471"/>
                  </a:lnTo>
                  <a:lnTo>
                    <a:pt x="4812" y="4516"/>
                  </a:lnTo>
                  <a:lnTo>
                    <a:pt x="4847" y="4550"/>
                  </a:lnTo>
                  <a:lnTo>
                    <a:pt x="4903" y="4562"/>
                  </a:lnTo>
                  <a:lnTo>
                    <a:pt x="4960" y="4573"/>
                  </a:lnTo>
                  <a:lnTo>
                    <a:pt x="5017" y="4562"/>
                  </a:lnTo>
                  <a:lnTo>
                    <a:pt x="5063" y="4550"/>
                  </a:lnTo>
                  <a:lnTo>
                    <a:pt x="5108" y="4516"/>
                  </a:lnTo>
                  <a:lnTo>
                    <a:pt x="5142" y="4471"/>
                  </a:lnTo>
                  <a:lnTo>
                    <a:pt x="7167" y="5642"/>
                  </a:lnTo>
                  <a:lnTo>
                    <a:pt x="7156" y="5699"/>
                  </a:lnTo>
                  <a:lnTo>
                    <a:pt x="7167" y="5756"/>
                  </a:lnTo>
                  <a:lnTo>
                    <a:pt x="7190" y="5802"/>
                  </a:lnTo>
                  <a:lnTo>
                    <a:pt x="7486" y="5802"/>
                  </a:lnTo>
                  <a:lnTo>
                    <a:pt x="7508" y="5756"/>
                  </a:lnTo>
                  <a:lnTo>
                    <a:pt x="7520" y="5699"/>
                  </a:lnTo>
                  <a:lnTo>
                    <a:pt x="7508" y="5665"/>
                  </a:lnTo>
                  <a:lnTo>
                    <a:pt x="7497" y="5631"/>
                  </a:lnTo>
                  <a:lnTo>
                    <a:pt x="7463" y="5574"/>
                  </a:lnTo>
                  <a:lnTo>
                    <a:pt x="7406" y="5540"/>
                  </a:lnTo>
                  <a:lnTo>
                    <a:pt x="7372" y="5529"/>
                  </a:lnTo>
                  <a:lnTo>
                    <a:pt x="7338" y="5517"/>
                  </a:lnTo>
                  <a:lnTo>
                    <a:pt x="7292" y="5529"/>
                  </a:lnTo>
                  <a:lnTo>
                    <a:pt x="7247" y="5540"/>
                  </a:lnTo>
                  <a:lnTo>
                    <a:pt x="7213" y="5574"/>
                  </a:lnTo>
                  <a:lnTo>
                    <a:pt x="7190" y="5608"/>
                  </a:lnTo>
                  <a:lnTo>
                    <a:pt x="5165" y="4437"/>
                  </a:lnTo>
                  <a:lnTo>
                    <a:pt x="5176" y="4391"/>
                  </a:lnTo>
                  <a:lnTo>
                    <a:pt x="5176" y="4346"/>
                  </a:lnTo>
                  <a:lnTo>
                    <a:pt x="5176" y="4311"/>
                  </a:lnTo>
                  <a:lnTo>
                    <a:pt x="5165" y="4266"/>
                  </a:lnTo>
                  <a:lnTo>
                    <a:pt x="5142" y="4232"/>
                  </a:lnTo>
                  <a:lnTo>
                    <a:pt x="5120" y="4198"/>
                  </a:lnTo>
                  <a:lnTo>
                    <a:pt x="5097" y="4175"/>
                  </a:lnTo>
                  <a:lnTo>
                    <a:pt x="5063" y="4152"/>
                  </a:lnTo>
                  <a:lnTo>
                    <a:pt x="5017" y="4141"/>
                  </a:lnTo>
                  <a:lnTo>
                    <a:pt x="4983" y="4129"/>
                  </a:lnTo>
                  <a:lnTo>
                    <a:pt x="4983" y="1832"/>
                  </a:lnTo>
                  <a:lnTo>
                    <a:pt x="5029" y="1832"/>
                  </a:lnTo>
                  <a:lnTo>
                    <a:pt x="5063" y="1809"/>
                  </a:lnTo>
                  <a:lnTo>
                    <a:pt x="5108" y="1786"/>
                  </a:lnTo>
                  <a:lnTo>
                    <a:pt x="5142" y="1763"/>
                  </a:lnTo>
                  <a:lnTo>
                    <a:pt x="5165" y="1718"/>
                  </a:lnTo>
                  <a:lnTo>
                    <a:pt x="5188" y="1684"/>
                  </a:lnTo>
                  <a:lnTo>
                    <a:pt x="5199" y="1638"/>
                  </a:lnTo>
                  <a:lnTo>
                    <a:pt x="5199" y="1593"/>
                  </a:lnTo>
                  <a:lnTo>
                    <a:pt x="5199" y="1547"/>
                  </a:lnTo>
                  <a:lnTo>
                    <a:pt x="5188" y="1502"/>
                  </a:lnTo>
                  <a:lnTo>
                    <a:pt x="5165" y="1456"/>
                  </a:lnTo>
                  <a:lnTo>
                    <a:pt x="5131" y="1422"/>
                  </a:lnTo>
                  <a:lnTo>
                    <a:pt x="5097" y="1388"/>
                  </a:lnTo>
                  <a:lnTo>
                    <a:pt x="5051" y="1365"/>
                  </a:lnTo>
                  <a:lnTo>
                    <a:pt x="5006" y="1354"/>
                  </a:lnTo>
                  <a:lnTo>
                    <a:pt x="4892" y="1354"/>
                  </a:lnTo>
                  <a:lnTo>
                    <a:pt x="4835" y="1377"/>
                  </a:lnTo>
                  <a:lnTo>
                    <a:pt x="4790" y="1411"/>
                  </a:lnTo>
                  <a:lnTo>
                    <a:pt x="4756" y="1456"/>
                  </a:lnTo>
                  <a:lnTo>
                    <a:pt x="2810" y="341"/>
                  </a:lnTo>
                  <a:lnTo>
                    <a:pt x="2822" y="296"/>
                  </a:lnTo>
                  <a:lnTo>
                    <a:pt x="2833" y="250"/>
                  </a:lnTo>
                  <a:lnTo>
                    <a:pt x="2822" y="194"/>
                  </a:lnTo>
                  <a:lnTo>
                    <a:pt x="2810" y="148"/>
                  </a:lnTo>
                  <a:lnTo>
                    <a:pt x="2788" y="114"/>
                  </a:lnTo>
                  <a:lnTo>
                    <a:pt x="2765" y="80"/>
                  </a:lnTo>
                  <a:lnTo>
                    <a:pt x="2719" y="46"/>
                  </a:lnTo>
                  <a:lnTo>
                    <a:pt x="2685" y="23"/>
                  </a:lnTo>
                  <a:lnTo>
                    <a:pt x="2640" y="12"/>
                  </a:lnTo>
                  <a:lnTo>
                    <a:pt x="2583" y="0"/>
                  </a:ln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6" name="Google Shape;13;p2"/>
            <p:cNvSpPr>
              <a:spLocks/>
            </p:cNvSpPr>
            <p:nvPr/>
          </p:nvSpPr>
          <p:spPr bwMode="auto">
            <a:xfrm>
              <a:off x="0" y="0"/>
              <a:ext cx="3388529" cy="5074369"/>
            </a:xfrm>
            <a:custGeom>
              <a:avLst/>
              <a:gdLst>
                <a:gd name="T0" fmla="*/ 15457135 w 32375"/>
                <a:gd name="T1" fmla="*/ 70154339 h 48482"/>
                <a:gd name="T2" fmla="*/ 94583447 w 32375"/>
                <a:gd name="T3" fmla="*/ 86104450 h 48482"/>
                <a:gd name="T4" fmla="*/ 219818246 w 32375"/>
                <a:gd name="T5" fmla="*/ 42000603 h 48482"/>
                <a:gd name="T6" fmla="*/ 172592252 w 32375"/>
                <a:gd name="T7" fmla="*/ 70910230 h 48482"/>
                <a:gd name="T8" fmla="*/ 247358430 w 32375"/>
                <a:gd name="T9" fmla="*/ 89478535 h 48482"/>
                <a:gd name="T10" fmla="*/ 198631750 w 32375"/>
                <a:gd name="T11" fmla="*/ 87857170 h 48482"/>
                <a:gd name="T12" fmla="*/ 251225488 w 32375"/>
                <a:gd name="T13" fmla="*/ 116635338 h 48482"/>
                <a:gd name="T14" fmla="*/ 350793291 w 32375"/>
                <a:gd name="T15" fmla="*/ 116394399 h 48482"/>
                <a:gd name="T16" fmla="*/ 328489392 w 32375"/>
                <a:gd name="T17" fmla="*/ 74021293 h 48482"/>
                <a:gd name="T18" fmla="*/ 94079485 w 32375"/>
                <a:gd name="T19" fmla="*/ 89347076 h 48482"/>
                <a:gd name="T20" fmla="*/ 172088290 w 32375"/>
                <a:gd name="T21" fmla="*/ 131347575 h 48482"/>
                <a:gd name="T22" fmla="*/ 271535624 w 32375"/>
                <a:gd name="T23" fmla="*/ 132464978 h 48482"/>
                <a:gd name="T24" fmla="*/ 224057701 w 32375"/>
                <a:gd name="T25" fmla="*/ 160498245 h 48482"/>
                <a:gd name="T26" fmla="*/ 222184407 w 32375"/>
                <a:gd name="T27" fmla="*/ 160005273 h 48482"/>
                <a:gd name="T28" fmla="*/ 194271720 w 32375"/>
                <a:gd name="T29" fmla="*/ 119133063 h 48482"/>
                <a:gd name="T30" fmla="*/ 68412490 w 32375"/>
                <a:gd name="T31" fmla="*/ 161122677 h 48482"/>
                <a:gd name="T32" fmla="*/ 194151251 w 32375"/>
                <a:gd name="T33" fmla="*/ 177949147 h 48482"/>
                <a:gd name="T34" fmla="*/ 147045726 w 32375"/>
                <a:gd name="T35" fmla="*/ 178946081 h 48482"/>
                <a:gd name="T36" fmla="*/ 297827050 w 32375"/>
                <a:gd name="T37" fmla="*/ 208107637 h 48482"/>
                <a:gd name="T38" fmla="*/ 90847849 w 32375"/>
                <a:gd name="T39" fmla="*/ 177456175 h 48482"/>
                <a:gd name="T40" fmla="*/ 42745495 w 32375"/>
                <a:gd name="T41" fmla="*/ 177456175 h 48482"/>
                <a:gd name="T42" fmla="*/ 67415556 w 32375"/>
                <a:gd name="T43" fmla="*/ 309789798 h 48482"/>
                <a:gd name="T44" fmla="*/ 90343887 w 32375"/>
                <a:gd name="T45" fmla="*/ 356895228 h 48482"/>
                <a:gd name="T46" fmla="*/ 41003661 w 32375"/>
                <a:gd name="T47" fmla="*/ 359513423 h 48482"/>
                <a:gd name="T48" fmla="*/ 69409320 w 32375"/>
                <a:gd name="T49" fmla="*/ 432034029 h 48482"/>
                <a:gd name="T50" fmla="*/ 66418727 w 32375"/>
                <a:gd name="T51" fmla="*/ 404252691 h 48482"/>
                <a:gd name="T52" fmla="*/ 16695008 w 32375"/>
                <a:gd name="T53" fmla="*/ 404121232 h 48482"/>
                <a:gd name="T54" fmla="*/ 13835874 w 32375"/>
                <a:gd name="T55" fmla="*/ 44114836 h 48482"/>
                <a:gd name="T56" fmla="*/ 42000595 w 32375"/>
                <a:gd name="T57" fmla="*/ 89226607 h 48482"/>
                <a:gd name="T58" fmla="*/ 66166798 w 32375"/>
                <a:gd name="T59" fmla="*/ 129846783 h 48482"/>
                <a:gd name="T60" fmla="*/ 16826467 w 32375"/>
                <a:gd name="T61" fmla="*/ 161747108 h 48482"/>
                <a:gd name="T62" fmla="*/ 38757969 w 32375"/>
                <a:gd name="T63" fmla="*/ 206858774 h 48482"/>
                <a:gd name="T64" fmla="*/ 15457135 w 32375"/>
                <a:gd name="T65" fmla="*/ 255081712 h 48482"/>
                <a:gd name="T66" fmla="*/ 13211443 w 32375"/>
                <a:gd name="T67" fmla="*/ 340452146 h 48482"/>
                <a:gd name="T68" fmla="*/ 16947041 w 32375"/>
                <a:gd name="T69" fmla="*/ 400758136 h 48482"/>
                <a:gd name="T70" fmla="*/ 14832703 w 32375"/>
                <a:gd name="T71" fmla="*/ 434783684 h 48482"/>
                <a:gd name="T72" fmla="*/ 11962580 w 32375"/>
                <a:gd name="T73" fmla="*/ 492723407 h 48482"/>
                <a:gd name="T74" fmla="*/ 17067510 w 32375"/>
                <a:gd name="T75" fmla="*/ 521008602 h 48482"/>
                <a:gd name="T76" fmla="*/ 41376163 w 32375"/>
                <a:gd name="T77" fmla="*/ 475031462 h 48482"/>
                <a:gd name="T78" fmla="*/ 95207774 w 32375"/>
                <a:gd name="T79" fmla="*/ 446242304 h 48482"/>
                <a:gd name="T80" fmla="*/ 117632248 w 32375"/>
                <a:gd name="T81" fmla="*/ 400385633 h 48482"/>
                <a:gd name="T82" fmla="*/ 68532960 w 32375"/>
                <a:gd name="T83" fmla="*/ 342193981 h 48482"/>
                <a:gd name="T84" fmla="*/ 16695008 w 32375"/>
                <a:gd name="T85" fmla="*/ 312407994 h 48482"/>
                <a:gd name="T86" fmla="*/ 93214011 w 32375"/>
                <a:gd name="T87" fmla="*/ 299952439 h 48482"/>
                <a:gd name="T88" fmla="*/ 68784888 w 32375"/>
                <a:gd name="T89" fmla="*/ 253339877 h 48482"/>
                <a:gd name="T90" fmla="*/ 16322610 w 32375"/>
                <a:gd name="T91" fmla="*/ 250601212 h 48482"/>
                <a:gd name="T92" fmla="*/ 91965253 w 32375"/>
                <a:gd name="T93" fmla="*/ 210101401 h 48482"/>
                <a:gd name="T94" fmla="*/ 120009399 w 32375"/>
                <a:gd name="T95" fmla="*/ 161374605 h 48482"/>
                <a:gd name="T96" fmla="*/ 146541869 w 32375"/>
                <a:gd name="T97" fmla="*/ 175330952 h 48482"/>
                <a:gd name="T98" fmla="*/ 146048897 w 32375"/>
                <a:gd name="T99" fmla="*/ 209225040 h 48482"/>
                <a:gd name="T100" fmla="*/ 198018204 w 32375"/>
                <a:gd name="T101" fmla="*/ 206234342 h 48482"/>
                <a:gd name="T102" fmla="*/ 247237961 w 32375"/>
                <a:gd name="T103" fmla="*/ 205237513 h 48482"/>
                <a:gd name="T104" fmla="*/ 276520085 w 32375"/>
                <a:gd name="T105" fmla="*/ 222808989 h 48482"/>
                <a:gd name="T106" fmla="*/ 302690937 w 32375"/>
                <a:gd name="T107" fmla="*/ 175955383 h 48482"/>
                <a:gd name="T108" fmla="*/ 300817748 w 32375"/>
                <a:gd name="T109" fmla="*/ 119505566 h 48482"/>
                <a:gd name="T110" fmla="*/ 354408420 w 32375"/>
                <a:gd name="T111" fmla="*/ 117259769 h 48482"/>
                <a:gd name="T112" fmla="*/ 325367340 w 32375"/>
                <a:gd name="T113" fmla="*/ 70526737 h 48482"/>
                <a:gd name="T114" fmla="*/ 249856156 w 32375"/>
                <a:gd name="T115" fmla="*/ 85863406 h 48482"/>
                <a:gd name="T116" fmla="*/ 221187578 w 32375"/>
                <a:gd name="T117" fmla="*/ 40127309 h 48482"/>
                <a:gd name="T118" fmla="*/ 170225986 w 32375"/>
                <a:gd name="T119" fmla="*/ 70033765 h 48482"/>
                <a:gd name="T120" fmla="*/ 121378731 w 32375"/>
                <a:gd name="T121" fmla="*/ 42000603 h 48482"/>
                <a:gd name="T122" fmla="*/ 66670656 w 32375"/>
                <a:gd name="T123" fmla="*/ 40127309 h 4848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2375" h="48482" extrusionOk="0">
                  <a:moveTo>
                    <a:pt x="3925" y="2662"/>
                  </a:moveTo>
                  <a:lnTo>
                    <a:pt x="5892" y="3799"/>
                  </a:lnTo>
                  <a:lnTo>
                    <a:pt x="5881" y="3845"/>
                  </a:lnTo>
                  <a:lnTo>
                    <a:pt x="5870" y="3879"/>
                  </a:lnTo>
                  <a:lnTo>
                    <a:pt x="5881" y="3925"/>
                  </a:lnTo>
                  <a:lnTo>
                    <a:pt x="5892" y="3959"/>
                  </a:lnTo>
                  <a:lnTo>
                    <a:pt x="5904" y="3993"/>
                  </a:lnTo>
                  <a:lnTo>
                    <a:pt x="5927" y="4027"/>
                  </a:lnTo>
                  <a:lnTo>
                    <a:pt x="5983" y="4072"/>
                  </a:lnTo>
                  <a:lnTo>
                    <a:pt x="6029" y="4084"/>
                  </a:lnTo>
                  <a:lnTo>
                    <a:pt x="6063" y="4095"/>
                  </a:lnTo>
                  <a:lnTo>
                    <a:pt x="6063" y="6473"/>
                  </a:lnTo>
                  <a:lnTo>
                    <a:pt x="6006" y="6484"/>
                  </a:lnTo>
                  <a:lnTo>
                    <a:pt x="5961" y="6529"/>
                  </a:lnTo>
                  <a:lnTo>
                    <a:pt x="5927" y="6575"/>
                  </a:lnTo>
                  <a:lnTo>
                    <a:pt x="5915" y="6643"/>
                  </a:lnTo>
                  <a:lnTo>
                    <a:pt x="5927" y="6689"/>
                  </a:lnTo>
                  <a:lnTo>
                    <a:pt x="3879" y="7872"/>
                  </a:lnTo>
                  <a:lnTo>
                    <a:pt x="3845" y="7838"/>
                  </a:lnTo>
                  <a:lnTo>
                    <a:pt x="3811" y="7815"/>
                  </a:lnTo>
                  <a:lnTo>
                    <a:pt x="3765" y="7804"/>
                  </a:lnTo>
                  <a:lnTo>
                    <a:pt x="3720" y="7792"/>
                  </a:lnTo>
                  <a:lnTo>
                    <a:pt x="3674" y="7804"/>
                  </a:lnTo>
                  <a:lnTo>
                    <a:pt x="3629" y="7815"/>
                  </a:lnTo>
                  <a:lnTo>
                    <a:pt x="3595" y="7838"/>
                  </a:lnTo>
                  <a:lnTo>
                    <a:pt x="3561" y="7872"/>
                  </a:lnTo>
                  <a:lnTo>
                    <a:pt x="1570" y="6723"/>
                  </a:lnTo>
                  <a:lnTo>
                    <a:pt x="1581" y="6689"/>
                  </a:lnTo>
                  <a:lnTo>
                    <a:pt x="1593" y="6643"/>
                  </a:lnTo>
                  <a:lnTo>
                    <a:pt x="1581" y="6598"/>
                  </a:lnTo>
                  <a:lnTo>
                    <a:pt x="1570" y="6552"/>
                  </a:lnTo>
                  <a:lnTo>
                    <a:pt x="1558" y="6507"/>
                  </a:lnTo>
                  <a:lnTo>
                    <a:pt x="1524" y="6473"/>
                  </a:lnTo>
                  <a:lnTo>
                    <a:pt x="1490" y="6450"/>
                  </a:lnTo>
                  <a:lnTo>
                    <a:pt x="1456" y="6427"/>
                  </a:lnTo>
                  <a:lnTo>
                    <a:pt x="1411" y="6404"/>
                  </a:lnTo>
                  <a:lnTo>
                    <a:pt x="1365" y="6404"/>
                  </a:lnTo>
                  <a:lnTo>
                    <a:pt x="1365" y="4050"/>
                  </a:lnTo>
                  <a:lnTo>
                    <a:pt x="1433" y="4038"/>
                  </a:lnTo>
                  <a:lnTo>
                    <a:pt x="1479" y="3993"/>
                  </a:lnTo>
                  <a:lnTo>
                    <a:pt x="1513" y="3947"/>
                  </a:lnTo>
                  <a:lnTo>
                    <a:pt x="1524" y="3879"/>
                  </a:lnTo>
                  <a:lnTo>
                    <a:pt x="1524" y="3845"/>
                  </a:lnTo>
                  <a:lnTo>
                    <a:pt x="1513" y="3811"/>
                  </a:lnTo>
                  <a:lnTo>
                    <a:pt x="3515" y="2662"/>
                  </a:lnTo>
                  <a:lnTo>
                    <a:pt x="3549" y="2707"/>
                  </a:lnTo>
                  <a:lnTo>
                    <a:pt x="3606" y="2741"/>
                  </a:lnTo>
                  <a:lnTo>
                    <a:pt x="3663" y="2764"/>
                  </a:lnTo>
                  <a:lnTo>
                    <a:pt x="3720" y="2776"/>
                  </a:lnTo>
                  <a:lnTo>
                    <a:pt x="3777" y="2764"/>
                  </a:lnTo>
                  <a:lnTo>
                    <a:pt x="3834" y="2741"/>
                  </a:lnTo>
                  <a:lnTo>
                    <a:pt x="3879" y="2707"/>
                  </a:lnTo>
                  <a:lnTo>
                    <a:pt x="3925" y="2662"/>
                  </a:lnTo>
                  <a:close/>
                  <a:moveTo>
                    <a:pt x="8668" y="2662"/>
                  </a:moveTo>
                  <a:lnTo>
                    <a:pt x="10602" y="3777"/>
                  </a:lnTo>
                  <a:lnTo>
                    <a:pt x="10579" y="3834"/>
                  </a:lnTo>
                  <a:lnTo>
                    <a:pt x="10579" y="3879"/>
                  </a:lnTo>
                  <a:lnTo>
                    <a:pt x="10579" y="3925"/>
                  </a:lnTo>
                  <a:lnTo>
                    <a:pt x="10602" y="3970"/>
                  </a:lnTo>
                  <a:lnTo>
                    <a:pt x="10613" y="4016"/>
                  </a:lnTo>
                  <a:lnTo>
                    <a:pt x="10647" y="4050"/>
                  </a:lnTo>
                  <a:lnTo>
                    <a:pt x="10681" y="4084"/>
                  </a:lnTo>
                  <a:lnTo>
                    <a:pt x="10716" y="4107"/>
                  </a:lnTo>
                  <a:lnTo>
                    <a:pt x="10761" y="4118"/>
                  </a:lnTo>
                  <a:lnTo>
                    <a:pt x="10807" y="4129"/>
                  </a:lnTo>
                  <a:lnTo>
                    <a:pt x="10807" y="6450"/>
                  </a:lnTo>
                  <a:lnTo>
                    <a:pt x="10738" y="6473"/>
                  </a:lnTo>
                  <a:lnTo>
                    <a:pt x="10681" y="6518"/>
                  </a:lnTo>
                  <a:lnTo>
                    <a:pt x="10647" y="6575"/>
                  </a:lnTo>
                  <a:lnTo>
                    <a:pt x="10636" y="6643"/>
                  </a:lnTo>
                  <a:lnTo>
                    <a:pt x="10647" y="6700"/>
                  </a:lnTo>
                  <a:lnTo>
                    <a:pt x="8634" y="7860"/>
                  </a:lnTo>
                  <a:lnTo>
                    <a:pt x="8600" y="7826"/>
                  </a:lnTo>
                  <a:lnTo>
                    <a:pt x="8554" y="7804"/>
                  </a:lnTo>
                  <a:lnTo>
                    <a:pt x="8509" y="7781"/>
                  </a:lnTo>
                  <a:lnTo>
                    <a:pt x="8406" y="7781"/>
                  </a:lnTo>
                  <a:lnTo>
                    <a:pt x="8361" y="7804"/>
                  </a:lnTo>
                  <a:lnTo>
                    <a:pt x="8327" y="7826"/>
                  </a:lnTo>
                  <a:lnTo>
                    <a:pt x="8293" y="7872"/>
                  </a:lnTo>
                  <a:lnTo>
                    <a:pt x="6256" y="6689"/>
                  </a:lnTo>
                  <a:lnTo>
                    <a:pt x="6268" y="6643"/>
                  </a:lnTo>
                  <a:lnTo>
                    <a:pt x="6256" y="6575"/>
                  </a:lnTo>
                  <a:lnTo>
                    <a:pt x="6222" y="6518"/>
                  </a:lnTo>
                  <a:lnTo>
                    <a:pt x="6165" y="6484"/>
                  </a:lnTo>
                  <a:lnTo>
                    <a:pt x="6109" y="6461"/>
                  </a:lnTo>
                  <a:lnTo>
                    <a:pt x="6109" y="4095"/>
                  </a:lnTo>
                  <a:lnTo>
                    <a:pt x="6143" y="4084"/>
                  </a:lnTo>
                  <a:lnTo>
                    <a:pt x="6188" y="4072"/>
                  </a:lnTo>
                  <a:lnTo>
                    <a:pt x="6222" y="4050"/>
                  </a:lnTo>
                  <a:lnTo>
                    <a:pt x="6245" y="4027"/>
                  </a:lnTo>
                  <a:lnTo>
                    <a:pt x="6268" y="3993"/>
                  </a:lnTo>
                  <a:lnTo>
                    <a:pt x="6291" y="3959"/>
                  </a:lnTo>
                  <a:lnTo>
                    <a:pt x="6302" y="3925"/>
                  </a:lnTo>
                  <a:lnTo>
                    <a:pt x="6302" y="3879"/>
                  </a:lnTo>
                  <a:lnTo>
                    <a:pt x="6302" y="3834"/>
                  </a:lnTo>
                  <a:lnTo>
                    <a:pt x="6291" y="3799"/>
                  </a:lnTo>
                  <a:lnTo>
                    <a:pt x="8259" y="2662"/>
                  </a:lnTo>
                  <a:lnTo>
                    <a:pt x="8293" y="2707"/>
                  </a:lnTo>
                  <a:lnTo>
                    <a:pt x="8338" y="2741"/>
                  </a:lnTo>
                  <a:lnTo>
                    <a:pt x="8395" y="2764"/>
                  </a:lnTo>
                  <a:lnTo>
                    <a:pt x="8463" y="2776"/>
                  </a:lnTo>
                  <a:lnTo>
                    <a:pt x="8520" y="2764"/>
                  </a:lnTo>
                  <a:lnTo>
                    <a:pt x="8577" y="2741"/>
                  </a:lnTo>
                  <a:lnTo>
                    <a:pt x="8623" y="2707"/>
                  </a:lnTo>
                  <a:lnTo>
                    <a:pt x="8668" y="2662"/>
                  </a:lnTo>
                  <a:close/>
                  <a:moveTo>
                    <a:pt x="18121" y="2650"/>
                  </a:moveTo>
                  <a:lnTo>
                    <a:pt x="20089" y="3788"/>
                  </a:lnTo>
                  <a:lnTo>
                    <a:pt x="20066" y="3834"/>
                  </a:lnTo>
                  <a:lnTo>
                    <a:pt x="20066" y="3879"/>
                  </a:lnTo>
                  <a:lnTo>
                    <a:pt x="20066" y="3925"/>
                  </a:lnTo>
                  <a:lnTo>
                    <a:pt x="20078" y="3970"/>
                  </a:lnTo>
                  <a:lnTo>
                    <a:pt x="20100" y="4016"/>
                  </a:lnTo>
                  <a:lnTo>
                    <a:pt x="20134" y="4050"/>
                  </a:lnTo>
                  <a:lnTo>
                    <a:pt x="20157" y="4072"/>
                  </a:lnTo>
                  <a:lnTo>
                    <a:pt x="20203" y="4095"/>
                  </a:lnTo>
                  <a:lnTo>
                    <a:pt x="20237" y="4118"/>
                  </a:lnTo>
                  <a:lnTo>
                    <a:pt x="20282" y="4129"/>
                  </a:lnTo>
                  <a:lnTo>
                    <a:pt x="20282" y="6382"/>
                  </a:lnTo>
                  <a:lnTo>
                    <a:pt x="20237" y="6393"/>
                  </a:lnTo>
                  <a:lnTo>
                    <a:pt x="20191" y="6416"/>
                  </a:lnTo>
                  <a:lnTo>
                    <a:pt x="20157" y="6438"/>
                  </a:lnTo>
                  <a:lnTo>
                    <a:pt x="20123" y="6473"/>
                  </a:lnTo>
                  <a:lnTo>
                    <a:pt x="20089" y="6507"/>
                  </a:lnTo>
                  <a:lnTo>
                    <a:pt x="20078" y="6541"/>
                  </a:lnTo>
                  <a:lnTo>
                    <a:pt x="20055" y="6586"/>
                  </a:lnTo>
                  <a:lnTo>
                    <a:pt x="20055" y="6643"/>
                  </a:lnTo>
                  <a:lnTo>
                    <a:pt x="20055" y="6689"/>
                  </a:lnTo>
                  <a:lnTo>
                    <a:pt x="20078" y="6734"/>
                  </a:lnTo>
                  <a:lnTo>
                    <a:pt x="18098" y="7872"/>
                  </a:lnTo>
                  <a:lnTo>
                    <a:pt x="18064" y="7838"/>
                  </a:lnTo>
                  <a:lnTo>
                    <a:pt x="18030" y="7815"/>
                  </a:lnTo>
                  <a:lnTo>
                    <a:pt x="17985" y="7804"/>
                  </a:lnTo>
                  <a:lnTo>
                    <a:pt x="17939" y="7792"/>
                  </a:lnTo>
                  <a:lnTo>
                    <a:pt x="17894" y="7804"/>
                  </a:lnTo>
                  <a:lnTo>
                    <a:pt x="17848" y="7815"/>
                  </a:lnTo>
                  <a:lnTo>
                    <a:pt x="17814" y="7838"/>
                  </a:lnTo>
                  <a:lnTo>
                    <a:pt x="17780" y="7872"/>
                  </a:lnTo>
                  <a:lnTo>
                    <a:pt x="15800" y="6734"/>
                  </a:lnTo>
                  <a:lnTo>
                    <a:pt x="15812" y="6689"/>
                  </a:lnTo>
                  <a:lnTo>
                    <a:pt x="15812" y="6643"/>
                  </a:lnTo>
                  <a:lnTo>
                    <a:pt x="15812" y="6598"/>
                  </a:lnTo>
                  <a:lnTo>
                    <a:pt x="15800" y="6552"/>
                  </a:lnTo>
                  <a:lnTo>
                    <a:pt x="15778" y="6507"/>
                  </a:lnTo>
                  <a:lnTo>
                    <a:pt x="15755" y="6473"/>
                  </a:lnTo>
                  <a:lnTo>
                    <a:pt x="15721" y="6438"/>
                  </a:lnTo>
                  <a:lnTo>
                    <a:pt x="15675" y="6416"/>
                  </a:lnTo>
                  <a:lnTo>
                    <a:pt x="15641" y="6404"/>
                  </a:lnTo>
                  <a:lnTo>
                    <a:pt x="15584" y="6393"/>
                  </a:lnTo>
                  <a:lnTo>
                    <a:pt x="15584" y="4061"/>
                  </a:lnTo>
                  <a:lnTo>
                    <a:pt x="15653" y="4038"/>
                  </a:lnTo>
                  <a:lnTo>
                    <a:pt x="15698" y="4004"/>
                  </a:lnTo>
                  <a:lnTo>
                    <a:pt x="15732" y="3947"/>
                  </a:lnTo>
                  <a:lnTo>
                    <a:pt x="15744" y="3879"/>
                  </a:lnTo>
                  <a:lnTo>
                    <a:pt x="15744" y="3845"/>
                  </a:lnTo>
                  <a:lnTo>
                    <a:pt x="15732" y="3811"/>
                  </a:lnTo>
                  <a:lnTo>
                    <a:pt x="17757" y="2650"/>
                  </a:lnTo>
                  <a:lnTo>
                    <a:pt x="17791" y="2685"/>
                  </a:lnTo>
                  <a:lnTo>
                    <a:pt x="17837" y="2719"/>
                  </a:lnTo>
                  <a:lnTo>
                    <a:pt x="17882" y="2741"/>
                  </a:lnTo>
                  <a:lnTo>
                    <a:pt x="17939" y="2753"/>
                  </a:lnTo>
                  <a:lnTo>
                    <a:pt x="17996" y="2741"/>
                  </a:lnTo>
                  <a:lnTo>
                    <a:pt x="18041" y="2719"/>
                  </a:lnTo>
                  <a:lnTo>
                    <a:pt x="18087" y="2696"/>
                  </a:lnTo>
                  <a:lnTo>
                    <a:pt x="18121" y="2650"/>
                  </a:lnTo>
                  <a:close/>
                  <a:moveTo>
                    <a:pt x="20089" y="6768"/>
                  </a:moveTo>
                  <a:lnTo>
                    <a:pt x="20134" y="6825"/>
                  </a:lnTo>
                  <a:lnTo>
                    <a:pt x="20180" y="6859"/>
                  </a:lnTo>
                  <a:lnTo>
                    <a:pt x="20248" y="6882"/>
                  </a:lnTo>
                  <a:lnTo>
                    <a:pt x="20305" y="6893"/>
                  </a:lnTo>
                  <a:lnTo>
                    <a:pt x="20373" y="6882"/>
                  </a:lnTo>
                  <a:lnTo>
                    <a:pt x="20442" y="6859"/>
                  </a:lnTo>
                  <a:lnTo>
                    <a:pt x="20487" y="6825"/>
                  </a:lnTo>
                  <a:lnTo>
                    <a:pt x="20533" y="6780"/>
                  </a:lnTo>
                  <a:lnTo>
                    <a:pt x="22489" y="7906"/>
                  </a:lnTo>
                  <a:lnTo>
                    <a:pt x="22478" y="7951"/>
                  </a:lnTo>
                  <a:lnTo>
                    <a:pt x="22478" y="7986"/>
                  </a:lnTo>
                  <a:lnTo>
                    <a:pt x="22478" y="8031"/>
                  </a:lnTo>
                  <a:lnTo>
                    <a:pt x="22489" y="8065"/>
                  </a:lnTo>
                  <a:lnTo>
                    <a:pt x="22535" y="8122"/>
                  </a:lnTo>
                  <a:lnTo>
                    <a:pt x="22580" y="8168"/>
                  </a:lnTo>
                  <a:lnTo>
                    <a:pt x="22660" y="8190"/>
                  </a:lnTo>
                  <a:lnTo>
                    <a:pt x="22660" y="10477"/>
                  </a:lnTo>
                  <a:lnTo>
                    <a:pt x="22603" y="10488"/>
                  </a:lnTo>
                  <a:lnTo>
                    <a:pt x="22557" y="10511"/>
                  </a:lnTo>
                  <a:lnTo>
                    <a:pt x="22523" y="10534"/>
                  </a:lnTo>
                  <a:lnTo>
                    <a:pt x="22489" y="10568"/>
                  </a:lnTo>
                  <a:lnTo>
                    <a:pt x="22455" y="10602"/>
                  </a:lnTo>
                  <a:lnTo>
                    <a:pt x="22432" y="10647"/>
                  </a:lnTo>
                  <a:lnTo>
                    <a:pt x="22421" y="10693"/>
                  </a:lnTo>
                  <a:lnTo>
                    <a:pt x="22410" y="10750"/>
                  </a:lnTo>
                  <a:lnTo>
                    <a:pt x="22421" y="10795"/>
                  </a:lnTo>
                  <a:lnTo>
                    <a:pt x="22432" y="10841"/>
                  </a:lnTo>
                  <a:lnTo>
                    <a:pt x="20533" y="11944"/>
                  </a:lnTo>
                  <a:lnTo>
                    <a:pt x="20487" y="11899"/>
                  </a:lnTo>
                  <a:lnTo>
                    <a:pt x="20442" y="11853"/>
                  </a:lnTo>
                  <a:lnTo>
                    <a:pt x="20373" y="11830"/>
                  </a:lnTo>
                  <a:lnTo>
                    <a:pt x="20248" y="11830"/>
                  </a:lnTo>
                  <a:lnTo>
                    <a:pt x="20180" y="11853"/>
                  </a:lnTo>
                  <a:lnTo>
                    <a:pt x="20134" y="11899"/>
                  </a:lnTo>
                  <a:lnTo>
                    <a:pt x="20089" y="11944"/>
                  </a:lnTo>
                  <a:lnTo>
                    <a:pt x="18167" y="10829"/>
                  </a:lnTo>
                  <a:lnTo>
                    <a:pt x="18178" y="10795"/>
                  </a:lnTo>
                  <a:lnTo>
                    <a:pt x="18178" y="10750"/>
                  </a:lnTo>
                  <a:lnTo>
                    <a:pt x="18178" y="10704"/>
                  </a:lnTo>
                  <a:lnTo>
                    <a:pt x="18167" y="10659"/>
                  </a:lnTo>
                  <a:lnTo>
                    <a:pt x="18144" y="10613"/>
                  </a:lnTo>
                  <a:lnTo>
                    <a:pt x="18121" y="10579"/>
                  </a:lnTo>
                  <a:lnTo>
                    <a:pt x="18087" y="10556"/>
                  </a:lnTo>
                  <a:lnTo>
                    <a:pt x="18041" y="10534"/>
                  </a:lnTo>
                  <a:lnTo>
                    <a:pt x="18007" y="10522"/>
                  </a:lnTo>
                  <a:lnTo>
                    <a:pt x="17962" y="10511"/>
                  </a:lnTo>
                  <a:lnTo>
                    <a:pt x="17962" y="8179"/>
                  </a:lnTo>
                  <a:lnTo>
                    <a:pt x="18030" y="8156"/>
                  </a:lnTo>
                  <a:lnTo>
                    <a:pt x="18087" y="8122"/>
                  </a:lnTo>
                  <a:lnTo>
                    <a:pt x="18121" y="8054"/>
                  </a:lnTo>
                  <a:lnTo>
                    <a:pt x="18132" y="8020"/>
                  </a:lnTo>
                  <a:lnTo>
                    <a:pt x="18132" y="7986"/>
                  </a:lnTo>
                  <a:lnTo>
                    <a:pt x="18132" y="7951"/>
                  </a:lnTo>
                  <a:lnTo>
                    <a:pt x="18121" y="7917"/>
                  </a:lnTo>
                  <a:lnTo>
                    <a:pt x="20089" y="6768"/>
                  </a:lnTo>
                  <a:close/>
                  <a:moveTo>
                    <a:pt x="25219" y="6746"/>
                  </a:moveTo>
                  <a:lnTo>
                    <a:pt x="27176" y="7872"/>
                  </a:lnTo>
                  <a:lnTo>
                    <a:pt x="27153" y="7929"/>
                  </a:lnTo>
                  <a:lnTo>
                    <a:pt x="27153" y="7986"/>
                  </a:lnTo>
                  <a:lnTo>
                    <a:pt x="27153" y="8042"/>
                  </a:lnTo>
                  <a:lnTo>
                    <a:pt x="27176" y="8088"/>
                  </a:lnTo>
                  <a:lnTo>
                    <a:pt x="27199" y="8133"/>
                  </a:lnTo>
                  <a:lnTo>
                    <a:pt x="27221" y="8168"/>
                  </a:lnTo>
                  <a:lnTo>
                    <a:pt x="27255" y="8202"/>
                  </a:lnTo>
                  <a:lnTo>
                    <a:pt x="27301" y="8224"/>
                  </a:lnTo>
                  <a:lnTo>
                    <a:pt x="27346" y="8247"/>
                  </a:lnTo>
                  <a:lnTo>
                    <a:pt x="27392" y="8259"/>
                  </a:lnTo>
                  <a:lnTo>
                    <a:pt x="27392" y="10579"/>
                  </a:lnTo>
                  <a:lnTo>
                    <a:pt x="27335" y="10602"/>
                  </a:lnTo>
                  <a:lnTo>
                    <a:pt x="27290" y="10636"/>
                  </a:lnTo>
                  <a:lnTo>
                    <a:pt x="27255" y="10681"/>
                  </a:lnTo>
                  <a:lnTo>
                    <a:pt x="27244" y="10750"/>
                  </a:lnTo>
                  <a:lnTo>
                    <a:pt x="27255" y="10795"/>
                  </a:lnTo>
                  <a:lnTo>
                    <a:pt x="25265" y="11944"/>
                  </a:lnTo>
                  <a:lnTo>
                    <a:pt x="25231" y="11899"/>
                  </a:lnTo>
                  <a:lnTo>
                    <a:pt x="25174" y="11865"/>
                  </a:lnTo>
                  <a:lnTo>
                    <a:pt x="25117" y="11842"/>
                  </a:lnTo>
                  <a:lnTo>
                    <a:pt x="25049" y="11830"/>
                  </a:lnTo>
                  <a:lnTo>
                    <a:pt x="24980" y="11842"/>
                  </a:lnTo>
                  <a:lnTo>
                    <a:pt x="24923" y="11865"/>
                  </a:lnTo>
                  <a:lnTo>
                    <a:pt x="24878" y="11899"/>
                  </a:lnTo>
                  <a:lnTo>
                    <a:pt x="24832" y="11944"/>
                  </a:lnTo>
                  <a:lnTo>
                    <a:pt x="22933" y="10841"/>
                  </a:lnTo>
                  <a:lnTo>
                    <a:pt x="22944" y="10795"/>
                  </a:lnTo>
                  <a:lnTo>
                    <a:pt x="22944" y="10750"/>
                  </a:lnTo>
                  <a:lnTo>
                    <a:pt x="22944" y="10693"/>
                  </a:lnTo>
                  <a:lnTo>
                    <a:pt x="22933" y="10647"/>
                  </a:lnTo>
                  <a:lnTo>
                    <a:pt x="22910" y="10602"/>
                  </a:lnTo>
                  <a:lnTo>
                    <a:pt x="22876" y="10568"/>
                  </a:lnTo>
                  <a:lnTo>
                    <a:pt x="22842" y="10534"/>
                  </a:lnTo>
                  <a:lnTo>
                    <a:pt x="22796" y="10511"/>
                  </a:lnTo>
                  <a:lnTo>
                    <a:pt x="22751" y="10488"/>
                  </a:lnTo>
                  <a:lnTo>
                    <a:pt x="22705" y="10477"/>
                  </a:lnTo>
                  <a:lnTo>
                    <a:pt x="22705" y="8190"/>
                  </a:lnTo>
                  <a:lnTo>
                    <a:pt x="22739" y="8179"/>
                  </a:lnTo>
                  <a:lnTo>
                    <a:pt x="22774" y="8168"/>
                  </a:lnTo>
                  <a:lnTo>
                    <a:pt x="22830" y="8122"/>
                  </a:lnTo>
                  <a:lnTo>
                    <a:pt x="22865" y="8065"/>
                  </a:lnTo>
                  <a:lnTo>
                    <a:pt x="22876" y="8031"/>
                  </a:lnTo>
                  <a:lnTo>
                    <a:pt x="22887" y="7986"/>
                  </a:lnTo>
                  <a:lnTo>
                    <a:pt x="22876" y="7951"/>
                  </a:lnTo>
                  <a:lnTo>
                    <a:pt x="22865" y="7906"/>
                  </a:lnTo>
                  <a:lnTo>
                    <a:pt x="24878" y="6746"/>
                  </a:lnTo>
                  <a:lnTo>
                    <a:pt x="24912" y="6791"/>
                  </a:lnTo>
                  <a:lnTo>
                    <a:pt x="24946" y="6814"/>
                  </a:lnTo>
                  <a:lnTo>
                    <a:pt x="24992" y="6837"/>
                  </a:lnTo>
                  <a:lnTo>
                    <a:pt x="25049" y="6848"/>
                  </a:lnTo>
                  <a:lnTo>
                    <a:pt x="25106" y="6837"/>
                  </a:lnTo>
                  <a:lnTo>
                    <a:pt x="25151" y="6814"/>
                  </a:lnTo>
                  <a:lnTo>
                    <a:pt x="25197" y="6791"/>
                  </a:lnTo>
                  <a:lnTo>
                    <a:pt x="25219" y="6746"/>
                  </a:lnTo>
                  <a:close/>
                  <a:moveTo>
                    <a:pt x="29986" y="6757"/>
                  </a:moveTo>
                  <a:lnTo>
                    <a:pt x="31976" y="7906"/>
                  </a:lnTo>
                  <a:lnTo>
                    <a:pt x="31965" y="7951"/>
                  </a:lnTo>
                  <a:lnTo>
                    <a:pt x="31953" y="7986"/>
                  </a:lnTo>
                  <a:lnTo>
                    <a:pt x="31965" y="8031"/>
                  </a:lnTo>
                  <a:lnTo>
                    <a:pt x="31976" y="8065"/>
                  </a:lnTo>
                  <a:lnTo>
                    <a:pt x="32010" y="8122"/>
                  </a:lnTo>
                  <a:lnTo>
                    <a:pt x="32067" y="8168"/>
                  </a:lnTo>
                  <a:lnTo>
                    <a:pt x="32136" y="8190"/>
                  </a:lnTo>
                  <a:lnTo>
                    <a:pt x="32136" y="10556"/>
                  </a:lnTo>
                  <a:lnTo>
                    <a:pt x="32079" y="10579"/>
                  </a:lnTo>
                  <a:lnTo>
                    <a:pt x="32022" y="10625"/>
                  </a:lnTo>
                  <a:lnTo>
                    <a:pt x="31988" y="10681"/>
                  </a:lnTo>
                  <a:lnTo>
                    <a:pt x="31976" y="10750"/>
                  </a:lnTo>
                  <a:lnTo>
                    <a:pt x="31988" y="10795"/>
                  </a:lnTo>
                  <a:lnTo>
                    <a:pt x="29974" y="11956"/>
                  </a:lnTo>
                  <a:lnTo>
                    <a:pt x="29940" y="11921"/>
                  </a:lnTo>
                  <a:lnTo>
                    <a:pt x="29895" y="11887"/>
                  </a:lnTo>
                  <a:lnTo>
                    <a:pt x="29849" y="11865"/>
                  </a:lnTo>
                  <a:lnTo>
                    <a:pt x="29735" y="11865"/>
                  </a:lnTo>
                  <a:lnTo>
                    <a:pt x="29678" y="11887"/>
                  </a:lnTo>
                  <a:lnTo>
                    <a:pt x="29633" y="11921"/>
                  </a:lnTo>
                  <a:lnTo>
                    <a:pt x="29599" y="11967"/>
                  </a:lnTo>
                  <a:lnTo>
                    <a:pt x="27585" y="10795"/>
                  </a:lnTo>
                  <a:lnTo>
                    <a:pt x="27597" y="10750"/>
                  </a:lnTo>
                  <a:lnTo>
                    <a:pt x="27574" y="10681"/>
                  </a:lnTo>
                  <a:lnTo>
                    <a:pt x="27551" y="10636"/>
                  </a:lnTo>
                  <a:lnTo>
                    <a:pt x="27506" y="10590"/>
                  </a:lnTo>
                  <a:lnTo>
                    <a:pt x="27437" y="10579"/>
                  </a:lnTo>
                  <a:lnTo>
                    <a:pt x="27437" y="8259"/>
                  </a:lnTo>
                  <a:lnTo>
                    <a:pt x="27494" y="8247"/>
                  </a:lnTo>
                  <a:lnTo>
                    <a:pt x="27540" y="8224"/>
                  </a:lnTo>
                  <a:lnTo>
                    <a:pt x="27585" y="8202"/>
                  </a:lnTo>
                  <a:lnTo>
                    <a:pt x="27619" y="8168"/>
                  </a:lnTo>
                  <a:lnTo>
                    <a:pt x="27642" y="8133"/>
                  </a:lnTo>
                  <a:lnTo>
                    <a:pt x="27665" y="8088"/>
                  </a:lnTo>
                  <a:lnTo>
                    <a:pt x="27688" y="8042"/>
                  </a:lnTo>
                  <a:lnTo>
                    <a:pt x="27688" y="7986"/>
                  </a:lnTo>
                  <a:lnTo>
                    <a:pt x="27688" y="7929"/>
                  </a:lnTo>
                  <a:lnTo>
                    <a:pt x="27665" y="7872"/>
                  </a:lnTo>
                  <a:lnTo>
                    <a:pt x="29599" y="6757"/>
                  </a:lnTo>
                  <a:lnTo>
                    <a:pt x="29633" y="6802"/>
                  </a:lnTo>
                  <a:lnTo>
                    <a:pt x="29678" y="6837"/>
                  </a:lnTo>
                  <a:lnTo>
                    <a:pt x="29735" y="6859"/>
                  </a:lnTo>
                  <a:lnTo>
                    <a:pt x="29849" y="6859"/>
                  </a:lnTo>
                  <a:lnTo>
                    <a:pt x="29906" y="6837"/>
                  </a:lnTo>
                  <a:lnTo>
                    <a:pt x="29940" y="6802"/>
                  </a:lnTo>
                  <a:lnTo>
                    <a:pt x="29986" y="6757"/>
                  </a:lnTo>
                  <a:close/>
                  <a:moveTo>
                    <a:pt x="10989" y="6746"/>
                  </a:moveTo>
                  <a:lnTo>
                    <a:pt x="12957" y="7883"/>
                  </a:lnTo>
                  <a:lnTo>
                    <a:pt x="12945" y="7929"/>
                  </a:lnTo>
                  <a:lnTo>
                    <a:pt x="12934" y="7986"/>
                  </a:lnTo>
                  <a:lnTo>
                    <a:pt x="12945" y="8042"/>
                  </a:lnTo>
                  <a:lnTo>
                    <a:pt x="12957" y="8088"/>
                  </a:lnTo>
                  <a:lnTo>
                    <a:pt x="12979" y="8133"/>
                  </a:lnTo>
                  <a:lnTo>
                    <a:pt x="13002" y="8168"/>
                  </a:lnTo>
                  <a:lnTo>
                    <a:pt x="13036" y="8202"/>
                  </a:lnTo>
                  <a:lnTo>
                    <a:pt x="13082" y="8224"/>
                  </a:lnTo>
                  <a:lnTo>
                    <a:pt x="13127" y="8247"/>
                  </a:lnTo>
                  <a:lnTo>
                    <a:pt x="13173" y="8247"/>
                  </a:lnTo>
                  <a:lnTo>
                    <a:pt x="13173" y="10568"/>
                  </a:lnTo>
                  <a:lnTo>
                    <a:pt x="13116" y="10590"/>
                  </a:lnTo>
                  <a:lnTo>
                    <a:pt x="13059" y="10625"/>
                  </a:lnTo>
                  <a:lnTo>
                    <a:pt x="13036" y="10681"/>
                  </a:lnTo>
                  <a:lnTo>
                    <a:pt x="13025" y="10750"/>
                  </a:lnTo>
                  <a:lnTo>
                    <a:pt x="13025" y="10795"/>
                  </a:lnTo>
                  <a:lnTo>
                    <a:pt x="10966" y="11990"/>
                  </a:lnTo>
                  <a:lnTo>
                    <a:pt x="10943" y="11956"/>
                  </a:lnTo>
                  <a:lnTo>
                    <a:pt x="10909" y="11944"/>
                  </a:lnTo>
                  <a:lnTo>
                    <a:pt x="10875" y="11921"/>
                  </a:lnTo>
                  <a:lnTo>
                    <a:pt x="10784" y="11921"/>
                  </a:lnTo>
                  <a:lnTo>
                    <a:pt x="10750" y="11944"/>
                  </a:lnTo>
                  <a:lnTo>
                    <a:pt x="10716" y="11967"/>
                  </a:lnTo>
                  <a:lnTo>
                    <a:pt x="10693" y="11990"/>
                  </a:lnTo>
                  <a:lnTo>
                    <a:pt x="8634" y="10807"/>
                  </a:lnTo>
                  <a:lnTo>
                    <a:pt x="8645" y="10750"/>
                  </a:lnTo>
                  <a:lnTo>
                    <a:pt x="8634" y="10681"/>
                  </a:lnTo>
                  <a:lnTo>
                    <a:pt x="8600" y="10625"/>
                  </a:lnTo>
                  <a:lnTo>
                    <a:pt x="8543" y="10590"/>
                  </a:lnTo>
                  <a:lnTo>
                    <a:pt x="8475" y="10568"/>
                  </a:lnTo>
                  <a:lnTo>
                    <a:pt x="8475" y="8202"/>
                  </a:lnTo>
                  <a:lnTo>
                    <a:pt x="8520" y="8190"/>
                  </a:lnTo>
                  <a:lnTo>
                    <a:pt x="8554" y="8179"/>
                  </a:lnTo>
                  <a:lnTo>
                    <a:pt x="8588" y="8156"/>
                  </a:lnTo>
                  <a:lnTo>
                    <a:pt x="8611" y="8133"/>
                  </a:lnTo>
                  <a:lnTo>
                    <a:pt x="8634" y="8099"/>
                  </a:lnTo>
                  <a:lnTo>
                    <a:pt x="8657" y="8065"/>
                  </a:lnTo>
                  <a:lnTo>
                    <a:pt x="8668" y="8031"/>
                  </a:lnTo>
                  <a:lnTo>
                    <a:pt x="8668" y="7986"/>
                  </a:lnTo>
                  <a:lnTo>
                    <a:pt x="8668" y="7940"/>
                  </a:lnTo>
                  <a:lnTo>
                    <a:pt x="8657" y="7906"/>
                  </a:lnTo>
                  <a:lnTo>
                    <a:pt x="10670" y="6746"/>
                  </a:lnTo>
                  <a:lnTo>
                    <a:pt x="10693" y="6780"/>
                  </a:lnTo>
                  <a:lnTo>
                    <a:pt x="10738" y="6802"/>
                  </a:lnTo>
                  <a:lnTo>
                    <a:pt x="10784" y="6825"/>
                  </a:lnTo>
                  <a:lnTo>
                    <a:pt x="10829" y="6837"/>
                  </a:lnTo>
                  <a:lnTo>
                    <a:pt x="10875" y="6825"/>
                  </a:lnTo>
                  <a:lnTo>
                    <a:pt x="10920" y="6814"/>
                  </a:lnTo>
                  <a:lnTo>
                    <a:pt x="10966" y="6780"/>
                  </a:lnTo>
                  <a:lnTo>
                    <a:pt x="10989" y="6746"/>
                  </a:lnTo>
                  <a:close/>
                  <a:moveTo>
                    <a:pt x="15778" y="6768"/>
                  </a:moveTo>
                  <a:lnTo>
                    <a:pt x="17757" y="7917"/>
                  </a:lnTo>
                  <a:lnTo>
                    <a:pt x="17746" y="7951"/>
                  </a:lnTo>
                  <a:lnTo>
                    <a:pt x="17746" y="7986"/>
                  </a:lnTo>
                  <a:lnTo>
                    <a:pt x="17757" y="8054"/>
                  </a:lnTo>
                  <a:lnTo>
                    <a:pt x="17791" y="8111"/>
                  </a:lnTo>
                  <a:lnTo>
                    <a:pt x="17848" y="8156"/>
                  </a:lnTo>
                  <a:lnTo>
                    <a:pt x="17916" y="8179"/>
                  </a:lnTo>
                  <a:lnTo>
                    <a:pt x="17916" y="10511"/>
                  </a:lnTo>
                  <a:lnTo>
                    <a:pt x="17871" y="10522"/>
                  </a:lnTo>
                  <a:lnTo>
                    <a:pt x="17825" y="10534"/>
                  </a:lnTo>
                  <a:lnTo>
                    <a:pt x="17791" y="10556"/>
                  </a:lnTo>
                  <a:lnTo>
                    <a:pt x="17768" y="10590"/>
                  </a:lnTo>
                  <a:lnTo>
                    <a:pt x="17734" y="10625"/>
                  </a:lnTo>
                  <a:lnTo>
                    <a:pt x="17723" y="10659"/>
                  </a:lnTo>
                  <a:lnTo>
                    <a:pt x="17700" y="10704"/>
                  </a:lnTo>
                  <a:lnTo>
                    <a:pt x="17700" y="10750"/>
                  </a:lnTo>
                  <a:lnTo>
                    <a:pt x="17700" y="10784"/>
                  </a:lnTo>
                  <a:lnTo>
                    <a:pt x="17711" y="10829"/>
                  </a:lnTo>
                  <a:lnTo>
                    <a:pt x="15709" y="11990"/>
                  </a:lnTo>
                  <a:lnTo>
                    <a:pt x="15675" y="11967"/>
                  </a:lnTo>
                  <a:lnTo>
                    <a:pt x="15653" y="11944"/>
                  </a:lnTo>
                  <a:lnTo>
                    <a:pt x="15607" y="11921"/>
                  </a:lnTo>
                  <a:lnTo>
                    <a:pt x="15527" y="11921"/>
                  </a:lnTo>
                  <a:lnTo>
                    <a:pt x="15493" y="11944"/>
                  </a:lnTo>
                  <a:lnTo>
                    <a:pt x="15459" y="11967"/>
                  </a:lnTo>
                  <a:lnTo>
                    <a:pt x="15436" y="11990"/>
                  </a:lnTo>
                  <a:lnTo>
                    <a:pt x="13366" y="10807"/>
                  </a:lnTo>
                  <a:lnTo>
                    <a:pt x="13377" y="10750"/>
                  </a:lnTo>
                  <a:lnTo>
                    <a:pt x="13366" y="10681"/>
                  </a:lnTo>
                  <a:lnTo>
                    <a:pt x="13332" y="10625"/>
                  </a:lnTo>
                  <a:lnTo>
                    <a:pt x="13286" y="10590"/>
                  </a:lnTo>
                  <a:lnTo>
                    <a:pt x="13218" y="10568"/>
                  </a:lnTo>
                  <a:lnTo>
                    <a:pt x="13218" y="8259"/>
                  </a:lnTo>
                  <a:lnTo>
                    <a:pt x="13275" y="8247"/>
                  </a:lnTo>
                  <a:lnTo>
                    <a:pt x="13321" y="8224"/>
                  </a:lnTo>
                  <a:lnTo>
                    <a:pt x="13355" y="8202"/>
                  </a:lnTo>
                  <a:lnTo>
                    <a:pt x="13389" y="8168"/>
                  </a:lnTo>
                  <a:lnTo>
                    <a:pt x="13423" y="8133"/>
                  </a:lnTo>
                  <a:lnTo>
                    <a:pt x="13446" y="8088"/>
                  </a:lnTo>
                  <a:lnTo>
                    <a:pt x="13457" y="8042"/>
                  </a:lnTo>
                  <a:lnTo>
                    <a:pt x="13468" y="7986"/>
                  </a:lnTo>
                  <a:lnTo>
                    <a:pt x="13457" y="7929"/>
                  </a:lnTo>
                  <a:lnTo>
                    <a:pt x="13446" y="7872"/>
                  </a:lnTo>
                  <a:lnTo>
                    <a:pt x="15357" y="6768"/>
                  </a:lnTo>
                  <a:lnTo>
                    <a:pt x="15402" y="6814"/>
                  </a:lnTo>
                  <a:lnTo>
                    <a:pt x="15448" y="6848"/>
                  </a:lnTo>
                  <a:lnTo>
                    <a:pt x="15505" y="6882"/>
                  </a:lnTo>
                  <a:lnTo>
                    <a:pt x="15630" y="6882"/>
                  </a:lnTo>
                  <a:lnTo>
                    <a:pt x="15687" y="6859"/>
                  </a:lnTo>
                  <a:lnTo>
                    <a:pt x="15744" y="6814"/>
                  </a:lnTo>
                  <a:lnTo>
                    <a:pt x="15778" y="6768"/>
                  </a:lnTo>
                  <a:close/>
                  <a:moveTo>
                    <a:pt x="22910" y="10886"/>
                  </a:moveTo>
                  <a:lnTo>
                    <a:pt x="24810" y="11990"/>
                  </a:lnTo>
                  <a:lnTo>
                    <a:pt x="24798" y="12035"/>
                  </a:lnTo>
                  <a:lnTo>
                    <a:pt x="24787" y="12092"/>
                  </a:lnTo>
                  <a:lnTo>
                    <a:pt x="24787" y="12138"/>
                  </a:lnTo>
                  <a:lnTo>
                    <a:pt x="24810" y="12194"/>
                  </a:lnTo>
                  <a:lnTo>
                    <a:pt x="24832" y="12229"/>
                  </a:lnTo>
                  <a:lnTo>
                    <a:pt x="24855" y="12274"/>
                  </a:lnTo>
                  <a:lnTo>
                    <a:pt x="24889" y="12308"/>
                  </a:lnTo>
                  <a:lnTo>
                    <a:pt x="24935" y="12331"/>
                  </a:lnTo>
                  <a:lnTo>
                    <a:pt x="24980" y="12342"/>
                  </a:lnTo>
                  <a:lnTo>
                    <a:pt x="25026" y="12354"/>
                  </a:lnTo>
                  <a:lnTo>
                    <a:pt x="25026" y="14595"/>
                  </a:lnTo>
                  <a:lnTo>
                    <a:pt x="24980" y="14606"/>
                  </a:lnTo>
                  <a:lnTo>
                    <a:pt x="24935" y="14617"/>
                  </a:lnTo>
                  <a:lnTo>
                    <a:pt x="24889" y="14640"/>
                  </a:lnTo>
                  <a:lnTo>
                    <a:pt x="24855" y="14674"/>
                  </a:lnTo>
                  <a:lnTo>
                    <a:pt x="24832" y="14708"/>
                  </a:lnTo>
                  <a:lnTo>
                    <a:pt x="24810" y="14754"/>
                  </a:lnTo>
                  <a:lnTo>
                    <a:pt x="24798" y="14799"/>
                  </a:lnTo>
                  <a:lnTo>
                    <a:pt x="24787" y="14845"/>
                  </a:lnTo>
                  <a:lnTo>
                    <a:pt x="24798" y="14902"/>
                  </a:lnTo>
                  <a:lnTo>
                    <a:pt x="24810" y="14947"/>
                  </a:lnTo>
                  <a:lnTo>
                    <a:pt x="22899" y="16051"/>
                  </a:lnTo>
                  <a:lnTo>
                    <a:pt x="22853" y="16005"/>
                  </a:lnTo>
                  <a:lnTo>
                    <a:pt x="22808" y="15971"/>
                  </a:lnTo>
                  <a:lnTo>
                    <a:pt x="22751" y="15948"/>
                  </a:lnTo>
                  <a:lnTo>
                    <a:pt x="22683" y="15937"/>
                  </a:lnTo>
                  <a:lnTo>
                    <a:pt x="22614" y="15948"/>
                  </a:lnTo>
                  <a:lnTo>
                    <a:pt x="22557" y="15971"/>
                  </a:lnTo>
                  <a:lnTo>
                    <a:pt x="22501" y="16005"/>
                  </a:lnTo>
                  <a:lnTo>
                    <a:pt x="22466" y="16051"/>
                  </a:lnTo>
                  <a:lnTo>
                    <a:pt x="20544" y="14936"/>
                  </a:lnTo>
                  <a:lnTo>
                    <a:pt x="20555" y="14902"/>
                  </a:lnTo>
                  <a:lnTo>
                    <a:pt x="20555" y="14845"/>
                  </a:lnTo>
                  <a:lnTo>
                    <a:pt x="20555" y="14799"/>
                  </a:lnTo>
                  <a:lnTo>
                    <a:pt x="20544" y="14754"/>
                  </a:lnTo>
                  <a:lnTo>
                    <a:pt x="20521" y="14720"/>
                  </a:lnTo>
                  <a:lnTo>
                    <a:pt x="20487" y="14686"/>
                  </a:lnTo>
                  <a:lnTo>
                    <a:pt x="20453" y="14651"/>
                  </a:lnTo>
                  <a:lnTo>
                    <a:pt x="20419" y="14629"/>
                  </a:lnTo>
                  <a:lnTo>
                    <a:pt x="20373" y="14617"/>
                  </a:lnTo>
                  <a:lnTo>
                    <a:pt x="20328" y="14606"/>
                  </a:lnTo>
                  <a:lnTo>
                    <a:pt x="20328" y="12354"/>
                  </a:lnTo>
                  <a:lnTo>
                    <a:pt x="20385" y="12354"/>
                  </a:lnTo>
                  <a:lnTo>
                    <a:pt x="20430" y="12331"/>
                  </a:lnTo>
                  <a:lnTo>
                    <a:pt x="20464" y="12308"/>
                  </a:lnTo>
                  <a:lnTo>
                    <a:pt x="20510" y="12274"/>
                  </a:lnTo>
                  <a:lnTo>
                    <a:pt x="20533" y="12240"/>
                  </a:lnTo>
                  <a:lnTo>
                    <a:pt x="20555" y="12194"/>
                  </a:lnTo>
                  <a:lnTo>
                    <a:pt x="20567" y="12149"/>
                  </a:lnTo>
                  <a:lnTo>
                    <a:pt x="20578" y="12092"/>
                  </a:lnTo>
                  <a:lnTo>
                    <a:pt x="20567" y="12035"/>
                  </a:lnTo>
                  <a:lnTo>
                    <a:pt x="20555" y="11978"/>
                  </a:lnTo>
                  <a:lnTo>
                    <a:pt x="22455" y="10886"/>
                  </a:lnTo>
                  <a:lnTo>
                    <a:pt x="22501" y="10932"/>
                  </a:lnTo>
                  <a:lnTo>
                    <a:pt x="22546" y="10977"/>
                  </a:lnTo>
                  <a:lnTo>
                    <a:pt x="22614" y="11000"/>
                  </a:lnTo>
                  <a:lnTo>
                    <a:pt x="22683" y="11011"/>
                  </a:lnTo>
                  <a:lnTo>
                    <a:pt x="22751" y="11000"/>
                  </a:lnTo>
                  <a:lnTo>
                    <a:pt x="22808" y="10977"/>
                  </a:lnTo>
                  <a:lnTo>
                    <a:pt x="22865" y="10932"/>
                  </a:lnTo>
                  <a:lnTo>
                    <a:pt x="22910" y="10886"/>
                  </a:lnTo>
                  <a:close/>
                  <a:moveTo>
                    <a:pt x="18144" y="10875"/>
                  </a:moveTo>
                  <a:lnTo>
                    <a:pt x="20066" y="11978"/>
                  </a:lnTo>
                  <a:lnTo>
                    <a:pt x="20055" y="12035"/>
                  </a:lnTo>
                  <a:lnTo>
                    <a:pt x="20043" y="12092"/>
                  </a:lnTo>
                  <a:lnTo>
                    <a:pt x="20043" y="12149"/>
                  </a:lnTo>
                  <a:lnTo>
                    <a:pt x="20066" y="12194"/>
                  </a:lnTo>
                  <a:lnTo>
                    <a:pt x="20089" y="12229"/>
                  </a:lnTo>
                  <a:lnTo>
                    <a:pt x="20112" y="12274"/>
                  </a:lnTo>
                  <a:lnTo>
                    <a:pt x="20146" y="12308"/>
                  </a:lnTo>
                  <a:lnTo>
                    <a:pt x="20191" y="12331"/>
                  </a:lnTo>
                  <a:lnTo>
                    <a:pt x="20237" y="12354"/>
                  </a:lnTo>
                  <a:lnTo>
                    <a:pt x="20282" y="12354"/>
                  </a:lnTo>
                  <a:lnTo>
                    <a:pt x="20282" y="14606"/>
                  </a:lnTo>
                  <a:lnTo>
                    <a:pt x="20237" y="14617"/>
                  </a:lnTo>
                  <a:lnTo>
                    <a:pt x="20203" y="14629"/>
                  </a:lnTo>
                  <a:lnTo>
                    <a:pt x="20157" y="14651"/>
                  </a:lnTo>
                  <a:lnTo>
                    <a:pt x="20123" y="14686"/>
                  </a:lnTo>
                  <a:lnTo>
                    <a:pt x="20100" y="14720"/>
                  </a:lnTo>
                  <a:lnTo>
                    <a:pt x="20078" y="14754"/>
                  </a:lnTo>
                  <a:lnTo>
                    <a:pt x="20066" y="14799"/>
                  </a:lnTo>
                  <a:lnTo>
                    <a:pt x="20066" y="14845"/>
                  </a:lnTo>
                  <a:lnTo>
                    <a:pt x="20066" y="14890"/>
                  </a:lnTo>
                  <a:lnTo>
                    <a:pt x="20078" y="14936"/>
                  </a:lnTo>
                  <a:lnTo>
                    <a:pt x="18121" y="16073"/>
                  </a:lnTo>
                  <a:lnTo>
                    <a:pt x="18087" y="16039"/>
                  </a:lnTo>
                  <a:lnTo>
                    <a:pt x="18041" y="16005"/>
                  </a:lnTo>
                  <a:lnTo>
                    <a:pt x="17996" y="15982"/>
                  </a:lnTo>
                  <a:lnTo>
                    <a:pt x="17882" y="15982"/>
                  </a:lnTo>
                  <a:lnTo>
                    <a:pt x="17837" y="16005"/>
                  </a:lnTo>
                  <a:lnTo>
                    <a:pt x="17791" y="16039"/>
                  </a:lnTo>
                  <a:lnTo>
                    <a:pt x="17757" y="16073"/>
                  </a:lnTo>
                  <a:lnTo>
                    <a:pt x="15812" y="14947"/>
                  </a:lnTo>
                  <a:lnTo>
                    <a:pt x="15823" y="14902"/>
                  </a:lnTo>
                  <a:lnTo>
                    <a:pt x="15835" y="14845"/>
                  </a:lnTo>
                  <a:lnTo>
                    <a:pt x="15823" y="14799"/>
                  </a:lnTo>
                  <a:lnTo>
                    <a:pt x="15812" y="14754"/>
                  </a:lnTo>
                  <a:lnTo>
                    <a:pt x="15789" y="14708"/>
                  </a:lnTo>
                  <a:lnTo>
                    <a:pt x="15755" y="14674"/>
                  </a:lnTo>
                  <a:lnTo>
                    <a:pt x="15721" y="14640"/>
                  </a:lnTo>
                  <a:lnTo>
                    <a:pt x="15687" y="14617"/>
                  </a:lnTo>
                  <a:lnTo>
                    <a:pt x="15641" y="14606"/>
                  </a:lnTo>
                  <a:lnTo>
                    <a:pt x="15584" y="14595"/>
                  </a:lnTo>
                  <a:lnTo>
                    <a:pt x="15584" y="12263"/>
                  </a:lnTo>
                  <a:lnTo>
                    <a:pt x="15653" y="12240"/>
                  </a:lnTo>
                  <a:lnTo>
                    <a:pt x="15698" y="12206"/>
                  </a:lnTo>
                  <a:lnTo>
                    <a:pt x="15732" y="12149"/>
                  </a:lnTo>
                  <a:lnTo>
                    <a:pt x="15744" y="12092"/>
                  </a:lnTo>
                  <a:lnTo>
                    <a:pt x="15732" y="12024"/>
                  </a:lnTo>
                  <a:lnTo>
                    <a:pt x="17734" y="10875"/>
                  </a:lnTo>
                  <a:lnTo>
                    <a:pt x="17780" y="10920"/>
                  </a:lnTo>
                  <a:lnTo>
                    <a:pt x="17825" y="10954"/>
                  </a:lnTo>
                  <a:lnTo>
                    <a:pt x="17882" y="10977"/>
                  </a:lnTo>
                  <a:lnTo>
                    <a:pt x="17939" y="10989"/>
                  </a:lnTo>
                  <a:lnTo>
                    <a:pt x="18007" y="10977"/>
                  </a:lnTo>
                  <a:lnTo>
                    <a:pt x="18053" y="10954"/>
                  </a:lnTo>
                  <a:lnTo>
                    <a:pt x="18110" y="10920"/>
                  </a:lnTo>
                  <a:lnTo>
                    <a:pt x="18144" y="10875"/>
                  </a:lnTo>
                  <a:close/>
                  <a:moveTo>
                    <a:pt x="8611" y="10841"/>
                  </a:moveTo>
                  <a:lnTo>
                    <a:pt x="10670" y="12035"/>
                  </a:lnTo>
                  <a:lnTo>
                    <a:pt x="10659" y="12092"/>
                  </a:lnTo>
                  <a:lnTo>
                    <a:pt x="10670" y="12149"/>
                  </a:lnTo>
                  <a:lnTo>
                    <a:pt x="10704" y="12206"/>
                  </a:lnTo>
                  <a:lnTo>
                    <a:pt x="10750" y="12240"/>
                  </a:lnTo>
                  <a:lnTo>
                    <a:pt x="10807" y="12263"/>
                  </a:lnTo>
                  <a:lnTo>
                    <a:pt x="10807" y="14674"/>
                  </a:lnTo>
                  <a:lnTo>
                    <a:pt x="10750" y="14697"/>
                  </a:lnTo>
                  <a:lnTo>
                    <a:pt x="10693" y="14731"/>
                  </a:lnTo>
                  <a:lnTo>
                    <a:pt x="10670" y="14788"/>
                  </a:lnTo>
                  <a:lnTo>
                    <a:pt x="10659" y="14845"/>
                  </a:lnTo>
                  <a:lnTo>
                    <a:pt x="10659" y="14902"/>
                  </a:lnTo>
                  <a:lnTo>
                    <a:pt x="8600" y="16096"/>
                  </a:lnTo>
                  <a:lnTo>
                    <a:pt x="8566" y="16062"/>
                  </a:lnTo>
                  <a:lnTo>
                    <a:pt x="8543" y="16051"/>
                  </a:lnTo>
                  <a:lnTo>
                    <a:pt x="8497" y="16028"/>
                  </a:lnTo>
                  <a:lnTo>
                    <a:pt x="8418" y="16028"/>
                  </a:lnTo>
                  <a:lnTo>
                    <a:pt x="8384" y="16051"/>
                  </a:lnTo>
                  <a:lnTo>
                    <a:pt x="8350" y="16073"/>
                  </a:lnTo>
                  <a:lnTo>
                    <a:pt x="8315" y="16096"/>
                  </a:lnTo>
                  <a:lnTo>
                    <a:pt x="6279" y="14924"/>
                  </a:lnTo>
                  <a:lnTo>
                    <a:pt x="6291" y="14890"/>
                  </a:lnTo>
                  <a:lnTo>
                    <a:pt x="6291" y="14845"/>
                  </a:lnTo>
                  <a:lnTo>
                    <a:pt x="6291" y="14811"/>
                  </a:lnTo>
                  <a:lnTo>
                    <a:pt x="6279" y="14777"/>
                  </a:lnTo>
                  <a:lnTo>
                    <a:pt x="6268" y="14742"/>
                  </a:lnTo>
                  <a:lnTo>
                    <a:pt x="6245" y="14708"/>
                  </a:lnTo>
                  <a:lnTo>
                    <a:pt x="6177" y="14663"/>
                  </a:lnTo>
                  <a:lnTo>
                    <a:pt x="6143" y="14651"/>
                  </a:lnTo>
                  <a:lnTo>
                    <a:pt x="6109" y="14651"/>
                  </a:lnTo>
                  <a:lnTo>
                    <a:pt x="6109" y="12342"/>
                  </a:lnTo>
                  <a:lnTo>
                    <a:pt x="6154" y="12331"/>
                  </a:lnTo>
                  <a:lnTo>
                    <a:pt x="6200" y="12320"/>
                  </a:lnTo>
                  <a:lnTo>
                    <a:pt x="6234" y="12297"/>
                  </a:lnTo>
                  <a:lnTo>
                    <a:pt x="6268" y="12263"/>
                  </a:lnTo>
                  <a:lnTo>
                    <a:pt x="6302" y="12229"/>
                  </a:lnTo>
                  <a:lnTo>
                    <a:pt x="6325" y="12183"/>
                  </a:lnTo>
                  <a:lnTo>
                    <a:pt x="6336" y="12138"/>
                  </a:lnTo>
                  <a:lnTo>
                    <a:pt x="6336" y="12092"/>
                  </a:lnTo>
                  <a:lnTo>
                    <a:pt x="6336" y="12035"/>
                  </a:lnTo>
                  <a:lnTo>
                    <a:pt x="6313" y="11990"/>
                  </a:lnTo>
                  <a:lnTo>
                    <a:pt x="8304" y="10841"/>
                  </a:lnTo>
                  <a:lnTo>
                    <a:pt x="8338" y="10875"/>
                  </a:lnTo>
                  <a:lnTo>
                    <a:pt x="8372" y="10898"/>
                  </a:lnTo>
                  <a:lnTo>
                    <a:pt x="8418" y="10920"/>
                  </a:lnTo>
                  <a:lnTo>
                    <a:pt x="8463" y="10932"/>
                  </a:lnTo>
                  <a:lnTo>
                    <a:pt x="8509" y="10920"/>
                  </a:lnTo>
                  <a:lnTo>
                    <a:pt x="8543" y="10909"/>
                  </a:lnTo>
                  <a:lnTo>
                    <a:pt x="8588" y="10875"/>
                  </a:lnTo>
                  <a:lnTo>
                    <a:pt x="8611" y="10841"/>
                  </a:lnTo>
                  <a:close/>
                  <a:moveTo>
                    <a:pt x="15345" y="14981"/>
                  </a:moveTo>
                  <a:lnTo>
                    <a:pt x="15391" y="15038"/>
                  </a:lnTo>
                  <a:lnTo>
                    <a:pt x="15448" y="15072"/>
                  </a:lnTo>
                  <a:lnTo>
                    <a:pt x="15505" y="15095"/>
                  </a:lnTo>
                  <a:lnTo>
                    <a:pt x="15573" y="15107"/>
                  </a:lnTo>
                  <a:lnTo>
                    <a:pt x="15641" y="15095"/>
                  </a:lnTo>
                  <a:lnTo>
                    <a:pt x="15698" y="15072"/>
                  </a:lnTo>
                  <a:lnTo>
                    <a:pt x="15744" y="15038"/>
                  </a:lnTo>
                  <a:lnTo>
                    <a:pt x="15789" y="14993"/>
                  </a:lnTo>
                  <a:lnTo>
                    <a:pt x="17746" y="16119"/>
                  </a:lnTo>
                  <a:lnTo>
                    <a:pt x="17723" y="16153"/>
                  </a:lnTo>
                  <a:lnTo>
                    <a:pt x="17723" y="16199"/>
                  </a:lnTo>
                  <a:lnTo>
                    <a:pt x="17723" y="16244"/>
                  </a:lnTo>
                  <a:lnTo>
                    <a:pt x="17734" y="16278"/>
                  </a:lnTo>
                  <a:lnTo>
                    <a:pt x="17757" y="16312"/>
                  </a:lnTo>
                  <a:lnTo>
                    <a:pt x="17780" y="16346"/>
                  </a:lnTo>
                  <a:lnTo>
                    <a:pt x="17802" y="16369"/>
                  </a:lnTo>
                  <a:lnTo>
                    <a:pt x="17837" y="16392"/>
                  </a:lnTo>
                  <a:lnTo>
                    <a:pt x="17871" y="16403"/>
                  </a:lnTo>
                  <a:lnTo>
                    <a:pt x="17916" y="16415"/>
                  </a:lnTo>
                  <a:lnTo>
                    <a:pt x="17916" y="18769"/>
                  </a:lnTo>
                  <a:lnTo>
                    <a:pt x="17848" y="18792"/>
                  </a:lnTo>
                  <a:lnTo>
                    <a:pt x="17802" y="18826"/>
                  </a:lnTo>
                  <a:lnTo>
                    <a:pt x="17768" y="18883"/>
                  </a:lnTo>
                  <a:lnTo>
                    <a:pt x="17757" y="18951"/>
                  </a:lnTo>
                  <a:lnTo>
                    <a:pt x="17757" y="19020"/>
                  </a:lnTo>
                  <a:lnTo>
                    <a:pt x="15732" y="20191"/>
                  </a:lnTo>
                  <a:lnTo>
                    <a:pt x="15698" y="20157"/>
                  </a:lnTo>
                  <a:lnTo>
                    <a:pt x="15664" y="20123"/>
                  </a:lnTo>
                  <a:lnTo>
                    <a:pt x="15618" y="20112"/>
                  </a:lnTo>
                  <a:lnTo>
                    <a:pt x="15573" y="20100"/>
                  </a:lnTo>
                  <a:lnTo>
                    <a:pt x="15516" y="20112"/>
                  </a:lnTo>
                  <a:lnTo>
                    <a:pt x="15482" y="20123"/>
                  </a:lnTo>
                  <a:lnTo>
                    <a:pt x="15436" y="20157"/>
                  </a:lnTo>
                  <a:lnTo>
                    <a:pt x="15402" y="20191"/>
                  </a:lnTo>
                  <a:lnTo>
                    <a:pt x="13389" y="19020"/>
                  </a:lnTo>
                  <a:lnTo>
                    <a:pt x="13400" y="18951"/>
                  </a:lnTo>
                  <a:lnTo>
                    <a:pt x="13400" y="18917"/>
                  </a:lnTo>
                  <a:lnTo>
                    <a:pt x="13389" y="18883"/>
                  </a:lnTo>
                  <a:lnTo>
                    <a:pt x="13343" y="18826"/>
                  </a:lnTo>
                  <a:lnTo>
                    <a:pt x="13286" y="18781"/>
                  </a:lnTo>
                  <a:lnTo>
                    <a:pt x="13252" y="18769"/>
                  </a:lnTo>
                  <a:lnTo>
                    <a:pt x="13218" y="18758"/>
                  </a:lnTo>
                  <a:lnTo>
                    <a:pt x="13218" y="16460"/>
                  </a:lnTo>
                  <a:lnTo>
                    <a:pt x="13264" y="16449"/>
                  </a:lnTo>
                  <a:lnTo>
                    <a:pt x="13321" y="16437"/>
                  </a:lnTo>
                  <a:lnTo>
                    <a:pt x="13355" y="16415"/>
                  </a:lnTo>
                  <a:lnTo>
                    <a:pt x="13389" y="16381"/>
                  </a:lnTo>
                  <a:lnTo>
                    <a:pt x="13423" y="16335"/>
                  </a:lnTo>
                  <a:lnTo>
                    <a:pt x="13446" y="16301"/>
                  </a:lnTo>
                  <a:lnTo>
                    <a:pt x="13457" y="16244"/>
                  </a:lnTo>
                  <a:lnTo>
                    <a:pt x="13468" y="16199"/>
                  </a:lnTo>
                  <a:lnTo>
                    <a:pt x="13457" y="16142"/>
                  </a:lnTo>
                  <a:lnTo>
                    <a:pt x="13434" y="16085"/>
                  </a:lnTo>
                  <a:lnTo>
                    <a:pt x="15345" y="14981"/>
                  </a:lnTo>
                  <a:close/>
                  <a:moveTo>
                    <a:pt x="24832" y="14981"/>
                  </a:moveTo>
                  <a:lnTo>
                    <a:pt x="24867" y="15038"/>
                  </a:lnTo>
                  <a:lnTo>
                    <a:pt x="24923" y="15072"/>
                  </a:lnTo>
                  <a:lnTo>
                    <a:pt x="24980" y="15095"/>
                  </a:lnTo>
                  <a:lnTo>
                    <a:pt x="25049" y="15107"/>
                  </a:lnTo>
                  <a:lnTo>
                    <a:pt x="25117" y="15095"/>
                  </a:lnTo>
                  <a:lnTo>
                    <a:pt x="25174" y="15072"/>
                  </a:lnTo>
                  <a:lnTo>
                    <a:pt x="25231" y="15038"/>
                  </a:lnTo>
                  <a:lnTo>
                    <a:pt x="25265" y="14993"/>
                  </a:lnTo>
                  <a:lnTo>
                    <a:pt x="27187" y="16096"/>
                  </a:lnTo>
                  <a:lnTo>
                    <a:pt x="27176" y="16142"/>
                  </a:lnTo>
                  <a:lnTo>
                    <a:pt x="27164" y="16199"/>
                  </a:lnTo>
                  <a:lnTo>
                    <a:pt x="27176" y="16244"/>
                  </a:lnTo>
                  <a:lnTo>
                    <a:pt x="27187" y="16290"/>
                  </a:lnTo>
                  <a:lnTo>
                    <a:pt x="27210" y="16335"/>
                  </a:lnTo>
                  <a:lnTo>
                    <a:pt x="27233" y="16369"/>
                  </a:lnTo>
                  <a:lnTo>
                    <a:pt x="27267" y="16403"/>
                  </a:lnTo>
                  <a:lnTo>
                    <a:pt x="27301" y="16426"/>
                  </a:lnTo>
                  <a:lnTo>
                    <a:pt x="27346" y="16437"/>
                  </a:lnTo>
                  <a:lnTo>
                    <a:pt x="27392" y="16449"/>
                  </a:lnTo>
                  <a:lnTo>
                    <a:pt x="27392" y="18724"/>
                  </a:lnTo>
                  <a:lnTo>
                    <a:pt x="27358" y="18735"/>
                  </a:lnTo>
                  <a:lnTo>
                    <a:pt x="27312" y="18747"/>
                  </a:lnTo>
                  <a:lnTo>
                    <a:pt x="27278" y="18769"/>
                  </a:lnTo>
                  <a:lnTo>
                    <a:pt x="27244" y="18792"/>
                  </a:lnTo>
                  <a:lnTo>
                    <a:pt x="27221" y="18826"/>
                  </a:lnTo>
                  <a:lnTo>
                    <a:pt x="27199" y="18872"/>
                  </a:lnTo>
                  <a:lnTo>
                    <a:pt x="27187" y="18906"/>
                  </a:lnTo>
                  <a:lnTo>
                    <a:pt x="27187" y="18951"/>
                  </a:lnTo>
                  <a:lnTo>
                    <a:pt x="27187" y="18997"/>
                  </a:lnTo>
                  <a:lnTo>
                    <a:pt x="27199" y="19042"/>
                  </a:lnTo>
                  <a:lnTo>
                    <a:pt x="25208" y="20191"/>
                  </a:lnTo>
                  <a:lnTo>
                    <a:pt x="25174" y="20157"/>
                  </a:lnTo>
                  <a:lnTo>
                    <a:pt x="25140" y="20134"/>
                  </a:lnTo>
                  <a:lnTo>
                    <a:pt x="25094" y="20123"/>
                  </a:lnTo>
                  <a:lnTo>
                    <a:pt x="25049" y="20112"/>
                  </a:lnTo>
                  <a:lnTo>
                    <a:pt x="25003" y="20123"/>
                  </a:lnTo>
                  <a:lnTo>
                    <a:pt x="24958" y="20134"/>
                  </a:lnTo>
                  <a:lnTo>
                    <a:pt x="24923" y="20157"/>
                  </a:lnTo>
                  <a:lnTo>
                    <a:pt x="24889" y="20191"/>
                  </a:lnTo>
                  <a:lnTo>
                    <a:pt x="22910" y="19054"/>
                  </a:lnTo>
                  <a:lnTo>
                    <a:pt x="22933" y="19008"/>
                  </a:lnTo>
                  <a:lnTo>
                    <a:pt x="22933" y="18951"/>
                  </a:lnTo>
                  <a:lnTo>
                    <a:pt x="22933" y="18906"/>
                  </a:lnTo>
                  <a:lnTo>
                    <a:pt x="22910" y="18860"/>
                  </a:lnTo>
                  <a:lnTo>
                    <a:pt x="22899" y="18826"/>
                  </a:lnTo>
                  <a:lnTo>
                    <a:pt x="22865" y="18781"/>
                  </a:lnTo>
                  <a:lnTo>
                    <a:pt x="22830" y="18758"/>
                  </a:lnTo>
                  <a:lnTo>
                    <a:pt x="22796" y="18724"/>
                  </a:lnTo>
                  <a:lnTo>
                    <a:pt x="22751" y="18712"/>
                  </a:lnTo>
                  <a:lnTo>
                    <a:pt x="22705" y="18701"/>
                  </a:lnTo>
                  <a:lnTo>
                    <a:pt x="22705" y="16460"/>
                  </a:lnTo>
                  <a:lnTo>
                    <a:pt x="22751" y="16449"/>
                  </a:lnTo>
                  <a:lnTo>
                    <a:pt x="22796" y="16437"/>
                  </a:lnTo>
                  <a:lnTo>
                    <a:pt x="22842" y="16403"/>
                  </a:lnTo>
                  <a:lnTo>
                    <a:pt x="22876" y="16381"/>
                  </a:lnTo>
                  <a:lnTo>
                    <a:pt x="22899" y="16335"/>
                  </a:lnTo>
                  <a:lnTo>
                    <a:pt x="22921" y="16301"/>
                  </a:lnTo>
                  <a:lnTo>
                    <a:pt x="22933" y="16244"/>
                  </a:lnTo>
                  <a:lnTo>
                    <a:pt x="22944" y="16199"/>
                  </a:lnTo>
                  <a:lnTo>
                    <a:pt x="22933" y="16142"/>
                  </a:lnTo>
                  <a:lnTo>
                    <a:pt x="22921" y="16085"/>
                  </a:lnTo>
                  <a:lnTo>
                    <a:pt x="24832" y="14981"/>
                  </a:lnTo>
                  <a:close/>
                  <a:moveTo>
                    <a:pt x="6256" y="14959"/>
                  </a:moveTo>
                  <a:lnTo>
                    <a:pt x="8304" y="16142"/>
                  </a:lnTo>
                  <a:lnTo>
                    <a:pt x="8293" y="16199"/>
                  </a:lnTo>
                  <a:lnTo>
                    <a:pt x="8304" y="16255"/>
                  </a:lnTo>
                  <a:lnTo>
                    <a:pt x="8327" y="16312"/>
                  </a:lnTo>
                  <a:lnTo>
                    <a:pt x="8372" y="16346"/>
                  </a:lnTo>
                  <a:lnTo>
                    <a:pt x="8429" y="16369"/>
                  </a:lnTo>
                  <a:lnTo>
                    <a:pt x="8429" y="18724"/>
                  </a:lnTo>
                  <a:lnTo>
                    <a:pt x="8395" y="18735"/>
                  </a:lnTo>
                  <a:lnTo>
                    <a:pt x="8350" y="18758"/>
                  </a:lnTo>
                  <a:lnTo>
                    <a:pt x="8315" y="18781"/>
                  </a:lnTo>
                  <a:lnTo>
                    <a:pt x="8293" y="18804"/>
                  </a:lnTo>
                  <a:lnTo>
                    <a:pt x="8270" y="18838"/>
                  </a:lnTo>
                  <a:lnTo>
                    <a:pt x="8247" y="18872"/>
                  </a:lnTo>
                  <a:lnTo>
                    <a:pt x="8236" y="18917"/>
                  </a:lnTo>
                  <a:lnTo>
                    <a:pt x="8236" y="18951"/>
                  </a:lnTo>
                  <a:lnTo>
                    <a:pt x="8236" y="18997"/>
                  </a:lnTo>
                  <a:lnTo>
                    <a:pt x="8247" y="19031"/>
                  </a:lnTo>
                  <a:lnTo>
                    <a:pt x="6234" y="20203"/>
                  </a:lnTo>
                  <a:lnTo>
                    <a:pt x="6200" y="20169"/>
                  </a:lnTo>
                  <a:lnTo>
                    <a:pt x="6165" y="20146"/>
                  </a:lnTo>
                  <a:lnTo>
                    <a:pt x="6131" y="20134"/>
                  </a:lnTo>
                  <a:lnTo>
                    <a:pt x="6086" y="20123"/>
                  </a:lnTo>
                  <a:lnTo>
                    <a:pt x="6052" y="20134"/>
                  </a:lnTo>
                  <a:lnTo>
                    <a:pt x="6006" y="20146"/>
                  </a:lnTo>
                  <a:lnTo>
                    <a:pt x="5972" y="20169"/>
                  </a:lnTo>
                  <a:lnTo>
                    <a:pt x="5949" y="20203"/>
                  </a:lnTo>
                  <a:lnTo>
                    <a:pt x="3902" y="19020"/>
                  </a:lnTo>
                  <a:lnTo>
                    <a:pt x="3913" y="18951"/>
                  </a:lnTo>
                  <a:lnTo>
                    <a:pt x="3913" y="18917"/>
                  </a:lnTo>
                  <a:lnTo>
                    <a:pt x="3902" y="18883"/>
                  </a:lnTo>
                  <a:lnTo>
                    <a:pt x="3856" y="18826"/>
                  </a:lnTo>
                  <a:lnTo>
                    <a:pt x="3811" y="18781"/>
                  </a:lnTo>
                  <a:lnTo>
                    <a:pt x="3743" y="18769"/>
                  </a:lnTo>
                  <a:lnTo>
                    <a:pt x="3743" y="16369"/>
                  </a:lnTo>
                  <a:lnTo>
                    <a:pt x="3799" y="16358"/>
                  </a:lnTo>
                  <a:lnTo>
                    <a:pt x="3856" y="16312"/>
                  </a:lnTo>
                  <a:lnTo>
                    <a:pt x="3890" y="16267"/>
                  </a:lnTo>
                  <a:lnTo>
                    <a:pt x="3902" y="16199"/>
                  </a:lnTo>
                  <a:lnTo>
                    <a:pt x="3890" y="16164"/>
                  </a:lnTo>
                  <a:lnTo>
                    <a:pt x="3879" y="16130"/>
                  </a:lnTo>
                  <a:lnTo>
                    <a:pt x="5915" y="14959"/>
                  </a:lnTo>
                  <a:lnTo>
                    <a:pt x="5949" y="14993"/>
                  </a:lnTo>
                  <a:lnTo>
                    <a:pt x="5995" y="15027"/>
                  </a:lnTo>
                  <a:lnTo>
                    <a:pt x="6040" y="15050"/>
                  </a:lnTo>
                  <a:lnTo>
                    <a:pt x="6143" y="15050"/>
                  </a:lnTo>
                  <a:lnTo>
                    <a:pt x="6188" y="15027"/>
                  </a:lnTo>
                  <a:lnTo>
                    <a:pt x="6234" y="15004"/>
                  </a:lnTo>
                  <a:lnTo>
                    <a:pt x="6256" y="14959"/>
                  </a:lnTo>
                  <a:close/>
                  <a:moveTo>
                    <a:pt x="6256" y="23172"/>
                  </a:moveTo>
                  <a:lnTo>
                    <a:pt x="8259" y="24332"/>
                  </a:lnTo>
                  <a:lnTo>
                    <a:pt x="8247" y="24366"/>
                  </a:lnTo>
                  <a:lnTo>
                    <a:pt x="8236" y="24412"/>
                  </a:lnTo>
                  <a:lnTo>
                    <a:pt x="8247" y="24446"/>
                  </a:lnTo>
                  <a:lnTo>
                    <a:pt x="8259" y="24491"/>
                  </a:lnTo>
                  <a:lnTo>
                    <a:pt x="8270" y="24525"/>
                  </a:lnTo>
                  <a:lnTo>
                    <a:pt x="8293" y="24548"/>
                  </a:lnTo>
                  <a:lnTo>
                    <a:pt x="8327" y="24582"/>
                  </a:lnTo>
                  <a:lnTo>
                    <a:pt x="8361" y="24605"/>
                  </a:lnTo>
                  <a:lnTo>
                    <a:pt x="8395" y="24616"/>
                  </a:lnTo>
                  <a:lnTo>
                    <a:pt x="8429" y="24628"/>
                  </a:lnTo>
                  <a:lnTo>
                    <a:pt x="8429" y="26960"/>
                  </a:lnTo>
                  <a:lnTo>
                    <a:pt x="8395" y="26960"/>
                  </a:lnTo>
                  <a:lnTo>
                    <a:pt x="8361" y="26982"/>
                  </a:lnTo>
                  <a:lnTo>
                    <a:pt x="8304" y="27028"/>
                  </a:lnTo>
                  <a:lnTo>
                    <a:pt x="8281" y="27051"/>
                  </a:lnTo>
                  <a:lnTo>
                    <a:pt x="8259" y="27085"/>
                  </a:lnTo>
                  <a:lnTo>
                    <a:pt x="8247" y="27130"/>
                  </a:lnTo>
                  <a:lnTo>
                    <a:pt x="8247" y="27164"/>
                  </a:lnTo>
                  <a:lnTo>
                    <a:pt x="8247" y="27199"/>
                  </a:lnTo>
                  <a:lnTo>
                    <a:pt x="8259" y="27244"/>
                  </a:lnTo>
                  <a:lnTo>
                    <a:pt x="6291" y="28382"/>
                  </a:lnTo>
                  <a:lnTo>
                    <a:pt x="6256" y="28336"/>
                  </a:lnTo>
                  <a:lnTo>
                    <a:pt x="6200" y="28302"/>
                  </a:lnTo>
                  <a:lnTo>
                    <a:pt x="6154" y="28279"/>
                  </a:lnTo>
                  <a:lnTo>
                    <a:pt x="6086" y="28268"/>
                  </a:lnTo>
                  <a:lnTo>
                    <a:pt x="6029" y="28279"/>
                  </a:lnTo>
                  <a:lnTo>
                    <a:pt x="5972" y="28302"/>
                  </a:lnTo>
                  <a:lnTo>
                    <a:pt x="5927" y="28336"/>
                  </a:lnTo>
                  <a:lnTo>
                    <a:pt x="5892" y="28382"/>
                  </a:lnTo>
                  <a:lnTo>
                    <a:pt x="3890" y="27233"/>
                  </a:lnTo>
                  <a:lnTo>
                    <a:pt x="3902" y="27164"/>
                  </a:lnTo>
                  <a:lnTo>
                    <a:pt x="3890" y="27096"/>
                  </a:lnTo>
                  <a:lnTo>
                    <a:pt x="3856" y="27039"/>
                  </a:lnTo>
                  <a:lnTo>
                    <a:pt x="3799" y="27005"/>
                  </a:lnTo>
                  <a:lnTo>
                    <a:pt x="3743" y="26982"/>
                  </a:lnTo>
                  <a:lnTo>
                    <a:pt x="3743" y="24571"/>
                  </a:lnTo>
                  <a:lnTo>
                    <a:pt x="3799" y="24559"/>
                  </a:lnTo>
                  <a:lnTo>
                    <a:pt x="3845" y="24525"/>
                  </a:lnTo>
                  <a:lnTo>
                    <a:pt x="3879" y="24468"/>
                  </a:lnTo>
                  <a:lnTo>
                    <a:pt x="3890" y="24412"/>
                  </a:lnTo>
                  <a:lnTo>
                    <a:pt x="3879" y="24343"/>
                  </a:lnTo>
                  <a:lnTo>
                    <a:pt x="5915" y="23172"/>
                  </a:lnTo>
                  <a:lnTo>
                    <a:pt x="5949" y="23206"/>
                  </a:lnTo>
                  <a:lnTo>
                    <a:pt x="5995" y="23240"/>
                  </a:lnTo>
                  <a:lnTo>
                    <a:pt x="6040" y="23251"/>
                  </a:lnTo>
                  <a:lnTo>
                    <a:pt x="6086" y="23263"/>
                  </a:lnTo>
                  <a:lnTo>
                    <a:pt x="6143" y="23251"/>
                  </a:lnTo>
                  <a:lnTo>
                    <a:pt x="6188" y="23240"/>
                  </a:lnTo>
                  <a:lnTo>
                    <a:pt x="6222" y="23206"/>
                  </a:lnTo>
                  <a:lnTo>
                    <a:pt x="6256" y="23172"/>
                  </a:lnTo>
                  <a:close/>
                  <a:moveTo>
                    <a:pt x="5949" y="31362"/>
                  </a:moveTo>
                  <a:lnTo>
                    <a:pt x="5972" y="31396"/>
                  </a:lnTo>
                  <a:lnTo>
                    <a:pt x="6006" y="31419"/>
                  </a:lnTo>
                  <a:lnTo>
                    <a:pt x="6052" y="31442"/>
                  </a:lnTo>
                  <a:lnTo>
                    <a:pt x="6131" y="31442"/>
                  </a:lnTo>
                  <a:lnTo>
                    <a:pt x="6177" y="31419"/>
                  </a:lnTo>
                  <a:lnTo>
                    <a:pt x="6211" y="31396"/>
                  </a:lnTo>
                  <a:lnTo>
                    <a:pt x="6234" y="31373"/>
                  </a:lnTo>
                  <a:lnTo>
                    <a:pt x="8259" y="32545"/>
                  </a:lnTo>
                  <a:lnTo>
                    <a:pt x="8247" y="32579"/>
                  </a:lnTo>
                  <a:lnTo>
                    <a:pt x="8247" y="32625"/>
                  </a:lnTo>
                  <a:lnTo>
                    <a:pt x="8247" y="32659"/>
                  </a:lnTo>
                  <a:lnTo>
                    <a:pt x="8259" y="32693"/>
                  </a:lnTo>
                  <a:lnTo>
                    <a:pt x="8304" y="32761"/>
                  </a:lnTo>
                  <a:lnTo>
                    <a:pt x="8361" y="32807"/>
                  </a:lnTo>
                  <a:lnTo>
                    <a:pt x="8395" y="32818"/>
                  </a:lnTo>
                  <a:lnTo>
                    <a:pt x="8429" y="32829"/>
                  </a:lnTo>
                  <a:lnTo>
                    <a:pt x="8429" y="35173"/>
                  </a:lnTo>
                  <a:lnTo>
                    <a:pt x="8395" y="35173"/>
                  </a:lnTo>
                  <a:lnTo>
                    <a:pt x="8361" y="35195"/>
                  </a:lnTo>
                  <a:lnTo>
                    <a:pt x="8304" y="35241"/>
                  </a:lnTo>
                  <a:lnTo>
                    <a:pt x="8259" y="35298"/>
                  </a:lnTo>
                  <a:lnTo>
                    <a:pt x="8259" y="35332"/>
                  </a:lnTo>
                  <a:lnTo>
                    <a:pt x="8247" y="35377"/>
                  </a:lnTo>
                  <a:lnTo>
                    <a:pt x="8259" y="35412"/>
                  </a:lnTo>
                  <a:lnTo>
                    <a:pt x="8259" y="35446"/>
                  </a:lnTo>
                  <a:lnTo>
                    <a:pt x="6234" y="36617"/>
                  </a:lnTo>
                  <a:lnTo>
                    <a:pt x="6211" y="36595"/>
                  </a:lnTo>
                  <a:lnTo>
                    <a:pt x="6177" y="36572"/>
                  </a:lnTo>
                  <a:lnTo>
                    <a:pt x="6131" y="36549"/>
                  </a:lnTo>
                  <a:lnTo>
                    <a:pt x="6052" y="36549"/>
                  </a:lnTo>
                  <a:lnTo>
                    <a:pt x="6006" y="36572"/>
                  </a:lnTo>
                  <a:lnTo>
                    <a:pt x="5972" y="36595"/>
                  </a:lnTo>
                  <a:lnTo>
                    <a:pt x="5949" y="36629"/>
                  </a:lnTo>
                  <a:lnTo>
                    <a:pt x="3925" y="35457"/>
                  </a:lnTo>
                  <a:lnTo>
                    <a:pt x="3936" y="35423"/>
                  </a:lnTo>
                  <a:lnTo>
                    <a:pt x="3936" y="35377"/>
                  </a:lnTo>
                  <a:lnTo>
                    <a:pt x="3936" y="35332"/>
                  </a:lnTo>
                  <a:lnTo>
                    <a:pt x="3925" y="35298"/>
                  </a:lnTo>
                  <a:lnTo>
                    <a:pt x="3902" y="35264"/>
                  </a:lnTo>
                  <a:lnTo>
                    <a:pt x="3879" y="35230"/>
                  </a:lnTo>
                  <a:lnTo>
                    <a:pt x="3845" y="35207"/>
                  </a:lnTo>
                  <a:lnTo>
                    <a:pt x="3811" y="35184"/>
                  </a:lnTo>
                  <a:lnTo>
                    <a:pt x="3777" y="35173"/>
                  </a:lnTo>
                  <a:lnTo>
                    <a:pt x="3743" y="35161"/>
                  </a:lnTo>
                  <a:lnTo>
                    <a:pt x="3743" y="32818"/>
                  </a:lnTo>
                  <a:lnTo>
                    <a:pt x="3777" y="32807"/>
                  </a:lnTo>
                  <a:lnTo>
                    <a:pt x="3811" y="32795"/>
                  </a:lnTo>
                  <a:lnTo>
                    <a:pt x="3868" y="32750"/>
                  </a:lnTo>
                  <a:lnTo>
                    <a:pt x="3902" y="32693"/>
                  </a:lnTo>
                  <a:lnTo>
                    <a:pt x="3913" y="32659"/>
                  </a:lnTo>
                  <a:lnTo>
                    <a:pt x="3913" y="32625"/>
                  </a:lnTo>
                  <a:lnTo>
                    <a:pt x="3913" y="32579"/>
                  </a:lnTo>
                  <a:lnTo>
                    <a:pt x="3902" y="32545"/>
                  </a:lnTo>
                  <a:lnTo>
                    <a:pt x="5949" y="31362"/>
                  </a:lnTo>
                  <a:close/>
                  <a:moveTo>
                    <a:pt x="8634" y="35491"/>
                  </a:moveTo>
                  <a:lnTo>
                    <a:pt x="10647" y="36651"/>
                  </a:lnTo>
                  <a:lnTo>
                    <a:pt x="10636" y="36720"/>
                  </a:lnTo>
                  <a:lnTo>
                    <a:pt x="10647" y="36788"/>
                  </a:lnTo>
                  <a:lnTo>
                    <a:pt x="10681" y="36845"/>
                  </a:lnTo>
                  <a:lnTo>
                    <a:pt x="10738" y="36890"/>
                  </a:lnTo>
                  <a:lnTo>
                    <a:pt x="10807" y="36913"/>
                  </a:lnTo>
                  <a:lnTo>
                    <a:pt x="10807" y="39279"/>
                  </a:lnTo>
                  <a:lnTo>
                    <a:pt x="10738" y="39302"/>
                  </a:lnTo>
                  <a:lnTo>
                    <a:pt x="10681" y="39347"/>
                  </a:lnTo>
                  <a:lnTo>
                    <a:pt x="10636" y="39404"/>
                  </a:lnTo>
                  <a:lnTo>
                    <a:pt x="10625" y="39438"/>
                  </a:lnTo>
                  <a:lnTo>
                    <a:pt x="10625" y="39484"/>
                  </a:lnTo>
                  <a:lnTo>
                    <a:pt x="10625" y="39518"/>
                  </a:lnTo>
                  <a:lnTo>
                    <a:pt x="10636" y="39552"/>
                  </a:lnTo>
                  <a:lnTo>
                    <a:pt x="8668" y="40690"/>
                  </a:lnTo>
                  <a:lnTo>
                    <a:pt x="8623" y="40644"/>
                  </a:lnTo>
                  <a:lnTo>
                    <a:pt x="8577" y="40610"/>
                  </a:lnTo>
                  <a:lnTo>
                    <a:pt x="8520" y="40587"/>
                  </a:lnTo>
                  <a:lnTo>
                    <a:pt x="8395" y="40587"/>
                  </a:lnTo>
                  <a:lnTo>
                    <a:pt x="8338" y="40610"/>
                  </a:lnTo>
                  <a:lnTo>
                    <a:pt x="8293" y="40644"/>
                  </a:lnTo>
                  <a:lnTo>
                    <a:pt x="8247" y="40690"/>
                  </a:lnTo>
                  <a:lnTo>
                    <a:pt x="6313" y="39575"/>
                  </a:lnTo>
                  <a:lnTo>
                    <a:pt x="6336" y="39529"/>
                  </a:lnTo>
                  <a:lnTo>
                    <a:pt x="6336" y="39484"/>
                  </a:lnTo>
                  <a:lnTo>
                    <a:pt x="6336" y="39438"/>
                  </a:lnTo>
                  <a:lnTo>
                    <a:pt x="6325" y="39393"/>
                  </a:lnTo>
                  <a:lnTo>
                    <a:pt x="6302" y="39347"/>
                  </a:lnTo>
                  <a:lnTo>
                    <a:pt x="6268" y="39313"/>
                  </a:lnTo>
                  <a:lnTo>
                    <a:pt x="6234" y="39279"/>
                  </a:lnTo>
                  <a:lnTo>
                    <a:pt x="6200" y="39256"/>
                  </a:lnTo>
                  <a:lnTo>
                    <a:pt x="6154" y="39245"/>
                  </a:lnTo>
                  <a:lnTo>
                    <a:pt x="6109" y="39234"/>
                  </a:lnTo>
                  <a:lnTo>
                    <a:pt x="6109" y="36902"/>
                  </a:lnTo>
                  <a:lnTo>
                    <a:pt x="6165" y="36879"/>
                  </a:lnTo>
                  <a:lnTo>
                    <a:pt x="6222" y="36845"/>
                  </a:lnTo>
                  <a:lnTo>
                    <a:pt x="6256" y="36788"/>
                  </a:lnTo>
                  <a:lnTo>
                    <a:pt x="6268" y="36720"/>
                  </a:lnTo>
                  <a:lnTo>
                    <a:pt x="6256" y="36663"/>
                  </a:lnTo>
                  <a:lnTo>
                    <a:pt x="8281" y="35491"/>
                  </a:lnTo>
                  <a:lnTo>
                    <a:pt x="8315" y="35525"/>
                  </a:lnTo>
                  <a:lnTo>
                    <a:pt x="8361" y="35559"/>
                  </a:lnTo>
                  <a:lnTo>
                    <a:pt x="8406" y="35582"/>
                  </a:lnTo>
                  <a:lnTo>
                    <a:pt x="8509" y="35582"/>
                  </a:lnTo>
                  <a:lnTo>
                    <a:pt x="8566" y="35559"/>
                  </a:lnTo>
                  <a:lnTo>
                    <a:pt x="8600" y="35537"/>
                  </a:lnTo>
                  <a:lnTo>
                    <a:pt x="8634" y="35491"/>
                  </a:lnTo>
                  <a:close/>
                  <a:moveTo>
                    <a:pt x="3538" y="35491"/>
                  </a:moveTo>
                  <a:lnTo>
                    <a:pt x="3572" y="35537"/>
                  </a:lnTo>
                  <a:lnTo>
                    <a:pt x="3617" y="35571"/>
                  </a:lnTo>
                  <a:lnTo>
                    <a:pt x="3663" y="35582"/>
                  </a:lnTo>
                  <a:lnTo>
                    <a:pt x="3720" y="35594"/>
                  </a:lnTo>
                  <a:lnTo>
                    <a:pt x="3777" y="35582"/>
                  </a:lnTo>
                  <a:lnTo>
                    <a:pt x="3822" y="35571"/>
                  </a:lnTo>
                  <a:lnTo>
                    <a:pt x="3868" y="35537"/>
                  </a:lnTo>
                  <a:lnTo>
                    <a:pt x="3902" y="35503"/>
                  </a:lnTo>
                  <a:lnTo>
                    <a:pt x="5927" y="36663"/>
                  </a:lnTo>
                  <a:lnTo>
                    <a:pt x="5915" y="36720"/>
                  </a:lnTo>
                  <a:lnTo>
                    <a:pt x="5927" y="36788"/>
                  </a:lnTo>
                  <a:lnTo>
                    <a:pt x="5961" y="36833"/>
                  </a:lnTo>
                  <a:lnTo>
                    <a:pt x="6006" y="36879"/>
                  </a:lnTo>
                  <a:lnTo>
                    <a:pt x="6063" y="36902"/>
                  </a:lnTo>
                  <a:lnTo>
                    <a:pt x="6063" y="39234"/>
                  </a:lnTo>
                  <a:lnTo>
                    <a:pt x="6018" y="39245"/>
                  </a:lnTo>
                  <a:lnTo>
                    <a:pt x="5972" y="39256"/>
                  </a:lnTo>
                  <a:lnTo>
                    <a:pt x="5938" y="39279"/>
                  </a:lnTo>
                  <a:lnTo>
                    <a:pt x="5904" y="39313"/>
                  </a:lnTo>
                  <a:lnTo>
                    <a:pt x="5881" y="39347"/>
                  </a:lnTo>
                  <a:lnTo>
                    <a:pt x="5858" y="39393"/>
                  </a:lnTo>
                  <a:lnTo>
                    <a:pt x="5847" y="39438"/>
                  </a:lnTo>
                  <a:lnTo>
                    <a:pt x="5847" y="39484"/>
                  </a:lnTo>
                  <a:lnTo>
                    <a:pt x="5847" y="39529"/>
                  </a:lnTo>
                  <a:lnTo>
                    <a:pt x="5858" y="39575"/>
                  </a:lnTo>
                  <a:lnTo>
                    <a:pt x="3856" y="40735"/>
                  </a:lnTo>
                  <a:lnTo>
                    <a:pt x="3834" y="40701"/>
                  </a:lnTo>
                  <a:lnTo>
                    <a:pt x="3799" y="40678"/>
                  </a:lnTo>
                  <a:lnTo>
                    <a:pt x="3765" y="40667"/>
                  </a:lnTo>
                  <a:lnTo>
                    <a:pt x="3720" y="40656"/>
                  </a:lnTo>
                  <a:lnTo>
                    <a:pt x="3674" y="40667"/>
                  </a:lnTo>
                  <a:lnTo>
                    <a:pt x="3640" y="40678"/>
                  </a:lnTo>
                  <a:lnTo>
                    <a:pt x="3606" y="40701"/>
                  </a:lnTo>
                  <a:lnTo>
                    <a:pt x="3583" y="40735"/>
                  </a:lnTo>
                  <a:lnTo>
                    <a:pt x="1547" y="39552"/>
                  </a:lnTo>
                  <a:lnTo>
                    <a:pt x="1547" y="39518"/>
                  </a:lnTo>
                  <a:lnTo>
                    <a:pt x="1558" y="39484"/>
                  </a:lnTo>
                  <a:lnTo>
                    <a:pt x="1558" y="39438"/>
                  </a:lnTo>
                  <a:lnTo>
                    <a:pt x="1547" y="39404"/>
                  </a:lnTo>
                  <a:lnTo>
                    <a:pt x="1524" y="39370"/>
                  </a:lnTo>
                  <a:lnTo>
                    <a:pt x="1502" y="39336"/>
                  </a:lnTo>
                  <a:lnTo>
                    <a:pt x="1479" y="39313"/>
                  </a:lnTo>
                  <a:lnTo>
                    <a:pt x="1445" y="39302"/>
                  </a:lnTo>
                  <a:lnTo>
                    <a:pt x="1411" y="39279"/>
                  </a:lnTo>
                  <a:lnTo>
                    <a:pt x="1365" y="39279"/>
                  </a:lnTo>
                  <a:lnTo>
                    <a:pt x="1365" y="36970"/>
                  </a:lnTo>
                  <a:lnTo>
                    <a:pt x="1411" y="36959"/>
                  </a:lnTo>
                  <a:lnTo>
                    <a:pt x="1456" y="36947"/>
                  </a:lnTo>
                  <a:lnTo>
                    <a:pt x="1490" y="36913"/>
                  </a:lnTo>
                  <a:lnTo>
                    <a:pt x="1524" y="36890"/>
                  </a:lnTo>
                  <a:lnTo>
                    <a:pt x="1558" y="36856"/>
                  </a:lnTo>
                  <a:lnTo>
                    <a:pt x="1581" y="36811"/>
                  </a:lnTo>
                  <a:lnTo>
                    <a:pt x="1593" y="36765"/>
                  </a:lnTo>
                  <a:lnTo>
                    <a:pt x="1593" y="36720"/>
                  </a:lnTo>
                  <a:lnTo>
                    <a:pt x="1593" y="36674"/>
                  </a:lnTo>
                  <a:lnTo>
                    <a:pt x="1570" y="36629"/>
                  </a:lnTo>
                  <a:lnTo>
                    <a:pt x="3538" y="35491"/>
                  </a:lnTo>
                  <a:close/>
                  <a:moveTo>
                    <a:pt x="3640" y="0"/>
                  </a:moveTo>
                  <a:lnTo>
                    <a:pt x="3697" y="11"/>
                  </a:lnTo>
                  <a:lnTo>
                    <a:pt x="3697" y="2298"/>
                  </a:lnTo>
                  <a:lnTo>
                    <a:pt x="3652" y="2309"/>
                  </a:lnTo>
                  <a:lnTo>
                    <a:pt x="3606" y="2332"/>
                  </a:lnTo>
                  <a:lnTo>
                    <a:pt x="3572" y="2355"/>
                  </a:lnTo>
                  <a:lnTo>
                    <a:pt x="3538" y="2377"/>
                  </a:lnTo>
                  <a:lnTo>
                    <a:pt x="3515" y="2412"/>
                  </a:lnTo>
                  <a:lnTo>
                    <a:pt x="3504" y="2446"/>
                  </a:lnTo>
                  <a:lnTo>
                    <a:pt x="3492" y="2491"/>
                  </a:lnTo>
                  <a:lnTo>
                    <a:pt x="3481" y="2537"/>
                  </a:lnTo>
                  <a:lnTo>
                    <a:pt x="3481" y="2571"/>
                  </a:lnTo>
                  <a:lnTo>
                    <a:pt x="3492" y="2616"/>
                  </a:lnTo>
                  <a:lnTo>
                    <a:pt x="1490" y="3777"/>
                  </a:lnTo>
                  <a:lnTo>
                    <a:pt x="1456" y="3754"/>
                  </a:lnTo>
                  <a:lnTo>
                    <a:pt x="1422" y="3731"/>
                  </a:lnTo>
                  <a:lnTo>
                    <a:pt x="1388" y="3720"/>
                  </a:lnTo>
                  <a:lnTo>
                    <a:pt x="1354" y="3708"/>
                  </a:lnTo>
                  <a:lnTo>
                    <a:pt x="1308" y="3720"/>
                  </a:lnTo>
                  <a:lnTo>
                    <a:pt x="1274" y="3731"/>
                  </a:lnTo>
                  <a:lnTo>
                    <a:pt x="1240" y="3754"/>
                  </a:lnTo>
                  <a:lnTo>
                    <a:pt x="1217" y="3777"/>
                  </a:lnTo>
                  <a:lnTo>
                    <a:pt x="0" y="3083"/>
                  </a:lnTo>
                  <a:lnTo>
                    <a:pt x="0" y="3140"/>
                  </a:lnTo>
                  <a:lnTo>
                    <a:pt x="1194" y="3822"/>
                  </a:lnTo>
                  <a:lnTo>
                    <a:pt x="1183" y="3879"/>
                  </a:lnTo>
                  <a:lnTo>
                    <a:pt x="1194" y="3947"/>
                  </a:lnTo>
                  <a:lnTo>
                    <a:pt x="1217" y="3993"/>
                  </a:lnTo>
                  <a:lnTo>
                    <a:pt x="1263" y="4027"/>
                  </a:lnTo>
                  <a:lnTo>
                    <a:pt x="1320" y="4050"/>
                  </a:lnTo>
                  <a:lnTo>
                    <a:pt x="1320" y="6404"/>
                  </a:lnTo>
                  <a:lnTo>
                    <a:pt x="1274" y="6416"/>
                  </a:lnTo>
                  <a:lnTo>
                    <a:pt x="1240" y="6427"/>
                  </a:lnTo>
                  <a:lnTo>
                    <a:pt x="1206" y="6450"/>
                  </a:lnTo>
                  <a:lnTo>
                    <a:pt x="1172" y="6484"/>
                  </a:lnTo>
                  <a:lnTo>
                    <a:pt x="1149" y="6518"/>
                  </a:lnTo>
                  <a:lnTo>
                    <a:pt x="1126" y="6552"/>
                  </a:lnTo>
                  <a:lnTo>
                    <a:pt x="1115" y="6598"/>
                  </a:lnTo>
                  <a:lnTo>
                    <a:pt x="1115" y="6643"/>
                  </a:lnTo>
                  <a:lnTo>
                    <a:pt x="1115" y="6677"/>
                  </a:lnTo>
                  <a:lnTo>
                    <a:pt x="1126" y="6723"/>
                  </a:lnTo>
                  <a:lnTo>
                    <a:pt x="0" y="7371"/>
                  </a:lnTo>
                  <a:lnTo>
                    <a:pt x="0" y="7428"/>
                  </a:lnTo>
                  <a:lnTo>
                    <a:pt x="1149" y="6768"/>
                  </a:lnTo>
                  <a:lnTo>
                    <a:pt x="1183" y="6814"/>
                  </a:lnTo>
                  <a:lnTo>
                    <a:pt x="1229" y="6848"/>
                  </a:lnTo>
                  <a:lnTo>
                    <a:pt x="1285" y="6871"/>
                  </a:lnTo>
                  <a:lnTo>
                    <a:pt x="1354" y="6882"/>
                  </a:lnTo>
                  <a:lnTo>
                    <a:pt x="1411" y="6871"/>
                  </a:lnTo>
                  <a:lnTo>
                    <a:pt x="1467" y="6848"/>
                  </a:lnTo>
                  <a:lnTo>
                    <a:pt x="1513" y="6814"/>
                  </a:lnTo>
                  <a:lnTo>
                    <a:pt x="1558" y="6768"/>
                  </a:lnTo>
                  <a:lnTo>
                    <a:pt x="3538" y="7917"/>
                  </a:lnTo>
                  <a:lnTo>
                    <a:pt x="3526" y="7951"/>
                  </a:lnTo>
                  <a:lnTo>
                    <a:pt x="3526" y="7986"/>
                  </a:lnTo>
                  <a:lnTo>
                    <a:pt x="3526" y="8031"/>
                  </a:lnTo>
                  <a:lnTo>
                    <a:pt x="3538" y="8065"/>
                  </a:lnTo>
                  <a:lnTo>
                    <a:pt x="3561" y="8099"/>
                  </a:lnTo>
                  <a:lnTo>
                    <a:pt x="3583" y="8122"/>
                  </a:lnTo>
                  <a:lnTo>
                    <a:pt x="3617" y="8145"/>
                  </a:lnTo>
                  <a:lnTo>
                    <a:pt x="3640" y="8168"/>
                  </a:lnTo>
                  <a:lnTo>
                    <a:pt x="3686" y="8179"/>
                  </a:lnTo>
                  <a:lnTo>
                    <a:pt x="3754" y="8179"/>
                  </a:lnTo>
                  <a:lnTo>
                    <a:pt x="3799" y="8168"/>
                  </a:lnTo>
                  <a:lnTo>
                    <a:pt x="3834" y="8145"/>
                  </a:lnTo>
                  <a:lnTo>
                    <a:pt x="3856" y="8122"/>
                  </a:lnTo>
                  <a:lnTo>
                    <a:pt x="3879" y="8099"/>
                  </a:lnTo>
                  <a:lnTo>
                    <a:pt x="3902" y="8065"/>
                  </a:lnTo>
                  <a:lnTo>
                    <a:pt x="3913" y="8031"/>
                  </a:lnTo>
                  <a:lnTo>
                    <a:pt x="3913" y="7986"/>
                  </a:lnTo>
                  <a:lnTo>
                    <a:pt x="3913" y="7951"/>
                  </a:lnTo>
                  <a:lnTo>
                    <a:pt x="3902" y="7906"/>
                  </a:lnTo>
                  <a:lnTo>
                    <a:pt x="5938" y="6734"/>
                  </a:lnTo>
                  <a:lnTo>
                    <a:pt x="5972" y="6768"/>
                  </a:lnTo>
                  <a:lnTo>
                    <a:pt x="6006" y="6791"/>
                  </a:lnTo>
                  <a:lnTo>
                    <a:pt x="6040" y="6814"/>
                  </a:lnTo>
                  <a:lnTo>
                    <a:pt x="6131" y="6814"/>
                  </a:lnTo>
                  <a:lnTo>
                    <a:pt x="6177" y="6791"/>
                  </a:lnTo>
                  <a:lnTo>
                    <a:pt x="6211" y="6768"/>
                  </a:lnTo>
                  <a:lnTo>
                    <a:pt x="6234" y="6734"/>
                  </a:lnTo>
                  <a:lnTo>
                    <a:pt x="8270" y="7906"/>
                  </a:lnTo>
                  <a:lnTo>
                    <a:pt x="8259" y="7951"/>
                  </a:lnTo>
                  <a:lnTo>
                    <a:pt x="8247" y="7986"/>
                  </a:lnTo>
                  <a:lnTo>
                    <a:pt x="8259" y="8031"/>
                  </a:lnTo>
                  <a:lnTo>
                    <a:pt x="8270" y="8065"/>
                  </a:lnTo>
                  <a:lnTo>
                    <a:pt x="8304" y="8122"/>
                  </a:lnTo>
                  <a:lnTo>
                    <a:pt x="8361" y="8168"/>
                  </a:lnTo>
                  <a:lnTo>
                    <a:pt x="8395" y="8190"/>
                  </a:lnTo>
                  <a:lnTo>
                    <a:pt x="8429" y="8190"/>
                  </a:lnTo>
                  <a:lnTo>
                    <a:pt x="8429" y="10568"/>
                  </a:lnTo>
                  <a:lnTo>
                    <a:pt x="8372" y="10590"/>
                  </a:lnTo>
                  <a:lnTo>
                    <a:pt x="8327" y="10625"/>
                  </a:lnTo>
                  <a:lnTo>
                    <a:pt x="8293" y="10681"/>
                  </a:lnTo>
                  <a:lnTo>
                    <a:pt x="8281" y="10750"/>
                  </a:lnTo>
                  <a:lnTo>
                    <a:pt x="8293" y="10795"/>
                  </a:lnTo>
                  <a:lnTo>
                    <a:pt x="6291" y="11956"/>
                  </a:lnTo>
                  <a:lnTo>
                    <a:pt x="6256" y="11910"/>
                  </a:lnTo>
                  <a:lnTo>
                    <a:pt x="6211" y="11876"/>
                  </a:lnTo>
                  <a:lnTo>
                    <a:pt x="6154" y="11853"/>
                  </a:lnTo>
                  <a:lnTo>
                    <a:pt x="6086" y="11842"/>
                  </a:lnTo>
                  <a:lnTo>
                    <a:pt x="6040" y="11853"/>
                  </a:lnTo>
                  <a:lnTo>
                    <a:pt x="5995" y="11865"/>
                  </a:lnTo>
                  <a:lnTo>
                    <a:pt x="5949" y="11887"/>
                  </a:lnTo>
                  <a:lnTo>
                    <a:pt x="5915" y="11921"/>
                  </a:lnTo>
                  <a:lnTo>
                    <a:pt x="5881" y="11956"/>
                  </a:lnTo>
                  <a:lnTo>
                    <a:pt x="5858" y="12001"/>
                  </a:lnTo>
                  <a:lnTo>
                    <a:pt x="5847" y="12047"/>
                  </a:lnTo>
                  <a:lnTo>
                    <a:pt x="5847" y="12092"/>
                  </a:lnTo>
                  <a:lnTo>
                    <a:pt x="5847" y="12138"/>
                  </a:lnTo>
                  <a:lnTo>
                    <a:pt x="5858" y="12183"/>
                  </a:lnTo>
                  <a:lnTo>
                    <a:pt x="5881" y="12217"/>
                  </a:lnTo>
                  <a:lnTo>
                    <a:pt x="5904" y="12263"/>
                  </a:lnTo>
                  <a:lnTo>
                    <a:pt x="5938" y="12285"/>
                  </a:lnTo>
                  <a:lnTo>
                    <a:pt x="5972" y="12308"/>
                  </a:lnTo>
                  <a:lnTo>
                    <a:pt x="6018" y="12331"/>
                  </a:lnTo>
                  <a:lnTo>
                    <a:pt x="6063" y="12342"/>
                  </a:lnTo>
                  <a:lnTo>
                    <a:pt x="6063" y="14651"/>
                  </a:lnTo>
                  <a:lnTo>
                    <a:pt x="5995" y="14674"/>
                  </a:lnTo>
                  <a:lnTo>
                    <a:pt x="5938" y="14720"/>
                  </a:lnTo>
                  <a:lnTo>
                    <a:pt x="5904" y="14777"/>
                  </a:lnTo>
                  <a:lnTo>
                    <a:pt x="5892" y="14811"/>
                  </a:lnTo>
                  <a:lnTo>
                    <a:pt x="5881" y="14845"/>
                  </a:lnTo>
                  <a:lnTo>
                    <a:pt x="5904" y="14913"/>
                  </a:lnTo>
                  <a:lnTo>
                    <a:pt x="3856" y="16096"/>
                  </a:lnTo>
                  <a:lnTo>
                    <a:pt x="3834" y="16062"/>
                  </a:lnTo>
                  <a:lnTo>
                    <a:pt x="3799" y="16039"/>
                  </a:lnTo>
                  <a:lnTo>
                    <a:pt x="3765" y="16028"/>
                  </a:lnTo>
                  <a:lnTo>
                    <a:pt x="3720" y="16017"/>
                  </a:lnTo>
                  <a:lnTo>
                    <a:pt x="3674" y="16028"/>
                  </a:lnTo>
                  <a:lnTo>
                    <a:pt x="3640" y="16039"/>
                  </a:lnTo>
                  <a:lnTo>
                    <a:pt x="3606" y="16062"/>
                  </a:lnTo>
                  <a:lnTo>
                    <a:pt x="3572" y="16096"/>
                  </a:lnTo>
                  <a:lnTo>
                    <a:pt x="1547" y="14924"/>
                  </a:lnTo>
                  <a:lnTo>
                    <a:pt x="1547" y="14890"/>
                  </a:lnTo>
                  <a:lnTo>
                    <a:pt x="1558" y="14845"/>
                  </a:lnTo>
                  <a:lnTo>
                    <a:pt x="1547" y="14811"/>
                  </a:lnTo>
                  <a:lnTo>
                    <a:pt x="1536" y="14765"/>
                  </a:lnTo>
                  <a:lnTo>
                    <a:pt x="1524" y="14731"/>
                  </a:lnTo>
                  <a:lnTo>
                    <a:pt x="1502" y="14708"/>
                  </a:lnTo>
                  <a:lnTo>
                    <a:pt x="1467" y="14674"/>
                  </a:lnTo>
                  <a:lnTo>
                    <a:pt x="1433" y="14663"/>
                  </a:lnTo>
                  <a:lnTo>
                    <a:pt x="1388" y="14651"/>
                  </a:lnTo>
                  <a:lnTo>
                    <a:pt x="1354" y="14640"/>
                  </a:lnTo>
                  <a:lnTo>
                    <a:pt x="1308" y="14651"/>
                  </a:lnTo>
                  <a:lnTo>
                    <a:pt x="1274" y="14663"/>
                  </a:lnTo>
                  <a:lnTo>
                    <a:pt x="1240" y="14674"/>
                  </a:lnTo>
                  <a:lnTo>
                    <a:pt x="1206" y="14708"/>
                  </a:lnTo>
                  <a:lnTo>
                    <a:pt x="1183" y="14731"/>
                  </a:lnTo>
                  <a:lnTo>
                    <a:pt x="1160" y="14765"/>
                  </a:lnTo>
                  <a:lnTo>
                    <a:pt x="1149" y="14811"/>
                  </a:lnTo>
                  <a:lnTo>
                    <a:pt x="1149" y="14845"/>
                  </a:lnTo>
                  <a:lnTo>
                    <a:pt x="1160" y="14913"/>
                  </a:lnTo>
                  <a:lnTo>
                    <a:pt x="0" y="15584"/>
                  </a:lnTo>
                  <a:lnTo>
                    <a:pt x="0" y="15641"/>
                  </a:lnTo>
                  <a:lnTo>
                    <a:pt x="1172" y="14959"/>
                  </a:lnTo>
                  <a:lnTo>
                    <a:pt x="1206" y="14993"/>
                  </a:lnTo>
                  <a:lnTo>
                    <a:pt x="1251" y="15027"/>
                  </a:lnTo>
                  <a:lnTo>
                    <a:pt x="1297" y="15050"/>
                  </a:lnTo>
                  <a:lnTo>
                    <a:pt x="1354" y="15061"/>
                  </a:lnTo>
                  <a:lnTo>
                    <a:pt x="1399" y="15050"/>
                  </a:lnTo>
                  <a:lnTo>
                    <a:pt x="1445" y="15027"/>
                  </a:lnTo>
                  <a:lnTo>
                    <a:pt x="1490" y="15004"/>
                  </a:lnTo>
                  <a:lnTo>
                    <a:pt x="1524" y="14959"/>
                  </a:lnTo>
                  <a:lnTo>
                    <a:pt x="3549" y="16142"/>
                  </a:lnTo>
                  <a:lnTo>
                    <a:pt x="3538" y="16199"/>
                  </a:lnTo>
                  <a:lnTo>
                    <a:pt x="3549" y="16267"/>
                  </a:lnTo>
                  <a:lnTo>
                    <a:pt x="3583" y="16312"/>
                  </a:lnTo>
                  <a:lnTo>
                    <a:pt x="3629" y="16358"/>
                  </a:lnTo>
                  <a:lnTo>
                    <a:pt x="3697" y="16369"/>
                  </a:lnTo>
                  <a:lnTo>
                    <a:pt x="3697" y="18769"/>
                  </a:lnTo>
                  <a:lnTo>
                    <a:pt x="3629" y="18792"/>
                  </a:lnTo>
                  <a:lnTo>
                    <a:pt x="3572" y="18826"/>
                  </a:lnTo>
                  <a:lnTo>
                    <a:pt x="3538" y="18883"/>
                  </a:lnTo>
                  <a:lnTo>
                    <a:pt x="3526" y="18951"/>
                  </a:lnTo>
                  <a:lnTo>
                    <a:pt x="3538" y="19020"/>
                  </a:lnTo>
                  <a:lnTo>
                    <a:pt x="1502" y="20191"/>
                  </a:lnTo>
                  <a:lnTo>
                    <a:pt x="1467" y="20169"/>
                  </a:lnTo>
                  <a:lnTo>
                    <a:pt x="1433" y="20134"/>
                  </a:lnTo>
                  <a:lnTo>
                    <a:pt x="1399" y="20123"/>
                  </a:lnTo>
                  <a:lnTo>
                    <a:pt x="1308" y="20123"/>
                  </a:lnTo>
                  <a:lnTo>
                    <a:pt x="1263" y="20146"/>
                  </a:lnTo>
                  <a:lnTo>
                    <a:pt x="1229" y="20169"/>
                  </a:lnTo>
                  <a:lnTo>
                    <a:pt x="1194" y="20203"/>
                  </a:lnTo>
                  <a:lnTo>
                    <a:pt x="0" y="19509"/>
                  </a:lnTo>
                  <a:lnTo>
                    <a:pt x="0" y="19554"/>
                  </a:lnTo>
                  <a:lnTo>
                    <a:pt x="1183" y="20237"/>
                  </a:lnTo>
                  <a:lnTo>
                    <a:pt x="1172" y="20305"/>
                  </a:lnTo>
                  <a:lnTo>
                    <a:pt x="1183" y="20362"/>
                  </a:lnTo>
                  <a:lnTo>
                    <a:pt x="1206" y="20419"/>
                  </a:lnTo>
                  <a:lnTo>
                    <a:pt x="1263" y="20464"/>
                  </a:lnTo>
                  <a:lnTo>
                    <a:pt x="1320" y="20487"/>
                  </a:lnTo>
                  <a:lnTo>
                    <a:pt x="1320" y="22830"/>
                  </a:lnTo>
                  <a:lnTo>
                    <a:pt x="1285" y="22842"/>
                  </a:lnTo>
                  <a:lnTo>
                    <a:pt x="1240" y="22865"/>
                  </a:lnTo>
                  <a:lnTo>
                    <a:pt x="1206" y="22887"/>
                  </a:lnTo>
                  <a:lnTo>
                    <a:pt x="1183" y="22910"/>
                  </a:lnTo>
                  <a:lnTo>
                    <a:pt x="1160" y="22944"/>
                  </a:lnTo>
                  <a:lnTo>
                    <a:pt x="1138" y="22978"/>
                  </a:lnTo>
                  <a:lnTo>
                    <a:pt x="1126" y="23012"/>
                  </a:lnTo>
                  <a:lnTo>
                    <a:pt x="1126" y="23058"/>
                  </a:lnTo>
                  <a:lnTo>
                    <a:pt x="1126" y="23103"/>
                  </a:lnTo>
                  <a:lnTo>
                    <a:pt x="1138" y="23138"/>
                  </a:lnTo>
                  <a:lnTo>
                    <a:pt x="0" y="23797"/>
                  </a:lnTo>
                  <a:lnTo>
                    <a:pt x="0" y="23843"/>
                  </a:lnTo>
                  <a:lnTo>
                    <a:pt x="1160" y="23183"/>
                  </a:lnTo>
                  <a:lnTo>
                    <a:pt x="1194" y="23229"/>
                  </a:lnTo>
                  <a:lnTo>
                    <a:pt x="1240" y="23263"/>
                  </a:lnTo>
                  <a:lnTo>
                    <a:pt x="1297" y="23285"/>
                  </a:lnTo>
                  <a:lnTo>
                    <a:pt x="1411" y="23285"/>
                  </a:lnTo>
                  <a:lnTo>
                    <a:pt x="1456" y="23263"/>
                  </a:lnTo>
                  <a:lnTo>
                    <a:pt x="1502" y="23229"/>
                  </a:lnTo>
                  <a:lnTo>
                    <a:pt x="1536" y="23183"/>
                  </a:lnTo>
                  <a:lnTo>
                    <a:pt x="3561" y="24355"/>
                  </a:lnTo>
                  <a:lnTo>
                    <a:pt x="3549" y="24412"/>
                  </a:lnTo>
                  <a:lnTo>
                    <a:pt x="3561" y="24468"/>
                  </a:lnTo>
                  <a:lnTo>
                    <a:pt x="3595" y="24514"/>
                  </a:lnTo>
                  <a:lnTo>
                    <a:pt x="3640" y="24548"/>
                  </a:lnTo>
                  <a:lnTo>
                    <a:pt x="3697" y="24571"/>
                  </a:lnTo>
                  <a:lnTo>
                    <a:pt x="3697" y="26982"/>
                  </a:lnTo>
                  <a:lnTo>
                    <a:pt x="3629" y="27005"/>
                  </a:lnTo>
                  <a:lnTo>
                    <a:pt x="3583" y="27051"/>
                  </a:lnTo>
                  <a:lnTo>
                    <a:pt x="3549" y="27096"/>
                  </a:lnTo>
                  <a:lnTo>
                    <a:pt x="3538" y="27164"/>
                  </a:lnTo>
                  <a:lnTo>
                    <a:pt x="3549" y="27221"/>
                  </a:lnTo>
                  <a:lnTo>
                    <a:pt x="1490" y="28416"/>
                  </a:lnTo>
                  <a:lnTo>
                    <a:pt x="1456" y="28382"/>
                  </a:lnTo>
                  <a:lnTo>
                    <a:pt x="1433" y="28359"/>
                  </a:lnTo>
                  <a:lnTo>
                    <a:pt x="1388" y="28347"/>
                  </a:lnTo>
                  <a:lnTo>
                    <a:pt x="1354" y="28336"/>
                  </a:lnTo>
                  <a:lnTo>
                    <a:pt x="1308" y="28347"/>
                  </a:lnTo>
                  <a:lnTo>
                    <a:pt x="1274" y="28359"/>
                  </a:lnTo>
                  <a:lnTo>
                    <a:pt x="1240" y="28382"/>
                  </a:lnTo>
                  <a:lnTo>
                    <a:pt x="1206" y="28416"/>
                  </a:lnTo>
                  <a:lnTo>
                    <a:pt x="0" y="27722"/>
                  </a:lnTo>
                  <a:lnTo>
                    <a:pt x="0" y="27767"/>
                  </a:lnTo>
                  <a:lnTo>
                    <a:pt x="1183" y="28461"/>
                  </a:lnTo>
                  <a:lnTo>
                    <a:pt x="1183" y="28518"/>
                  </a:lnTo>
                  <a:lnTo>
                    <a:pt x="1194" y="28575"/>
                  </a:lnTo>
                  <a:lnTo>
                    <a:pt x="1217" y="28620"/>
                  </a:lnTo>
                  <a:lnTo>
                    <a:pt x="1263" y="28666"/>
                  </a:lnTo>
                  <a:lnTo>
                    <a:pt x="1320" y="28677"/>
                  </a:lnTo>
                  <a:lnTo>
                    <a:pt x="1320" y="31032"/>
                  </a:lnTo>
                  <a:lnTo>
                    <a:pt x="1274" y="31043"/>
                  </a:lnTo>
                  <a:lnTo>
                    <a:pt x="1240" y="31055"/>
                  </a:lnTo>
                  <a:lnTo>
                    <a:pt x="1206" y="31078"/>
                  </a:lnTo>
                  <a:lnTo>
                    <a:pt x="1172" y="31112"/>
                  </a:lnTo>
                  <a:lnTo>
                    <a:pt x="1149" y="31146"/>
                  </a:lnTo>
                  <a:lnTo>
                    <a:pt x="1126" y="31180"/>
                  </a:lnTo>
                  <a:lnTo>
                    <a:pt x="1115" y="31225"/>
                  </a:lnTo>
                  <a:lnTo>
                    <a:pt x="1115" y="31271"/>
                  </a:lnTo>
                  <a:lnTo>
                    <a:pt x="1115" y="31316"/>
                  </a:lnTo>
                  <a:lnTo>
                    <a:pt x="1126" y="31362"/>
                  </a:lnTo>
                  <a:lnTo>
                    <a:pt x="0" y="32010"/>
                  </a:lnTo>
                  <a:lnTo>
                    <a:pt x="0" y="32056"/>
                  </a:lnTo>
                  <a:lnTo>
                    <a:pt x="1149" y="31396"/>
                  </a:lnTo>
                  <a:lnTo>
                    <a:pt x="1183" y="31442"/>
                  </a:lnTo>
                  <a:lnTo>
                    <a:pt x="1229" y="31476"/>
                  </a:lnTo>
                  <a:lnTo>
                    <a:pt x="1285" y="31498"/>
                  </a:lnTo>
                  <a:lnTo>
                    <a:pt x="1354" y="31510"/>
                  </a:lnTo>
                  <a:lnTo>
                    <a:pt x="1411" y="31498"/>
                  </a:lnTo>
                  <a:lnTo>
                    <a:pt x="1467" y="31476"/>
                  </a:lnTo>
                  <a:lnTo>
                    <a:pt x="1513" y="31442"/>
                  </a:lnTo>
                  <a:lnTo>
                    <a:pt x="1547" y="31407"/>
                  </a:lnTo>
                  <a:lnTo>
                    <a:pt x="3538" y="32545"/>
                  </a:lnTo>
                  <a:lnTo>
                    <a:pt x="3526" y="32579"/>
                  </a:lnTo>
                  <a:lnTo>
                    <a:pt x="3526" y="32625"/>
                  </a:lnTo>
                  <a:lnTo>
                    <a:pt x="3538" y="32693"/>
                  </a:lnTo>
                  <a:lnTo>
                    <a:pt x="3572" y="32750"/>
                  </a:lnTo>
                  <a:lnTo>
                    <a:pt x="3629" y="32795"/>
                  </a:lnTo>
                  <a:lnTo>
                    <a:pt x="3697" y="32818"/>
                  </a:lnTo>
                  <a:lnTo>
                    <a:pt x="3697" y="35161"/>
                  </a:lnTo>
                  <a:lnTo>
                    <a:pt x="3652" y="35173"/>
                  </a:lnTo>
                  <a:lnTo>
                    <a:pt x="3617" y="35184"/>
                  </a:lnTo>
                  <a:lnTo>
                    <a:pt x="3561" y="35230"/>
                  </a:lnTo>
                  <a:lnTo>
                    <a:pt x="3538" y="35264"/>
                  </a:lnTo>
                  <a:lnTo>
                    <a:pt x="3515" y="35298"/>
                  </a:lnTo>
                  <a:lnTo>
                    <a:pt x="3504" y="35332"/>
                  </a:lnTo>
                  <a:lnTo>
                    <a:pt x="3504" y="35377"/>
                  </a:lnTo>
                  <a:lnTo>
                    <a:pt x="3504" y="35412"/>
                  </a:lnTo>
                  <a:lnTo>
                    <a:pt x="3515" y="35457"/>
                  </a:lnTo>
                  <a:lnTo>
                    <a:pt x="1547" y="36583"/>
                  </a:lnTo>
                  <a:lnTo>
                    <a:pt x="1513" y="36538"/>
                  </a:lnTo>
                  <a:lnTo>
                    <a:pt x="1467" y="36504"/>
                  </a:lnTo>
                  <a:lnTo>
                    <a:pt x="1411" y="36492"/>
                  </a:lnTo>
                  <a:lnTo>
                    <a:pt x="1354" y="36481"/>
                  </a:lnTo>
                  <a:lnTo>
                    <a:pt x="1285" y="36492"/>
                  </a:lnTo>
                  <a:lnTo>
                    <a:pt x="1229" y="36515"/>
                  </a:lnTo>
                  <a:lnTo>
                    <a:pt x="1183" y="36549"/>
                  </a:lnTo>
                  <a:lnTo>
                    <a:pt x="1149" y="36595"/>
                  </a:lnTo>
                  <a:lnTo>
                    <a:pt x="0" y="35935"/>
                  </a:lnTo>
                  <a:lnTo>
                    <a:pt x="0" y="35980"/>
                  </a:lnTo>
                  <a:lnTo>
                    <a:pt x="1126" y="36629"/>
                  </a:lnTo>
                  <a:lnTo>
                    <a:pt x="1115" y="36674"/>
                  </a:lnTo>
                  <a:lnTo>
                    <a:pt x="1103" y="36720"/>
                  </a:lnTo>
                  <a:lnTo>
                    <a:pt x="1115" y="36765"/>
                  </a:lnTo>
                  <a:lnTo>
                    <a:pt x="1126" y="36811"/>
                  </a:lnTo>
                  <a:lnTo>
                    <a:pt x="1138" y="36845"/>
                  </a:lnTo>
                  <a:lnTo>
                    <a:pt x="1172" y="36890"/>
                  </a:lnTo>
                  <a:lnTo>
                    <a:pt x="1206" y="36913"/>
                  </a:lnTo>
                  <a:lnTo>
                    <a:pt x="1240" y="36936"/>
                  </a:lnTo>
                  <a:lnTo>
                    <a:pt x="1274" y="36959"/>
                  </a:lnTo>
                  <a:lnTo>
                    <a:pt x="1320" y="36959"/>
                  </a:lnTo>
                  <a:lnTo>
                    <a:pt x="1320" y="39279"/>
                  </a:lnTo>
                  <a:lnTo>
                    <a:pt x="1251" y="39302"/>
                  </a:lnTo>
                  <a:lnTo>
                    <a:pt x="1194" y="39347"/>
                  </a:lnTo>
                  <a:lnTo>
                    <a:pt x="1160" y="39404"/>
                  </a:lnTo>
                  <a:lnTo>
                    <a:pt x="1149" y="39438"/>
                  </a:lnTo>
                  <a:lnTo>
                    <a:pt x="1149" y="39484"/>
                  </a:lnTo>
                  <a:lnTo>
                    <a:pt x="1149" y="39518"/>
                  </a:lnTo>
                  <a:lnTo>
                    <a:pt x="1160" y="39552"/>
                  </a:lnTo>
                  <a:lnTo>
                    <a:pt x="0" y="40223"/>
                  </a:lnTo>
                  <a:lnTo>
                    <a:pt x="0" y="40269"/>
                  </a:lnTo>
                  <a:lnTo>
                    <a:pt x="1172" y="39598"/>
                  </a:lnTo>
                  <a:lnTo>
                    <a:pt x="1206" y="39632"/>
                  </a:lnTo>
                  <a:lnTo>
                    <a:pt x="1251" y="39666"/>
                  </a:lnTo>
                  <a:lnTo>
                    <a:pt x="1297" y="39677"/>
                  </a:lnTo>
                  <a:lnTo>
                    <a:pt x="1354" y="39689"/>
                  </a:lnTo>
                  <a:lnTo>
                    <a:pt x="1399" y="39677"/>
                  </a:lnTo>
                  <a:lnTo>
                    <a:pt x="1445" y="39666"/>
                  </a:lnTo>
                  <a:lnTo>
                    <a:pt x="1490" y="39632"/>
                  </a:lnTo>
                  <a:lnTo>
                    <a:pt x="1524" y="39598"/>
                  </a:lnTo>
                  <a:lnTo>
                    <a:pt x="3561" y="40781"/>
                  </a:lnTo>
                  <a:lnTo>
                    <a:pt x="3549" y="40826"/>
                  </a:lnTo>
                  <a:lnTo>
                    <a:pt x="3561" y="40894"/>
                  </a:lnTo>
                  <a:lnTo>
                    <a:pt x="3595" y="40940"/>
                  </a:lnTo>
                  <a:lnTo>
                    <a:pt x="3640" y="40974"/>
                  </a:lnTo>
                  <a:lnTo>
                    <a:pt x="3697" y="40997"/>
                  </a:lnTo>
                  <a:lnTo>
                    <a:pt x="3697" y="43352"/>
                  </a:lnTo>
                  <a:lnTo>
                    <a:pt x="3652" y="43363"/>
                  </a:lnTo>
                  <a:lnTo>
                    <a:pt x="3606" y="43374"/>
                  </a:lnTo>
                  <a:lnTo>
                    <a:pt x="3572" y="43397"/>
                  </a:lnTo>
                  <a:lnTo>
                    <a:pt x="3538" y="43431"/>
                  </a:lnTo>
                  <a:lnTo>
                    <a:pt x="3515" y="43465"/>
                  </a:lnTo>
                  <a:lnTo>
                    <a:pt x="3504" y="43499"/>
                  </a:lnTo>
                  <a:lnTo>
                    <a:pt x="3492" y="43545"/>
                  </a:lnTo>
                  <a:lnTo>
                    <a:pt x="3481" y="43590"/>
                  </a:lnTo>
                  <a:lnTo>
                    <a:pt x="3492" y="43636"/>
                  </a:lnTo>
                  <a:lnTo>
                    <a:pt x="3504" y="43670"/>
                  </a:lnTo>
                  <a:lnTo>
                    <a:pt x="1570" y="44785"/>
                  </a:lnTo>
                  <a:lnTo>
                    <a:pt x="1524" y="44739"/>
                  </a:lnTo>
                  <a:lnTo>
                    <a:pt x="1479" y="44705"/>
                  </a:lnTo>
                  <a:lnTo>
                    <a:pt x="1422" y="44682"/>
                  </a:lnTo>
                  <a:lnTo>
                    <a:pt x="1354" y="44671"/>
                  </a:lnTo>
                  <a:lnTo>
                    <a:pt x="1285" y="44682"/>
                  </a:lnTo>
                  <a:lnTo>
                    <a:pt x="1217" y="44705"/>
                  </a:lnTo>
                  <a:lnTo>
                    <a:pt x="1172" y="44739"/>
                  </a:lnTo>
                  <a:lnTo>
                    <a:pt x="1126" y="44796"/>
                  </a:lnTo>
                  <a:lnTo>
                    <a:pt x="0" y="44136"/>
                  </a:lnTo>
                  <a:lnTo>
                    <a:pt x="0" y="44193"/>
                  </a:lnTo>
                  <a:lnTo>
                    <a:pt x="1103" y="44830"/>
                  </a:lnTo>
                  <a:lnTo>
                    <a:pt x="1092" y="44887"/>
                  </a:lnTo>
                  <a:lnTo>
                    <a:pt x="1081" y="44933"/>
                  </a:lnTo>
                  <a:lnTo>
                    <a:pt x="1092" y="44978"/>
                  </a:lnTo>
                  <a:lnTo>
                    <a:pt x="1103" y="45035"/>
                  </a:lnTo>
                  <a:lnTo>
                    <a:pt x="1126" y="45069"/>
                  </a:lnTo>
                  <a:lnTo>
                    <a:pt x="1149" y="45115"/>
                  </a:lnTo>
                  <a:lnTo>
                    <a:pt x="1194" y="45137"/>
                  </a:lnTo>
                  <a:lnTo>
                    <a:pt x="1229" y="45172"/>
                  </a:lnTo>
                  <a:lnTo>
                    <a:pt x="1274" y="45183"/>
                  </a:lnTo>
                  <a:lnTo>
                    <a:pt x="1320" y="45194"/>
                  </a:lnTo>
                  <a:lnTo>
                    <a:pt x="1320" y="47435"/>
                  </a:lnTo>
                  <a:lnTo>
                    <a:pt x="1274" y="47447"/>
                  </a:lnTo>
                  <a:lnTo>
                    <a:pt x="1229" y="47469"/>
                  </a:lnTo>
                  <a:lnTo>
                    <a:pt x="1194" y="47492"/>
                  </a:lnTo>
                  <a:lnTo>
                    <a:pt x="1160" y="47526"/>
                  </a:lnTo>
                  <a:lnTo>
                    <a:pt x="1138" y="47560"/>
                  </a:lnTo>
                  <a:lnTo>
                    <a:pt x="1115" y="47595"/>
                  </a:lnTo>
                  <a:lnTo>
                    <a:pt x="1103" y="47640"/>
                  </a:lnTo>
                  <a:lnTo>
                    <a:pt x="1103" y="47686"/>
                  </a:lnTo>
                  <a:lnTo>
                    <a:pt x="1103" y="47742"/>
                  </a:lnTo>
                  <a:lnTo>
                    <a:pt x="1115" y="47788"/>
                  </a:lnTo>
                  <a:lnTo>
                    <a:pt x="0" y="48436"/>
                  </a:lnTo>
                  <a:lnTo>
                    <a:pt x="0" y="48482"/>
                  </a:lnTo>
                  <a:lnTo>
                    <a:pt x="1138" y="47822"/>
                  </a:lnTo>
                  <a:lnTo>
                    <a:pt x="1183" y="47879"/>
                  </a:lnTo>
                  <a:lnTo>
                    <a:pt x="1229" y="47913"/>
                  </a:lnTo>
                  <a:lnTo>
                    <a:pt x="1285" y="47936"/>
                  </a:lnTo>
                  <a:lnTo>
                    <a:pt x="1354" y="47947"/>
                  </a:lnTo>
                  <a:lnTo>
                    <a:pt x="1399" y="47936"/>
                  </a:lnTo>
                  <a:lnTo>
                    <a:pt x="1445" y="47924"/>
                  </a:lnTo>
                  <a:lnTo>
                    <a:pt x="1490" y="47902"/>
                  </a:lnTo>
                  <a:lnTo>
                    <a:pt x="1524" y="47868"/>
                  </a:lnTo>
                  <a:lnTo>
                    <a:pt x="1558" y="47833"/>
                  </a:lnTo>
                  <a:lnTo>
                    <a:pt x="1581" y="47788"/>
                  </a:lnTo>
                  <a:lnTo>
                    <a:pt x="1593" y="47742"/>
                  </a:lnTo>
                  <a:lnTo>
                    <a:pt x="1604" y="47686"/>
                  </a:lnTo>
                  <a:lnTo>
                    <a:pt x="1593" y="47640"/>
                  </a:lnTo>
                  <a:lnTo>
                    <a:pt x="1581" y="47595"/>
                  </a:lnTo>
                  <a:lnTo>
                    <a:pt x="1558" y="47560"/>
                  </a:lnTo>
                  <a:lnTo>
                    <a:pt x="1536" y="47515"/>
                  </a:lnTo>
                  <a:lnTo>
                    <a:pt x="1502" y="47492"/>
                  </a:lnTo>
                  <a:lnTo>
                    <a:pt x="1456" y="47469"/>
                  </a:lnTo>
                  <a:lnTo>
                    <a:pt x="1411" y="47447"/>
                  </a:lnTo>
                  <a:lnTo>
                    <a:pt x="1365" y="47435"/>
                  </a:lnTo>
                  <a:lnTo>
                    <a:pt x="1365" y="45194"/>
                  </a:lnTo>
                  <a:lnTo>
                    <a:pt x="1422" y="45183"/>
                  </a:lnTo>
                  <a:lnTo>
                    <a:pt x="1467" y="45172"/>
                  </a:lnTo>
                  <a:lnTo>
                    <a:pt x="1502" y="45149"/>
                  </a:lnTo>
                  <a:lnTo>
                    <a:pt x="1547" y="45115"/>
                  </a:lnTo>
                  <a:lnTo>
                    <a:pt x="1570" y="45081"/>
                  </a:lnTo>
                  <a:lnTo>
                    <a:pt x="1593" y="45035"/>
                  </a:lnTo>
                  <a:lnTo>
                    <a:pt x="1604" y="44990"/>
                  </a:lnTo>
                  <a:lnTo>
                    <a:pt x="1615" y="44933"/>
                  </a:lnTo>
                  <a:lnTo>
                    <a:pt x="1604" y="44876"/>
                  </a:lnTo>
                  <a:lnTo>
                    <a:pt x="1593" y="44830"/>
                  </a:lnTo>
                  <a:lnTo>
                    <a:pt x="3515" y="43716"/>
                  </a:lnTo>
                  <a:lnTo>
                    <a:pt x="3561" y="43761"/>
                  </a:lnTo>
                  <a:lnTo>
                    <a:pt x="3606" y="43795"/>
                  </a:lnTo>
                  <a:lnTo>
                    <a:pt x="3663" y="43818"/>
                  </a:lnTo>
                  <a:lnTo>
                    <a:pt x="3720" y="43829"/>
                  </a:lnTo>
                  <a:lnTo>
                    <a:pt x="3765" y="43818"/>
                  </a:lnTo>
                  <a:lnTo>
                    <a:pt x="3811" y="43807"/>
                  </a:lnTo>
                  <a:lnTo>
                    <a:pt x="3856" y="43784"/>
                  </a:lnTo>
                  <a:lnTo>
                    <a:pt x="3890" y="43750"/>
                  </a:lnTo>
                  <a:lnTo>
                    <a:pt x="3913" y="43716"/>
                  </a:lnTo>
                  <a:lnTo>
                    <a:pt x="3936" y="43681"/>
                  </a:lnTo>
                  <a:lnTo>
                    <a:pt x="3947" y="43636"/>
                  </a:lnTo>
                  <a:lnTo>
                    <a:pt x="3959" y="43590"/>
                  </a:lnTo>
                  <a:lnTo>
                    <a:pt x="3959" y="43545"/>
                  </a:lnTo>
                  <a:lnTo>
                    <a:pt x="3936" y="43499"/>
                  </a:lnTo>
                  <a:lnTo>
                    <a:pt x="3925" y="43454"/>
                  </a:lnTo>
                  <a:lnTo>
                    <a:pt x="3890" y="43420"/>
                  </a:lnTo>
                  <a:lnTo>
                    <a:pt x="3856" y="43397"/>
                  </a:lnTo>
                  <a:lnTo>
                    <a:pt x="3822" y="43374"/>
                  </a:lnTo>
                  <a:lnTo>
                    <a:pt x="3777" y="43363"/>
                  </a:lnTo>
                  <a:lnTo>
                    <a:pt x="3743" y="43352"/>
                  </a:lnTo>
                  <a:lnTo>
                    <a:pt x="3743" y="40997"/>
                  </a:lnTo>
                  <a:lnTo>
                    <a:pt x="3799" y="40985"/>
                  </a:lnTo>
                  <a:lnTo>
                    <a:pt x="3845" y="40940"/>
                  </a:lnTo>
                  <a:lnTo>
                    <a:pt x="3879" y="40894"/>
                  </a:lnTo>
                  <a:lnTo>
                    <a:pt x="3890" y="40826"/>
                  </a:lnTo>
                  <a:lnTo>
                    <a:pt x="3879" y="40769"/>
                  </a:lnTo>
                  <a:lnTo>
                    <a:pt x="5881" y="39609"/>
                  </a:lnTo>
                  <a:lnTo>
                    <a:pt x="5915" y="39666"/>
                  </a:lnTo>
                  <a:lnTo>
                    <a:pt x="5972" y="39700"/>
                  </a:lnTo>
                  <a:lnTo>
                    <a:pt x="6029" y="39723"/>
                  </a:lnTo>
                  <a:lnTo>
                    <a:pt x="6086" y="39734"/>
                  </a:lnTo>
                  <a:lnTo>
                    <a:pt x="6154" y="39723"/>
                  </a:lnTo>
                  <a:lnTo>
                    <a:pt x="6211" y="39700"/>
                  </a:lnTo>
                  <a:lnTo>
                    <a:pt x="6256" y="39666"/>
                  </a:lnTo>
                  <a:lnTo>
                    <a:pt x="6302" y="39620"/>
                  </a:lnTo>
                  <a:lnTo>
                    <a:pt x="8236" y="40735"/>
                  </a:lnTo>
                  <a:lnTo>
                    <a:pt x="8213" y="40781"/>
                  </a:lnTo>
                  <a:lnTo>
                    <a:pt x="8213" y="40826"/>
                  </a:lnTo>
                  <a:lnTo>
                    <a:pt x="8213" y="40883"/>
                  </a:lnTo>
                  <a:lnTo>
                    <a:pt x="8236" y="40929"/>
                  </a:lnTo>
                  <a:lnTo>
                    <a:pt x="8259" y="40963"/>
                  </a:lnTo>
                  <a:lnTo>
                    <a:pt x="8281" y="41008"/>
                  </a:lnTo>
                  <a:lnTo>
                    <a:pt x="8327" y="41031"/>
                  </a:lnTo>
                  <a:lnTo>
                    <a:pt x="8361" y="41054"/>
                  </a:lnTo>
                  <a:lnTo>
                    <a:pt x="8406" y="41076"/>
                  </a:lnTo>
                  <a:lnTo>
                    <a:pt x="8509" y="41076"/>
                  </a:lnTo>
                  <a:lnTo>
                    <a:pt x="8554" y="41054"/>
                  </a:lnTo>
                  <a:lnTo>
                    <a:pt x="8600" y="41031"/>
                  </a:lnTo>
                  <a:lnTo>
                    <a:pt x="8634" y="41008"/>
                  </a:lnTo>
                  <a:lnTo>
                    <a:pt x="8668" y="40963"/>
                  </a:lnTo>
                  <a:lnTo>
                    <a:pt x="8691" y="40929"/>
                  </a:lnTo>
                  <a:lnTo>
                    <a:pt x="8702" y="40883"/>
                  </a:lnTo>
                  <a:lnTo>
                    <a:pt x="8702" y="40826"/>
                  </a:lnTo>
                  <a:lnTo>
                    <a:pt x="8702" y="40781"/>
                  </a:lnTo>
                  <a:lnTo>
                    <a:pt x="8691" y="40735"/>
                  </a:lnTo>
                  <a:lnTo>
                    <a:pt x="10659" y="39598"/>
                  </a:lnTo>
                  <a:lnTo>
                    <a:pt x="10693" y="39632"/>
                  </a:lnTo>
                  <a:lnTo>
                    <a:pt x="10727" y="39655"/>
                  </a:lnTo>
                  <a:lnTo>
                    <a:pt x="10784" y="39677"/>
                  </a:lnTo>
                  <a:lnTo>
                    <a:pt x="10829" y="39689"/>
                  </a:lnTo>
                  <a:lnTo>
                    <a:pt x="10875" y="39677"/>
                  </a:lnTo>
                  <a:lnTo>
                    <a:pt x="10909" y="39666"/>
                  </a:lnTo>
                  <a:lnTo>
                    <a:pt x="10943" y="39655"/>
                  </a:lnTo>
                  <a:lnTo>
                    <a:pt x="10977" y="39620"/>
                  </a:lnTo>
                  <a:lnTo>
                    <a:pt x="11000" y="39598"/>
                  </a:lnTo>
                  <a:lnTo>
                    <a:pt x="11023" y="39564"/>
                  </a:lnTo>
                  <a:lnTo>
                    <a:pt x="11034" y="39518"/>
                  </a:lnTo>
                  <a:lnTo>
                    <a:pt x="11034" y="39484"/>
                  </a:lnTo>
                  <a:lnTo>
                    <a:pt x="11034" y="39438"/>
                  </a:lnTo>
                  <a:lnTo>
                    <a:pt x="11023" y="39404"/>
                  </a:lnTo>
                  <a:lnTo>
                    <a:pt x="11000" y="39370"/>
                  </a:lnTo>
                  <a:lnTo>
                    <a:pt x="10977" y="39347"/>
                  </a:lnTo>
                  <a:lnTo>
                    <a:pt x="10920" y="39302"/>
                  </a:lnTo>
                  <a:lnTo>
                    <a:pt x="10886" y="39291"/>
                  </a:lnTo>
                  <a:lnTo>
                    <a:pt x="10852" y="39279"/>
                  </a:lnTo>
                  <a:lnTo>
                    <a:pt x="10852" y="36913"/>
                  </a:lnTo>
                  <a:lnTo>
                    <a:pt x="10920" y="36890"/>
                  </a:lnTo>
                  <a:lnTo>
                    <a:pt x="10977" y="36856"/>
                  </a:lnTo>
                  <a:lnTo>
                    <a:pt x="11011" y="36799"/>
                  </a:lnTo>
                  <a:lnTo>
                    <a:pt x="11023" y="36765"/>
                  </a:lnTo>
                  <a:lnTo>
                    <a:pt x="11023" y="36720"/>
                  </a:lnTo>
                  <a:lnTo>
                    <a:pt x="11023" y="36686"/>
                  </a:lnTo>
                  <a:lnTo>
                    <a:pt x="11011" y="36651"/>
                  </a:lnTo>
                  <a:lnTo>
                    <a:pt x="10989" y="36617"/>
                  </a:lnTo>
                  <a:lnTo>
                    <a:pt x="10966" y="36583"/>
                  </a:lnTo>
                  <a:lnTo>
                    <a:pt x="10943" y="36560"/>
                  </a:lnTo>
                  <a:lnTo>
                    <a:pt x="10909" y="36549"/>
                  </a:lnTo>
                  <a:lnTo>
                    <a:pt x="10864" y="36538"/>
                  </a:lnTo>
                  <a:lnTo>
                    <a:pt x="10829" y="36526"/>
                  </a:lnTo>
                  <a:lnTo>
                    <a:pt x="10784" y="36538"/>
                  </a:lnTo>
                  <a:lnTo>
                    <a:pt x="10738" y="36549"/>
                  </a:lnTo>
                  <a:lnTo>
                    <a:pt x="10704" y="36583"/>
                  </a:lnTo>
                  <a:lnTo>
                    <a:pt x="10670" y="36617"/>
                  </a:lnTo>
                  <a:lnTo>
                    <a:pt x="8657" y="35457"/>
                  </a:lnTo>
                  <a:lnTo>
                    <a:pt x="8668" y="35412"/>
                  </a:lnTo>
                  <a:lnTo>
                    <a:pt x="8668" y="35377"/>
                  </a:lnTo>
                  <a:lnTo>
                    <a:pt x="8668" y="35332"/>
                  </a:lnTo>
                  <a:lnTo>
                    <a:pt x="8657" y="35298"/>
                  </a:lnTo>
                  <a:lnTo>
                    <a:pt x="8634" y="35264"/>
                  </a:lnTo>
                  <a:lnTo>
                    <a:pt x="8611" y="35230"/>
                  </a:lnTo>
                  <a:lnTo>
                    <a:pt x="8588" y="35207"/>
                  </a:lnTo>
                  <a:lnTo>
                    <a:pt x="8554" y="35184"/>
                  </a:lnTo>
                  <a:lnTo>
                    <a:pt x="8520" y="35173"/>
                  </a:lnTo>
                  <a:lnTo>
                    <a:pt x="8475" y="35173"/>
                  </a:lnTo>
                  <a:lnTo>
                    <a:pt x="8475" y="32829"/>
                  </a:lnTo>
                  <a:lnTo>
                    <a:pt x="8520" y="32818"/>
                  </a:lnTo>
                  <a:lnTo>
                    <a:pt x="8554" y="32807"/>
                  </a:lnTo>
                  <a:lnTo>
                    <a:pt x="8588" y="32784"/>
                  </a:lnTo>
                  <a:lnTo>
                    <a:pt x="8611" y="32761"/>
                  </a:lnTo>
                  <a:lnTo>
                    <a:pt x="8645" y="32727"/>
                  </a:lnTo>
                  <a:lnTo>
                    <a:pt x="8657" y="32693"/>
                  </a:lnTo>
                  <a:lnTo>
                    <a:pt x="8668" y="32659"/>
                  </a:lnTo>
                  <a:lnTo>
                    <a:pt x="8668" y="32625"/>
                  </a:lnTo>
                  <a:lnTo>
                    <a:pt x="8668" y="32579"/>
                  </a:lnTo>
                  <a:lnTo>
                    <a:pt x="8657" y="32534"/>
                  </a:lnTo>
                  <a:lnTo>
                    <a:pt x="8634" y="32499"/>
                  </a:lnTo>
                  <a:lnTo>
                    <a:pt x="8611" y="32465"/>
                  </a:lnTo>
                  <a:lnTo>
                    <a:pt x="8577" y="32443"/>
                  </a:lnTo>
                  <a:lnTo>
                    <a:pt x="8543" y="32420"/>
                  </a:lnTo>
                  <a:lnTo>
                    <a:pt x="8509" y="32408"/>
                  </a:lnTo>
                  <a:lnTo>
                    <a:pt x="8406" y="32408"/>
                  </a:lnTo>
                  <a:lnTo>
                    <a:pt x="8361" y="32431"/>
                  </a:lnTo>
                  <a:lnTo>
                    <a:pt x="8315" y="32465"/>
                  </a:lnTo>
                  <a:lnTo>
                    <a:pt x="8281" y="32499"/>
                  </a:lnTo>
                  <a:lnTo>
                    <a:pt x="6256" y="31328"/>
                  </a:lnTo>
                  <a:lnTo>
                    <a:pt x="6268" y="31271"/>
                  </a:lnTo>
                  <a:lnTo>
                    <a:pt x="6256" y="31237"/>
                  </a:lnTo>
                  <a:lnTo>
                    <a:pt x="6245" y="31203"/>
                  </a:lnTo>
                  <a:lnTo>
                    <a:pt x="6211" y="31146"/>
                  </a:lnTo>
                  <a:lnTo>
                    <a:pt x="6154" y="31112"/>
                  </a:lnTo>
                  <a:lnTo>
                    <a:pt x="6120" y="31100"/>
                  </a:lnTo>
                  <a:lnTo>
                    <a:pt x="6052" y="31100"/>
                  </a:lnTo>
                  <a:lnTo>
                    <a:pt x="6018" y="31112"/>
                  </a:lnTo>
                  <a:lnTo>
                    <a:pt x="5972" y="31146"/>
                  </a:lnTo>
                  <a:lnTo>
                    <a:pt x="5927" y="31203"/>
                  </a:lnTo>
                  <a:lnTo>
                    <a:pt x="5915" y="31237"/>
                  </a:lnTo>
                  <a:lnTo>
                    <a:pt x="5915" y="31271"/>
                  </a:lnTo>
                  <a:lnTo>
                    <a:pt x="5927" y="31328"/>
                  </a:lnTo>
                  <a:lnTo>
                    <a:pt x="3879" y="32499"/>
                  </a:lnTo>
                  <a:lnTo>
                    <a:pt x="3845" y="32465"/>
                  </a:lnTo>
                  <a:lnTo>
                    <a:pt x="3811" y="32443"/>
                  </a:lnTo>
                  <a:lnTo>
                    <a:pt x="3765" y="32431"/>
                  </a:lnTo>
                  <a:lnTo>
                    <a:pt x="3720" y="32420"/>
                  </a:lnTo>
                  <a:lnTo>
                    <a:pt x="3674" y="32431"/>
                  </a:lnTo>
                  <a:lnTo>
                    <a:pt x="3629" y="32443"/>
                  </a:lnTo>
                  <a:lnTo>
                    <a:pt x="3583" y="32477"/>
                  </a:lnTo>
                  <a:lnTo>
                    <a:pt x="3561" y="32511"/>
                  </a:lnTo>
                  <a:lnTo>
                    <a:pt x="1570" y="31362"/>
                  </a:lnTo>
                  <a:lnTo>
                    <a:pt x="1581" y="31316"/>
                  </a:lnTo>
                  <a:lnTo>
                    <a:pt x="1593" y="31271"/>
                  </a:lnTo>
                  <a:lnTo>
                    <a:pt x="1581" y="31225"/>
                  </a:lnTo>
                  <a:lnTo>
                    <a:pt x="1570" y="31180"/>
                  </a:lnTo>
                  <a:lnTo>
                    <a:pt x="1547" y="31146"/>
                  </a:lnTo>
                  <a:lnTo>
                    <a:pt x="1524" y="31112"/>
                  </a:lnTo>
                  <a:lnTo>
                    <a:pt x="1490" y="31078"/>
                  </a:lnTo>
                  <a:lnTo>
                    <a:pt x="1456" y="31055"/>
                  </a:lnTo>
                  <a:lnTo>
                    <a:pt x="1411" y="31043"/>
                  </a:lnTo>
                  <a:lnTo>
                    <a:pt x="1365" y="31032"/>
                  </a:lnTo>
                  <a:lnTo>
                    <a:pt x="1365" y="28689"/>
                  </a:lnTo>
                  <a:lnTo>
                    <a:pt x="1433" y="28666"/>
                  </a:lnTo>
                  <a:lnTo>
                    <a:pt x="1479" y="28632"/>
                  </a:lnTo>
                  <a:lnTo>
                    <a:pt x="1513" y="28575"/>
                  </a:lnTo>
                  <a:lnTo>
                    <a:pt x="1524" y="28518"/>
                  </a:lnTo>
                  <a:lnTo>
                    <a:pt x="1513" y="28450"/>
                  </a:lnTo>
                  <a:lnTo>
                    <a:pt x="3561" y="27267"/>
                  </a:lnTo>
                  <a:lnTo>
                    <a:pt x="3595" y="27301"/>
                  </a:lnTo>
                  <a:lnTo>
                    <a:pt x="3629" y="27324"/>
                  </a:lnTo>
                  <a:lnTo>
                    <a:pt x="3674" y="27346"/>
                  </a:lnTo>
                  <a:lnTo>
                    <a:pt x="3765" y="27346"/>
                  </a:lnTo>
                  <a:lnTo>
                    <a:pt x="3811" y="27324"/>
                  </a:lnTo>
                  <a:lnTo>
                    <a:pt x="3845" y="27301"/>
                  </a:lnTo>
                  <a:lnTo>
                    <a:pt x="3868" y="27267"/>
                  </a:lnTo>
                  <a:lnTo>
                    <a:pt x="5870" y="28416"/>
                  </a:lnTo>
                  <a:lnTo>
                    <a:pt x="5858" y="28461"/>
                  </a:lnTo>
                  <a:lnTo>
                    <a:pt x="5847" y="28518"/>
                  </a:lnTo>
                  <a:lnTo>
                    <a:pt x="5858" y="28564"/>
                  </a:lnTo>
                  <a:lnTo>
                    <a:pt x="5870" y="28609"/>
                  </a:lnTo>
                  <a:lnTo>
                    <a:pt x="5892" y="28643"/>
                  </a:lnTo>
                  <a:lnTo>
                    <a:pt x="5915" y="28689"/>
                  </a:lnTo>
                  <a:lnTo>
                    <a:pt x="5949" y="28711"/>
                  </a:lnTo>
                  <a:lnTo>
                    <a:pt x="5995" y="28734"/>
                  </a:lnTo>
                  <a:lnTo>
                    <a:pt x="6040" y="28746"/>
                  </a:lnTo>
                  <a:lnTo>
                    <a:pt x="6086" y="28757"/>
                  </a:lnTo>
                  <a:lnTo>
                    <a:pt x="6143" y="28746"/>
                  </a:lnTo>
                  <a:lnTo>
                    <a:pt x="6188" y="28734"/>
                  </a:lnTo>
                  <a:lnTo>
                    <a:pt x="6222" y="28711"/>
                  </a:lnTo>
                  <a:lnTo>
                    <a:pt x="6256" y="28689"/>
                  </a:lnTo>
                  <a:lnTo>
                    <a:pt x="6291" y="28643"/>
                  </a:lnTo>
                  <a:lnTo>
                    <a:pt x="6313" y="28609"/>
                  </a:lnTo>
                  <a:lnTo>
                    <a:pt x="6325" y="28564"/>
                  </a:lnTo>
                  <a:lnTo>
                    <a:pt x="6336" y="28518"/>
                  </a:lnTo>
                  <a:lnTo>
                    <a:pt x="6325" y="28461"/>
                  </a:lnTo>
                  <a:lnTo>
                    <a:pt x="6313" y="28416"/>
                  </a:lnTo>
                  <a:lnTo>
                    <a:pt x="8281" y="27278"/>
                  </a:lnTo>
                  <a:lnTo>
                    <a:pt x="8315" y="27324"/>
                  </a:lnTo>
                  <a:lnTo>
                    <a:pt x="8361" y="27358"/>
                  </a:lnTo>
                  <a:lnTo>
                    <a:pt x="8406" y="27369"/>
                  </a:lnTo>
                  <a:lnTo>
                    <a:pt x="8463" y="27381"/>
                  </a:lnTo>
                  <a:lnTo>
                    <a:pt x="8509" y="27381"/>
                  </a:lnTo>
                  <a:lnTo>
                    <a:pt x="8543" y="27358"/>
                  </a:lnTo>
                  <a:lnTo>
                    <a:pt x="8577" y="27346"/>
                  </a:lnTo>
                  <a:lnTo>
                    <a:pt x="8611" y="27312"/>
                  </a:lnTo>
                  <a:lnTo>
                    <a:pt x="8634" y="27290"/>
                  </a:lnTo>
                  <a:lnTo>
                    <a:pt x="8657" y="27244"/>
                  </a:lnTo>
                  <a:lnTo>
                    <a:pt x="8668" y="27210"/>
                  </a:lnTo>
                  <a:lnTo>
                    <a:pt x="8679" y="27164"/>
                  </a:lnTo>
                  <a:lnTo>
                    <a:pt x="8668" y="27130"/>
                  </a:lnTo>
                  <a:lnTo>
                    <a:pt x="8657" y="27085"/>
                  </a:lnTo>
                  <a:lnTo>
                    <a:pt x="8645" y="27051"/>
                  </a:lnTo>
                  <a:lnTo>
                    <a:pt x="8623" y="27017"/>
                  </a:lnTo>
                  <a:lnTo>
                    <a:pt x="8588" y="26994"/>
                  </a:lnTo>
                  <a:lnTo>
                    <a:pt x="8554" y="26971"/>
                  </a:lnTo>
                  <a:lnTo>
                    <a:pt x="8520" y="26960"/>
                  </a:lnTo>
                  <a:lnTo>
                    <a:pt x="8475" y="26960"/>
                  </a:lnTo>
                  <a:lnTo>
                    <a:pt x="8475" y="24628"/>
                  </a:lnTo>
                  <a:lnTo>
                    <a:pt x="8520" y="24616"/>
                  </a:lnTo>
                  <a:lnTo>
                    <a:pt x="8554" y="24605"/>
                  </a:lnTo>
                  <a:lnTo>
                    <a:pt x="8588" y="24582"/>
                  </a:lnTo>
                  <a:lnTo>
                    <a:pt x="8623" y="24559"/>
                  </a:lnTo>
                  <a:lnTo>
                    <a:pt x="8645" y="24525"/>
                  </a:lnTo>
                  <a:lnTo>
                    <a:pt x="8668" y="24491"/>
                  </a:lnTo>
                  <a:lnTo>
                    <a:pt x="8679" y="24446"/>
                  </a:lnTo>
                  <a:lnTo>
                    <a:pt x="8679" y="24412"/>
                  </a:lnTo>
                  <a:lnTo>
                    <a:pt x="8679" y="24366"/>
                  </a:lnTo>
                  <a:lnTo>
                    <a:pt x="8657" y="24321"/>
                  </a:lnTo>
                  <a:lnTo>
                    <a:pt x="8645" y="24286"/>
                  </a:lnTo>
                  <a:lnTo>
                    <a:pt x="8611" y="24252"/>
                  </a:lnTo>
                  <a:lnTo>
                    <a:pt x="8577" y="24230"/>
                  </a:lnTo>
                  <a:lnTo>
                    <a:pt x="8543" y="24207"/>
                  </a:lnTo>
                  <a:lnTo>
                    <a:pt x="8509" y="24195"/>
                  </a:lnTo>
                  <a:lnTo>
                    <a:pt x="8406" y="24195"/>
                  </a:lnTo>
                  <a:lnTo>
                    <a:pt x="8361" y="24218"/>
                  </a:lnTo>
                  <a:lnTo>
                    <a:pt x="8315" y="24241"/>
                  </a:lnTo>
                  <a:lnTo>
                    <a:pt x="8281" y="24286"/>
                  </a:lnTo>
                  <a:lnTo>
                    <a:pt x="6279" y="23126"/>
                  </a:lnTo>
                  <a:lnTo>
                    <a:pt x="6291" y="23092"/>
                  </a:lnTo>
                  <a:lnTo>
                    <a:pt x="6291" y="23058"/>
                  </a:lnTo>
                  <a:lnTo>
                    <a:pt x="6291" y="23024"/>
                  </a:lnTo>
                  <a:lnTo>
                    <a:pt x="6279" y="22978"/>
                  </a:lnTo>
                  <a:lnTo>
                    <a:pt x="6256" y="22944"/>
                  </a:lnTo>
                  <a:lnTo>
                    <a:pt x="6234" y="22921"/>
                  </a:lnTo>
                  <a:lnTo>
                    <a:pt x="6200" y="22899"/>
                  </a:lnTo>
                  <a:lnTo>
                    <a:pt x="6165" y="22876"/>
                  </a:lnTo>
                  <a:lnTo>
                    <a:pt x="6131" y="22865"/>
                  </a:lnTo>
                  <a:lnTo>
                    <a:pt x="6086" y="22853"/>
                  </a:lnTo>
                  <a:lnTo>
                    <a:pt x="6052" y="22865"/>
                  </a:lnTo>
                  <a:lnTo>
                    <a:pt x="6006" y="22876"/>
                  </a:lnTo>
                  <a:lnTo>
                    <a:pt x="5972" y="22899"/>
                  </a:lnTo>
                  <a:lnTo>
                    <a:pt x="5949" y="22921"/>
                  </a:lnTo>
                  <a:lnTo>
                    <a:pt x="5927" y="22944"/>
                  </a:lnTo>
                  <a:lnTo>
                    <a:pt x="5904" y="22978"/>
                  </a:lnTo>
                  <a:lnTo>
                    <a:pt x="5892" y="23024"/>
                  </a:lnTo>
                  <a:lnTo>
                    <a:pt x="5892" y="23058"/>
                  </a:lnTo>
                  <a:lnTo>
                    <a:pt x="5904" y="23126"/>
                  </a:lnTo>
                  <a:lnTo>
                    <a:pt x="3856" y="24309"/>
                  </a:lnTo>
                  <a:lnTo>
                    <a:pt x="3822" y="24286"/>
                  </a:lnTo>
                  <a:lnTo>
                    <a:pt x="3799" y="24264"/>
                  </a:lnTo>
                  <a:lnTo>
                    <a:pt x="3754" y="24252"/>
                  </a:lnTo>
                  <a:lnTo>
                    <a:pt x="3720" y="24241"/>
                  </a:lnTo>
                  <a:lnTo>
                    <a:pt x="3674" y="24252"/>
                  </a:lnTo>
                  <a:lnTo>
                    <a:pt x="3640" y="24264"/>
                  </a:lnTo>
                  <a:lnTo>
                    <a:pt x="3606" y="24286"/>
                  </a:lnTo>
                  <a:lnTo>
                    <a:pt x="3583" y="24309"/>
                  </a:lnTo>
                  <a:lnTo>
                    <a:pt x="1558" y="23149"/>
                  </a:lnTo>
                  <a:lnTo>
                    <a:pt x="1570" y="23103"/>
                  </a:lnTo>
                  <a:lnTo>
                    <a:pt x="1581" y="23058"/>
                  </a:lnTo>
                  <a:lnTo>
                    <a:pt x="1570" y="23012"/>
                  </a:lnTo>
                  <a:lnTo>
                    <a:pt x="1558" y="22978"/>
                  </a:lnTo>
                  <a:lnTo>
                    <a:pt x="1547" y="22933"/>
                  </a:lnTo>
                  <a:lnTo>
                    <a:pt x="1513" y="22910"/>
                  </a:lnTo>
                  <a:lnTo>
                    <a:pt x="1490" y="22876"/>
                  </a:lnTo>
                  <a:lnTo>
                    <a:pt x="1445" y="22853"/>
                  </a:lnTo>
                  <a:lnTo>
                    <a:pt x="1411" y="22842"/>
                  </a:lnTo>
                  <a:lnTo>
                    <a:pt x="1365" y="22830"/>
                  </a:lnTo>
                  <a:lnTo>
                    <a:pt x="1365" y="20487"/>
                  </a:lnTo>
                  <a:lnTo>
                    <a:pt x="1433" y="20464"/>
                  </a:lnTo>
                  <a:lnTo>
                    <a:pt x="1490" y="20430"/>
                  </a:lnTo>
                  <a:lnTo>
                    <a:pt x="1524" y="20373"/>
                  </a:lnTo>
                  <a:lnTo>
                    <a:pt x="1536" y="20305"/>
                  </a:lnTo>
                  <a:lnTo>
                    <a:pt x="1524" y="20271"/>
                  </a:lnTo>
                  <a:lnTo>
                    <a:pt x="1524" y="20237"/>
                  </a:lnTo>
                  <a:lnTo>
                    <a:pt x="3561" y="19054"/>
                  </a:lnTo>
                  <a:lnTo>
                    <a:pt x="3583" y="19088"/>
                  </a:lnTo>
                  <a:lnTo>
                    <a:pt x="3629" y="19122"/>
                  </a:lnTo>
                  <a:lnTo>
                    <a:pt x="3674" y="19145"/>
                  </a:lnTo>
                  <a:lnTo>
                    <a:pt x="3765" y="19145"/>
                  </a:lnTo>
                  <a:lnTo>
                    <a:pt x="3811" y="19122"/>
                  </a:lnTo>
                  <a:lnTo>
                    <a:pt x="3845" y="19099"/>
                  </a:lnTo>
                  <a:lnTo>
                    <a:pt x="3879" y="19065"/>
                  </a:lnTo>
                  <a:lnTo>
                    <a:pt x="5927" y="20248"/>
                  </a:lnTo>
                  <a:lnTo>
                    <a:pt x="5915" y="20305"/>
                  </a:lnTo>
                  <a:lnTo>
                    <a:pt x="5915" y="20339"/>
                  </a:lnTo>
                  <a:lnTo>
                    <a:pt x="5927" y="20373"/>
                  </a:lnTo>
                  <a:lnTo>
                    <a:pt x="5972" y="20430"/>
                  </a:lnTo>
                  <a:lnTo>
                    <a:pt x="6018" y="20464"/>
                  </a:lnTo>
                  <a:lnTo>
                    <a:pt x="6052" y="20476"/>
                  </a:lnTo>
                  <a:lnTo>
                    <a:pt x="6120" y="20476"/>
                  </a:lnTo>
                  <a:lnTo>
                    <a:pt x="6154" y="20464"/>
                  </a:lnTo>
                  <a:lnTo>
                    <a:pt x="6211" y="20430"/>
                  </a:lnTo>
                  <a:lnTo>
                    <a:pt x="6256" y="20373"/>
                  </a:lnTo>
                  <a:lnTo>
                    <a:pt x="6256" y="20339"/>
                  </a:lnTo>
                  <a:lnTo>
                    <a:pt x="6268" y="20305"/>
                  </a:lnTo>
                  <a:lnTo>
                    <a:pt x="6256" y="20237"/>
                  </a:lnTo>
                  <a:lnTo>
                    <a:pt x="8270" y="19077"/>
                  </a:lnTo>
                  <a:lnTo>
                    <a:pt x="8304" y="19122"/>
                  </a:lnTo>
                  <a:lnTo>
                    <a:pt x="8350" y="19156"/>
                  </a:lnTo>
                  <a:lnTo>
                    <a:pt x="8395" y="19179"/>
                  </a:lnTo>
                  <a:lnTo>
                    <a:pt x="8463" y="19190"/>
                  </a:lnTo>
                  <a:lnTo>
                    <a:pt x="8509" y="19179"/>
                  </a:lnTo>
                  <a:lnTo>
                    <a:pt x="8554" y="19168"/>
                  </a:lnTo>
                  <a:lnTo>
                    <a:pt x="8588" y="19145"/>
                  </a:lnTo>
                  <a:lnTo>
                    <a:pt x="8623" y="19122"/>
                  </a:lnTo>
                  <a:lnTo>
                    <a:pt x="8645" y="19088"/>
                  </a:lnTo>
                  <a:lnTo>
                    <a:pt x="8668" y="19042"/>
                  </a:lnTo>
                  <a:lnTo>
                    <a:pt x="8691" y="18997"/>
                  </a:lnTo>
                  <a:lnTo>
                    <a:pt x="8691" y="18951"/>
                  </a:lnTo>
                  <a:lnTo>
                    <a:pt x="8691" y="18917"/>
                  </a:lnTo>
                  <a:lnTo>
                    <a:pt x="8668" y="18872"/>
                  </a:lnTo>
                  <a:lnTo>
                    <a:pt x="8657" y="18838"/>
                  </a:lnTo>
                  <a:lnTo>
                    <a:pt x="8634" y="18804"/>
                  </a:lnTo>
                  <a:lnTo>
                    <a:pt x="8600" y="18769"/>
                  </a:lnTo>
                  <a:lnTo>
                    <a:pt x="8566" y="18747"/>
                  </a:lnTo>
                  <a:lnTo>
                    <a:pt x="8520" y="18735"/>
                  </a:lnTo>
                  <a:lnTo>
                    <a:pt x="8475" y="18724"/>
                  </a:lnTo>
                  <a:lnTo>
                    <a:pt x="8475" y="16369"/>
                  </a:lnTo>
                  <a:lnTo>
                    <a:pt x="8543" y="16346"/>
                  </a:lnTo>
                  <a:lnTo>
                    <a:pt x="8588" y="16312"/>
                  </a:lnTo>
                  <a:lnTo>
                    <a:pt x="8623" y="16267"/>
                  </a:lnTo>
                  <a:lnTo>
                    <a:pt x="8634" y="16199"/>
                  </a:lnTo>
                  <a:lnTo>
                    <a:pt x="8623" y="16130"/>
                  </a:lnTo>
                  <a:lnTo>
                    <a:pt x="10681" y="14947"/>
                  </a:lnTo>
                  <a:lnTo>
                    <a:pt x="10704" y="14981"/>
                  </a:lnTo>
                  <a:lnTo>
                    <a:pt x="10750" y="15004"/>
                  </a:lnTo>
                  <a:lnTo>
                    <a:pt x="10784" y="15016"/>
                  </a:lnTo>
                  <a:lnTo>
                    <a:pt x="10829" y="15027"/>
                  </a:lnTo>
                  <a:lnTo>
                    <a:pt x="10864" y="15027"/>
                  </a:lnTo>
                  <a:lnTo>
                    <a:pt x="10898" y="15016"/>
                  </a:lnTo>
                  <a:lnTo>
                    <a:pt x="10955" y="14970"/>
                  </a:lnTo>
                  <a:lnTo>
                    <a:pt x="10989" y="14913"/>
                  </a:lnTo>
                  <a:lnTo>
                    <a:pt x="11000" y="14890"/>
                  </a:lnTo>
                  <a:lnTo>
                    <a:pt x="11000" y="14845"/>
                  </a:lnTo>
                  <a:lnTo>
                    <a:pt x="10989" y="14788"/>
                  </a:lnTo>
                  <a:lnTo>
                    <a:pt x="10955" y="14731"/>
                  </a:lnTo>
                  <a:lnTo>
                    <a:pt x="10909" y="14697"/>
                  </a:lnTo>
                  <a:lnTo>
                    <a:pt x="10852" y="14674"/>
                  </a:lnTo>
                  <a:lnTo>
                    <a:pt x="10852" y="12263"/>
                  </a:lnTo>
                  <a:lnTo>
                    <a:pt x="10909" y="12240"/>
                  </a:lnTo>
                  <a:lnTo>
                    <a:pt x="10955" y="12206"/>
                  </a:lnTo>
                  <a:lnTo>
                    <a:pt x="10989" y="12160"/>
                  </a:lnTo>
                  <a:lnTo>
                    <a:pt x="11000" y="12092"/>
                  </a:lnTo>
                  <a:lnTo>
                    <a:pt x="10989" y="12024"/>
                  </a:lnTo>
                  <a:lnTo>
                    <a:pt x="13048" y="10841"/>
                  </a:lnTo>
                  <a:lnTo>
                    <a:pt x="13070" y="10875"/>
                  </a:lnTo>
                  <a:lnTo>
                    <a:pt x="13116" y="10898"/>
                  </a:lnTo>
                  <a:lnTo>
                    <a:pt x="13150" y="10920"/>
                  </a:lnTo>
                  <a:lnTo>
                    <a:pt x="13195" y="10932"/>
                  </a:lnTo>
                  <a:lnTo>
                    <a:pt x="13241" y="10920"/>
                  </a:lnTo>
                  <a:lnTo>
                    <a:pt x="13286" y="10909"/>
                  </a:lnTo>
                  <a:lnTo>
                    <a:pt x="13321" y="10875"/>
                  </a:lnTo>
                  <a:lnTo>
                    <a:pt x="13355" y="10841"/>
                  </a:lnTo>
                  <a:lnTo>
                    <a:pt x="15414" y="12035"/>
                  </a:lnTo>
                  <a:lnTo>
                    <a:pt x="15402" y="12092"/>
                  </a:lnTo>
                  <a:lnTo>
                    <a:pt x="15414" y="12149"/>
                  </a:lnTo>
                  <a:lnTo>
                    <a:pt x="15436" y="12206"/>
                  </a:lnTo>
                  <a:lnTo>
                    <a:pt x="15482" y="12240"/>
                  </a:lnTo>
                  <a:lnTo>
                    <a:pt x="15539" y="12263"/>
                  </a:lnTo>
                  <a:lnTo>
                    <a:pt x="15539" y="14595"/>
                  </a:lnTo>
                  <a:lnTo>
                    <a:pt x="15493" y="14606"/>
                  </a:lnTo>
                  <a:lnTo>
                    <a:pt x="15448" y="14617"/>
                  </a:lnTo>
                  <a:lnTo>
                    <a:pt x="15414" y="14640"/>
                  </a:lnTo>
                  <a:lnTo>
                    <a:pt x="15380" y="14674"/>
                  </a:lnTo>
                  <a:lnTo>
                    <a:pt x="15345" y="14708"/>
                  </a:lnTo>
                  <a:lnTo>
                    <a:pt x="15334" y="14754"/>
                  </a:lnTo>
                  <a:lnTo>
                    <a:pt x="15311" y="14799"/>
                  </a:lnTo>
                  <a:lnTo>
                    <a:pt x="15311" y="14845"/>
                  </a:lnTo>
                  <a:lnTo>
                    <a:pt x="15311" y="14902"/>
                  </a:lnTo>
                  <a:lnTo>
                    <a:pt x="15334" y="14947"/>
                  </a:lnTo>
                  <a:lnTo>
                    <a:pt x="13412" y="16051"/>
                  </a:lnTo>
                  <a:lnTo>
                    <a:pt x="13377" y="16005"/>
                  </a:lnTo>
                  <a:lnTo>
                    <a:pt x="13321" y="15971"/>
                  </a:lnTo>
                  <a:lnTo>
                    <a:pt x="13264" y="15948"/>
                  </a:lnTo>
                  <a:lnTo>
                    <a:pt x="13195" y="15937"/>
                  </a:lnTo>
                  <a:lnTo>
                    <a:pt x="13150" y="15937"/>
                  </a:lnTo>
                  <a:lnTo>
                    <a:pt x="13093" y="15960"/>
                  </a:lnTo>
                  <a:lnTo>
                    <a:pt x="13048" y="15982"/>
                  </a:lnTo>
                  <a:lnTo>
                    <a:pt x="13013" y="16017"/>
                  </a:lnTo>
                  <a:lnTo>
                    <a:pt x="12979" y="16051"/>
                  </a:lnTo>
                  <a:lnTo>
                    <a:pt x="12957" y="16096"/>
                  </a:lnTo>
                  <a:lnTo>
                    <a:pt x="12945" y="16142"/>
                  </a:lnTo>
                  <a:lnTo>
                    <a:pt x="12934" y="16199"/>
                  </a:lnTo>
                  <a:lnTo>
                    <a:pt x="12945" y="16244"/>
                  </a:lnTo>
                  <a:lnTo>
                    <a:pt x="12957" y="16301"/>
                  </a:lnTo>
                  <a:lnTo>
                    <a:pt x="12979" y="16335"/>
                  </a:lnTo>
                  <a:lnTo>
                    <a:pt x="13002" y="16381"/>
                  </a:lnTo>
                  <a:lnTo>
                    <a:pt x="13036" y="16403"/>
                  </a:lnTo>
                  <a:lnTo>
                    <a:pt x="13082" y="16437"/>
                  </a:lnTo>
                  <a:lnTo>
                    <a:pt x="13127" y="16449"/>
                  </a:lnTo>
                  <a:lnTo>
                    <a:pt x="13173" y="16460"/>
                  </a:lnTo>
                  <a:lnTo>
                    <a:pt x="13173" y="18758"/>
                  </a:lnTo>
                  <a:lnTo>
                    <a:pt x="13104" y="18781"/>
                  </a:lnTo>
                  <a:lnTo>
                    <a:pt x="13048" y="18826"/>
                  </a:lnTo>
                  <a:lnTo>
                    <a:pt x="13013" y="18883"/>
                  </a:lnTo>
                  <a:lnTo>
                    <a:pt x="13002" y="18917"/>
                  </a:lnTo>
                  <a:lnTo>
                    <a:pt x="13002" y="18951"/>
                  </a:lnTo>
                  <a:lnTo>
                    <a:pt x="13002" y="18997"/>
                  </a:lnTo>
                  <a:lnTo>
                    <a:pt x="13013" y="19031"/>
                  </a:lnTo>
                  <a:lnTo>
                    <a:pt x="13036" y="19065"/>
                  </a:lnTo>
                  <a:lnTo>
                    <a:pt x="13059" y="19099"/>
                  </a:lnTo>
                  <a:lnTo>
                    <a:pt x="13093" y="19122"/>
                  </a:lnTo>
                  <a:lnTo>
                    <a:pt x="13127" y="19145"/>
                  </a:lnTo>
                  <a:lnTo>
                    <a:pt x="13161" y="19156"/>
                  </a:lnTo>
                  <a:lnTo>
                    <a:pt x="13195" y="19156"/>
                  </a:lnTo>
                  <a:lnTo>
                    <a:pt x="13252" y="19145"/>
                  </a:lnTo>
                  <a:lnTo>
                    <a:pt x="13298" y="19133"/>
                  </a:lnTo>
                  <a:lnTo>
                    <a:pt x="13332" y="19099"/>
                  </a:lnTo>
                  <a:lnTo>
                    <a:pt x="13366" y="19065"/>
                  </a:lnTo>
                  <a:lnTo>
                    <a:pt x="15391" y="20225"/>
                  </a:lnTo>
                  <a:lnTo>
                    <a:pt x="15380" y="20260"/>
                  </a:lnTo>
                  <a:lnTo>
                    <a:pt x="15368" y="20305"/>
                  </a:lnTo>
                  <a:lnTo>
                    <a:pt x="15380" y="20339"/>
                  </a:lnTo>
                  <a:lnTo>
                    <a:pt x="15391" y="20385"/>
                  </a:lnTo>
                  <a:lnTo>
                    <a:pt x="15402" y="20419"/>
                  </a:lnTo>
                  <a:lnTo>
                    <a:pt x="15425" y="20442"/>
                  </a:lnTo>
                  <a:lnTo>
                    <a:pt x="15459" y="20464"/>
                  </a:lnTo>
                  <a:lnTo>
                    <a:pt x="15493" y="20487"/>
                  </a:lnTo>
                  <a:lnTo>
                    <a:pt x="15527" y="20498"/>
                  </a:lnTo>
                  <a:lnTo>
                    <a:pt x="15607" y="20498"/>
                  </a:lnTo>
                  <a:lnTo>
                    <a:pt x="15653" y="20487"/>
                  </a:lnTo>
                  <a:lnTo>
                    <a:pt x="15687" y="20464"/>
                  </a:lnTo>
                  <a:lnTo>
                    <a:pt x="15709" y="20442"/>
                  </a:lnTo>
                  <a:lnTo>
                    <a:pt x="15732" y="20419"/>
                  </a:lnTo>
                  <a:lnTo>
                    <a:pt x="15755" y="20385"/>
                  </a:lnTo>
                  <a:lnTo>
                    <a:pt x="15766" y="20339"/>
                  </a:lnTo>
                  <a:lnTo>
                    <a:pt x="15766" y="20305"/>
                  </a:lnTo>
                  <a:lnTo>
                    <a:pt x="15766" y="20260"/>
                  </a:lnTo>
                  <a:lnTo>
                    <a:pt x="15755" y="20225"/>
                  </a:lnTo>
                  <a:lnTo>
                    <a:pt x="17780" y="19054"/>
                  </a:lnTo>
                  <a:lnTo>
                    <a:pt x="17814" y="19088"/>
                  </a:lnTo>
                  <a:lnTo>
                    <a:pt x="17848" y="19122"/>
                  </a:lnTo>
                  <a:lnTo>
                    <a:pt x="17894" y="19133"/>
                  </a:lnTo>
                  <a:lnTo>
                    <a:pt x="17939" y="19145"/>
                  </a:lnTo>
                  <a:lnTo>
                    <a:pt x="17973" y="19145"/>
                  </a:lnTo>
                  <a:lnTo>
                    <a:pt x="18019" y="19133"/>
                  </a:lnTo>
                  <a:lnTo>
                    <a:pt x="18041" y="19111"/>
                  </a:lnTo>
                  <a:lnTo>
                    <a:pt x="18076" y="19088"/>
                  </a:lnTo>
                  <a:lnTo>
                    <a:pt x="18098" y="19065"/>
                  </a:lnTo>
                  <a:lnTo>
                    <a:pt x="18110" y="19031"/>
                  </a:lnTo>
                  <a:lnTo>
                    <a:pt x="18121" y="18997"/>
                  </a:lnTo>
                  <a:lnTo>
                    <a:pt x="18132" y="18951"/>
                  </a:lnTo>
                  <a:lnTo>
                    <a:pt x="18121" y="18883"/>
                  </a:lnTo>
                  <a:lnTo>
                    <a:pt x="18076" y="18826"/>
                  </a:lnTo>
                  <a:lnTo>
                    <a:pt x="18030" y="18792"/>
                  </a:lnTo>
                  <a:lnTo>
                    <a:pt x="17962" y="18769"/>
                  </a:lnTo>
                  <a:lnTo>
                    <a:pt x="17962" y="16415"/>
                  </a:lnTo>
                  <a:lnTo>
                    <a:pt x="17996" y="16403"/>
                  </a:lnTo>
                  <a:lnTo>
                    <a:pt x="18041" y="16392"/>
                  </a:lnTo>
                  <a:lnTo>
                    <a:pt x="18076" y="16369"/>
                  </a:lnTo>
                  <a:lnTo>
                    <a:pt x="18098" y="16346"/>
                  </a:lnTo>
                  <a:lnTo>
                    <a:pt x="18121" y="16312"/>
                  </a:lnTo>
                  <a:lnTo>
                    <a:pt x="18144" y="16278"/>
                  </a:lnTo>
                  <a:lnTo>
                    <a:pt x="18155" y="16244"/>
                  </a:lnTo>
                  <a:lnTo>
                    <a:pt x="18155" y="16199"/>
                  </a:lnTo>
                  <a:lnTo>
                    <a:pt x="18155" y="16153"/>
                  </a:lnTo>
                  <a:lnTo>
                    <a:pt x="18144" y="16108"/>
                  </a:lnTo>
                  <a:lnTo>
                    <a:pt x="20100" y="14981"/>
                  </a:lnTo>
                  <a:lnTo>
                    <a:pt x="20134" y="15027"/>
                  </a:lnTo>
                  <a:lnTo>
                    <a:pt x="20191" y="15061"/>
                  </a:lnTo>
                  <a:lnTo>
                    <a:pt x="20248" y="15084"/>
                  </a:lnTo>
                  <a:lnTo>
                    <a:pt x="20305" y="15095"/>
                  </a:lnTo>
                  <a:lnTo>
                    <a:pt x="20373" y="15084"/>
                  </a:lnTo>
                  <a:lnTo>
                    <a:pt x="20430" y="15061"/>
                  </a:lnTo>
                  <a:lnTo>
                    <a:pt x="20476" y="15027"/>
                  </a:lnTo>
                  <a:lnTo>
                    <a:pt x="20521" y="14981"/>
                  </a:lnTo>
                  <a:lnTo>
                    <a:pt x="22444" y="16096"/>
                  </a:lnTo>
                  <a:lnTo>
                    <a:pt x="22421" y="16142"/>
                  </a:lnTo>
                  <a:lnTo>
                    <a:pt x="22421" y="16199"/>
                  </a:lnTo>
                  <a:lnTo>
                    <a:pt x="22421" y="16244"/>
                  </a:lnTo>
                  <a:lnTo>
                    <a:pt x="22432" y="16290"/>
                  </a:lnTo>
                  <a:lnTo>
                    <a:pt x="22455" y="16335"/>
                  </a:lnTo>
                  <a:lnTo>
                    <a:pt x="22489" y="16381"/>
                  </a:lnTo>
                  <a:lnTo>
                    <a:pt x="22523" y="16403"/>
                  </a:lnTo>
                  <a:lnTo>
                    <a:pt x="22557" y="16437"/>
                  </a:lnTo>
                  <a:lnTo>
                    <a:pt x="22603" y="16449"/>
                  </a:lnTo>
                  <a:lnTo>
                    <a:pt x="22660" y="16460"/>
                  </a:lnTo>
                  <a:lnTo>
                    <a:pt x="22660" y="18701"/>
                  </a:lnTo>
                  <a:lnTo>
                    <a:pt x="22614" y="18712"/>
                  </a:lnTo>
                  <a:lnTo>
                    <a:pt x="22569" y="18735"/>
                  </a:lnTo>
                  <a:lnTo>
                    <a:pt x="22523" y="18758"/>
                  </a:lnTo>
                  <a:lnTo>
                    <a:pt x="22489" y="18781"/>
                  </a:lnTo>
                  <a:lnTo>
                    <a:pt x="22466" y="18826"/>
                  </a:lnTo>
                  <a:lnTo>
                    <a:pt x="22444" y="18860"/>
                  </a:lnTo>
                  <a:lnTo>
                    <a:pt x="22432" y="18906"/>
                  </a:lnTo>
                  <a:lnTo>
                    <a:pt x="22432" y="18951"/>
                  </a:lnTo>
                  <a:lnTo>
                    <a:pt x="22432" y="19008"/>
                  </a:lnTo>
                  <a:lnTo>
                    <a:pt x="22444" y="19054"/>
                  </a:lnTo>
                  <a:lnTo>
                    <a:pt x="22466" y="19099"/>
                  </a:lnTo>
                  <a:lnTo>
                    <a:pt x="22501" y="19133"/>
                  </a:lnTo>
                  <a:lnTo>
                    <a:pt x="22535" y="19168"/>
                  </a:lnTo>
                  <a:lnTo>
                    <a:pt x="22580" y="19190"/>
                  </a:lnTo>
                  <a:lnTo>
                    <a:pt x="22626" y="19202"/>
                  </a:lnTo>
                  <a:lnTo>
                    <a:pt x="22683" y="19213"/>
                  </a:lnTo>
                  <a:lnTo>
                    <a:pt x="22751" y="19202"/>
                  </a:lnTo>
                  <a:lnTo>
                    <a:pt x="22808" y="19179"/>
                  </a:lnTo>
                  <a:lnTo>
                    <a:pt x="22853" y="19133"/>
                  </a:lnTo>
                  <a:lnTo>
                    <a:pt x="22899" y="19088"/>
                  </a:lnTo>
                  <a:lnTo>
                    <a:pt x="24878" y="20237"/>
                  </a:lnTo>
                  <a:lnTo>
                    <a:pt x="24867" y="20271"/>
                  </a:lnTo>
                  <a:lnTo>
                    <a:pt x="24855" y="20305"/>
                  </a:lnTo>
                  <a:lnTo>
                    <a:pt x="24867" y="20339"/>
                  </a:lnTo>
                  <a:lnTo>
                    <a:pt x="24878" y="20373"/>
                  </a:lnTo>
                  <a:lnTo>
                    <a:pt x="24889" y="20407"/>
                  </a:lnTo>
                  <a:lnTo>
                    <a:pt x="24912" y="20442"/>
                  </a:lnTo>
                  <a:lnTo>
                    <a:pt x="24946" y="20464"/>
                  </a:lnTo>
                  <a:lnTo>
                    <a:pt x="24980" y="20476"/>
                  </a:lnTo>
                  <a:lnTo>
                    <a:pt x="25015" y="20487"/>
                  </a:lnTo>
                  <a:lnTo>
                    <a:pt x="25049" y="20498"/>
                  </a:lnTo>
                  <a:lnTo>
                    <a:pt x="25094" y="20487"/>
                  </a:lnTo>
                  <a:lnTo>
                    <a:pt x="25128" y="20476"/>
                  </a:lnTo>
                  <a:lnTo>
                    <a:pt x="25162" y="20464"/>
                  </a:lnTo>
                  <a:lnTo>
                    <a:pt x="25185" y="20442"/>
                  </a:lnTo>
                  <a:lnTo>
                    <a:pt x="25208" y="20407"/>
                  </a:lnTo>
                  <a:lnTo>
                    <a:pt x="25231" y="20373"/>
                  </a:lnTo>
                  <a:lnTo>
                    <a:pt x="25242" y="20339"/>
                  </a:lnTo>
                  <a:lnTo>
                    <a:pt x="25242" y="20305"/>
                  </a:lnTo>
                  <a:lnTo>
                    <a:pt x="25242" y="20271"/>
                  </a:lnTo>
                  <a:lnTo>
                    <a:pt x="25231" y="20237"/>
                  </a:lnTo>
                  <a:lnTo>
                    <a:pt x="27221" y="19077"/>
                  </a:lnTo>
                  <a:lnTo>
                    <a:pt x="27255" y="19122"/>
                  </a:lnTo>
                  <a:lnTo>
                    <a:pt x="27301" y="19168"/>
                  </a:lnTo>
                  <a:lnTo>
                    <a:pt x="27358" y="19179"/>
                  </a:lnTo>
                  <a:lnTo>
                    <a:pt x="27415" y="19190"/>
                  </a:lnTo>
                  <a:lnTo>
                    <a:pt x="27472" y="19190"/>
                  </a:lnTo>
                  <a:lnTo>
                    <a:pt x="27517" y="19179"/>
                  </a:lnTo>
                  <a:lnTo>
                    <a:pt x="27551" y="19156"/>
                  </a:lnTo>
                  <a:lnTo>
                    <a:pt x="27585" y="19122"/>
                  </a:lnTo>
                  <a:lnTo>
                    <a:pt x="27619" y="19088"/>
                  </a:lnTo>
                  <a:lnTo>
                    <a:pt x="27642" y="19054"/>
                  </a:lnTo>
                  <a:lnTo>
                    <a:pt x="27654" y="19008"/>
                  </a:lnTo>
                  <a:lnTo>
                    <a:pt x="27654" y="18951"/>
                  </a:lnTo>
                  <a:lnTo>
                    <a:pt x="27654" y="18906"/>
                  </a:lnTo>
                  <a:lnTo>
                    <a:pt x="27642" y="18872"/>
                  </a:lnTo>
                  <a:lnTo>
                    <a:pt x="27619" y="18826"/>
                  </a:lnTo>
                  <a:lnTo>
                    <a:pt x="27597" y="18792"/>
                  </a:lnTo>
                  <a:lnTo>
                    <a:pt x="27563" y="18769"/>
                  </a:lnTo>
                  <a:lnTo>
                    <a:pt x="27528" y="18747"/>
                  </a:lnTo>
                  <a:lnTo>
                    <a:pt x="27483" y="18735"/>
                  </a:lnTo>
                  <a:lnTo>
                    <a:pt x="27437" y="18724"/>
                  </a:lnTo>
                  <a:lnTo>
                    <a:pt x="27437" y="16449"/>
                  </a:lnTo>
                  <a:lnTo>
                    <a:pt x="27494" y="16437"/>
                  </a:lnTo>
                  <a:lnTo>
                    <a:pt x="27528" y="16426"/>
                  </a:lnTo>
                  <a:lnTo>
                    <a:pt x="27574" y="16403"/>
                  </a:lnTo>
                  <a:lnTo>
                    <a:pt x="27608" y="16369"/>
                  </a:lnTo>
                  <a:lnTo>
                    <a:pt x="27631" y="16335"/>
                  </a:lnTo>
                  <a:lnTo>
                    <a:pt x="27654" y="16290"/>
                  </a:lnTo>
                  <a:lnTo>
                    <a:pt x="27665" y="16244"/>
                  </a:lnTo>
                  <a:lnTo>
                    <a:pt x="27676" y="16199"/>
                  </a:lnTo>
                  <a:lnTo>
                    <a:pt x="27665" y="16153"/>
                  </a:lnTo>
                  <a:lnTo>
                    <a:pt x="27654" y="16096"/>
                  </a:lnTo>
                  <a:lnTo>
                    <a:pt x="27631" y="16062"/>
                  </a:lnTo>
                  <a:lnTo>
                    <a:pt x="27597" y="16017"/>
                  </a:lnTo>
                  <a:lnTo>
                    <a:pt x="27563" y="15994"/>
                  </a:lnTo>
                  <a:lnTo>
                    <a:pt x="27517" y="15960"/>
                  </a:lnTo>
                  <a:lnTo>
                    <a:pt x="27472" y="15948"/>
                  </a:lnTo>
                  <a:lnTo>
                    <a:pt x="27358" y="15948"/>
                  </a:lnTo>
                  <a:lnTo>
                    <a:pt x="27301" y="15971"/>
                  </a:lnTo>
                  <a:lnTo>
                    <a:pt x="27255" y="16005"/>
                  </a:lnTo>
                  <a:lnTo>
                    <a:pt x="27210" y="16051"/>
                  </a:lnTo>
                  <a:lnTo>
                    <a:pt x="25288" y="14947"/>
                  </a:lnTo>
                  <a:lnTo>
                    <a:pt x="25299" y="14902"/>
                  </a:lnTo>
                  <a:lnTo>
                    <a:pt x="25310" y="14845"/>
                  </a:lnTo>
                  <a:lnTo>
                    <a:pt x="25310" y="14799"/>
                  </a:lnTo>
                  <a:lnTo>
                    <a:pt x="25288" y="14754"/>
                  </a:lnTo>
                  <a:lnTo>
                    <a:pt x="25265" y="14708"/>
                  </a:lnTo>
                  <a:lnTo>
                    <a:pt x="25242" y="14674"/>
                  </a:lnTo>
                  <a:lnTo>
                    <a:pt x="25208" y="14640"/>
                  </a:lnTo>
                  <a:lnTo>
                    <a:pt x="25162" y="14617"/>
                  </a:lnTo>
                  <a:lnTo>
                    <a:pt x="25117" y="14606"/>
                  </a:lnTo>
                  <a:lnTo>
                    <a:pt x="25071" y="14595"/>
                  </a:lnTo>
                  <a:lnTo>
                    <a:pt x="25071" y="12354"/>
                  </a:lnTo>
                  <a:lnTo>
                    <a:pt x="25117" y="12342"/>
                  </a:lnTo>
                  <a:lnTo>
                    <a:pt x="25162" y="12331"/>
                  </a:lnTo>
                  <a:lnTo>
                    <a:pt x="25208" y="12308"/>
                  </a:lnTo>
                  <a:lnTo>
                    <a:pt x="25242" y="12274"/>
                  </a:lnTo>
                  <a:lnTo>
                    <a:pt x="25276" y="12229"/>
                  </a:lnTo>
                  <a:lnTo>
                    <a:pt x="25299" y="12194"/>
                  </a:lnTo>
                  <a:lnTo>
                    <a:pt x="25310" y="12138"/>
                  </a:lnTo>
                  <a:lnTo>
                    <a:pt x="25310" y="12092"/>
                  </a:lnTo>
                  <a:lnTo>
                    <a:pt x="25310" y="12035"/>
                  </a:lnTo>
                  <a:lnTo>
                    <a:pt x="25288" y="11978"/>
                  </a:lnTo>
                  <a:lnTo>
                    <a:pt x="27278" y="10841"/>
                  </a:lnTo>
                  <a:lnTo>
                    <a:pt x="27301" y="10875"/>
                  </a:lnTo>
                  <a:lnTo>
                    <a:pt x="27335" y="10898"/>
                  </a:lnTo>
                  <a:lnTo>
                    <a:pt x="27381" y="10909"/>
                  </a:lnTo>
                  <a:lnTo>
                    <a:pt x="27415" y="10920"/>
                  </a:lnTo>
                  <a:lnTo>
                    <a:pt x="27460" y="10909"/>
                  </a:lnTo>
                  <a:lnTo>
                    <a:pt x="27506" y="10898"/>
                  </a:lnTo>
                  <a:lnTo>
                    <a:pt x="27540" y="10875"/>
                  </a:lnTo>
                  <a:lnTo>
                    <a:pt x="27563" y="10841"/>
                  </a:lnTo>
                  <a:lnTo>
                    <a:pt x="29576" y="12001"/>
                  </a:lnTo>
                  <a:lnTo>
                    <a:pt x="29565" y="12047"/>
                  </a:lnTo>
                  <a:lnTo>
                    <a:pt x="29565" y="12092"/>
                  </a:lnTo>
                  <a:lnTo>
                    <a:pt x="29565" y="12138"/>
                  </a:lnTo>
                  <a:lnTo>
                    <a:pt x="29576" y="12183"/>
                  </a:lnTo>
                  <a:lnTo>
                    <a:pt x="29599" y="12217"/>
                  </a:lnTo>
                  <a:lnTo>
                    <a:pt x="29633" y="12251"/>
                  </a:lnTo>
                  <a:lnTo>
                    <a:pt x="29667" y="12285"/>
                  </a:lnTo>
                  <a:lnTo>
                    <a:pt x="29701" y="12308"/>
                  </a:lnTo>
                  <a:lnTo>
                    <a:pt x="29747" y="12320"/>
                  </a:lnTo>
                  <a:lnTo>
                    <a:pt x="29838" y="12320"/>
                  </a:lnTo>
                  <a:lnTo>
                    <a:pt x="29883" y="12308"/>
                  </a:lnTo>
                  <a:lnTo>
                    <a:pt x="29917" y="12285"/>
                  </a:lnTo>
                  <a:lnTo>
                    <a:pt x="29951" y="12251"/>
                  </a:lnTo>
                  <a:lnTo>
                    <a:pt x="29986" y="12217"/>
                  </a:lnTo>
                  <a:lnTo>
                    <a:pt x="29997" y="12183"/>
                  </a:lnTo>
                  <a:lnTo>
                    <a:pt x="30020" y="12138"/>
                  </a:lnTo>
                  <a:lnTo>
                    <a:pt x="30020" y="12092"/>
                  </a:lnTo>
                  <a:lnTo>
                    <a:pt x="30020" y="12047"/>
                  </a:lnTo>
                  <a:lnTo>
                    <a:pt x="29997" y="12001"/>
                  </a:lnTo>
                  <a:lnTo>
                    <a:pt x="32010" y="10841"/>
                  </a:lnTo>
                  <a:lnTo>
                    <a:pt x="32033" y="10875"/>
                  </a:lnTo>
                  <a:lnTo>
                    <a:pt x="32079" y="10909"/>
                  </a:lnTo>
                  <a:lnTo>
                    <a:pt x="32124" y="10932"/>
                  </a:lnTo>
                  <a:lnTo>
                    <a:pt x="32204" y="10932"/>
                  </a:lnTo>
                  <a:lnTo>
                    <a:pt x="32238" y="10920"/>
                  </a:lnTo>
                  <a:lnTo>
                    <a:pt x="32272" y="10898"/>
                  </a:lnTo>
                  <a:lnTo>
                    <a:pt x="32306" y="10875"/>
                  </a:lnTo>
                  <a:lnTo>
                    <a:pt x="32329" y="10852"/>
                  </a:lnTo>
                  <a:lnTo>
                    <a:pt x="32340" y="10818"/>
                  </a:lnTo>
                  <a:lnTo>
                    <a:pt x="32352" y="10784"/>
                  </a:lnTo>
                  <a:lnTo>
                    <a:pt x="32352" y="10750"/>
                  </a:lnTo>
                  <a:lnTo>
                    <a:pt x="32352" y="10704"/>
                  </a:lnTo>
                  <a:lnTo>
                    <a:pt x="32340" y="10681"/>
                  </a:lnTo>
                  <a:lnTo>
                    <a:pt x="32306" y="10613"/>
                  </a:lnTo>
                  <a:lnTo>
                    <a:pt x="32249" y="10579"/>
                  </a:lnTo>
                  <a:lnTo>
                    <a:pt x="32181" y="10556"/>
                  </a:lnTo>
                  <a:lnTo>
                    <a:pt x="32181" y="8202"/>
                  </a:lnTo>
                  <a:lnTo>
                    <a:pt x="32227" y="8190"/>
                  </a:lnTo>
                  <a:lnTo>
                    <a:pt x="32261" y="8179"/>
                  </a:lnTo>
                  <a:lnTo>
                    <a:pt x="32295" y="8156"/>
                  </a:lnTo>
                  <a:lnTo>
                    <a:pt x="32318" y="8133"/>
                  </a:lnTo>
                  <a:lnTo>
                    <a:pt x="32340" y="8099"/>
                  </a:lnTo>
                  <a:lnTo>
                    <a:pt x="32363" y="8065"/>
                  </a:lnTo>
                  <a:lnTo>
                    <a:pt x="32374" y="8031"/>
                  </a:lnTo>
                  <a:lnTo>
                    <a:pt x="32374" y="7986"/>
                  </a:lnTo>
                  <a:lnTo>
                    <a:pt x="32374" y="7951"/>
                  </a:lnTo>
                  <a:lnTo>
                    <a:pt x="32363" y="7906"/>
                  </a:lnTo>
                  <a:lnTo>
                    <a:pt x="32340" y="7872"/>
                  </a:lnTo>
                  <a:lnTo>
                    <a:pt x="32318" y="7838"/>
                  </a:lnTo>
                  <a:lnTo>
                    <a:pt x="32283" y="7815"/>
                  </a:lnTo>
                  <a:lnTo>
                    <a:pt x="32249" y="7792"/>
                  </a:lnTo>
                  <a:lnTo>
                    <a:pt x="32215" y="7781"/>
                  </a:lnTo>
                  <a:lnTo>
                    <a:pt x="32113" y="7781"/>
                  </a:lnTo>
                  <a:lnTo>
                    <a:pt x="32067" y="7804"/>
                  </a:lnTo>
                  <a:lnTo>
                    <a:pt x="32033" y="7826"/>
                  </a:lnTo>
                  <a:lnTo>
                    <a:pt x="31999" y="7872"/>
                  </a:lnTo>
                  <a:lnTo>
                    <a:pt x="29997" y="6711"/>
                  </a:lnTo>
                  <a:lnTo>
                    <a:pt x="30008" y="6677"/>
                  </a:lnTo>
                  <a:lnTo>
                    <a:pt x="30020" y="6643"/>
                  </a:lnTo>
                  <a:lnTo>
                    <a:pt x="30008" y="6598"/>
                  </a:lnTo>
                  <a:lnTo>
                    <a:pt x="29997" y="6552"/>
                  </a:lnTo>
                  <a:lnTo>
                    <a:pt x="29974" y="6518"/>
                  </a:lnTo>
                  <a:lnTo>
                    <a:pt x="29951" y="6484"/>
                  </a:lnTo>
                  <a:lnTo>
                    <a:pt x="29917" y="6450"/>
                  </a:lnTo>
                  <a:lnTo>
                    <a:pt x="29883" y="6438"/>
                  </a:lnTo>
                  <a:lnTo>
                    <a:pt x="29838" y="6416"/>
                  </a:lnTo>
                  <a:lnTo>
                    <a:pt x="29747" y="6416"/>
                  </a:lnTo>
                  <a:lnTo>
                    <a:pt x="29701" y="6438"/>
                  </a:lnTo>
                  <a:lnTo>
                    <a:pt x="29667" y="6450"/>
                  </a:lnTo>
                  <a:lnTo>
                    <a:pt x="29633" y="6484"/>
                  </a:lnTo>
                  <a:lnTo>
                    <a:pt x="29599" y="6518"/>
                  </a:lnTo>
                  <a:lnTo>
                    <a:pt x="29587" y="6552"/>
                  </a:lnTo>
                  <a:lnTo>
                    <a:pt x="29565" y="6598"/>
                  </a:lnTo>
                  <a:lnTo>
                    <a:pt x="29565" y="6643"/>
                  </a:lnTo>
                  <a:lnTo>
                    <a:pt x="29565" y="6677"/>
                  </a:lnTo>
                  <a:lnTo>
                    <a:pt x="29576" y="6711"/>
                  </a:lnTo>
                  <a:lnTo>
                    <a:pt x="27642" y="7838"/>
                  </a:lnTo>
                  <a:lnTo>
                    <a:pt x="27597" y="7792"/>
                  </a:lnTo>
                  <a:lnTo>
                    <a:pt x="27551" y="7747"/>
                  </a:lnTo>
                  <a:lnTo>
                    <a:pt x="27483" y="7724"/>
                  </a:lnTo>
                  <a:lnTo>
                    <a:pt x="27358" y="7724"/>
                  </a:lnTo>
                  <a:lnTo>
                    <a:pt x="27290" y="7747"/>
                  </a:lnTo>
                  <a:lnTo>
                    <a:pt x="27244" y="7792"/>
                  </a:lnTo>
                  <a:lnTo>
                    <a:pt x="27199" y="7838"/>
                  </a:lnTo>
                  <a:lnTo>
                    <a:pt x="25242" y="6711"/>
                  </a:lnTo>
                  <a:lnTo>
                    <a:pt x="25253" y="6643"/>
                  </a:lnTo>
                  <a:lnTo>
                    <a:pt x="25253" y="6598"/>
                  </a:lnTo>
                  <a:lnTo>
                    <a:pt x="25242" y="6564"/>
                  </a:lnTo>
                  <a:lnTo>
                    <a:pt x="25219" y="6529"/>
                  </a:lnTo>
                  <a:lnTo>
                    <a:pt x="25197" y="6495"/>
                  </a:lnTo>
                  <a:lnTo>
                    <a:pt x="25162" y="6473"/>
                  </a:lnTo>
                  <a:lnTo>
                    <a:pt x="25128" y="6450"/>
                  </a:lnTo>
                  <a:lnTo>
                    <a:pt x="25094" y="6438"/>
                  </a:lnTo>
                  <a:lnTo>
                    <a:pt x="25015" y="6438"/>
                  </a:lnTo>
                  <a:lnTo>
                    <a:pt x="24969" y="6450"/>
                  </a:lnTo>
                  <a:lnTo>
                    <a:pt x="24935" y="6473"/>
                  </a:lnTo>
                  <a:lnTo>
                    <a:pt x="24901" y="6495"/>
                  </a:lnTo>
                  <a:lnTo>
                    <a:pt x="24878" y="6529"/>
                  </a:lnTo>
                  <a:lnTo>
                    <a:pt x="24855" y="6564"/>
                  </a:lnTo>
                  <a:lnTo>
                    <a:pt x="24844" y="6598"/>
                  </a:lnTo>
                  <a:lnTo>
                    <a:pt x="24844" y="6643"/>
                  </a:lnTo>
                  <a:lnTo>
                    <a:pt x="24855" y="6711"/>
                  </a:lnTo>
                  <a:lnTo>
                    <a:pt x="22842" y="7872"/>
                  </a:lnTo>
                  <a:lnTo>
                    <a:pt x="22808" y="7838"/>
                  </a:lnTo>
                  <a:lnTo>
                    <a:pt x="22774" y="7804"/>
                  </a:lnTo>
                  <a:lnTo>
                    <a:pt x="22728" y="7792"/>
                  </a:lnTo>
                  <a:lnTo>
                    <a:pt x="22683" y="7781"/>
                  </a:lnTo>
                  <a:lnTo>
                    <a:pt x="22626" y="7792"/>
                  </a:lnTo>
                  <a:lnTo>
                    <a:pt x="22592" y="7804"/>
                  </a:lnTo>
                  <a:lnTo>
                    <a:pt x="22546" y="7838"/>
                  </a:lnTo>
                  <a:lnTo>
                    <a:pt x="22512" y="7872"/>
                  </a:lnTo>
                  <a:lnTo>
                    <a:pt x="20544" y="6734"/>
                  </a:lnTo>
                  <a:lnTo>
                    <a:pt x="20555" y="6689"/>
                  </a:lnTo>
                  <a:lnTo>
                    <a:pt x="20567" y="6643"/>
                  </a:lnTo>
                  <a:lnTo>
                    <a:pt x="20555" y="6586"/>
                  </a:lnTo>
                  <a:lnTo>
                    <a:pt x="20544" y="6541"/>
                  </a:lnTo>
                  <a:lnTo>
                    <a:pt x="20521" y="6507"/>
                  </a:lnTo>
                  <a:lnTo>
                    <a:pt x="20498" y="6461"/>
                  </a:lnTo>
                  <a:lnTo>
                    <a:pt x="20464" y="6438"/>
                  </a:lnTo>
                  <a:lnTo>
                    <a:pt x="20419" y="6416"/>
                  </a:lnTo>
                  <a:lnTo>
                    <a:pt x="20373" y="6393"/>
                  </a:lnTo>
                  <a:lnTo>
                    <a:pt x="20328" y="6382"/>
                  </a:lnTo>
                  <a:lnTo>
                    <a:pt x="20328" y="4129"/>
                  </a:lnTo>
                  <a:lnTo>
                    <a:pt x="20373" y="4118"/>
                  </a:lnTo>
                  <a:lnTo>
                    <a:pt x="20419" y="4107"/>
                  </a:lnTo>
                  <a:lnTo>
                    <a:pt x="20453" y="4072"/>
                  </a:lnTo>
                  <a:lnTo>
                    <a:pt x="20487" y="4050"/>
                  </a:lnTo>
                  <a:lnTo>
                    <a:pt x="20521" y="4016"/>
                  </a:lnTo>
                  <a:lnTo>
                    <a:pt x="20533" y="3970"/>
                  </a:lnTo>
                  <a:lnTo>
                    <a:pt x="20555" y="3925"/>
                  </a:lnTo>
                  <a:lnTo>
                    <a:pt x="20555" y="3879"/>
                  </a:lnTo>
                  <a:lnTo>
                    <a:pt x="20555" y="3834"/>
                  </a:lnTo>
                  <a:lnTo>
                    <a:pt x="20533" y="3788"/>
                  </a:lnTo>
                  <a:lnTo>
                    <a:pt x="20510" y="3743"/>
                  </a:lnTo>
                  <a:lnTo>
                    <a:pt x="20487" y="3708"/>
                  </a:lnTo>
                  <a:lnTo>
                    <a:pt x="20453" y="3674"/>
                  </a:lnTo>
                  <a:lnTo>
                    <a:pt x="20407" y="3651"/>
                  </a:lnTo>
                  <a:lnTo>
                    <a:pt x="20362" y="3640"/>
                  </a:lnTo>
                  <a:lnTo>
                    <a:pt x="20248" y="3640"/>
                  </a:lnTo>
                  <a:lnTo>
                    <a:pt x="20191" y="3663"/>
                  </a:lnTo>
                  <a:lnTo>
                    <a:pt x="20146" y="3697"/>
                  </a:lnTo>
                  <a:lnTo>
                    <a:pt x="20112" y="3743"/>
                  </a:lnTo>
                  <a:lnTo>
                    <a:pt x="18144" y="2605"/>
                  </a:lnTo>
                  <a:lnTo>
                    <a:pt x="18155" y="2571"/>
                  </a:lnTo>
                  <a:lnTo>
                    <a:pt x="18155" y="2537"/>
                  </a:lnTo>
                  <a:lnTo>
                    <a:pt x="18155" y="2491"/>
                  </a:lnTo>
                  <a:lnTo>
                    <a:pt x="18144" y="2446"/>
                  </a:lnTo>
                  <a:lnTo>
                    <a:pt x="18121" y="2412"/>
                  </a:lnTo>
                  <a:lnTo>
                    <a:pt x="18098" y="2377"/>
                  </a:lnTo>
                  <a:lnTo>
                    <a:pt x="18064" y="2355"/>
                  </a:lnTo>
                  <a:lnTo>
                    <a:pt x="18030" y="2332"/>
                  </a:lnTo>
                  <a:lnTo>
                    <a:pt x="17985" y="2321"/>
                  </a:lnTo>
                  <a:lnTo>
                    <a:pt x="17894" y="2321"/>
                  </a:lnTo>
                  <a:lnTo>
                    <a:pt x="17859" y="2332"/>
                  </a:lnTo>
                  <a:lnTo>
                    <a:pt x="17814" y="2355"/>
                  </a:lnTo>
                  <a:lnTo>
                    <a:pt x="17791" y="2377"/>
                  </a:lnTo>
                  <a:lnTo>
                    <a:pt x="17757" y="2412"/>
                  </a:lnTo>
                  <a:lnTo>
                    <a:pt x="17746" y="2446"/>
                  </a:lnTo>
                  <a:lnTo>
                    <a:pt x="17723" y="2491"/>
                  </a:lnTo>
                  <a:lnTo>
                    <a:pt x="17723" y="2537"/>
                  </a:lnTo>
                  <a:lnTo>
                    <a:pt x="17734" y="2605"/>
                  </a:lnTo>
                  <a:lnTo>
                    <a:pt x="15709" y="3777"/>
                  </a:lnTo>
                  <a:lnTo>
                    <a:pt x="15687" y="3743"/>
                  </a:lnTo>
                  <a:lnTo>
                    <a:pt x="15653" y="3720"/>
                  </a:lnTo>
                  <a:lnTo>
                    <a:pt x="15607" y="3708"/>
                  </a:lnTo>
                  <a:lnTo>
                    <a:pt x="15539" y="3708"/>
                  </a:lnTo>
                  <a:lnTo>
                    <a:pt x="15505" y="3720"/>
                  </a:lnTo>
                  <a:lnTo>
                    <a:pt x="15448" y="3754"/>
                  </a:lnTo>
                  <a:lnTo>
                    <a:pt x="15402" y="3811"/>
                  </a:lnTo>
                  <a:lnTo>
                    <a:pt x="15402" y="3845"/>
                  </a:lnTo>
                  <a:lnTo>
                    <a:pt x="15391" y="3879"/>
                  </a:lnTo>
                  <a:lnTo>
                    <a:pt x="15402" y="3947"/>
                  </a:lnTo>
                  <a:lnTo>
                    <a:pt x="15436" y="3993"/>
                  </a:lnTo>
                  <a:lnTo>
                    <a:pt x="15482" y="4038"/>
                  </a:lnTo>
                  <a:lnTo>
                    <a:pt x="15539" y="4061"/>
                  </a:lnTo>
                  <a:lnTo>
                    <a:pt x="15539" y="6393"/>
                  </a:lnTo>
                  <a:lnTo>
                    <a:pt x="15505" y="6404"/>
                  </a:lnTo>
                  <a:lnTo>
                    <a:pt x="15459" y="6416"/>
                  </a:lnTo>
                  <a:lnTo>
                    <a:pt x="15425" y="6450"/>
                  </a:lnTo>
                  <a:lnTo>
                    <a:pt x="15391" y="6473"/>
                  </a:lnTo>
                  <a:lnTo>
                    <a:pt x="15357" y="6507"/>
                  </a:lnTo>
                  <a:lnTo>
                    <a:pt x="15345" y="6552"/>
                  </a:lnTo>
                  <a:lnTo>
                    <a:pt x="15334" y="6598"/>
                  </a:lnTo>
                  <a:lnTo>
                    <a:pt x="15323" y="6643"/>
                  </a:lnTo>
                  <a:lnTo>
                    <a:pt x="15323" y="6689"/>
                  </a:lnTo>
                  <a:lnTo>
                    <a:pt x="15345" y="6723"/>
                  </a:lnTo>
                  <a:lnTo>
                    <a:pt x="13423" y="7838"/>
                  </a:lnTo>
                  <a:lnTo>
                    <a:pt x="13377" y="7792"/>
                  </a:lnTo>
                  <a:lnTo>
                    <a:pt x="13321" y="7758"/>
                  </a:lnTo>
                  <a:lnTo>
                    <a:pt x="13264" y="7735"/>
                  </a:lnTo>
                  <a:lnTo>
                    <a:pt x="13195" y="7724"/>
                  </a:lnTo>
                  <a:lnTo>
                    <a:pt x="13139" y="7735"/>
                  </a:lnTo>
                  <a:lnTo>
                    <a:pt x="13070" y="7758"/>
                  </a:lnTo>
                  <a:lnTo>
                    <a:pt x="13025" y="7792"/>
                  </a:lnTo>
                  <a:lnTo>
                    <a:pt x="12979" y="7838"/>
                  </a:lnTo>
                  <a:lnTo>
                    <a:pt x="11011" y="6700"/>
                  </a:lnTo>
                  <a:lnTo>
                    <a:pt x="11023" y="6643"/>
                  </a:lnTo>
                  <a:lnTo>
                    <a:pt x="11023" y="6598"/>
                  </a:lnTo>
                  <a:lnTo>
                    <a:pt x="11011" y="6564"/>
                  </a:lnTo>
                  <a:lnTo>
                    <a:pt x="10977" y="6507"/>
                  </a:lnTo>
                  <a:lnTo>
                    <a:pt x="10920" y="6473"/>
                  </a:lnTo>
                  <a:lnTo>
                    <a:pt x="10852" y="6450"/>
                  </a:lnTo>
                  <a:lnTo>
                    <a:pt x="10852" y="4129"/>
                  </a:lnTo>
                  <a:lnTo>
                    <a:pt x="10898" y="4129"/>
                  </a:lnTo>
                  <a:lnTo>
                    <a:pt x="10943" y="4107"/>
                  </a:lnTo>
                  <a:lnTo>
                    <a:pt x="10977" y="4084"/>
                  </a:lnTo>
                  <a:lnTo>
                    <a:pt x="11011" y="4050"/>
                  </a:lnTo>
                  <a:lnTo>
                    <a:pt x="11046" y="4016"/>
                  </a:lnTo>
                  <a:lnTo>
                    <a:pt x="11068" y="3981"/>
                  </a:lnTo>
                  <a:lnTo>
                    <a:pt x="11080" y="3936"/>
                  </a:lnTo>
                  <a:lnTo>
                    <a:pt x="11080" y="3879"/>
                  </a:lnTo>
                  <a:lnTo>
                    <a:pt x="11080" y="3834"/>
                  </a:lnTo>
                  <a:lnTo>
                    <a:pt x="11057" y="3788"/>
                  </a:lnTo>
                  <a:lnTo>
                    <a:pt x="11034" y="3743"/>
                  </a:lnTo>
                  <a:lnTo>
                    <a:pt x="11011" y="3708"/>
                  </a:lnTo>
                  <a:lnTo>
                    <a:pt x="10966" y="3674"/>
                  </a:lnTo>
                  <a:lnTo>
                    <a:pt x="10932" y="3651"/>
                  </a:lnTo>
                  <a:lnTo>
                    <a:pt x="10886" y="3640"/>
                  </a:lnTo>
                  <a:lnTo>
                    <a:pt x="10829" y="3629"/>
                  </a:lnTo>
                  <a:lnTo>
                    <a:pt x="10773" y="3640"/>
                  </a:lnTo>
                  <a:lnTo>
                    <a:pt x="10716" y="3663"/>
                  </a:lnTo>
                  <a:lnTo>
                    <a:pt x="10659" y="3697"/>
                  </a:lnTo>
                  <a:lnTo>
                    <a:pt x="10625" y="3743"/>
                  </a:lnTo>
                  <a:lnTo>
                    <a:pt x="8691" y="2616"/>
                  </a:lnTo>
                  <a:lnTo>
                    <a:pt x="8702" y="2582"/>
                  </a:lnTo>
                  <a:lnTo>
                    <a:pt x="8702" y="2537"/>
                  </a:lnTo>
                  <a:lnTo>
                    <a:pt x="8702" y="2491"/>
                  </a:lnTo>
                  <a:lnTo>
                    <a:pt x="8679" y="2446"/>
                  </a:lnTo>
                  <a:lnTo>
                    <a:pt x="8657" y="2400"/>
                  </a:lnTo>
                  <a:lnTo>
                    <a:pt x="8634" y="2366"/>
                  </a:lnTo>
                  <a:lnTo>
                    <a:pt x="8600" y="2332"/>
                  </a:lnTo>
                  <a:lnTo>
                    <a:pt x="8554" y="2309"/>
                  </a:lnTo>
                  <a:lnTo>
                    <a:pt x="8509" y="2298"/>
                  </a:lnTo>
                  <a:lnTo>
                    <a:pt x="8406" y="2298"/>
                  </a:lnTo>
                  <a:lnTo>
                    <a:pt x="8361" y="2309"/>
                  </a:lnTo>
                  <a:lnTo>
                    <a:pt x="8327" y="2332"/>
                  </a:lnTo>
                  <a:lnTo>
                    <a:pt x="8293" y="2366"/>
                  </a:lnTo>
                  <a:lnTo>
                    <a:pt x="8259" y="2400"/>
                  </a:lnTo>
                  <a:lnTo>
                    <a:pt x="8236" y="2446"/>
                  </a:lnTo>
                  <a:lnTo>
                    <a:pt x="8224" y="2491"/>
                  </a:lnTo>
                  <a:lnTo>
                    <a:pt x="8224" y="2537"/>
                  </a:lnTo>
                  <a:lnTo>
                    <a:pt x="8224" y="2582"/>
                  </a:lnTo>
                  <a:lnTo>
                    <a:pt x="8236" y="2616"/>
                  </a:lnTo>
                  <a:lnTo>
                    <a:pt x="6268" y="3754"/>
                  </a:lnTo>
                  <a:lnTo>
                    <a:pt x="6234" y="3720"/>
                  </a:lnTo>
                  <a:lnTo>
                    <a:pt x="6188" y="3697"/>
                  </a:lnTo>
                  <a:lnTo>
                    <a:pt x="6143" y="3674"/>
                  </a:lnTo>
                  <a:lnTo>
                    <a:pt x="6086" y="3663"/>
                  </a:lnTo>
                  <a:lnTo>
                    <a:pt x="6040" y="3674"/>
                  </a:lnTo>
                  <a:lnTo>
                    <a:pt x="5995" y="3697"/>
                  </a:lnTo>
                  <a:lnTo>
                    <a:pt x="5949" y="3720"/>
                  </a:lnTo>
                  <a:lnTo>
                    <a:pt x="5915" y="3754"/>
                  </a:lnTo>
                  <a:lnTo>
                    <a:pt x="3947" y="2616"/>
                  </a:lnTo>
                  <a:lnTo>
                    <a:pt x="3959" y="2582"/>
                  </a:lnTo>
                  <a:lnTo>
                    <a:pt x="3959" y="2537"/>
                  </a:lnTo>
                  <a:lnTo>
                    <a:pt x="3959" y="2491"/>
                  </a:lnTo>
                  <a:lnTo>
                    <a:pt x="3936" y="2446"/>
                  </a:lnTo>
                  <a:lnTo>
                    <a:pt x="3925" y="2412"/>
                  </a:lnTo>
                  <a:lnTo>
                    <a:pt x="3890" y="2377"/>
                  </a:lnTo>
                  <a:lnTo>
                    <a:pt x="3856" y="2343"/>
                  </a:lnTo>
                  <a:lnTo>
                    <a:pt x="3822" y="2321"/>
                  </a:lnTo>
                  <a:lnTo>
                    <a:pt x="3777" y="2309"/>
                  </a:lnTo>
                  <a:lnTo>
                    <a:pt x="3743" y="2298"/>
                  </a:lnTo>
                  <a:lnTo>
                    <a:pt x="3743" y="11"/>
                  </a:lnTo>
                  <a:lnTo>
                    <a:pt x="3799" y="0"/>
                  </a:lnTo>
                  <a:lnTo>
                    <a:pt x="3640" y="0"/>
                  </a:ln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7" name="Google Shape;14;p2"/>
            <p:cNvSpPr>
              <a:spLocks/>
            </p:cNvSpPr>
            <p:nvPr/>
          </p:nvSpPr>
          <p:spPr bwMode="auto">
            <a:xfrm>
              <a:off x="7809200" y="0"/>
              <a:ext cx="543002" cy="408403"/>
            </a:xfrm>
            <a:custGeom>
              <a:avLst/>
              <a:gdLst>
                <a:gd name="T0" fmla="*/ 2125223 w 5188"/>
                <a:gd name="T1" fmla="*/ 251929 h 3902"/>
                <a:gd name="T2" fmla="*/ 1741835 w 5188"/>
                <a:gd name="T3" fmla="*/ 25546539 h 3902"/>
                <a:gd name="T4" fmla="*/ 996934 w 5188"/>
                <a:gd name="T5" fmla="*/ 25918937 h 3902"/>
                <a:gd name="T6" fmla="*/ 372503 w 5188"/>
                <a:gd name="T7" fmla="*/ 26543369 h 3902"/>
                <a:gd name="T8" fmla="*/ 131459 w 5188"/>
                <a:gd name="T9" fmla="*/ 27288375 h 3902"/>
                <a:gd name="T10" fmla="*/ 131459 w 5188"/>
                <a:gd name="T11" fmla="*/ 28285205 h 3902"/>
                <a:gd name="T12" fmla="*/ 503962 w 5188"/>
                <a:gd name="T13" fmla="*/ 29161565 h 3902"/>
                <a:gd name="T14" fmla="*/ 1128289 w 5188"/>
                <a:gd name="T15" fmla="*/ 29785997 h 3902"/>
                <a:gd name="T16" fmla="*/ 1993764 w 5188"/>
                <a:gd name="T17" fmla="*/ 30158500 h 3902"/>
                <a:gd name="T18" fmla="*/ 2990698 w 5188"/>
                <a:gd name="T19" fmla="*/ 30027040 h 3902"/>
                <a:gd name="T20" fmla="*/ 4118986 w 5188"/>
                <a:gd name="T21" fmla="*/ 29534068 h 3902"/>
                <a:gd name="T22" fmla="*/ 28285192 w 5188"/>
                <a:gd name="T23" fmla="*/ 42745518 h 3902"/>
                <a:gd name="T24" fmla="*/ 28537121 w 5188"/>
                <a:gd name="T25" fmla="*/ 42745518 h 3902"/>
                <a:gd name="T26" fmla="*/ 52593847 w 5188"/>
                <a:gd name="T27" fmla="*/ 29534068 h 3902"/>
                <a:gd name="T28" fmla="*/ 53711145 w 5188"/>
                <a:gd name="T29" fmla="*/ 30158500 h 3902"/>
                <a:gd name="T30" fmla="*/ 54828549 w 5188"/>
                <a:gd name="T31" fmla="*/ 30158500 h 3902"/>
                <a:gd name="T32" fmla="*/ 55705014 w 5188"/>
                <a:gd name="T33" fmla="*/ 29785997 h 3902"/>
                <a:gd name="T34" fmla="*/ 56449914 w 5188"/>
                <a:gd name="T35" fmla="*/ 29161565 h 3902"/>
                <a:gd name="T36" fmla="*/ 56822312 w 5188"/>
                <a:gd name="T37" fmla="*/ 28285205 h 3902"/>
                <a:gd name="T38" fmla="*/ 56822312 w 5188"/>
                <a:gd name="T39" fmla="*/ 27288375 h 3902"/>
                <a:gd name="T40" fmla="*/ 56449914 w 5188"/>
                <a:gd name="T41" fmla="*/ 26422900 h 3902"/>
                <a:gd name="T42" fmla="*/ 55825483 w 5188"/>
                <a:gd name="T43" fmla="*/ 25798468 h 3902"/>
                <a:gd name="T44" fmla="*/ 55080582 w 5188"/>
                <a:gd name="T45" fmla="*/ 25426070 h 3902"/>
                <a:gd name="T46" fmla="*/ 54587610 w 5188"/>
                <a:gd name="T47" fmla="*/ 251929 h 3902"/>
                <a:gd name="T48" fmla="*/ 55584440 w 5188"/>
                <a:gd name="T49" fmla="*/ 0 h 3902"/>
                <a:gd name="T50" fmla="*/ 53590676 w 5188"/>
                <a:gd name="T51" fmla="*/ 120469 h 3902"/>
                <a:gd name="T52" fmla="*/ 54083648 w 5188"/>
                <a:gd name="T53" fmla="*/ 25294610 h 3902"/>
                <a:gd name="T54" fmla="*/ 53218278 w 5188"/>
                <a:gd name="T55" fmla="*/ 25546539 h 3902"/>
                <a:gd name="T56" fmla="*/ 52462387 w 5188"/>
                <a:gd name="T57" fmla="*/ 26170971 h 3902"/>
                <a:gd name="T58" fmla="*/ 52089885 w 5188"/>
                <a:gd name="T59" fmla="*/ 26915872 h 3902"/>
                <a:gd name="T60" fmla="*/ 51837956 w 5188"/>
                <a:gd name="T61" fmla="*/ 27792232 h 3902"/>
                <a:gd name="T62" fmla="*/ 51969415 w 5188"/>
                <a:gd name="T63" fmla="*/ 28657708 h 3902"/>
                <a:gd name="T64" fmla="*/ 4611958 w 5188"/>
                <a:gd name="T65" fmla="*/ 28537133 h 3902"/>
                <a:gd name="T66" fmla="*/ 4743418 w 5188"/>
                <a:gd name="T67" fmla="*/ 27792232 h 3902"/>
                <a:gd name="T68" fmla="*/ 4611958 w 5188"/>
                <a:gd name="T69" fmla="*/ 26915872 h 3902"/>
                <a:gd name="T70" fmla="*/ 4118986 w 5188"/>
                <a:gd name="T71" fmla="*/ 26170971 h 3902"/>
                <a:gd name="T72" fmla="*/ 3494555 w 5188"/>
                <a:gd name="T73" fmla="*/ 25667009 h 3902"/>
                <a:gd name="T74" fmla="*/ 2618195 w 5188"/>
                <a:gd name="T75" fmla="*/ 25426070 h 3902"/>
                <a:gd name="T76" fmla="*/ 3122157 w 5188"/>
                <a:gd name="T77" fmla="*/ 120469 h 3902"/>
                <a:gd name="T78" fmla="*/ 1369332 w 5188"/>
                <a:gd name="T79" fmla="*/ 0 h 390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188" h="3902" extrusionOk="0">
                  <a:moveTo>
                    <a:pt x="125" y="0"/>
                  </a:moveTo>
                  <a:lnTo>
                    <a:pt x="194" y="23"/>
                  </a:lnTo>
                  <a:lnTo>
                    <a:pt x="194" y="2321"/>
                  </a:lnTo>
                  <a:lnTo>
                    <a:pt x="159" y="2332"/>
                  </a:lnTo>
                  <a:lnTo>
                    <a:pt x="125" y="2343"/>
                  </a:lnTo>
                  <a:lnTo>
                    <a:pt x="91" y="2366"/>
                  </a:lnTo>
                  <a:lnTo>
                    <a:pt x="57" y="2389"/>
                  </a:lnTo>
                  <a:lnTo>
                    <a:pt x="34" y="2423"/>
                  </a:lnTo>
                  <a:lnTo>
                    <a:pt x="23" y="2457"/>
                  </a:lnTo>
                  <a:lnTo>
                    <a:pt x="12" y="2491"/>
                  </a:lnTo>
                  <a:lnTo>
                    <a:pt x="0" y="2537"/>
                  </a:lnTo>
                  <a:lnTo>
                    <a:pt x="12" y="2582"/>
                  </a:lnTo>
                  <a:lnTo>
                    <a:pt x="23" y="2616"/>
                  </a:lnTo>
                  <a:lnTo>
                    <a:pt x="46" y="2662"/>
                  </a:lnTo>
                  <a:lnTo>
                    <a:pt x="68" y="2685"/>
                  </a:lnTo>
                  <a:lnTo>
                    <a:pt x="103" y="2719"/>
                  </a:lnTo>
                  <a:lnTo>
                    <a:pt x="137" y="2730"/>
                  </a:lnTo>
                  <a:lnTo>
                    <a:pt x="182" y="2753"/>
                  </a:lnTo>
                  <a:lnTo>
                    <a:pt x="216" y="2753"/>
                  </a:lnTo>
                  <a:lnTo>
                    <a:pt x="273" y="2741"/>
                  </a:lnTo>
                  <a:lnTo>
                    <a:pt x="330" y="2719"/>
                  </a:lnTo>
                  <a:lnTo>
                    <a:pt x="376" y="2696"/>
                  </a:lnTo>
                  <a:lnTo>
                    <a:pt x="410" y="2650"/>
                  </a:lnTo>
                  <a:lnTo>
                    <a:pt x="2582" y="3902"/>
                  </a:lnTo>
                  <a:lnTo>
                    <a:pt x="2594" y="3879"/>
                  </a:lnTo>
                  <a:lnTo>
                    <a:pt x="2605" y="3902"/>
                  </a:lnTo>
                  <a:lnTo>
                    <a:pt x="4767" y="2650"/>
                  </a:lnTo>
                  <a:lnTo>
                    <a:pt x="4801" y="2696"/>
                  </a:lnTo>
                  <a:lnTo>
                    <a:pt x="4846" y="2730"/>
                  </a:lnTo>
                  <a:lnTo>
                    <a:pt x="4903" y="2753"/>
                  </a:lnTo>
                  <a:lnTo>
                    <a:pt x="4960" y="2764"/>
                  </a:lnTo>
                  <a:lnTo>
                    <a:pt x="5005" y="2753"/>
                  </a:lnTo>
                  <a:lnTo>
                    <a:pt x="5051" y="2741"/>
                  </a:lnTo>
                  <a:lnTo>
                    <a:pt x="5085" y="2719"/>
                  </a:lnTo>
                  <a:lnTo>
                    <a:pt x="5119" y="2696"/>
                  </a:lnTo>
                  <a:lnTo>
                    <a:pt x="5153" y="2662"/>
                  </a:lnTo>
                  <a:lnTo>
                    <a:pt x="5165" y="2628"/>
                  </a:lnTo>
                  <a:lnTo>
                    <a:pt x="5187" y="2582"/>
                  </a:lnTo>
                  <a:lnTo>
                    <a:pt x="5187" y="2537"/>
                  </a:lnTo>
                  <a:lnTo>
                    <a:pt x="5187" y="2491"/>
                  </a:lnTo>
                  <a:lnTo>
                    <a:pt x="5176" y="2457"/>
                  </a:lnTo>
                  <a:lnTo>
                    <a:pt x="5153" y="2412"/>
                  </a:lnTo>
                  <a:lnTo>
                    <a:pt x="5131" y="2389"/>
                  </a:lnTo>
                  <a:lnTo>
                    <a:pt x="5096" y="2355"/>
                  </a:lnTo>
                  <a:lnTo>
                    <a:pt x="5062" y="2332"/>
                  </a:lnTo>
                  <a:lnTo>
                    <a:pt x="5028" y="2321"/>
                  </a:lnTo>
                  <a:lnTo>
                    <a:pt x="4983" y="2309"/>
                  </a:lnTo>
                  <a:lnTo>
                    <a:pt x="4983" y="23"/>
                  </a:lnTo>
                  <a:lnTo>
                    <a:pt x="5028" y="11"/>
                  </a:lnTo>
                  <a:lnTo>
                    <a:pt x="5074" y="0"/>
                  </a:lnTo>
                  <a:lnTo>
                    <a:pt x="4846" y="0"/>
                  </a:lnTo>
                  <a:lnTo>
                    <a:pt x="4892" y="11"/>
                  </a:lnTo>
                  <a:lnTo>
                    <a:pt x="4937" y="23"/>
                  </a:lnTo>
                  <a:lnTo>
                    <a:pt x="4937" y="2309"/>
                  </a:lnTo>
                  <a:lnTo>
                    <a:pt x="4892" y="2321"/>
                  </a:lnTo>
                  <a:lnTo>
                    <a:pt x="4858" y="2332"/>
                  </a:lnTo>
                  <a:lnTo>
                    <a:pt x="4823" y="2355"/>
                  </a:lnTo>
                  <a:lnTo>
                    <a:pt x="4789" y="2389"/>
                  </a:lnTo>
                  <a:lnTo>
                    <a:pt x="4767" y="2412"/>
                  </a:lnTo>
                  <a:lnTo>
                    <a:pt x="4755" y="2457"/>
                  </a:lnTo>
                  <a:lnTo>
                    <a:pt x="4744" y="2491"/>
                  </a:lnTo>
                  <a:lnTo>
                    <a:pt x="4732" y="2537"/>
                  </a:lnTo>
                  <a:lnTo>
                    <a:pt x="4732" y="2571"/>
                  </a:lnTo>
                  <a:lnTo>
                    <a:pt x="4744" y="2616"/>
                  </a:lnTo>
                  <a:lnTo>
                    <a:pt x="2594" y="3856"/>
                  </a:lnTo>
                  <a:lnTo>
                    <a:pt x="421" y="2605"/>
                  </a:lnTo>
                  <a:lnTo>
                    <a:pt x="433" y="2571"/>
                  </a:lnTo>
                  <a:lnTo>
                    <a:pt x="433" y="2537"/>
                  </a:lnTo>
                  <a:lnTo>
                    <a:pt x="433" y="2491"/>
                  </a:lnTo>
                  <a:lnTo>
                    <a:pt x="421" y="2457"/>
                  </a:lnTo>
                  <a:lnTo>
                    <a:pt x="410" y="2423"/>
                  </a:lnTo>
                  <a:lnTo>
                    <a:pt x="376" y="2389"/>
                  </a:lnTo>
                  <a:lnTo>
                    <a:pt x="353" y="2366"/>
                  </a:lnTo>
                  <a:lnTo>
                    <a:pt x="319" y="2343"/>
                  </a:lnTo>
                  <a:lnTo>
                    <a:pt x="285" y="2332"/>
                  </a:lnTo>
                  <a:lnTo>
                    <a:pt x="239" y="2321"/>
                  </a:lnTo>
                  <a:lnTo>
                    <a:pt x="239" y="23"/>
                  </a:lnTo>
                  <a:lnTo>
                    <a:pt x="285" y="11"/>
                  </a:lnTo>
                  <a:lnTo>
                    <a:pt x="319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8" name="Google Shape;15;p2"/>
            <p:cNvSpPr>
              <a:spLocks/>
            </p:cNvSpPr>
            <p:nvPr/>
          </p:nvSpPr>
          <p:spPr bwMode="auto">
            <a:xfrm>
              <a:off x="6814982" y="0"/>
              <a:ext cx="546665" cy="408403"/>
            </a:xfrm>
            <a:custGeom>
              <a:avLst/>
              <a:gdLst>
                <a:gd name="T0" fmla="*/ 2377150 w 5223"/>
                <a:gd name="T1" fmla="*/ 25174036 h 3902"/>
                <a:gd name="T2" fmla="*/ 1380321 w 5223"/>
                <a:gd name="T3" fmla="*/ 25426070 h 3902"/>
                <a:gd name="T4" fmla="*/ 635421 w 5223"/>
                <a:gd name="T5" fmla="*/ 26039512 h 3902"/>
                <a:gd name="T6" fmla="*/ 131459 w 5223"/>
                <a:gd name="T7" fmla="*/ 26795402 h 3902"/>
                <a:gd name="T8" fmla="*/ 10990 w 5223"/>
                <a:gd name="T9" fmla="*/ 27792232 h 3902"/>
                <a:gd name="T10" fmla="*/ 131459 w 5223"/>
                <a:gd name="T11" fmla="*/ 28789167 h 3902"/>
                <a:gd name="T12" fmla="*/ 755890 w 5223"/>
                <a:gd name="T13" fmla="*/ 29654537 h 3902"/>
                <a:gd name="T14" fmla="*/ 1632250 w 5223"/>
                <a:gd name="T15" fmla="*/ 30158500 h 3902"/>
                <a:gd name="T16" fmla="*/ 2629183 w 5223"/>
                <a:gd name="T17" fmla="*/ 30410428 h 3902"/>
                <a:gd name="T18" fmla="*/ 3867056 w 5223"/>
                <a:gd name="T19" fmla="*/ 30027040 h 3902"/>
                <a:gd name="T20" fmla="*/ 4863885 w 5223"/>
                <a:gd name="T21" fmla="*/ 29161565 h 3902"/>
                <a:gd name="T22" fmla="*/ 28548096 w 5223"/>
                <a:gd name="T23" fmla="*/ 42493589 h 3902"/>
                <a:gd name="T24" fmla="*/ 52221318 w 5223"/>
                <a:gd name="T25" fmla="*/ 29161565 h 3902"/>
                <a:gd name="T26" fmla="*/ 53218147 w 5223"/>
                <a:gd name="T27" fmla="*/ 30158500 h 3902"/>
                <a:gd name="T28" fmla="*/ 55091440 w 5223"/>
                <a:gd name="T29" fmla="*/ 30410428 h 3902"/>
                <a:gd name="T30" fmla="*/ 56088373 w 5223"/>
                <a:gd name="T31" fmla="*/ 30027040 h 3902"/>
                <a:gd name="T32" fmla="*/ 56833274 w 5223"/>
                <a:gd name="T33" fmla="*/ 29282139 h 3902"/>
                <a:gd name="T34" fmla="*/ 57205672 w 5223"/>
                <a:gd name="T35" fmla="*/ 28285205 h 3902"/>
                <a:gd name="T36" fmla="*/ 57205672 w 5223"/>
                <a:gd name="T37" fmla="*/ 27288375 h 3902"/>
                <a:gd name="T38" fmla="*/ 56833274 w 5223"/>
                <a:gd name="T39" fmla="*/ 26291440 h 3902"/>
                <a:gd name="T40" fmla="*/ 56208843 w 5223"/>
                <a:gd name="T41" fmla="*/ 25667009 h 3902"/>
                <a:gd name="T42" fmla="*/ 55211909 w 5223"/>
                <a:gd name="T43" fmla="*/ 25174036 h 3902"/>
                <a:gd name="T44" fmla="*/ 54718937 w 5223"/>
                <a:gd name="T45" fmla="*/ 0 h 3902"/>
                <a:gd name="T46" fmla="*/ 54215080 w 5223"/>
                <a:gd name="T47" fmla="*/ 25174036 h 3902"/>
                <a:gd name="T48" fmla="*/ 53338721 w 5223"/>
                <a:gd name="T49" fmla="*/ 25426070 h 3902"/>
                <a:gd name="T50" fmla="*/ 52593715 w 5223"/>
                <a:gd name="T51" fmla="*/ 26039512 h 3902"/>
                <a:gd name="T52" fmla="*/ 52100744 w 5223"/>
                <a:gd name="T53" fmla="*/ 26795402 h 3902"/>
                <a:gd name="T54" fmla="*/ 51848815 w 5223"/>
                <a:gd name="T55" fmla="*/ 27792232 h 3902"/>
                <a:gd name="T56" fmla="*/ 52100744 w 5223"/>
                <a:gd name="T57" fmla="*/ 28657708 h 3902"/>
                <a:gd name="T58" fmla="*/ 5115918 w 5223"/>
                <a:gd name="T59" fmla="*/ 28657708 h 3902"/>
                <a:gd name="T60" fmla="*/ 5247377 w 5223"/>
                <a:gd name="T61" fmla="*/ 27792232 h 3902"/>
                <a:gd name="T62" fmla="*/ 5115918 w 5223"/>
                <a:gd name="T63" fmla="*/ 26795402 h 3902"/>
                <a:gd name="T64" fmla="*/ 4622946 w 5223"/>
                <a:gd name="T65" fmla="*/ 25918937 h 3902"/>
                <a:gd name="T66" fmla="*/ 3746482 w 5223"/>
                <a:gd name="T67" fmla="*/ 25426070 h 3902"/>
                <a:gd name="T68" fmla="*/ 2870122 w 5223"/>
                <a:gd name="T69" fmla="*/ 25174036 h 3902"/>
                <a:gd name="T70" fmla="*/ 2377150 w 5223"/>
                <a:gd name="T71" fmla="*/ 0 h 390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23" h="3902" extrusionOk="0">
                  <a:moveTo>
                    <a:pt x="217" y="0"/>
                  </a:moveTo>
                  <a:lnTo>
                    <a:pt x="217" y="2298"/>
                  </a:lnTo>
                  <a:lnTo>
                    <a:pt x="171" y="2309"/>
                  </a:lnTo>
                  <a:lnTo>
                    <a:pt x="126" y="2321"/>
                  </a:lnTo>
                  <a:lnTo>
                    <a:pt x="92" y="2343"/>
                  </a:lnTo>
                  <a:lnTo>
                    <a:pt x="58" y="2377"/>
                  </a:lnTo>
                  <a:lnTo>
                    <a:pt x="35" y="2412"/>
                  </a:lnTo>
                  <a:lnTo>
                    <a:pt x="12" y="2446"/>
                  </a:lnTo>
                  <a:lnTo>
                    <a:pt x="1" y="2491"/>
                  </a:lnTo>
                  <a:lnTo>
                    <a:pt x="1" y="2537"/>
                  </a:lnTo>
                  <a:lnTo>
                    <a:pt x="1" y="2582"/>
                  </a:lnTo>
                  <a:lnTo>
                    <a:pt x="12" y="2628"/>
                  </a:lnTo>
                  <a:lnTo>
                    <a:pt x="35" y="2673"/>
                  </a:lnTo>
                  <a:lnTo>
                    <a:pt x="69" y="2707"/>
                  </a:lnTo>
                  <a:lnTo>
                    <a:pt x="103" y="2730"/>
                  </a:lnTo>
                  <a:lnTo>
                    <a:pt x="149" y="2753"/>
                  </a:lnTo>
                  <a:lnTo>
                    <a:pt x="194" y="2776"/>
                  </a:lnTo>
                  <a:lnTo>
                    <a:pt x="240" y="2776"/>
                  </a:lnTo>
                  <a:lnTo>
                    <a:pt x="297" y="2764"/>
                  </a:lnTo>
                  <a:lnTo>
                    <a:pt x="353" y="2741"/>
                  </a:lnTo>
                  <a:lnTo>
                    <a:pt x="410" y="2707"/>
                  </a:lnTo>
                  <a:lnTo>
                    <a:pt x="444" y="2662"/>
                  </a:lnTo>
                  <a:lnTo>
                    <a:pt x="2594" y="3902"/>
                  </a:lnTo>
                  <a:lnTo>
                    <a:pt x="2606" y="3879"/>
                  </a:lnTo>
                  <a:lnTo>
                    <a:pt x="2617" y="3902"/>
                  </a:lnTo>
                  <a:lnTo>
                    <a:pt x="4767" y="2662"/>
                  </a:lnTo>
                  <a:lnTo>
                    <a:pt x="4813" y="2707"/>
                  </a:lnTo>
                  <a:lnTo>
                    <a:pt x="4858" y="2753"/>
                  </a:lnTo>
                  <a:lnTo>
                    <a:pt x="4915" y="2776"/>
                  </a:lnTo>
                  <a:lnTo>
                    <a:pt x="5029" y="2776"/>
                  </a:lnTo>
                  <a:lnTo>
                    <a:pt x="5074" y="2764"/>
                  </a:lnTo>
                  <a:lnTo>
                    <a:pt x="5120" y="2741"/>
                  </a:lnTo>
                  <a:lnTo>
                    <a:pt x="5154" y="2707"/>
                  </a:lnTo>
                  <a:lnTo>
                    <a:pt x="5188" y="2673"/>
                  </a:lnTo>
                  <a:lnTo>
                    <a:pt x="5211" y="2628"/>
                  </a:lnTo>
                  <a:lnTo>
                    <a:pt x="5222" y="2582"/>
                  </a:lnTo>
                  <a:lnTo>
                    <a:pt x="5222" y="2537"/>
                  </a:lnTo>
                  <a:lnTo>
                    <a:pt x="5222" y="2491"/>
                  </a:lnTo>
                  <a:lnTo>
                    <a:pt x="5211" y="2446"/>
                  </a:lnTo>
                  <a:lnTo>
                    <a:pt x="5188" y="2400"/>
                  </a:lnTo>
                  <a:lnTo>
                    <a:pt x="5154" y="2366"/>
                  </a:lnTo>
                  <a:lnTo>
                    <a:pt x="5131" y="2343"/>
                  </a:lnTo>
                  <a:lnTo>
                    <a:pt x="5086" y="2321"/>
                  </a:lnTo>
                  <a:lnTo>
                    <a:pt x="5040" y="2298"/>
                  </a:lnTo>
                  <a:lnTo>
                    <a:pt x="4995" y="2298"/>
                  </a:lnTo>
                  <a:lnTo>
                    <a:pt x="4995" y="0"/>
                  </a:lnTo>
                  <a:lnTo>
                    <a:pt x="4949" y="0"/>
                  </a:lnTo>
                  <a:lnTo>
                    <a:pt x="4949" y="2298"/>
                  </a:lnTo>
                  <a:lnTo>
                    <a:pt x="4904" y="2298"/>
                  </a:lnTo>
                  <a:lnTo>
                    <a:pt x="4869" y="2321"/>
                  </a:lnTo>
                  <a:lnTo>
                    <a:pt x="4835" y="2343"/>
                  </a:lnTo>
                  <a:lnTo>
                    <a:pt x="4801" y="2377"/>
                  </a:lnTo>
                  <a:lnTo>
                    <a:pt x="4767" y="2412"/>
                  </a:lnTo>
                  <a:lnTo>
                    <a:pt x="4756" y="2446"/>
                  </a:lnTo>
                  <a:lnTo>
                    <a:pt x="4744" y="2491"/>
                  </a:lnTo>
                  <a:lnTo>
                    <a:pt x="4733" y="2537"/>
                  </a:lnTo>
                  <a:lnTo>
                    <a:pt x="4744" y="2582"/>
                  </a:lnTo>
                  <a:lnTo>
                    <a:pt x="4756" y="2616"/>
                  </a:lnTo>
                  <a:lnTo>
                    <a:pt x="2606" y="3856"/>
                  </a:lnTo>
                  <a:lnTo>
                    <a:pt x="467" y="2616"/>
                  </a:lnTo>
                  <a:lnTo>
                    <a:pt x="479" y="2582"/>
                  </a:lnTo>
                  <a:lnTo>
                    <a:pt x="479" y="2537"/>
                  </a:lnTo>
                  <a:lnTo>
                    <a:pt x="479" y="2491"/>
                  </a:lnTo>
                  <a:lnTo>
                    <a:pt x="467" y="2446"/>
                  </a:lnTo>
                  <a:lnTo>
                    <a:pt x="444" y="2412"/>
                  </a:lnTo>
                  <a:lnTo>
                    <a:pt x="422" y="2366"/>
                  </a:lnTo>
                  <a:lnTo>
                    <a:pt x="388" y="2343"/>
                  </a:lnTo>
                  <a:lnTo>
                    <a:pt x="342" y="2321"/>
                  </a:lnTo>
                  <a:lnTo>
                    <a:pt x="308" y="2309"/>
                  </a:lnTo>
                  <a:lnTo>
                    <a:pt x="262" y="2298"/>
                  </a:lnTo>
                  <a:lnTo>
                    <a:pt x="262" y="0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9" name="Google Shape;16;p2"/>
            <p:cNvSpPr>
              <a:spLocks/>
            </p:cNvSpPr>
            <p:nvPr/>
          </p:nvSpPr>
          <p:spPr bwMode="auto">
            <a:xfrm>
              <a:off x="1113118" y="4538507"/>
              <a:ext cx="1033567" cy="604964"/>
            </a:xfrm>
            <a:custGeom>
              <a:avLst/>
              <a:gdLst>
                <a:gd name="T0" fmla="*/ 27430711 w 9875"/>
                <a:gd name="T1" fmla="*/ 4370917 h 5780"/>
                <a:gd name="T2" fmla="*/ 29424475 w 9875"/>
                <a:gd name="T3" fmla="*/ 3626016 h 5780"/>
                <a:gd name="T4" fmla="*/ 51355982 w 9875"/>
                <a:gd name="T5" fmla="*/ 17702942 h 5780"/>
                <a:gd name="T6" fmla="*/ 52352811 w 9875"/>
                <a:gd name="T7" fmla="*/ 19203734 h 5780"/>
                <a:gd name="T8" fmla="*/ 53590684 w 9875"/>
                <a:gd name="T9" fmla="*/ 45495177 h 5780"/>
                <a:gd name="T10" fmla="*/ 51848954 w 9875"/>
                <a:gd name="T11" fmla="*/ 47368472 h 5780"/>
                <a:gd name="T12" fmla="*/ 29172546 w 9875"/>
                <a:gd name="T13" fmla="*/ 59703562 h 5780"/>
                <a:gd name="T14" fmla="*/ 25929920 w 9875"/>
                <a:gd name="T15" fmla="*/ 60196430 h 5780"/>
                <a:gd name="T16" fmla="*/ 3626015 w 9875"/>
                <a:gd name="T17" fmla="*/ 46744040 h 5780"/>
                <a:gd name="T18" fmla="*/ 2125223 w 9875"/>
                <a:gd name="T19" fmla="*/ 19072275 h 5780"/>
                <a:gd name="T20" fmla="*/ 3746484 w 9875"/>
                <a:gd name="T21" fmla="*/ 17209970 h 5780"/>
                <a:gd name="T22" fmla="*/ 104059316 w 9875"/>
                <a:gd name="T23" fmla="*/ 16585538 h 5780"/>
                <a:gd name="T24" fmla="*/ 104815207 w 9875"/>
                <a:gd name="T25" fmla="*/ 18831231 h 5780"/>
                <a:gd name="T26" fmla="*/ 104683748 w 9875"/>
                <a:gd name="T27" fmla="*/ 45243248 h 5780"/>
                <a:gd name="T28" fmla="*/ 103445875 w 9875"/>
                <a:gd name="T29" fmla="*/ 46492007 h 5780"/>
                <a:gd name="T30" fmla="*/ 103445875 w 9875"/>
                <a:gd name="T31" fmla="*/ 48365302 h 5780"/>
                <a:gd name="T32" fmla="*/ 80517538 w 9875"/>
                <a:gd name="T33" fmla="*/ 59451529 h 5780"/>
                <a:gd name="T34" fmla="*/ 77767884 w 9875"/>
                <a:gd name="T35" fmla="*/ 60075960 h 5780"/>
                <a:gd name="T36" fmla="*/ 55715908 w 9875"/>
                <a:gd name="T37" fmla="*/ 46744040 h 5780"/>
                <a:gd name="T38" fmla="*/ 54094646 w 9875"/>
                <a:gd name="T39" fmla="*/ 19696707 h 5780"/>
                <a:gd name="T40" fmla="*/ 55584448 w 9875"/>
                <a:gd name="T41" fmla="*/ 18831231 h 5780"/>
                <a:gd name="T42" fmla="*/ 56340339 w 9875"/>
                <a:gd name="T43" fmla="*/ 17209970 h 5780"/>
                <a:gd name="T44" fmla="*/ 78140386 w 9875"/>
                <a:gd name="T45" fmla="*/ 4250448 h 5780"/>
                <a:gd name="T46" fmla="*/ 80386079 w 9875"/>
                <a:gd name="T47" fmla="*/ 4743420 h 5780"/>
                <a:gd name="T48" fmla="*/ 79761648 w 9875"/>
                <a:gd name="T49" fmla="*/ 10990 h 5780"/>
                <a:gd name="T50" fmla="*/ 78140386 w 9875"/>
                <a:gd name="T51" fmla="*/ 755891 h 5780"/>
                <a:gd name="T52" fmla="*/ 77395381 w 9875"/>
                <a:gd name="T53" fmla="*/ 2497727 h 5780"/>
                <a:gd name="T54" fmla="*/ 55463979 w 9875"/>
                <a:gd name="T55" fmla="*/ 15336675 h 5780"/>
                <a:gd name="T56" fmla="*/ 53218286 w 9875"/>
                <a:gd name="T57" fmla="*/ 14843702 h 5780"/>
                <a:gd name="T58" fmla="*/ 29665519 w 9875"/>
                <a:gd name="T59" fmla="*/ 3122158 h 5780"/>
                <a:gd name="T60" fmla="*/ 29293016 w 9875"/>
                <a:gd name="T61" fmla="*/ 1128394 h 5780"/>
                <a:gd name="T62" fmla="*/ 27047323 w 9875"/>
                <a:gd name="T63" fmla="*/ 635422 h 5780"/>
                <a:gd name="T64" fmla="*/ 25929920 w 9875"/>
                <a:gd name="T65" fmla="*/ 2497727 h 5780"/>
                <a:gd name="T66" fmla="*/ 2749655 w 9875"/>
                <a:gd name="T67" fmla="*/ 15588604 h 5780"/>
                <a:gd name="T68" fmla="*/ 1128289 w 9875"/>
                <a:gd name="T69" fmla="*/ 15457144 h 5780"/>
                <a:gd name="T70" fmla="*/ 10990 w 9875"/>
                <a:gd name="T71" fmla="*/ 17209970 h 5780"/>
                <a:gd name="T72" fmla="*/ 1632251 w 9875"/>
                <a:gd name="T73" fmla="*/ 19072275 h 5780"/>
                <a:gd name="T74" fmla="*/ 131459 w 9875"/>
                <a:gd name="T75" fmla="*/ 46744040 h 5780"/>
                <a:gd name="T76" fmla="*/ 635421 w 9875"/>
                <a:gd name="T77" fmla="*/ 48737805 h 5780"/>
                <a:gd name="T78" fmla="*/ 2749655 w 9875"/>
                <a:gd name="T79" fmla="*/ 49110203 h 5780"/>
                <a:gd name="T80" fmla="*/ 25185019 w 9875"/>
                <a:gd name="T81" fmla="*/ 61697327 h 5780"/>
                <a:gd name="T82" fmla="*/ 30421409 w 9875"/>
                <a:gd name="T83" fmla="*/ 63318588 h 5780"/>
                <a:gd name="T84" fmla="*/ 30421409 w 9875"/>
                <a:gd name="T85" fmla="*/ 61072895 h 5780"/>
                <a:gd name="T86" fmla="*/ 53349746 w 9875"/>
                <a:gd name="T87" fmla="*/ 49362236 h 5780"/>
                <a:gd name="T88" fmla="*/ 55091476 w 9875"/>
                <a:gd name="T89" fmla="*/ 48978744 h 5780"/>
                <a:gd name="T90" fmla="*/ 76902409 w 9875"/>
                <a:gd name="T91" fmla="*/ 62190195 h 5780"/>
                <a:gd name="T92" fmla="*/ 82631772 w 9875"/>
                <a:gd name="T93" fmla="*/ 62814626 h 5780"/>
                <a:gd name="T94" fmla="*/ 103686813 w 9875"/>
                <a:gd name="T95" fmla="*/ 48737805 h 5780"/>
                <a:gd name="T96" fmla="*/ 105812037 w 9875"/>
                <a:gd name="T97" fmla="*/ 49855209 h 5780"/>
                <a:gd name="T98" fmla="*/ 107433402 w 9875"/>
                <a:gd name="T99" fmla="*/ 49110203 h 5780"/>
                <a:gd name="T100" fmla="*/ 108178303 w 9875"/>
                <a:gd name="T101" fmla="*/ 47368472 h 5780"/>
                <a:gd name="T102" fmla="*/ 107553872 w 9875"/>
                <a:gd name="T103" fmla="*/ 45747106 h 5780"/>
                <a:gd name="T104" fmla="*/ 105932611 w 9875"/>
                <a:gd name="T105" fmla="*/ 44991215 h 5780"/>
                <a:gd name="T106" fmla="*/ 107433402 w 9875"/>
                <a:gd name="T107" fmla="*/ 17834402 h 5780"/>
                <a:gd name="T108" fmla="*/ 107050014 w 9875"/>
                <a:gd name="T109" fmla="*/ 15961106 h 5780"/>
                <a:gd name="T110" fmla="*/ 105308179 w 9875"/>
                <a:gd name="T111" fmla="*/ 15457144 h 5780"/>
                <a:gd name="T112" fmla="*/ 82007340 w 9875"/>
                <a:gd name="T113" fmla="*/ 3374087 h 5780"/>
                <a:gd name="T114" fmla="*/ 82007340 w 9875"/>
                <a:gd name="T115" fmla="*/ 1500792 h 5780"/>
                <a:gd name="T116" fmla="*/ 80758477 w 9875"/>
                <a:gd name="T117" fmla="*/ 262919 h 578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9875" h="5780" extrusionOk="0">
                  <a:moveTo>
                    <a:pt x="2401" y="319"/>
                  </a:moveTo>
                  <a:lnTo>
                    <a:pt x="2424" y="354"/>
                  </a:lnTo>
                  <a:lnTo>
                    <a:pt x="2458" y="376"/>
                  </a:lnTo>
                  <a:lnTo>
                    <a:pt x="2504" y="399"/>
                  </a:lnTo>
                  <a:lnTo>
                    <a:pt x="2583" y="399"/>
                  </a:lnTo>
                  <a:lnTo>
                    <a:pt x="2629" y="376"/>
                  </a:lnTo>
                  <a:lnTo>
                    <a:pt x="2663" y="354"/>
                  </a:lnTo>
                  <a:lnTo>
                    <a:pt x="2686" y="331"/>
                  </a:lnTo>
                  <a:lnTo>
                    <a:pt x="4699" y="1491"/>
                  </a:lnTo>
                  <a:lnTo>
                    <a:pt x="4688" y="1525"/>
                  </a:lnTo>
                  <a:lnTo>
                    <a:pt x="4688" y="1571"/>
                  </a:lnTo>
                  <a:lnTo>
                    <a:pt x="4688" y="1616"/>
                  </a:lnTo>
                  <a:lnTo>
                    <a:pt x="4699" y="1650"/>
                  </a:lnTo>
                  <a:lnTo>
                    <a:pt x="4722" y="1684"/>
                  </a:lnTo>
                  <a:lnTo>
                    <a:pt x="4745" y="1719"/>
                  </a:lnTo>
                  <a:lnTo>
                    <a:pt x="4779" y="1753"/>
                  </a:lnTo>
                  <a:lnTo>
                    <a:pt x="4813" y="1775"/>
                  </a:lnTo>
                  <a:lnTo>
                    <a:pt x="4847" y="1787"/>
                  </a:lnTo>
                  <a:lnTo>
                    <a:pt x="4892" y="1798"/>
                  </a:lnTo>
                  <a:lnTo>
                    <a:pt x="4892" y="4153"/>
                  </a:lnTo>
                  <a:lnTo>
                    <a:pt x="4824" y="4164"/>
                  </a:lnTo>
                  <a:lnTo>
                    <a:pt x="4779" y="4210"/>
                  </a:lnTo>
                  <a:lnTo>
                    <a:pt x="4745" y="4267"/>
                  </a:lnTo>
                  <a:lnTo>
                    <a:pt x="4733" y="4324"/>
                  </a:lnTo>
                  <a:lnTo>
                    <a:pt x="4745" y="4392"/>
                  </a:lnTo>
                  <a:lnTo>
                    <a:pt x="2754" y="5541"/>
                  </a:lnTo>
                  <a:lnTo>
                    <a:pt x="2720" y="5495"/>
                  </a:lnTo>
                  <a:lnTo>
                    <a:pt x="2663" y="5450"/>
                  </a:lnTo>
                  <a:lnTo>
                    <a:pt x="2606" y="5427"/>
                  </a:lnTo>
                  <a:lnTo>
                    <a:pt x="2481" y="5427"/>
                  </a:lnTo>
                  <a:lnTo>
                    <a:pt x="2424" y="5450"/>
                  </a:lnTo>
                  <a:lnTo>
                    <a:pt x="2367" y="5495"/>
                  </a:lnTo>
                  <a:lnTo>
                    <a:pt x="2333" y="5541"/>
                  </a:lnTo>
                  <a:lnTo>
                    <a:pt x="331" y="4392"/>
                  </a:lnTo>
                  <a:lnTo>
                    <a:pt x="342" y="4324"/>
                  </a:lnTo>
                  <a:lnTo>
                    <a:pt x="331" y="4267"/>
                  </a:lnTo>
                  <a:lnTo>
                    <a:pt x="297" y="4221"/>
                  </a:lnTo>
                  <a:lnTo>
                    <a:pt x="251" y="4176"/>
                  </a:lnTo>
                  <a:lnTo>
                    <a:pt x="194" y="4164"/>
                  </a:lnTo>
                  <a:lnTo>
                    <a:pt x="194" y="1741"/>
                  </a:lnTo>
                  <a:lnTo>
                    <a:pt x="251" y="1719"/>
                  </a:lnTo>
                  <a:lnTo>
                    <a:pt x="297" y="1684"/>
                  </a:lnTo>
                  <a:lnTo>
                    <a:pt x="331" y="1628"/>
                  </a:lnTo>
                  <a:lnTo>
                    <a:pt x="342" y="1571"/>
                  </a:lnTo>
                  <a:lnTo>
                    <a:pt x="331" y="1514"/>
                  </a:lnTo>
                  <a:lnTo>
                    <a:pt x="2401" y="319"/>
                  </a:lnTo>
                  <a:close/>
                  <a:moveTo>
                    <a:pt x="7463" y="342"/>
                  </a:moveTo>
                  <a:lnTo>
                    <a:pt x="9499" y="1514"/>
                  </a:lnTo>
                  <a:lnTo>
                    <a:pt x="9488" y="1571"/>
                  </a:lnTo>
                  <a:lnTo>
                    <a:pt x="9499" y="1628"/>
                  </a:lnTo>
                  <a:lnTo>
                    <a:pt x="9522" y="1684"/>
                  </a:lnTo>
                  <a:lnTo>
                    <a:pt x="9568" y="1719"/>
                  </a:lnTo>
                  <a:lnTo>
                    <a:pt x="9625" y="1741"/>
                  </a:lnTo>
                  <a:lnTo>
                    <a:pt x="9625" y="4107"/>
                  </a:lnTo>
                  <a:lnTo>
                    <a:pt x="9590" y="4119"/>
                  </a:lnTo>
                  <a:lnTo>
                    <a:pt x="9556" y="4130"/>
                  </a:lnTo>
                  <a:lnTo>
                    <a:pt x="9522" y="4153"/>
                  </a:lnTo>
                  <a:lnTo>
                    <a:pt x="9488" y="4187"/>
                  </a:lnTo>
                  <a:lnTo>
                    <a:pt x="9465" y="4210"/>
                  </a:lnTo>
                  <a:lnTo>
                    <a:pt x="9443" y="4244"/>
                  </a:lnTo>
                  <a:lnTo>
                    <a:pt x="9431" y="4289"/>
                  </a:lnTo>
                  <a:lnTo>
                    <a:pt x="9431" y="4324"/>
                  </a:lnTo>
                  <a:lnTo>
                    <a:pt x="9431" y="4369"/>
                  </a:lnTo>
                  <a:lnTo>
                    <a:pt x="9443" y="4415"/>
                  </a:lnTo>
                  <a:lnTo>
                    <a:pt x="7497" y="5529"/>
                  </a:lnTo>
                  <a:lnTo>
                    <a:pt x="7463" y="5484"/>
                  </a:lnTo>
                  <a:lnTo>
                    <a:pt x="7406" y="5450"/>
                  </a:lnTo>
                  <a:lnTo>
                    <a:pt x="7350" y="5427"/>
                  </a:lnTo>
                  <a:lnTo>
                    <a:pt x="7281" y="5416"/>
                  </a:lnTo>
                  <a:lnTo>
                    <a:pt x="7213" y="5427"/>
                  </a:lnTo>
                  <a:lnTo>
                    <a:pt x="7156" y="5450"/>
                  </a:lnTo>
                  <a:lnTo>
                    <a:pt x="7099" y="5484"/>
                  </a:lnTo>
                  <a:lnTo>
                    <a:pt x="7065" y="5541"/>
                  </a:lnTo>
                  <a:lnTo>
                    <a:pt x="5086" y="4392"/>
                  </a:lnTo>
                  <a:lnTo>
                    <a:pt x="5097" y="4324"/>
                  </a:lnTo>
                  <a:lnTo>
                    <a:pt x="5086" y="4267"/>
                  </a:lnTo>
                  <a:lnTo>
                    <a:pt x="5052" y="4210"/>
                  </a:lnTo>
                  <a:lnTo>
                    <a:pt x="4995" y="4164"/>
                  </a:lnTo>
                  <a:lnTo>
                    <a:pt x="4938" y="4153"/>
                  </a:lnTo>
                  <a:lnTo>
                    <a:pt x="4938" y="1798"/>
                  </a:lnTo>
                  <a:lnTo>
                    <a:pt x="4972" y="1787"/>
                  </a:lnTo>
                  <a:lnTo>
                    <a:pt x="5018" y="1775"/>
                  </a:lnTo>
                  <a:lnTo>
                    <a:pt x="5052" y="1753"/>
                  </a:lnTo>
                  <a:lnTo>
                    <a:pt x="5074" y="1719"/>
                  </a:lnTo>
                  <a:lnTo>
                    <a:pt x="5109" y="1696"/>
                  </a:lnTo>
                  <a:lnTo>
                    <a:pt x="5120" y="1650"/>
                  </a:lnTo>
                  <a:lnTo>
                    <a:pt x="5131" y="1616"/>
                  </a:lnTo>
                  <a:lnTo>
                    <a:pt x="5143" y="1571"/>
                  </a:lnTo>
                  <a:lnTo>
                    <a:pt x="5131" y="1525"/>
                  </a:lnTo>
                  <a:lnTo>
                    <a:pt x="5120" y="1491"/>
                  </a:lnTo>
                  <a:lnTo>
                    <a:pt x="7099" y="342"/>
                  </a:lnTo>
                  <a:lnTo>
                    <a:pt x="7133" y="388"/>
                  </a:lnTo>
                  <a:lnTo>
                    <a:pt x="7179" y="410"/>
                  </a:lnTo>
                  <a:lnTo>
                    <a:pt x="7224" y="433"/>
                  </a:lnTo>
                  <a:lnTo>
                    <a:pt x="7281" y="445"/>
                  </a:lnTo>
                  <a:lnTo>
                    <a:pt x="7338" y="433"/>
                  </a:lnTo>
                  <a:lnTo>
                    <a:pt x="7384" y="422"/>
                  </a:lnTo>
                  <a:lnTo>
                    <a:pt x="7429" y="388"/>
                  </a:lnTo>
                  <a:lnTo>
                    <a:pt x="7463" y="342"/>
                  </a:lnTo>
                  <a:close/>
                  <a:moveTo>
                    <a:pt x="7281" y="1"/>
                  </a:moveTo>
                  <a:lnTo>
                    <a:pt x="7236" y="12"/>
                  </a:lnTo>
                  <a:lnTo>
                    <a:pt x="7202" y="24"/>
                  </a:lnTo>
                  <a:lnTo>
                    <a:pt x="7156" y="46"/>
                  </a:lnTo>
                  <a:lnTo>
                    <a:pt x="7133" y="69"/>
                  </a:lnTo>
                  <a:lnTo>
                    <a:pt x="7099" y="103"/>
                  </a:lnTo>
                  <a:lnTo>
                    <a:pt x="7076" y="137"/>
                  </a:lnTo>
                  <a:lnTo>
                    <a:pt x="7065" y="183"/>
                  </a:lnTo>
                  <a:lnTo>
                    <a:pt x="7065" y="228"/>
                  </a:lnTo>
                  <a:lnTo>
                    <a:pt x="7065" y="263"/>
                  </a:lnTo>
                  <a:lnTo>
                    <a:pt x="7076" y="308"/>
                  </a:lnTo>
                  <a:lnTo>
                    <a:pt x="5097" y="1446"/>
                  </a:lnTo>
                  <a:lnTo>
                    <a:pt x="5063" y="1400"/>
                  </a:lnTo>
                  <a:lnTo>
                    <a:pt x="5018" y="1377"/>
                  </a:lnTo>
                  <a:lnTo>
                    <a:pt x="4972" y="1355"/>
                  </a:lnTo>
                  <a:lnTo>
                    <a:pt x="4915" y="1343"/>
                  </a:lnTo>
                  <a:lnTo>
                    <a:pt x="4858" y="1355"/>
                  </a:lnTo>
                  <a:lnTo>
                    <a:pt x="4801" y="1377"/>
                  </a:lnTo>
                  <a:lnTo>
                    <a:pt x="4756" y="1411"/>
                  </a:lnTo>
                  <a:lnTo>
                    <a:pt x="4722" y="1446"/>
                  </a:lnTo>
                  <a:lnTo>
                    <a:pt x="2708" y="285"/>
                  </a:lnTo>
                  <a:lnTo>
                    <a:pt x="2720" y="228"/>
                  </a:lnTo>
                  <a:lnTo>
                    <a:pt x="2720" y="194"/>
                  </a:lnTo>
                  <a:lnTo>
                    <a:pt x="2708" y="160"/>
                  </a:lnTo>
                  <a:lnTo>
                    <a:pt x="2674" y="103"/>
                  </a:lnTo>
                  <a:lnTo>
                    <a:pt x="2617" y="58"/>
                  </a:lnTo>
                  <a:lnTo>
                    <a:pt x="2583" y="46"/>
                  </a:lnTo>
                  <a:lnTo>
                    <a:pt x="2504" y="46"/>
                  </a:lnTo>
                  <a:lnTo>
                    <a:pt x="2469" y="58"/>
                  </a:lnTo>
                  <a:lnTo>
                    <a:pt x="2413" y="103"/>
                  </a:lnTo>
                  <a:lnTo>
                    <a:pt x="2378" y="160"/>
                  </a:lnTo>
                  <a:lnTo>
                    <a:pt x="2367" y="194"/>
                  </a:lnTo>
                  <a:lnTo>
                    <a:pt x="2367" y="228"/>
                  </a:lnTo>
                  <a:lnTo>
                    <a:pt x="2378" y="285"/>
                  </a:lnTo>
                  <a:lnTo>
                    <a:pt x="308" y="1480"/>
                  </a:lnTo>
                  <a:lnTo>
                    <a:pt x="285" y="1446"/>
                  </a:lnTo>
                  <a:lnTo>
                    <a:pt x="251" y="1423"/>
                  </a:lnTo>
                  <a:lnTo>
                    <a:pt x="217" y="1411"/>
                  </a:lnTo>
                  <a:lnTo>
                    <a:pt x="172" y="1400"/>
                  </a:lnTo>
                  <a:lnTo>
                    <a:pt x="138" y="1411"/>
                  </a:lnTo>
                  <a:lnTo>
                    <a:pt x="103" y="1411"/>
                  </a:lnTo>
                  <a:lnTo>
                    <a:pt x="58" y="1457"/>
                  </a:lnTo>
                  <a:lnTo>
                    <a:pt x="12" y="1502"/>
                  </a:lnTo>
                  <a:lnTo>
                    <a:pt x="12" y="1537"/>
                  </a:lnTo>
                  <a:lnTo>
                    <a:pt x="1" y="1571"/>
                  </a:lnTo>
                  <a:lnTo>
                    <a:pt x="12" y="1628"/>
                  </a:lnTo>
                  <a:lnTo>
                    <a:pt x="46" y="1684"/>
                  </a:lnTo>
                  <a:lnTo>
                    <a:pt x="92" y="1719"/>
                  </a:lnTo>
                  <a:lnTo>
                    <a:pt x="149" y="1741"/>
                  </a:lnTo>
                  <a:lnTo>
                    <a:pt x="149" y="4164"/>
                  </a:lnTo>
                  <a:lnTo>
                    <a:pt x="92" y="4187"/>
                  </a:lnTo>
                  <a:lnTo>
                    <a:pt x="46" y="4221"/>
                  </a:lnTo>
                  <a:lnTo>
                    <a:pt x="12" y="4267"/>
                  </a:lnTo>
                  <a:lnTo>
                    <a:pt x="1" y="4324"/>
                  </a:lnTo>
                  <a:lnTo>
                    <a:pt x="12" y="4358"/>
                  </a:lnTo>
                  <a:lnTo>
                    <a:pt x="24" y="4392"/>
                  </a:lnTo>
                  <a:lnTo>
                    <a:pt x="58" y="4449"/>
                  </a:lnTo>
                  <a:lnTo>
                    <a:pt x="103" y="4483"/>
                  </a:lnTo>
                  <a:lnTo>
                    <a:pt x="138" y="4494"/>
                  </a:lnTo>
                  <a:lnTo>
                    <a:pt x="217" y="4494"/>
                  </a:lnTo>
                  <a:lnTo>
                    <a:pt x="251" y="4483"/>
                  </a:lnTo>
                  <a:lnTo>
                    <a:pt x="285" y="4460"/>
                  </a:lnTo>
                  <a:lnTo>
                    <a:pt x="308" y="4426"/>
                  </a:lnTo>
                  <a:lnTo>
                    <a:pt x="2310" y="5586"/>
                  </a:lnTo>
                  <a:lnTo>
                    <a:pt x="2299" y="5632"/>
                  </a:lnTo>
                  <a:lnTo>
                    <a:pt x="2287" y="5677"/>
                  </a:lnTo>
                  <a:lnTo>
                    <a:pt x="2299" y="5734"/>
                  </a:lnTo>
                  <a:lnTo>
                    <a:pt x="2310" y="5780"/>
                  </a:lnTo>
                  <a:lnTo>
                    <a:pt x="2777" y="5780"/>
                  </a:lnTo>
                  <a:lnTo>
                    <a:pt x="2788" y="5734"/>
                  </a:lnTo>
                  <a:lnTo>
                    <a:pt x="2799" y="5677"/>
                  </a:lnTo>
                  <a:lnTo>
                    <a:pt x="2788" y="5620"/>
                  </a:lnTo>
                  <a:lnTo>
                    <a:pt x="2777" y="5575"/>
                  </a:lnTo>
                  <a:lnTo>
                    <a:pt x="4767" y="4437"/>
                  </a:lnTo>
                  <a:lnTo>
                    <a:pt x="4790" y="4460"/>
                  </a:lnTo>
                  <a:lnTo>
                    <a:pt x="4824" y="4494"/>
                  </a:lnTo>
                  <a:lnTo>
                    <a:pt x="4870" y="4506"/>
                  </a:lnTo>
                  <a:lnTo>
                    <a:pt x="4915" y="4517"/>
                  </a:lnTo>
                  <a:lnTo>
                    <a:pt x="4961" y="4506"/>
                  </a:lnTo>
                  <a:lnTo>
                    <a:pt x="4995" y="4494"/>
                  </a:lnTo>
                  <a:lnTo>
                    <a:pt x="5029" y="4471"/>
                  </a:lnTo>
                  <a:lnTo>
                    <a:pt x="5063" y="4437"/>
                  </a:lnTo>
                  <a:lnTo>
                    <a:pt x="7042" y="5575"/>
                  </a:lnTo>
                  <a:lnTo>
                    <a:pt x="7031" y="5620"/>
                  </a:lnTo>
                  <a:lnTo>
                    <a:pt x="7020" y="5677"/>
                  </a:lnTo>
                  <a:lnTo>
                    <a:pt x="7031" y="5734"/>
                  </a:lnTo>
                  <a:lnTo>
                    <a:pt x="7042" y="5780"/>
                  </a:lnTo>
                  <a:lnTo>
                    <a:pt x="7520" y="5780"/>
                  </a:lnTo>
                  <a:lnTo>
                    <a:pt x="7543" y="5734"/>
                  </a:lnTo>
                  <a:lnTo>
                    <a:pt x="7543" y="5677"/>
                  </a:lnTo>
                  <a:lnTo>
                    <a:pt x="7543" y="5620"/>
                  </a:lnTo>
                  <a:lnTo>
                    <a:pt x="7520" y="5575"/>
                  </a:lnTo>
                  <a:lnTo>
                    <a:pt x="9465" y="4449"/>
                  </a:lnTo>
                  <a:lnTo>
                    <a:pt x="9499" y="4494"/>
                  </a:lnTo>
                  <a:lnTo>
                    <a:pt x="9545" y="4528"/>
                  </a:lnTo>
                  <a:lnTo>
                    <a:pt x="9602" y="4540"/>
                  </a:lnTo>
                  <a:lnTo>
                    <a:pt x="9659" y="4551"/>
                  </a:lnTo>
                  <a:lnTo>
                    <a:pt x="9693" y="4551"/>
                  </a:lnTo>
                  <a:lnTo>
                    <a:pt x="9738" y="4528"/>
                  </a:lnTo>
                  <a:lnTo>
                    <a:pt x="9772" y="4517"/>
                  </a:lnTo>
                  <a:lnTo>
                    <a:pt x="9807" y="4483"/>
                  </a:lnTo>
                  <a:lnTo>
                    <a:pt x="9841" y="4449"/>
                  </a:lnTo>
                  <a:lnTo>
                    <a:pt x="9852" y="4415"/>
                  </a:lnTo>
                  <a:lnTo>
                    <a:pt x="9875" y="4369"/>
                  </a:lnTo>
                  <a:lnTo>
                    <a:pt x="9875" y="4324"/>
                  </a:lnTo>
                  <a:lnTo>
                    <a:pt x="9875" y="4289"/>
                  </a:lnTo>
                  <a:lnTo>
                    <a:pt x="9863" y="4244"/>
                  </a:lnTo>
                  <a:lnTo>
                    <a:pt x="9841" y="4210"/>
                  </a:lnTo>
                  <a:lnTo>
                    <a:pt x="9818" y="4176"/>
                  </a:lnTo>
                  <a:lnTo>
                    <a:pt x="9784" y="4153"/>
                  </a:lnTo>
                  <a:lnTo>
                    <a:pt x="9750" y="4130"/>
                  </a:lnTo>
                  <a:lnTo>
                    <a:pt x="9716" y="4119"/>
                  </a:lnTo>
                  <a:lnTo>
                    <a:pt x="9670" y="4107"/>
                  </a:lnTo>
                  <a:lnTo>
                    <a:pt x="9670" y="1741"/>
                  </a:lnTo>
                  <a:lnTo>
                    <a:pt x="9727" y="1719"/>
                  </a:lnTo>
                  <a:lnTo>
                    <a:pt x="9784" y="1684"/>
                  </a:lnTo>
                  <a:lnTo>
                    <a:pt x="9807" y="1628"/>
                  </a:lnTo>
                  <a:lnTo>
                    <a:pt x="9818" y="1571"/>
                  </a:lnTo>
                  <a:lnTo>
                    <a:pt x="9818" y="1537"/>
                  </a:lnTo>
                  <a:lnTo>
                    <a:pt x="9807" y="1502"/>
                  </a:lnTo>
                  <a:lnTo>
                    <a:pt x="9772" y="1457"/>
                  </a:lnTo>
                  <a:lnTo>
                    <a:pt x="9716" y="1411"/>
                  </a:lnTo>
                  <a:lnTo>
                    <a:pt x="9693" y="1411"/>
                  </a:lnTo>
                  <a:lnTo>
                    <a:pt x="9659" y="1400"/>
                  </a:lnTo>
                  <a:lnTo>
                    <a:pt x="9613" y="1411"/>
                  </a:lnTo>
                  <a:lnTo>
                    <a:pt x="9568" y="1423"/>
                  </a:lnTo>
                  <a:lnTo>
                    <a:pt x="9545" y="1446"/>
                  </a:lnTo>
                  <a:lnTo>
                    <a:pt x="9511" y="1480"/>
                  </a:lnTo>
                  <a:lnTo>
                    <a:pt x="7486" y="308"/>
                  </a:lnTo>
                  <a:lnTo>
                    <a:pt x="7497" y="263"/>
                  </a:lnTo>
                  <a:lnTo>
                    <a:pt x="7497" y="228"/>
                  </a:lnTo>
                  <a:lnTo>
                    <a:pt x="7497" y="183"/>
                  </a:lnTo>
                  <a:lnTo>
                    <a:pt x="7486" y="137"/>
                  </a:lnTo>
                  <a:lnTo>
                    <a:pt x="7463" y="103"/>
                  </a:lnTo>
                  <a:lnTo>
                    <a:pt x="7441" y="69"/>
                  </a:lnTo>
                  <a:lnTo>
                    <a:pt x="7406" y="46"/>
                  </a:lnTo>
                  <a:lnTo>
                    <a:pt x="7372" y="24"/>
                  </a:lnTo>
                  <a:lnTo>
                    <a:pt x="7327" y="12"/>
                  </a:lnTo>
                  <a:lnTo>
                    <a:pt x="7281" y="1"/>
                  </a:ln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10" name="Google Shape;17;p2"/>
            <p:cNvSpPr>
              <a:spLocks/>
            </p:cNvSpPr>
            <p:nvPr/>
          </p:nvSpPr>
          <p:spPr bwMode="auto">
            <a:xfrm>
              <a:off x="3845621" y="4533797"/>
              <a:ext cx="1780038" cy="609674"/>
            </a:xfrm>
            <a:custGeom>
              <a:avLst/>
              <a:gdLst>
                <a:gd name="T0" fmla="*/ 106929448 w 17007"/>
                <a:gd name="T1" fmla="*/ 4611961 h 5825"/>
                <a:gd name="T2" fmla="*/ 129485388 w 17007"/>
                <a:gd name="T3" fmla="*/ 18195917 h 5825"/>
                <a:gd name="T4" fmla="*/ 131227118 w 17007"/>
                <a:gd name="T5" fmla="*/ 20069107 h 5825"/>
                <a:gd name="T6" fmla="*/ 129978255 w 17007"/>
                <a:gd name="T7" fmla="*/ 47861450 h 5825"/>
                <a:gd name="T8" fmla="*/ 105308187 w 17007"/>
                <a:gd name="T9" fmla="*/ 59944508 h 5825"/>
                <a:gd name="T10" fmla="*/ 81755417 w 17007"/>
                <a:gd name="T11" fmla="*/ 47237018 h 5825"/>
                <a:gd name="T12" fmla="*/ 81382915 w 17007"/>
                <a:gd name="T13" fmla="*/ 18940818 h 5825"/>
                <a:gd name="T14" fmla="*/ 182068257 w 17007"/>
                <a:gd name="T15" fmla="*/ 17078513 h 5825"/>
                <a:gd name="T16" fmla="*/ 183558059 w 17007"/>
                <a:gd name="T17" fmla="*/ 45484192 h 5825"/>
                <a:gd name="T18" fmla="*/ 181564295 w 17007"/>
                <a:gd name="T19" fmla="*/ 46984985 h 5825"/>
                <a:gd name="T20" fmla="*/ 159884820 w 17007"/>
                <a:gd name="T21" fmla="*/ 60568940 h 5825"/>
                <a:gd name="T22" fmla="*/ 155897292 w 17007"/>
                <a:gd name="T23" fmla="*/ 60568940 h 5825"/>
                <a:gd name="T24" fmla="*/ 132848484 w 17007"/>
                <a:gd name="T25" fmla="*/ 46108624 h 5825"/>
                <a:gd name="T26" fmla="*/ 133713855 w 17007"/>
                <a:gd name="T27" fmla="*/ 19324206 h 5825"/>
                <a:gd name="T28" fmla="*/ 134217817 w 17007"/>
                <a:gd name="T29" fmla="*/ 16826584 h 5825"/>
                <a:gd name="T30" fmla="*/ 158515487 w 17007"/>
                <a:gd name="T31" fmla="*/ 5236393 h 5825"/>
                <a:gd name="T32" fmla="*/ 78140392 w 17007"/>
                <a:gd name="T33" fmla="*/ 17702944 h 5825"/>
                <a:gd name="T34" fmla="*/ 79137222 w 17007"/>
                <a:gd name="T35" fmla="*/ 46360658 h 5825"/>
                <a:gd name="T36" fmla="*/ 55705026 w 17007"/>
                <a:gd name="T37" fmla="*/ 60941443 h 5825"/>
                <a:gd name="T38" fmla="*/ 52089897 w 17007"/>
                <a:gd name="T39" fmla="*/ 61434416 h 5825"/>
                <a:gd name="T40" fmla="*/ 30037919 w 17007"/>
                <a:gd name="T41" fmla="*/ 46612586 h 5825"/>
                <a:gd name="T42" fmla="*/ 28296188 w 17007"/>
                <a:gd name="T43" fmla="*/ 20441610 h 5825"/>
                <a:gd name="T44" fmla="*/ 30662350 w 17007"/>
                <a:gd name="T45" fmla="*/ 18699774 h 5825"/>
                <a:gd name="T46" fmla="*/ 52089897 w 17007"/>
                <a:gd name="T47" fmla="*/ 5115924 h 5825"/>
                <a:gd name="T48" fmla="*/ 55956955 w 17007"/>
                <a:gd name="T49" fmla="*/ 5115924 h 5825"/>
                <a:gd name="T50" fmla="*/ 51969427 w 17007"/>
                <a:gd name="T51" fmla="*/ 876361 h 5825"/>
                <a:gd name="T52" fmla="*/ 51344996 w 17007"/>
                <a:gd name="T53" fmla="*/ 4118989 h 5825"/>
                <a:gd name="T54" fmla="*/ 27551287 w 17007"/>
                <a:gd name="T55" fmla="*/ 14953288 h 5825"/>
                <a:gd name="T56" fmla="*/ 25426064 w 17007"/>
                <a:gd name="T57" fmla="*/ 17198982 h 5825"/>
                <a:gd name="T58" fmla="*/ 26422894 w 17007"/>
                <a:gd name="T59" fmla="*/ 19937648 h 5825"/>
                <a:gd name="T60" fmla="*/ 26926856 w 17007"/>
                <a:gd name="T61" fmla="*/ 45867685 h 5825"/>
                <a:gd name="T62" fmla="*/ 25798462 w 17007"/>
                <a:gd name="T63" fmla="*/ 48354422 h 5825"/>
                <a:gd name="T64" fmla="*/ 2125223 w 17007"/>
                <a:gd name="T65" fmla="*/ 60568940 h 5825"/>
                <a:gd name="T66" fmla="*/ 251929 w 17007"/>
                <a:gd name="T67" fmla="*/ 61938273 h 5825"/>
                <a:gd name="T68" fmla="*/ 4118987 w 17007"/>
                <a:gd name="T69" fmla="*/ 63307606 h 5825"/>
                <a:gd name="T70" fmla="*/ 26926856 w 17007"/>
                <a:gd name="T71" fmla="*/ 49975684 h 5825"/>
                <a:gd name="T72" fmla="*/ 51848958 w 17007"/>
                <a:gd name="T73" fmla="*/ 61817804 h 5825"/>
                <a:gd name="T74" fmla="*/ 56329458 w 17007"/>
                <a:gd name="T75" fmla="*/ 63307606 h 5825"/>
                <a:gd name="T76" fmla="*/ 79137222 w 17007"/>
                <a:gd name="T77" fmla="*/ 49471722 h 5825"/>
                <a:gd name="T78" fmla="*/ 103434892 w 17007"/>
                <a:gd name="T79" fmla="*/ 61686344 h 5825"/>
                <a:gd name="T80" fmla="*/ 108671283 w 17007"/>
                <a:gd name="T81" fmla="*/ 63307606 h 5825"/>
                <a:gd name="T82" fmla="*/ 130975190 w 17007"/>
                <a:gd name="T83" fmla="*/ 49723755 h 5825"/>
                <a:gd name="T84" fmla="*/ 133593385 w 17007"/>
                <a:gd name="T85" fmla="*/ 49099324 h 5825"/>
                <a:gd name="T86" fmla="*/ 160509251 w 17007"/>
                <a:gd name="T87" fmla="*/ 63811568 h 5825"/>
                <a:gd name="T88" fmla="*/ 182188726 w 17007"/>
                <a:gd name="T89" fmla="*/ 49723755 h 5825"/>
                <a:gd name="T90" fmla="*/ 185179424 w 17007"/>
                <a:gd name="T91" fmla="*/ 49975684 h 5825"/>
                <a:gd name="T92" fmla="*/ 186307713 w 17007"/>
                <a:gd name="T93" fmla="*/ 47477957 h 5825"/>
                <a:gd name="T94" fmla="*/ 184565878 w 17007"/>
                <a:gd name="T95" fmla="*/ 45615652 h 5825"/>
                <a:gd name="T96" fmla="*/ 185683282 w 17007"/>
                <a:gd name="T97" fmla="*/ 17702944 h 5825"/>
                <a:gd name="T98" fmla="*/ 183809987 w 17007"/>
                <a:gd name="T99" fmla="*/ 15829649 h 5825"/>
                <a:gd name="T100" fmla="*/ 160257322 w 17007"/>
                <a:gd name="T101" fmla="*/ 3374088 h 5825"/>
                <a:gd name="T102" fmla="*/ 159260388 w 17007"/>
                <a:gd name="T103" fmla="*/ 996935 h 5825"/>
                <a:gd name="T104" fmla="*/ 156521723 w 17007"/>
                <a:gd name="T105" fmla="*/ 996935 h 5825"/>
                <a:gd name="T106" fmla="*/ 155524789 w 17007"/>
                <a:gd name="T107" fmla="*/ 3374088 h 5825"/>
                <a:gd name="T108" fmla="*/ 131972019 w 17007"/>
                <a:gd name="T109" fmla="*/ 15205217 h 5825"/>
                <a:gd name="T110" fmla="*/ 107926382 w 17007"/>
                <a:gd name="T111" fmla="*/ 2990700 h 5825"/>
                <a:gd name="T112" fmla="*/ 105549126 w 17007"/>
                <a:gd name="T113" fmla="*/ 996935 h 5825"/>
                <a:gd name="T114" fmla="*/ 104179793 w 17007"/>
                <a:gd name="T115" fmla="*/ 3615027 h 5825"/>
                <a:gd name="T116" fmla="*/ 79509725 w 17007"/>
                <a:gd name="T117" fmla="*/ 15950118 h 5825"/>
                <a:gd name="T118" fmla="*/ 56953785 w 17007"/>
                <a:gd name="T119" fmla="*/ 2990700 h 5825"/>
                <a:gd name="T120" fmla="*/ 55212054 w 17007"/>
                <a:gd name="T121" fmla="*/ 251929 h 582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7007" h="5825" extrusionOk="0">
                  <a:moveTo>
                    <a:pt x="9522" y="364"/>
                  </a:moveTo>
                  <a:lnTo>
                    <a:pt x="9556" y="399"/>
                  </a:lnTo>
                  <a:lnTo>
                    <a:pt x="9590" y="421"/>
                  </a:lnTo>
                  <a:lnTo>
                    <a:pt x="9635" y="444"/>
                  </a:lnTo>
                  <a:lnTo>
                    <a:pt x="9715" y="444"/>
                  </a:lnTo>
                  <a:lnTo>
                    <a:pt x="9761" y="421"/>
                  </a:lnTo>
                  <a:lnTo>
                    <a:pt x="9795" y="399"/>
                  </a:lnTo>
                  <a:lnTo>
                    <a:pt x="9818" y="376"/>
                  </a:lnTo>
                  <a:lnTo>
                    <a:pt x="11831" y="1536"/>
                  </a:lnTo>
                  <a:lnTo>
                    <a:pt x="11820" y="1570"/>
                  </a:lnTo>
                  <a:lnTo>
                    <a:pt x="11820" y="1616"/>
                  </a:lnTo>
                  <a:lnTo>
                    <a:pt x="11820" y="1661"/>
                  </a:lnTo>
                  <a:lnTo>
                    <a:pt x="11831" y="1695"/>
                  </a:lnTo>
                  <a:lnTo>
                    <a:pt x="11854" y="1729"/>
                  </a:lnTo>
                  <a:lnTo>
                    <a:pt x="11876" y="1764"/>
                  </a:lnTo>
                  <a:lnTo>
                    <a:pt x="11911" y="1798"/>
                  </a:lnTo>
                  <a:lnTo>
                    <a:pt x="11945" y="1820"/>
                  </a:lnTo>
                  <a:lnTo>
                    <a:pt x="11979" y="1832"/>
                  </a:lnTo>
                  <a:lnTo>
                    <a:pt x="12013" y="1843"/>
                  </a:lnTo>
                  <a:lnTo>
                    <a:pt x="12013" y="4198"/>
                  </a:lnTo>
                  <a:lnTo>
                    <a:pt x="11956" y="4209"/>
                  </a:lnTo>
                  <a:lnTo>
                    <a:pt x="11911" y="4255"/>
                  </a:lnTo>
                  <a:lnTo>
                    <a:pt x="11876" y="4312"/>
                  </a:lnTo>
                  <a:lnTo>
                    <a:pt x="11865" y="4369"/>
                  </a:lnTo>
                  <a:lnTo>
                    <a:pt x="11876" y="4437"/>
                  </a:lnTo>
                  <a:lnTo>
                    <a:pt x="9886" y="5586"/>
                  </a:lnTo>
                  <a:lnTo>
                    <a:pt x="9852" y="5540"/>
                  </a:lnTo>
                  <a:lnTo>
                    <a:pt x="9795" y="5495"/>
                  </a:lnTo>
                  <a:lnTo>
                    <a:pt x="9738" y="5472"/>
                  </a:lnTo>
                  <a:lnTo>
                    <a:pt x="9613" y="5472"/>
                  </a:lnTo>
                  <a:lnTo>
                    <a:pt x="9556" y="5495"/>
                  </a:lnTo>
                  <a:lnTo>
                    <a:pt x="9499" y="5540"/>
                  </a:lnTo>
                  <a:lnTo>
                    <a:pt x="9465" y="5586"/>
                  </a:lnTo>
                  <a:lnTo>
                    <a:pt x="7463" y="4437"/>
                  </a:lnTo>
                  <a:lnTo>
                    <a:pt x="7474" y="4369"/>
                  </a:lnTo>
                  <a:lnTo>
                    <a:pt x="7463" y="4312"/>
                  </a:lnTo>
                  <a:lnTo>
                    <a:pt x="7429" y="4266"/>
                  </a:lnTo>
                  <a:lnTo>
                    <a:pt x="7383" y="4221"/>
                  </a:lnTo>
                  <a:lnTo>
                    <a:pt x="7326" y="4209"/>
                  </a:lnTo>
                  <a:lnTo>
                    <a:pt x="7326" y="1786"/>
                  </a:lnTo>
                  <a:lnTo>
                    <a:pt x="7383" y="1764"/>
                  </a:lnTo>
                  <a:lnTo>
                    <a:pt x="7429" y="1729"/>
                  </a:lnTo>
                  <a:lnTo>
                    <a:pt x="7463" y="1673"/>
                  </a:lnTo>
                  <a:lnTo>
                    <a:pt x="7474" y="1616"/>
                  </a:lnTo>
                  <a:lnTo>
                    <a:pt x="7463" y="1559"/>
                  </a:lnTo>
                  <a:lnTo>
                    <a:pt x="9522" y="364"/>
                  </a:lnTo>
                  <a:close/>
                  <a:moveTo>
                    <a:pt x="14595" y="387"/>
                  </a:moveTo>
                  <a:lnTo>
                    <a:pt x="16620" y="1559"/>
                  </a:lnTo>
                  <a:lnTo>
                    <a:pt x="16620" y="1616"/>
                  </a:lnTo>
                  <a:lnTo>
                    <a:pt x="16631" y="1673"/>
                  </a:lnTo>
                  <a:lnTo>
                    <a:pt x="16654" y="1729"/>
                  </a:lnTo>
                  <a:lnTo>
                    <a:pt x="16700" y="1764"/>
                  </a:lnTo>
                  <a:lnTo>
                    <a:pt x="16756" y="1786"/>
                  </a:lnTo>
                  <a:lnTo>
                    <a:pt x="16756" y="4152"/>
                  </a:lnTo>
                  <a:lnTo>
                    <a:pt x="16722" y="4164"/>
                  </a:lnTo>
                  <a:lnTo>
                    <a:pt x="16677" y="4175"/>
                  </a:lnTo>
                  <a:lnTo>
                    <a:pt x="16654" y="4198"/>
                  </a:lnTo>
                  <a:lnTo>
                    <a:pt x="16620" y="4232"/>
                  </a:lnTo>
                  <a:lnTo>
                    <a:pt x="16597" y="4255"/>
                  </a:lnTo>
                  <a:lnTo>
                    <a:pt x="16574" y="4289"/>
                  </a:lnTo>
                  <a:lnTo>
                    <a:pt x="16563" y="4334"/>
                  </a:lnTo>
                  <a:lnTo>
                    <a:pt x="16563" y="4369"/>
                  </a:lnTo>
                  <a:lnTo>
                    <a:pt x="16563" y="4414"/>
                  </a:lnTo>
                  <a:lnTo>
                    <a:pt x="16574" y="4460"/>
                  </a:lnTo>
                  <a:lnTo>
                    <a:pt x="14629" y="5574"/>
                  </a:lnTo>
                  <a:lnTo>
                    <a:pt x="14595" y="5529"/>
                  </a:lnTo>
                  <a:lnTo>
                    <a:pt x="14538" y="5495"/>
                  </a:lnTo>
                  <a:lnTo>
                    <a:pt x="14481" y="5472"/>
                  </a:lnTo>
                  <a:lnTo>
                    <a:pt x="14413" y="5461"/>
                  </a:lnTo>
                  <a:lnTo>
                    <a:pt x="14345" y="5472"/>
                  </a:lnTo>
                  <a:lnTo>
                    <a:pt x="14288" y="5495"/>
                  </a:lnTo>
                  <a:lnTo>
                    <a:pt x="14231" y="5529"/>
                  </a:lnTo>
                  <a:lnTo>
                    <a:pt x="14197" y="5586"/>
                  </a:lnTo>
                  <a:lnTo>
                    <a:pt x="12218" y="4437"/>
                  </a:lnTo>
                  <a:lnTo>
                    <a:pt x="12229" y="4369"/>
                  </a:lnTo>
                  <a:lnTo>
                    <a:pt x="12218" y="4312"/>
                  </a:lnTo>
                  <a:lnTo>
                    <a:pt x="12184" y="4255"/>
                  </a:lnTo>
                  <a:lnTo>
                    <a:pt x="12127" y="4209"/>
                  </a:lnTo>
                  <a:lnTo>
                    <a:pt x="12058" y="4198"/>
                  </a:lnTo>
                  <a:lnTo>
                    <a:pt x="12058" y="1843"/>
                  </a:lnTo>
                  <a:lnTo>
                    <a:pt x="12104" y="1832"/>
                  </a:lnTo>
                  <a:lnTo>
                    <a:pt x="12149" y="1820"/>
                  </a:lnTo>
                  <a:lnTo>
                    <a:pt x="12184" y="1798"/>
                  </a:lnTo>
                  <a:lnTo>
                    <a:pt x="12206" y="1764"/>
                  </a:lnTo>
                  <a:lnTo>
                    <a:pt x="12240" y="1741"/>
                  </a:lnTo>
                  <a:lnTo>
                    <a:pt x="12252" y="1695"/>
                  </a:lnTo>
                  <a:lnTo>
                    <a:pt x="12263" y="1661"/>
                  </a:lnTo>
                  <a:lnTo>
                    <a:pt x="12275" y="1616"/>
                  </a:lnTo>
                  <a:lnTo>
                    <a:pt x="12263" y="1570"/>
                  </a:lnTo>
                  <a:lnTo>
                    <a:pt x="12252" y="1536"/>
                  </a:lnTo>
                  <a:lnTo>
                    <a:pt x="14231" y="387"/>
                  </a:lnTo>
                  <a:lnTo>
                    <a:pt x="14265" y="433"/>
                  </a:lnTo>
                  <a:lnTo>
                    <a:pt x="14311" y="455"/>
                  </a:lnTo>
                  <a:lnTo>
                    <a:pt x="14356" y="478"/>
                  </a:lnTo>
                  <a:lnTo>
                    <a:pt x="14413" y="490"/>
                  </a:lnTo>
                  <a:lnTo>
                    <a:pt x="14470" y="478"/>
                  </a:lnTo>
                  <a:lnTo>
                    <a:pt x="14516" y="467"/>
                  </a:lnTo>
                  <a:lnTo>
                    <a:pt x="14561" y="433"/>
                  </a:lnTo>
                  <a:lnTo>
                    <a:pt x="14595" y="387"/>
                  </a:lnTo>
                  <a:close/>
                  <a:moveTo>
                    <a:pt x="5154" y="410"/>
                  </a:moveTo>
                  <a:lnTo>
                    <a:pt x="7144" y="1559"/>
                  </a:lnTo>
                  <a:lnTo>
                    <a:pt x="7133" y="1616"/>
                  </a:lnTo>
                  <a:lnTo>
                    <a:pt x="7144" y="1673"/>
                  </a:lnTo>
                  <a:lnTo>
                    <a:pt x="7178" y="1729"/>
                  </a:lnTo>
                  <a:lnTo>
                    <a:pt x="7224" y="1764"/>
                  </a:lnTo>
                  <a:lnTo>
                    <a:pt x="7281" y="1786"/>
                  </a:lnTo>
                  <a:lnTo>
                    <a:pt x="7281" y="4209"/>
                  </a:lnTo>
                  <a:lnTo>
                    <a:pt x="7224" y="4232"/>
                  </a:lnTo>
                  <a:lnTo>
                    <a:pt x="7178" y="4266"/>
                  </a:lnTo>
                  <a:lnTo>
                    <a:pt x="7144" y="4312"/>
                  </a:lnTo>
                  <a:lnTo>
                    <a:pt x="7133" y="4369"/>
                  </a:lnTo>
                  <a:lnTo>
                    <a:pt x="7144" y="4425"/>
                  </a:lnTo>
                  <a:lnTo>
                    <a:pt x="5119" y="5597"/>
                  </a:lnTo>
                  <a:lnTo>
                    <a:pt x="5085" y="5563"/>
                  </a:lnTo>
                  <a:lnTo>
                    <a:pt x="5040" y="5529"/>
                  </a:lnTo>
                  <a:lnTo>
                    <a:pt x="4994" y="5506"/>
                  </a:lnTo>
                  <a:lnTo>
                    <a:pt x="4881" y="5506"/>
                  </a:lnTo>
                  <a:lnTo>
                    <a:pt x="4824" y="5529"/>
                  </a:lnTo>
                  <a:lnTo>
                    <a:pt x="4790" y="5563"/>
                  </a:lnTo>
                  <a:lnTo>
                    <a:pt x="4755" y="5608"/>
                  </a:lnTo>
                  <a:lnTo>
                    <a:pt x="2765" y="4460"/>
                  </a:lnTo>
                  <a:lnTo>
                    <a:pt x="2776" y="4414"/>
                  </a:lnTo>
                  <a:lnTo>
                    <a:pt x="2776" y="4369"/>
                  </a:lnTo>
                  <a:lnTo>
                    <a:pt x="2776" y="4334"/>
                  </a:lnTo>
                  <a:lnTo>
                    <a:pt x="2765" y="4289"/>
                  </a:lnTo>
                  <a:lnTo>
                    <a:pt x="2742" y="4255"/>
                  </a:lnTo>
                  <a:lnTo>
                    <a:pt x="2719" y="4232"/>
                  </a:lnTo>
                  <a:lnTo>
                    <a:pt x="2697" y="4198"/>
                  </a:lnTo>
                  <a:lnTo>
                    <a:pt x="2662" y="4187"/>
                  </a:lnTo>
                  <a:lnTo>
                    <a:pt x="2617" y="4164"/>
                  </a:lnTo>
                  <a:lnTo>
                    <a:pt x="2583" y="4164"/>
                  </a:lnTo>
                  <a:lnTo>
                    <a:pt x="2583" y="1866"/>
                  </a:lnTo>
                  <a:lnTo>
                    <a:pt x="2628" y="1866"/>
                  </a:lnTo>
                  <a:lnTo>
                    <a:pt x="2674" y="1843"/>
                  </a:lnTo>
                  <a:lnTo>
                    <a:pt x="2719" y="1820"/>
                  </a:lnTo>
                  <a:lnTo>
                    <a:pt x="2753" y="1786"/>
                  </a:lnTo>
                  <a:lnTo>
                    <a:pt x="2776" y="1752"/>
                  </a:lnTo>
                  <a:lnTo>
                    <a:pt x="2799" y="1707"/>
                  </a:lnTo>
                  <a:lnTo>
                    <a:pt x="2810" y="1661"/>
                  </a:lnTo>
                  <a:lnTo>
                    <a:pt x="2822" y="1616"/>
                  </a:lnTo>
                  <a:lnTo>
                    <a:pt x="2810" y="1570"/>
                  </a:lnTo>
                  <a:lnTo>
                    <a:pt x="2799" y="1513"/>
                  </a:lnTo>
                  <a:lnTo>
                    <a:pt x="4710" y="410"/>
                  </a:lnTo>
                  <a:lnTo>
                    <a:pt x="4755" y="467"/>
                  </a:lnTo>
                  <a:lnTo>
                    <a:pt x="4801" y="501"/>
                  </a:lnTo>
                  <a:lnTo>
                    <a:pt x="4869" y="524"/>
                  </a:lnTo>
                  <a:lnTo>
                    <a:pt x="4937" y="535"/>
                  </a:lnTo>
                  <a:lnTo>
                    <a:pt x="5006" y="524"/>
                  </a:lnTo>
                  <a:lnTo>
                    <a:pt x="5063" y="501"/>
                  </a:lnTo>
                  <a:lnTo>
                    <a:pt x="5108" y="467"/>
                  </a:lnTo>
                  <a:lnTo>
                    <a:pt x="5154" y="410"/>
                  </a:lnTo>
                  <a:close/>
                  <a:moveTo>
                    <a:pt x="4937" y="0"/>
                  </a:moveTo>
                  <a:lnTo>
                    <a:pt x="4881" y="12"/>
                  </a:lnTo>
                  <a:lnTo>
                    <a:pt x="4835" y="23"/>
                  </a:lnTo>
                  <a:lnTo>
                    <a:pt x="4790" y="46"/>
                  </a:lnTo>
                  <a:lnTo>
                    <a:pt x="4744" y="80"/>
                  </a:lnTo>
                  <a:lnTo>
                    <a:pt x="4710" y="126"/>
                  </a:lnTo>
                  <a:lnTo>
                    <a:pt x="4687" y="171"/>
                  </a:lnTo>
                  <a:lnTo>
                    <a:pt x="4676" y="217"/>
                  </a:lnTo>
                  <a:lnTo>
                    <a:pt x="4664" y="273"/>
                  </a:lnTo>
                  <a:lnTo>
                    <a:pt x="4676" y="319"/>
                  </a:lnTo>
                  <a:lnTo>
                    <a:pt x="4687" y="376"/>
                  </a:lnTo>
                  <a:lnTo>
                    <a:pt x="2776" y="1479"/>
                  </a:lnTo>
                  <a:lnTo>
                    <a:pt x="2731" y="1434"/>
                  </a:lnTo>
                  <a:lnTo>
                    <a:pt x="2685" y="1400"/>
                  </a:lnTo>
                  <a:lnTo>
                    <a:pt x="2628" y="1377"/>
                  </a:lnTo>
                  <a:lnTo>
                    <a:pt x="2560" y="1365"/>
                  </a:lnTo>
                  <a:lnTo>
                    <a:pt x="2515" y="1365"/>
                  </a:lnTo>
                  <a:lnTo>
                    <a:pt x="2469" y="1388"/>
                  </a:lnTo>
                  <a:lnTo>
                    <a:pt x="2423" y="1411"/>
                  </a:lnTo>
                  <a:lnTo>
                    <a:pt x="2389" y="1434"/>
                  </a:lnTo>
                  <a:lnTo>
                    <a:pt x="2355" y="1479"/>
                  </a:lnTo>
                  <a:lnTo>
                    <a:pt x="2332" y="1513"/>
                  </a:lnTo>
                  <a:lnTo>
                    <a:pt x="2321" y="1570"/>
                  </a:lnTo>
                  <a:lnTo>
                    <a:pt x="2310" y="1616"/>
                  </a:lnTo>
                  <a:lnTo>
                    <a:pt x="2321" y="1661"/>
                  </a:lnTo>
                  <a:lnTo>
                    <a:pt x="2332" y="1707"/>
                  </a:lnTo>
                  <a:lnTo>
                    <a:pt x="2344" y="1752"/>
                  </a:lnTo>
                  <a:lnTo>
                    <a:pt x="2378" y="1786"/>
                  </a:lnTo>
                  <a:lnTo>
                    <a:pt x="2412" y="1820"/>
                  </a:lnTo>
                  <a:lnTo>
                    <a:pt x="2446" y="1843"/>
                  </a:lnTo>
                  <a:lnTo>
                    <a:pt x="2492" y="1855"/>
                  </a:lnTo>
                  <a:lnTo>
                    <a:pt x="2537" y="1866"/>
                  </a:lnTo>
                  <a:lnTo>
                    <a:pt x="2537" y="4164"/>
                  </a:lnTo>
                  <a:lnTo>
                    <a:pt x="2503" y="4175"/>
                  </a:lnTo>
                  <a:lnTo>
                    <a:pt x="2458" y="4187"/>
                  </a:lnTo>
                  <a:lnTo>
                    <a:pt x="2401" y="4232"/>
                  </a:lnTo>
                  <a:lnTo>
                    <a:pt x="2378" y="4266"/>
                  </a:lnTo>
                  <a:lnTo>
                    <a:pt x="2367" y="4300"/>
                  </a:lnTo>
                  <a:lnTo>
                    <a:pt x="2355" y="4334"/>
                  </a:lnTo>
                  <a:lnTo>
                    <a:pt x="2355" y="4369"/>
                  </a:lnTo>
                  <a:lnTo>
                    <a:pt x="2355" y="4414"/>
                  </a:lnTo>
                  <a:lnTo>
                    <a:pt x="2367" y="4448"/>
                  </a:lnTo>
                  <a:lnTo>
                    <a:pt x="353" y="5608"/>
                  </a:lnTo>
                  <a:lnTo>
                    <a:pt x="319" y="5586"/>
                  </a:lnTo>
                  <a:lnTo>
                    <a:pt x="285" y="5552"/>
                  </a:lnTo>
                  <a:lnTo>
                    <a:pt x="239" y="5540"/>
                  </a:lnTo>
                  <a:lnTo>
                    <a:pt x="194" y="5529"/>
                  </a:lnTo>
                  <a:lnTo>
                    <a:pt x="160" y="5540"/>
                  </a:lnTo>
                  <a:lnTo>
                    <a:pt x="126" y="5552"/>
                  </a:lnTo>
                  <a:lnTo>
                    <a:pt x="92" y="5563"/>
                  </a:lnTo>
                  <a:lnTo>
                    <a:pt x="57" y="5586"/>
                  </a:lnTo>
                  <a:lnTo>
                    <a:pt x="35" y="5620"/>
                  </a:lnTo>
                  <a:lnTo>
                    <a:pt x="23" y="5654"/>
                  </a:lnTo>
                  <a:lnTo>
                    <a:pt x="12" y="5688"/>
                  </a:lnTo>
                  <a:lnTo>
                    <a:pt x="1" y="5722"/>
                  </a:lnTo>
                  <a:lnTo>
                    <a:pt x="12" y="5779"/>
                  </a:lnTo>
                  <a:lnTo>
                    <a:pt x="35" y="5825"/>
                  </a:lnTo>
                  <a:lnTo>
                    <a:pt x="353" y="5825"/>
                  </a:lnTo>
                  <a:lnTo>
                    <a:pt x="376" y="5779"/>
                  </a:lnTo>
                  <a:lnTo>
                    <a:pt x="387" y="5722"/>
                  </a:lnTo>
                  <a:lnTo>
                    <a:pt x="376" y="5688"/>
                  </a:lnTo>
                  <a:lnTo>
                    <a:pt x="376" y="5654"/>
                  </a:lnTo>
                  <a:lnTo>
                    <a:pt x="2389" y="4494"/>
                  </a:lnTo>
                  <a:lnTo>
                    <a:pt x="2423" y="4528"/>
                  </a:lnTo>
                  <a:lnTo>
                    <a:pt x="2458" y="4562"/>
                  </a:lnTo>
                  <a:lnTo>
                    <a:pt x="2515" y="4585"/>
                  </a:lnTo>
                  <a:lnTo>
                    <a:pt x="2617" y="4585"/>
                  </a:lnTo>
                  <a:lnTo>
                    <a:pt x="2662" y="4562"/>
                  </a:lnTo>
                  <a:lnTo>
                    <a:pt x="2708" y="4539"/>
                  </a:lnTo>
                  <a:lnTo>
                    <a:pt x="2742" y="4494"/>
                  </a:lnTo>
                  <a:lnTo>
                    <a:pt x="4733" y="5643"/>
                  </a:lnTo>
                  <a:lnTo>
                    <a:pt x="4721" y="5677"/>
                  </a:lnTo>
                  <a:lnTo>
                    <a:pt x="4721" y="5722"/>
                  </a:lnTo>
                  <a:lnTo>
                    <a:pt x="4721" y="5779"/>
                  </a:lnTo>
                  <a:lnTo>
                    <a:pt x="4744" y="5825"/>
                  </a:lnTo>
                  <a:lnTo>
                    <a:pt x="5131" y="5825"/>
                  </a:lnTo>
                  <a:lnTo>
                    <a:pt x="5142" y="5779"/>
                  </a:lnTo>
                  <a:lnTo>
                    <a:pt x="5154" y="5722"/>
                  </a:lnTo>
                  <a:lnTo>
                    <a:pt x="5154" y="5677"/>
                  </a:lnTo>
                  <a:lnTo>
                    <a:pt x="5142" y="5643"/>
                  </a:lnTo>
                  <a:lnTo>
                    <a:pt x="7167" y="4471"/>
                  </a:lnTo>
                  <a:lnTo>
                    <a:pt x="7190" y="4494"/>
                  </a:lnTo>
                  <a:lnTo>
                    <a:pt x="7224" y="4516"/>
                  </a:lnTo>
                  <a:lnTo>
                    <a:pt x="7258" y="4539"/>
                  </a:lnTo>
                  <a:lnTo>
                    <a:pt x="7349" y="4539"/>
                  </a:lnTo>
                  <a:lnTo>
                    <a:pt x="7383" y="4528"/>
                  </a:lnTo>
                  <a:lnTo>
                    <a:pt x="7417" y="4505"/>
                  </a:lnTo>
                  <a:lnTo>
                    <a:pt x="7440" y="4471"/>
                  </a:lnTo>
                  <a:lnTo>
                    <a:pt x="9442" y="5631"/>
                  </a:lnTo>
                  <a:lnTo>
                    <a:pt x="9419" y="5677"/>
                  </a:lnTo>
                  <a:lnTo>
                    <a:pt x="9419" y="5722"/>
                  </a:lnTo>
                  <a:lnTo>
                    <a:pt x="9431" y="5779"/>
                  </a:lnTo>
                  <a:lnTo>
                    <a:pt x="9442" y="5825"/>
                  </a:lnTo>
                  <a:lnTo>
                    <a:pt x="9909" y="5825"/>
                  </a:lnTo>
                  <a:lnTo>
                    <a:pt x="9920" y="5779"/>
                  </a:lnTo>
                  <a:lnTo>
                    <a:pt x="9931" y="5722"/>
                  </a:lnTo>
                  <a:lnTo>
                    <a:pt x="9920" y="5665"/>
                  </a:lnTo>
                  <a:lnTo>
                    <a:pt x="9909" y="5620"/>
                  </a:lnTo>
                  <a:lnTo>
                    <a:pt x="11888" y="4482"/>
                  </a:lnTo>
                  <a:lnTo>
                    <a:pt x="11922" y="4505"/>
                  </a:lnTo>
                  <a:lnTo>
                    <a:pt x="11956" y="4539"/>
                  </a:lnTo>
                  <a:lnTo>
                    <a:pt x="12002" y="4551"/>
                  </a:lnTo>
                  <a:lnTo>
                    <a:pt x="12047" y="4562"/>
                  </a:lnTo>
                  <a:lnTo>
                    <a:pt x="12093" y="4551"/>
                  </a:lnTo>
                  <a:lnTo>
                    <a:pt x="12127" y="4539"/>
                  </a:lnTo>
                  <a:lnTo>
                    <a:pt x="12161" y="4516"/>
                  </a:lnTo>
                  <a:lnTo>
                    <a:pt x="12195" y="4482"/>
                  </a:lnTo>
                  <a:lnTo>
                    <a:pt x="14174" y="5620"/>
                  </a:lnTo>
                  <a:lnTo>
                    <a:pt x="14163" y="5665"/>
                  </a:lnTo>
                  <a:lnTo>
                    <a:pt x="14152" y="5722"/>
                  </a:lnTo>
                  <a:lnTo>
                    <a:pt x="14163" y="5779"/>
                  </a:lnTo>
                  <a:lnTo>
                    <a:pt x="14174" y="5825"/>
                  </a:lnTo>
                  <a:lnTo>
                    <a:pt x="14652" y="5825"/>
                  </a:lnTo>
                  <a:lnTo>
                    <a:pt x="14675" y="5779"/>
                  </a:lnTo>
                  <a:lnTo>
                    <a:pt x="14675" y="5722"/>
                  </a:lnTo>
                  <a:lnTo>
                    <a:pt x="14675" y="5665"/>
                  </a:lnTo>
                  <a:lnTo>
                    <a:pt x="14652" y="5620"/>
                  </a:lnTo>
                  <a:lnTo>
                    <a:pt x="16597" y="4494"/>
                  </a:lnTo>
                  <a:lnTo>
                    <a:pt x="16631" y="4539"/>
                  </a:lnTo>
                  <a:lnTo>
                    <a:pt x="16677" y="4573"/>
                  </a:lnTo>
                  <a:lnTo>
                    <a:pt x="16734" y="4585"/>
                  </a:lnTo>
                  <a:lnTo>
                    <a:pt x="16779" y="4596"/>
                  </a:lnTo>
                  <a:lnTo>
                    <a:pt x="16825" y="4596"/>
                  </a:lnTo>
                  <a:lnTo>
                    <a:pt x="16870" y="4573"/>
                  </a:lnTo>
                  <a:lnTo>
                    <a:pt x="16904" y="4562"/>
                  </a:lnTo>
                  <a:lnTo>
                    <a:pt x="16939" y="4528"/>
                  </a:lnTo>
                  <a:lnTo>
                    <a:pt x="16973" y="4494"/>
                  </a:lnTo>
                  <a:lnTo>
                    <a:pt x="16984" y="4460"/>
                  </a:lnTo>
                  <a:lnTo>
                    <a:pt x="17007" y="4414"/>
                  </a:lnTo>
                  <a:lnTo>
                    <a:pt x="17007" y="4369"/>
                  </a:lnTo>
                  <a:lnTo>
                    <a:pt x="17007" y="4334"/>
                  </a:lnTo>
                  <a:lnTo>
                    <a:pt x="16995" y="4289"/>
                  </a:lnTo>
                  <a:lnTo>
                    <a:pt x="16973" y="4255"/>
                  </a:lnTo>
                  <a:lnTo>
                    <a:pt x="16950" y="4221"/>
                  </a:lnTo>
                  <a:lnTo>
                    <a:pt x="16916" y="4198"/>
                  </a:lnTo>
                  <a:lnTo>
                    <a:pt x="16882" y="4175"/>
                  </a:lnTo>
                  <a:lnTo>
                    <a:pt x="16848" y="4164"/>
                  </a:lnTo>
                  <a:lnTo>
                    <a:pt x="16802" y="4152"/>
                  </a:lnTo>
                  <a:lnTo>
                    <a:pt x="16802" y="1786"/>
                  </a:lnTo>
                  <a:lnTo>
                    <a:pt x="16859" y="1764"/>
                  </a:lnTo>
                  <a:lnTo>
                    <a:pt x="16916" y="1729"/>
                  </a:lnTo>
                  <a:lnTo>
                    <a:pt x="16939" y="1673"/>
                  </a:lnTo>
                  <a:lnTo>
                    <a:pt x="16950" y="1616"/>
                  </a:lnTo>
                  <a:lnTo>
                    <a:pt x="16950" y="1582"/>
                  </a:lnTo>
                  <a:lnTo>
                    <a:pt x="16939" y="1547"/>
                  </a:lnTo>
                  <a:lnTo>
                    <a:pt x="16904" y="1502"/>
                  </a:lnTo>
                  <a:lnTo>
                    <a:pt x="16848" y="1456"/>
                  </a:lnTo>
                  <a:lnTo>
                    <a:pt x="16813" y="1456"/>
                  </a:lnTo>
                  <a:lnTo>
                    <a:pt x="16779" y="1445"/>
                  </a:lnTo>
                  <a:lnTo>
                    <a:pt x="16745" y="1456"/>
                  </a:lnTo>
                  <a:lnTo>
                    <a:pt x="16700" y="1468"/>
                  </a:lnTo>
                  <a:lnTo>
                    <a:pt x="16677" y="1491"/>
                  </a:lnTo>
                  <a:lnTo>
                    <a:pt x="16643" y="1525"/>
                  </a:lnTo>
                  <a:lnTo>
                    <a:pt x="14618" y="353"/>
                  </a:lnTo>
                  <a:lnTo>
                    <a:pt x="14629" y="308"/>
                  </a:lnTo>
                  <a:lnTo>
                    <a:pt x="14629" y="273"/>
                  </a:lnTo>
                  <a:lnTo>
                    <a:pt x="14629" y="228"/>
                  </a:lnTo>
                  <a:lnTo>
                    <a:pt x="14618" y="182"/>
                  </a:lnTo>
                  <a:lnTo>
                    <a:pt x="14595" y="148"/>
                  </a:lnTo>
                  <a:lnTo>
                    <a:pt x="14572" y="114"/>
                  </a:lnTo>
                  <a:lnTo>
                    <a:pt x="14538" y="91"/>
                  </a:lnTo>
                  <a:lnTo>
                    <a:pt x="14504" y="69"/>
                  </a:lnTo>
                  <a:lnTo>
                    <a:pt x="14459" y="57"/>
                  </a:lnTo>
                  <a:lnTo>
                    <a:pt x="14413" y="46"/>
                  </a:lnTo>
                  <a:lnTo>
                    <a:pt x="14368" y="57"/>
                  </a:lnTo>
                  <a:lnTo>
                    <a:pt x="14334" y="69"/>
                  </a:lnTo>
                  <a:lnTo>
                    <a:pt x="14288" y="91"/>
                  </a:lnTo>
                  <a:lnTo>
                    <a:pt x="14265" y="114"/>
                  </a:lnTo>
                  <a:lnTo>
                    <a:pt x="14231" y="148"/>
                  </a:lnTo>
                  <a:lnTo>
                    <a:pt x="14208" y="182"/>
                  </a:lnTo>
                  <a:lnTo>
                    <a:pt x="14197" y="228"/>
                  </a:lnTo>
                  <a:lnTo>
                    <a:pt x="14197" y="273"/>
                  </a:lnTo>
                  <a:lnTo>
                    <a:pt x="14197" y="308"/>
                  </a:lnTo>
                  <a:lnTo>
                    <a:pt x="14208" y="353"/>
                  </a:lnTo>
                  <a:lnTo>
                    <a:pt x="12229" y="1491"/>
                  </a:lnTo>
                  <a:lnTo>
                    <a:pt x="12195" y="1445"/>
                  </a:lnTo>
                  <a:lnTo>
                    <a:pt x="12149" y="1422"/>
                  </a:lnTo>
                  <a:lnTo>
                    <a:pt x="12104" y="1400"/>
                  </a:lnTo>
                  <a:lnTo>
                    <a:pt x="12047" y="1388"/>
                  </a:lnTo>
                  <a:lnTo>
                    <a:pt x="11990" y="1400"/>
                  </a:lnTo>
                  <a:lnTo>
                    <a:pt x="11933" y="1422"/>
                  </a:lnTo>
                  <a:lnTo>
                    <a:pt x="11888" y="1456"/>
                  </a:lnTo>
                  <a:lnTo>
                    <a:pt x="11854" y="1491"/>
                  </a:lnTo>
                  <a:lnTo>
                    <a:pt x="9840" y="330"/>
                  </a:lnTo>
                  <a:lnTo>
                    <a:pt x="9852" y="273"/>
                  </a:lnTo>
                  <a:lnTo>
                    <a:pt x="9852" y="239"/>
                  </a:lnTo>
                  <a:lnTo>
                    <a:pt x="9840" y="205"/>
                  </a:lnTo>
                  <a:lnTo>
                    <a:pt x="9795" y="148"/>
                  </a:lnTo>
                  <a:lnTo>
                    <a:pt x="9738" y="103"/>
                  </a:lnTo>
                  <a:lnTo>
                    <a:pt x="9715" y="91"/>
                  </a:lnTo>
                  <a:lnTo>
                    <a:pt x="9635" y="91"/>
                  </a:lnTo>
                  <a:lnTo>
                    <a:pt x="9601" y="103"/>
                  </a:lnTo>
                  <a:lnTo>
                    <a:pt x="9544" y="148"/>
                  </a:lnTo>
                  <a:lnTo>
                    <a:pt x="9510" y="205"/>
                  </a:lnTo>
                  <a:lnTo>
                    <a:pt x="9499" y="239"/>
                  </a:lnTo>
                  <a:lnTo>
                    <a:pt x="9499" y="273"/>
                  </a:lnTo>
                  <a:lnTo>
                    <a:pt x="9510" y="330"/>
                  </a:lnTo>
                  <a:lnTo>
                    <a:pt x="7440" y="1525"/>
                  </a:lnTo>
                  <a:lnTo>
                    <a:pt x="7417" y="1491"/>
                  </a:lnTo>
                  <a:lnTo>
                    <a:pt x="7383" y="1468"/>
                  </a:lnTo>
                  <a:lnTo>
                    <a:pt x="7349" y="1456"/>
                  </a:lnTo>
                  <a:lnTo>
                    <a:pt x="7304" y="1445"/>
                  </a:lnTo>
                  <a:lnTo>
                    <a:pt x="7258" y="1456"/>
                  </a:lnTo>
                  <a:lnTo>
                    <a:pt x="7224" y="1468"/>
                  </a:lnTo>
                  <a:lnTo>
                    <a:pt x="7190" y="1491"/>
                  </a:lnTo>
                  <a:lnTo>
                    <a:pt x="7167" y="1525"/>
                  </a:lnTo>
                  <a:lnTo>
                    <a:pt x="5176" y="376"/>
                  </a:lnTo>
                  <a:lnTo>
                    <a:pt x="5188" y="319"/>
                  </a:lnTo>
                  <a:lnTo>
                    <a:pt x="5199" y="273"/>
                  </a:lnTo>
                  <a:lnTo>
                    <a:pt x="5199" y="217"/>
                  </a:lnTo>
                  <a:lnTo>
                    <a:pt x="5176" y="171"/>
                  </a:lnTo>
                  <a:lnTo>
                    <a:pt x="5154" y="126"/>
                  </a:lnTo>
                  <a:lnTo>
                    <a:pt x="5119" y="80"/>
                  </a:lnTo>
                  <a:lnTo>
                    <a:pt x="5085" y="46"/>
                  </a:lnTo>
                  <a:lnTo>
                    <a:pt x="5040" y="23"/>
                  </a:lnTo>
                  <a:lnTo>
                    <a:pt x="4983" y="1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11" name="Google Shape;18;p2"/>
            <p:cNvSpPr>
              <a:spLocks/>
            </p:cNvSpPr>
            <p:nvPr/>
          </p:nvSpPr>
          <p:spPr bwMode="auto">
            <a:xfrm>
              <a:off x="8300919" y="0"/>
              <a:ext cx="843077" cy="1293031"/>
            </a:xfrm>
            <a:custGeom>
              <a:avLst/>
              <a:gdLst>
                <a:gd name="T0" fmla="*/ 51969443 w 8055"/>
                <a:gd name="T1" fmla="*/ 88098177 h 12354"/>
                <a:gd name="T2" fmla="*/ 53459246 w 8055"/>
                <a:gd name="T3" fmla="*/ 90091940 h 12354"/>
                <a:gd name="T4" fmla="*/ 53338776 w 8055"/>
                <a:gd name="T5" fmla="*/ 116514820 h 12354"/>
                <a:gd name="T6" fmla="*/ 30782934 w 8055"/>
                <a:gd name="T7" fmla="*/ 130350587 h 12354"/>
                <a:gd name="T8" fmla="*/ 27419837 w 8055"/>
                <a:gd name="T9" fmla="*/ 129978189 h 12354"/>
                <a:gd name="T10" fmla="*/ 5740250 w 8055"/>
                <a:gd name="T11" fmla="*/ 117763578 h 12354"/>
                <a:gd name="T12" fmla="*/ 4611961 w 8055"/>
                <a:gd name="T13" fmla="*/ 115397417 h 12354"/>
                <a:gd name="T14" fmla="*/ 3494557 w 8055"/>
                <a:gd name="T15" fmla="*/ 89598968 h 12354"/>
                <a:gd name="T16" fmla="*/ 5115923 w 8055"/>
                <a:gd name="T17" fmla="*/ 87484631 h 12354"/>
                <a:gd name="T18" fmla="*/ 27792235 w 8055"/>
                <a:gd name="T19" fmla="*/ 74645694 h 12354"/>
                <a:gd name="T20" fmla="*/ 30410431 w 8055"/>
                <a:gd name="T21" fmla="*/ 74393765 h 12354"/>
                <a:gd name="T22" fmla="*/ 53711279 w 8055"/>
                <a:gd name="T23" fmla="*/ 25666990 h 12354"/>
                <a:gd name="T24" fmla="*/ 52462416 w 8055"/>
                <a:gd name="T25" fmla="*/ 27288250 h 12354"/>
                <a:gd name="T26" fmla="*/ 53086847 w 8055"/>
                <a:gd name="T27" fmla="*/ 29534046 h 12354"/>
                <a:gd name="T28" fmla="*/ 55956972 w 8055"/>
                <a:gd name="T29" fmla="*/ 29906444 h 12354"/>
                <a:gd name="T30" fmla="*/ 78140416 w 8055"/>
                <a:gd name="T31" fmla="*/ 42493453 h 12354"/>
                <a:gd name="T32" fmla="*/ 79137246 w 8055"/>
                <a:gd name="T33" fmla="*/ 44607790 h 12354"/>
                <a:gd name="T34" fmla="*/ 80002722 w 8055"/>
                <a:gd name="T35" fmla="*/ 70406239 h 12354"/>
                <a:gd name="T36" fmla="*/ 78512815 w 8055"/>
                <a:gd name="T37" fmla="*/ 71775571 h 12354"/>
                <a:gd name="T38" fmla="*/ 57205836 w 8055"/>
                <a:gd name="T39" fmla="*/ 85863371 h 12354"/>
                <a:gd name="T40" fmla="*/ 53459246 w 8055"/>
                <a:gd name="T41" fmla="*/ 84866437 h 12354"/>
                <a:gd name="T42" fmla="*/ 31034863 w 8055"/>
                <a:gd name="T43" fmla="*/ 72279428 h 12354"/>
                <a:gd name="T44" fmla="*/ 29665530 w 8055"/>
                <a:gd name="T45" fmla="*/ 70658168 h 12354"/>
                <a:gd name="T46" fmla="*/ 27288377 w 8055"/>
                <a:gd name="T47" fmla="*/ 71151140 h 12354"/>
                <a:gd name="T48" fmla="*/ 26674831 w 8055"/>
                <a:gd name="T49" fmla="*/ 73517405 h 12354"/>
                <a:gd name="T50" fmla="*/ 2870125 w 8055"/>
                <a:gd name="T51" fmla="*/ 85238940 h 12354"/>
                <a:gd name="T52" fmla="*/ 996935 w 8055"/>
                <a:gd name="T53" fmla="*/ 86235873 h 12354"/>
                <a:gd name="T54" fmla="*/ 755891 w 8055"/>
                <a:gd name="T55" fmla="*/ 88350106 h 12354"/>
                <a:gd name="T56" fmla="*/ 2125224 w 8055"/>
                <a:gd name="T57" fmla="*/ 114893455 h 12354"/>
                <a:gd name="T58" fmla="*/ 131459 w 8055"/>
                <a:gd name="T59" fmla="*/ 116635290 h 12354"/>
                <a:gd name="T60" fmla="*/ 503962 w 8055"/>
                <a:gd name="T61" fmla="*/ 119384943 h 12354"/>
                <a:gd name="T62" fmla="*/ 2870125 w 8055"/>
                <a:gd name="T63" fmla="*/ 120622816 h 12354"/>
                <a:gd name="T64" fmla="*/ 26170973 w 8055"/>
                <a:gd name="T65" fmla="*/ 131347521 h 12354"/>
                <a:gd name="T66" fmla="*/ 26422902 w 8055"/>
                <a:gd name="T67" fmla="*/ 134086184 h 12354"/>
                <a:gd name="T68" fmla="*/ 29413601 w 8055"/>
                <a:gd name="T69" fmla="*/ 135335047 h 12354"/>
                <a:gd name="T70" fmla="*/ 31527835 w 8055"/>
                <a:gd name="T71" fmla="*/ 133582327 h 12354"/>
                <a:gd name="T72" fmla="*/ 53218307 w 8055"/>
                <a:gd name="T73" fmla="*/ 118760512 h 12354"/>
                <a:gd name="T74" fmla="*/ 55332541 w 8055"/>
                <a:gd name="T75" fmla="*/ 119505412 h 12354"/>
                <a:gd name="T76" fmla="*/ 78260886 w 8055"/>
                <a:gd name="T77" fmla="*/ 131971952 h 12354"/>
                <a:gd name="T78" fmla="*/ 79005787 w 8055"/>
                <a:gd name="T79" fmla="*/ 134206758 h 12354"/>
                <a:gd name="T80" fmla="*/ 81755443 w 8055"/>
                <a:gd name="T81" fmla="*/ 134831085 h 12354"/>
                <a:gd name="T82" fmla="*/ 83245350 w 8055"/>
                <a:gd name="T83" fmla="*/ 132968781 h 12354"/>
                <a:gd name="T84" fmla="*/ 88229709 w 8055"/>
                <a:gd name="T85" fmla="*/ 127852967 h 12354"/>
                <a:gd name="T86" fmla="*/ 80134181 w 8055"/>
                <a:gd name="T87" fmla="*/ 129978189 h 12354"/>
                <a:gd name="T88" fmla="*/ 56701874 w 8055"/>
                <a:gd name="T89" fmla="*/ 117763578 h 12354"/>
                <a:gd name="T90" fmla="*/ 55080612 w 8055"/>
                <a:gd name="T91" fmla="*/ 90475328 h 12354"/>
                <a:gd name="T92" fmla="*/ 57326305 w 8055"/>
                <a:gd name="T93" fmla="*/ 89095006 h 12354"/>
                <a:gd name="T94" fmla="*/ 57446880 w 8055"/>
                <a:gd name="T95" fmla="*/ 86235873 h 12354"/>
                <a:gd name="T96" fmla="*/ 81372055 w 8055"/>
                <a:gd name="T97" fmla="*/ 75138666 h 12354"/>
                <a:gd name="T98" fmla="*/ 88229709 w 8055"/>
                <a:gd name="T99" fmla="*/ 76507997 h 12354"/>
                <a:gd name="T100" fmla="*/ 82993316 w 8055"/>
                <a:gd name="T101" fmla="*/ 71775571 h 12354"/>
                <a:gd name="T102" fmla="*/ 81503514 w 8055"/>
                <a:gd name="T103" fmla="*/ 70406239 h 12354"/>
                <a:gd name="T104" fmla="*/ 82368989 w 8055"/>
                <a:gd name="T105" fmla="*/ 44607790 h 12354"/>
                <a:gd name="T106" fmla="*/ 83365819 w 8055"/>
                <a:gd name="T107" fmla="*/ 42493453 h 12354"/>
                <a:gd name="T108" fmla="*/ 82872847 w 8055"/>
                <a:gd name="T109" fmla="*/ 41003652 h 12354"/>
                <a:gd name="T110" fmla="*/ 80134181 w 8055"/>
                <a:gd name="T111" fmla="*/ 39995833 h 12354"/>
                <a:gd name="T112" fmla="*/ 57205836 w 8055"/>
                <a:gd name="T113" fmla="*/ 28164715 h 12354"/>
                <a:gd name="T114" fmla="*/ 56581404 w 8055"/>
                <a:gd name="T115" fmla="*/ 26170952 h 12354"/>
                <a:gd name="T116" fmla="*/ 55080612 w 8055"/>
                <a:gd name="T117" fmla="*/ 0 h 1235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055" h="12354" extrusionOk="0">
                  <a:moveTo>
                    <a:pt x="2810" y="6746"/>
                  </a:moveTo>
                  <a:lnTo>
                    <a:pt x="4755" y="7872"/>
                  </a:lnTo>
                  <a:lnTo>
                    <a:pt x="4744" y="7929"/>
                  </a:lnTo>
                  <a:lnTo>
                    <a:pt x="4732" y="7986"/>
                  </a:lnTo>
                  <a:lnTo>
                    <a:pt x="4744" y="8042"/>
                  </a:lnTo>
                  <a:lnTo>
                    <a:pt x="4755" y="8088"/>
                  </a:lnTo>
                  <a:lnTo>
                    <a:pt x="4778" y="8133"/>
                  </a:lnTo>
                  <a:lnTo>
                    <a:pt x="4801" y="8168"/>
                  </a:lnTo>
                  <a:lnTo>
                    <a:pt x="4846" y="8202"/>
                  </a:lnTo>
                  <a:lnTo>
                    <a:pt x="4880" y="8224"/>
                  </a:lnTo>
                  <a:lnTo>
                    <a:pt x="4926" y="8247"/>
                  </a:lnTo>
                  <a:lnTo>
                    <a:pt x="4983" y="8259"/>
                  </a:lnTo>
                  <a:lnTo>
                    <a:pt x="4983" y="10579"/>
                  </a:lnTo>
                  <a:lnTo>
                    <a:pt x="4926" y="10602"/>
                  </a:lnTo>
                  <a:lnTo>
                    <a:pt x="4869" y="10636"/>
                  </a:lnTo>
                  <a:lnTo>
                    <a:pt x="4846" y="10681"/>
                  </a:lnTo>
                  <a:lnTo>
                    <a:pt x="4835" y="10750"/>
                  </a:lnTo>
                  <a:lnTo>
                    <a:pt x="4835" y="10795"/>
                  </a:lnTo>
                  <a:lnTo>
                    <a:pt x="2856" y="11944"/>
                  </a:lnTo>
                  <a:lnTo>
                    <a:pt x="2810" y="11899"/>
                  </a:lnTo>
                  <a:lnTo>
                    <a:pt x="2753" y="11865"/>
                  </a:lnTo>
                  <a:lnTo>
                    <a:pt x="2696" y="11842"/>
                  </a:lnTo>
                  <a:lnTo>
                    <a:pt x="2628" y="11830"/>
                  </a:lnTo>
                  <a:lnTo>
                    <a:pt x="2571" y="11842"/>
                  </a:lnTo>
                  <a:lnTo>
                    <a:pt x="2503" y="11865"/>
                  </a:lnTo>
                  <a:lnTo>
                    <a:pt x="2457" y="11899"/>
                  </a:lnTo>
                  <a:lnTo>
                    <a:pt x="2412" y="11944"/>
                  </a:lnTo>
                  <a:lnTo>
                    <a:pt x="512" y="10841"/>
                  </a:lnTo>
                  <a:lnTo>
                    <a:pt x="524" y="10795"/>
                  </a:lnTo>
                  <a:lnTo>
                    <a:pt x="524" y="10750"/>
                  </a:lnTo>
                  <a:lnTo>
                    <a:pt x="524" y="10693"/>
                  </a:lnTo>
                  <a:lnTo>
                    <a:pt x="512" y="10647"/>
                  </a:lnTo>
                  <a:lnTo>
                    <a:pt x="489" y="10602"/>
                  </a:lnTo>
                  <a:lnTo>
                    <a:pt x="455" y="10568"/>
                  </a:lnTo>
                  <a:lnTo>
                    <a:pt x="421" y="10534"/>
                  </a:lnTo>
                  <a:lnTo>
                    <a:pt x="376" y="10511"/>
                  </a:lnTo>
                  <a:lnTo>
                    <a:pt x="330" y="10488"/>
                  </a:lnTo>
                  <a:lnTo>
                    <a:pt x="285" y="10477"/>
                  </a:lnTo>
                  <a:lnTo>
                    <a:pt x="285" y="8190"/>
                  </a:lnTo>
                  <a:lnTo>
                    <a:pt x="319" y="8179"/>
                  </a:lnTo>
                  <a:lnTo>
                    <a:pt x="353" y="8168"/>
                  </a:lnTo>
                  <a:lnTo>
                    <a:pt x="410" y="8122"/>
                  </a:lnTo>
                  <a:lnTo>
                    <a:pt x="455" y="8065"/>
                  </a:lnTo>
                  <a:lnTo>
                    <a:pt x="467" y="8031"/>
                  </a:lnTo>
                  <a:lnTo>
                    <a:pt x="467" y="7986"/>
                  </a:lnTo>
                  <a:lnTo>
                    <a:pt x="455" y="7951"/>
                  </a:lnTo>
                  <a:lnTo>
                    <a:pt x="444" y="7906"/>
                  </a:lnTo>
                  <a:lnTo>
                    <a:pt x="2457" y="6746"/>
                  </a:lnTo>
                  <a:lnTo>
                    <a:pt x="2491" y="6791"/>
                  </a:lnTo>
                  <a:lnTo>
                    <a:pt x="2537" y="6814"/>
                  </a:lnTo>
                  <a:lnTo>
                    <a:pt x="2582" y="6837"/>
                  </a:lnTo>
                  <a:lnTo>
                    <a:pt x="2628" y="6848"/>
                  </a:lnTo>
                  <a:lnTo>
                    <a:pt x="2685" y="6837"/>
                  </a:lnTo>
                  <a:lnTo>
                    <a:pt x="2730" y="6814"/>
                  </a:lnTo>
                  <a:lnTo>
                    <a:pt x="2776" y="6791"/>
                  </a:lnTo>
                  <a:lnTo>
                    <a:pt x="2810" y="6746"/>
                  </a:lnTo>
                  <a:close/>
                  <a:moveTo>
                    <a:pt x="4983" y="0"/>
                  </a:moveTo>
                  <a:lnTo>
                    <a:pt x="4983" y="2321"/>
                  </a:lnTo>
                  <a:lnTo>
                    <a:pt x="4937" y="2321"/>
                  </a:lnTo>
                  <a:lnTo>
                    <a:pt x="4903" y="2343"/>
                  </a:lnTo>
                  <a:lnTo>
                    <a:pt x="4869" y="2366"/>
                  </a:lnTo>
                  <a:lnTo>
                    <a:pt x="4835" y="2389"/>
                  </a:lnTo>
                  <a:lnTo>
                    <a:pt x="4812" y="2423"/>
                  </a:lnTo>
                  <a:lnTo>
                    <a:pt x="4801" y="2457"/>
                  </a:lnTo>
                  <a:lnTo>
                    <a:pt x="4789" y="2491"/>
                  </a:lnTo>
                  <a:lnTo>
                    <a:pt x="4778" y="2537"/>
                  </a:lnTo>
                  <a:lnTo>
                    <a:pt x="4789" y="2582"/>
                  </a:lnTo>
                  <a:lnTo>
                    <a:pt x="4801" y="2616"/>
                  </a:lnTo>
                  <a:lnTo>
                    <a:pt x="4823" y="2662"/>
                  </a:lnTo>
                  <a:lnTo>
                    <a:pt x="4846" y="2696"/>
                  </a:lnTo>
                  <a:lnTo>
                    <a:pt x="4880" y="2719"/>
                  </a:lnTo>
                  <a:lnTo>
                    <a:pt x="4914" y="2741"/>
                  </a:lnTo>
                  <a:lnTo>
                    <a:pt x="4960" y="2753"/>
                  </a:lnTo>
                  <a:lnTo>
                    <a:pt x="5062" y="2753"/>
                  </a:lnTo>
                  <a:lnTo>
                    <a:pt x="5108" y="2730"/>
                  </a:lnTo>
                  <a:lnTo>
                    <a:pt x="5153" y="2696"/>
                  </a:lnTo>
                  <a:lnTo>
                    <a:pt x="5187" y="2650"/>
                  </a:lnTo>
                  <a:lnTo>
                    <a:pt x="7155" y="3788"/>
                  </a:lnTo>
                  <a:lnTo>
                    <a:pt x="7133" y="3834"/>
                  </a:lnTo>
                  <a:lnTo>
                    <a:pt x="7133" y="3879"/>
                  </a:lnTo>
                  <a:lnTo>
                    <a:pt x="7133" y="3925"/>
                  </a:lnTo>
                  <a:lnTo>
                    <a:pt x="7144" y="3970"/>
                  </a:lnTo>
                  <a:lnTo>
                    <a:pt x="7167" y="4004"/>
                  </a:lnTo>
                  <a:lnTo>
                    <a:pt x="7190" y="4050"/>
                  </a:lnTo>
                  <a:lnTo>
                    <a:pt x="7224" y="4072"/>
                  </a:lnTo>
                  <a:lnTo>
                    <a:pt x="7269" y="4095"/>
                  </a:lnTo>
                  <a:lnTo>
                    <a:pt x="7303" y="4118"/>
                  </a:lnTo>
                  <a:lnTo>
                    <a:pt x="7349" y="4118"/>
                  </a:lnTo>
                  <a:lnTo>
                    <a:pt x="7349" y="6416"/>
                  </a:lnTo>
                  <a:lnTo>
                    <a:pt x="7303" y="6427"/>
                  </a:lnTo>
                  <a:lnTo>
                    <a:pt x="7269" y="6438"/>
                  </a:lnTo>
                  <a:lnTo>
                    <a:pt x="7235" y="6461"/>
                  </a:lnTo>
                  <a:lnTo>
                    <a:pt x="7201" y="6484"/>
                  </a:lnTo>
                  <a:lnTo>
                    <a:pt x="7178" y="6518"/>
                  </a:lnTo>
                  <a:lnTo>
                    <a:pt x="7167" y="6552"/>
                  </a:lnTo>
                  <a:lnTo>
                    <a:pt x="7155" y="6598"/>
                  </a:lnTo>
                  <a:lnTo>
                    <a:pt x="7144" y="6643"/>
                  </a:lnTo>
                  <a:lnTo>
                    <a:pt x="7155" y="6677"/>
                  </a:lnTo>
                  <a:lnTo>
                    <a:pt x="7167" y="6711"/>
                  </a:lnTo>
                  <a:lnTo>
                    <a:pt x="5222" y="7838"/>
                  </a:lnTo>
                  <a:lnTo>
                    <a:pt x="5176" y="7792"/>
                  </a:lnTo>
                  <a:lnTo>
                    <a:pt x="5131" y="7747"/>
                  </a:lnTo>
                  <a:lnTo>
                    <a:pt x="5074" y="7724"/>
                  </a:lnTo>
                  <a:lnTo>
                    <a:pt x="4937" y="7724"/>
                  </a:lnTo>
                  <a:lnTo>
                    <a:pt x="4880" y="7747"/>
                  </a:lnTo>
                  <a:lnTo>
                    <a:pt x="4823" y="7792"/>
                  </a:lnTo>
                  <a:lnTo>
                    <a:pt x="4778" y="7838"/>
                  </a:lnTo>
                  <a:lnTo>
                    <a:pt x="2821" y="6711"/>
                  </a:lnTo>
                  <a:lnTo>
                    <a:pt x="2844" y="6643"/>
                  </a:lnTo>
                  <a:lnTo>
                    <a:pt x="2833" y="6598"/>
                  </a:lnTo>
                  <a:lnTo>
                    <a:pt x="2821" y="6564"/>
                  </a:lnTo>
                  <a:lnTo>
                    <a:pt x="2799" y="6529"/>
                  </a:lnTo>
                  <a:lnTo>
                    <a:pt x="2776" y="6495"/>
                  </a:lnTo>
                  <a:lnTo>
                    <a:pt x="2753" y="6473"/>
                  </a:lnTo>
                  <a:lnTo>
                    <a:pt x="2708" y="6450"/>
                  </a:lnTo>
                  <a:lnTo>
                    <a:pt x="2673" y="6438"/>
                  </a:lnTo>
                  <a:lnTo>
                    <a:pt x="2594" y="6438"/>
                  </a:lnTo>
                  <a:lnTo>
                    <a:pt x="2548" y="6450"/>
                  </a:lnTo>
                  <a:lnTo>
                    <a:pt x="2514" y="6473"/>
                  </a:lnTo>
                  <a:lnTo>
                    <a:pt x="2491" y="6495"/>
                  </a:lnTo>
                  <a:lnTo>
                    <a:pt x="2457" y="6529"/>
                  </a:lnTo>
                  <a:lnTo>
                    <a:pt x="2446" y="6564"/>
                  </a:lnTo>
                  <a:lnTo>
                    <a:pt x="2435" y="6598"/>
                  </a:lnTo>
                  <a:lnTo>
                    <a:pt x="2423" y="6643"/>
                  </a:lnTo>
                  <a:lnTo>
                    <a:pt x="2435" y="6711"/>
                  </a:lnTo>
                  <a:lnTo>
                    <a:pt x="421" y="7872"/>
                  </a:lnTo>
                  <a:lnTo>
                    <a:pt x="398" y="7838"/>
                  </a:lnTo>
                  <a:lnTo>
                    <a:pt x="353" y="7804"/>
                  </a:lnTo>
                  <a:lnTo>
                    <a:pt x="307" y="7792"/>
                  </a:lnTo>
                  <a:lnTo>
                    <a:pt x="262" y="7781"/>
                  </a:lnTo>
                  <a:lnTo>
                    <a:pt x="216" y="7792"/>
                  </a:lnTo>
                  <a:lnTo>
                    <a:pt x="182" y="7804"/>
                  </a:lnTo>
                  <a:lnTo>
                    <a:pt x="148" y="7815"/>
                  </a:lnTo>
                  <a:lnTo>
                    <a:pt x="114" y="7849"/>
                  </a:lnTo>
                  <a:lnTo>
                    <a:pt x="91" y="7872"/>
                  </a:lnTo>
                  <a:lnTo>
                    <a:pt x="80" y="7906"/>
                  </a:lnTo>
                  <a:lnTo>
                    <a:pt x="69" y="7951"/>
                  </a:lnTo>
                  <a:lnTo>
                    <a:pt x="57" y="7986"/>
                  </a:lnTo>
                  <a:lnTo>
                    <a:pt x="69" y="8031"/>
                  </a:lnTo>
                  <a:lnTo>
                    <a:pt x="69" y="8065"/>
                  </a:lnTo>
                  <a:lnTo>
                    <a:pt x="114" y="8122"/>
                  </a:lnTo>
                  <a:lnTo>
                    <a:pt x="171" y="8168"/>
                  </a:lnTo>
                  <a:lnTo>
                    <a:pt x="239" y="8190"/>
                  </a:lnTo>
                  <a:lnTo>
                    <a:pt x="239" y="10477"/>
                  </a:lnTo>
                  <a:lnTo>
                    <a:pt x="194" y="10488"/>
                  </a:lnTo>
                  <a:lnTo>
                    <a:pt x="148" y="10511"/>
                  </a:lnTo>
                  <a:lnTo>
                    <a:pt x="103" y="10534"/>
                  </a:lnTo>
                  <a:lnTo>
                    <a:pt x="69" y="10568"/>
                  </a:lnTo>
                  <a:lnTo>
                    <a:pt x="34" y="10602"/>
                  </a:lnTo>
                  <a:lnTo>
                    <a:pt x="12" y="10647"/>
                  </a:lnTo>
                  <a:lnTo>
                    <a:pt x="0" y="10693"/>
                  </a:lnTo>
                  <a:lnTo>
                    <a:pt x="0" y="10750"/>
                  </a:lnTo>
                  <a:lnTo>
                    <a:pt x="0" y="10795"/>
                  </a:lnTo>
                  <a:lnTo>
                    <a:pt x="23" y="10852"/>
                  </a:lnTo>
                  <a:lnTo>
                    <a:pt x="46" y="10898"/>
                  </a:lnTo>
                  <a:lnTo>
                    <a:pt x="80" y="10932"/>
                  </a:lnTo>
                  <a:lnTo>
                    <a:pt x="114" y="10966"/>
                  </a:lnTo>
                  <a:lnTo>
                    <a:pt x="160" y="10989"/>
                  </a:lnTo>
                  <a:lnTo>
                    <a:pt x="205" y="11011"/>
                  </a:lnTo>
                  <a:lnTo>
                    <a:pt x="262" y="11011"/>
                  </a:lnTo>
                  <a:lnTo>
                    <a:pt x="330" y="11000"/>
                  </a:lnTo>
                  <a:lnTo>
                    <a:pt x="398" y="10977"/>
                  </a:lnTo>
                  <a:lnTo>
                    <a:pt x="444" y="10932"/>
                  </a:lnTo>
                  <a:lnTo>
                    <a:pt x="489" y="10886"/>
                  </a:lnTo>
                  <a:lnTo>
                    <a:pt x="2389" y="11990"/>
                  </a:lnTo>
                  <a:lnTo>
                    <a:pt x="2378" y="12035"/>
                  </a:lnTo>
                  <a:lnTo>
                    <a:pt x="2366" y="12092"/>
                  </a:lnTo>
                  <a:lnTo>
                    <a:pt x="2378" y="12149"/>
                  </a:lnTo>
                  <a:lnTo>
                    <a:pt x="2389" y="12194"/>
                  </a:lnTo>
                  <a:lnTo>
                    <a:pt x="2412" y="12240"/>
                  </a:lnTo>
                  <a:lnTo>
                    <a:pt x="2446" y="12274"/>
                  </a:lnTo>
                  <a:lnTo>
                    <a:pt x="2480" y="12308"/>
                  </a:lnTo>
                  <a:lnTo>
                    <a:pt x="2526" y="12331"/>
                  </a:lnTo>
                  <a:lnTo>
                    <a:pt x="2582" y="12354"/>
                  </a:lnTo>
                  <a:lnTo>
                    <a:pt x="2685" y="12354"/>
                  </a:lnTo>
                  <a:lnTo>
                    <a:pt x="2730" y="12331"/>
                  </a:lnTo>
                  <a:lnTo>
                    <a:pt x="2776" y="12308"/>
                  </a:lnTo>
                  <a:lnTo>
                    <a:pt x="2821" y="12274"/>
                  </a:lnTo>
                  <a:lnTo>
                    <a:pt x="2856" y="12240"/>
                  </a:lnTo>
                  <a:lnTo>
                    <a:pt x="2878" y="12194"/>
                  </a:lnTo>
                  <a:lnTo>
                    <a:pt x="2890" y="12149"/>
                  </a:lnTo>
                  <a:lnTo>
                    <a:pt x="2901" y="12092"/>
                  </a:lnTo>
                  <a:lnTo>
                    <a:pt x="2890" y="12035"/>
                  </a:lnTo>
                  <a:lnTo>
                    <a:pt x="2867" y="11978"/>
                  </a:lnTo>
                  <a:lnTo>
                    <a:pt x="4858" y="10841"/>
                  </a:lnTo>
                  <a:lnTo>
                    <a:pt x="4880" y="10875"/>
                  </a:lnTo>
                  <a:lnTo>
                    <a:pt x="4914" y="10898"/>
                  </a:lnTo>
                  <a:lnTo>
                    <a:pt x="4960" y="10909"/>
                  </a:lnTo>
                  <a:lnTo>
                    <a:pt x="5005" y="10920"/>
                  </a:lnTo>
                  <a:lnTo>
                    <a:pt x="5051" y="10909"/>
                  </a:lnTo>
                  <a:lnTo>
                    <a:pt x="5085" y="10898"/>
                  </a:lnTo>
                  <a:lnTo>
                    <a:pt x="5119" y="10875"/>
                  </a:lnTo>
                  <a:lnTo>
                    <a:pt x="5142" y="10841"/>
                  </a:lnTo>
                  <a:lnTo>
                    <a:pt x="7167" y="12001"/>
                  </a:lnTo>
                  <a:lnTo>
                    <a:pt x="7144" y="12047"/>
                  </a:lnTo>
                  <a:lnTo>
                    <a:pt x="7144" y="12092"/>
                  </a:lnTo>
                  <a:lnTo>
                    <a:pt x="7144" y="12138"/>
                  </a:lnTo>
                  <a:lnTo>
                    <a:pt x="7155" y="12183"/>
                  </a:lnTo>
                  <a:lnTo>
                    <a:pt x="7178" y="12217"/>
                  </a:lnTo>
                  <a:lnTo>
                    <a:pt x="7212" y="12251"/>
                  </a:lnTo>
                  <a:lnTo>
                    <a:pt x="7246" y="12285"/>
                  </a:lnTo>
                  <a:lnTo>
                    <a:pt x="7281" y="12308"/>
                  </a:lnTo>
                  <a:lnTo>
                    <a:pt x="7326" y="12320"/>
                  </a:lnTo>
                  <a:lnTo>
                    <a:pt x="7417" y="12320"/>
                  </a:lnTo>
                  <a:lnTo>
                    <a:pt x="7463" y="12308"/>
                  </a:lnTo>
                  <a:lnTo>
                    <a:pt x="7497" y="12285"/>
                  </a:lnTo>
                  <a:lnTo>
                    <a:pt x="7531" y="12251"/>
                  </a:lnTo>
                  <a:lnTo>
                    <a:pt x="7565" y="12217"/>
                  </a:lnTo>
                  <a:lnTo>
                    <a:pt x="7588" y="12183"/>
                  </a:lnTo>
                  <a:lnTo>
                    <a:pt x="7599" y="12138"/>
                  </a:lnTo>
                  <a:lnTo>
                    <a:pt x="7599" y="12092"/>
                  </a:lnTo>
                  <a:lnTo>
                    <a:pt x="7599" y="12047"/>
                  </a:lnTo>
                  <a:lnTo>
                    <a:pt x="7588" y="12001"/>
                  </a:lnTo>
                  <a:lnTo>
                    <a:pt x="8054" y="11728"/>
                  </a:lnTo>
                  <a:lnTo>
                    <a:pt x="8054" y="11671"/>
                  </a:lnTo>
                  <a:lnTo>
                    <a:pt x="7565" y="11956"/>
                  </a:lnTo>
                  <a:lnTo>
                    <a:pt x="7531" y="11921"/>
                  </a:lnTo>
                  <a:lnTo>
                    <a:pt x="7485" y="11887"/>
                  </a:lnTo>
                  <a:lnTo>
                    <a:pt x="7428" y="11865"/>
                  </a:lnTo>
                  <a:lnTo>
                    <a:pt x="7315" y="11865"/>
                  </a:lnTo>
                  <a:lnTo>
                    <a:pt x="7269" y="11887"/>
                  </a:lnTo>
                  <a:lnTo>
                    <a:pt x="7224" y="11921"/>
                  </a:lnTo>
                  <a:lnTo>
                    <a:pt x="7190" y="11967"/>
                  </a:lnTo>
                  <a:lnTo>
                    <a:pt x="5165" y="10795"/>
                  </a:lnTo>
                  <a:lnTo>
                    <a:pt x="5176" y="10750"/>
                  </a:lnTo>
                  <a:lnTo>
                    <a:pt x="5165" y="10681"/>
                  </a:lnTo>
                  <a:lnTo>
                    <a:pt x="5131" y="10636"/>
                  </a:lnTo>
                  <a:lnTo>
                    <a:pt x="5085" y="10590"/>
                  </a:lnTo>
                  <a:lnTo>
                    <a:pt x="5028" y="10579"/>
                  </a:lnTo>
                  <a:lnTo>
                    <a:pt x="5028" y="8259"/>
                  </a:lnTo>
                  <a:lnTo>
                    <a:pt x="5074" y="8247"/>
                  </a:lnTo>
                  <a:lnTo>
                    <a:pt x="5119" y="8224"/>
                  </a:lnTo>
                  <a:lnTo>
                    <a:pt x="5165" y="8202"/>
                  </a:lnTo>
                  <a:lnTo>
                    <a:pt x="5199" y="8168"/>
                  </a:lnTo>
                  <a:lnTo>
                    <a:pt x="5233" y="8133"/>
                  </a:lnTo>
                  <a:lnTo>
                    <a:pt x="5256" y="8088"/>
                  </a:lnTo>
                  <a:lnTo>
                    <a:pt x="5267" y="8042"/>
                  </a:lnTo>
                  <a:lnTo>
                    <a:pt x="5267" y="7986"/>
                  </a:lnTo>
                  <a:lnTo>
                    <a:pt x="5267" y="7929"/>
                  </a:lnTo>
                  <a:lnTo>
                    <a:pt x="5244" y="7872"/>
                  </a:lnTo>
                  <a:lnTo>
                    <a:pt x="7178" y="6757"/>
                  </a:lnTo>
                  <a:lnTo>
                    <a:pt x="7212" y="6802"/>
                  </a:lnTo>
                  <a:lnTo>
                    <a:pt x="7258" y="6837"/>
                  </a:lnTo>
                  <a:lnTo>
                    <a:pt x="7315" y="6859"/>
                  </a:lnTo>
                  <a:lnTo>
                    <a:pt x="7428" y="6859"/>
                  </a:lnTo>
                  <a:lnTo>
                    <a:pt x="7485" y="6837"/>
                  </a:lnTo>
                  <a:lnTo>
                    <a:pt x="7531" y="6802"/>
                  </a:lnTo>
                  <a:lnTo>
                    <a:pt x="7565" y="6757"/>
                  </a:lnTo>
                  <a:lnTo>
                    <a:pt x="8054" y="7041"/>
                  </a:lnTo>
                  <a:lnTo>
                    <a:pt x="8054" y="6984"/>
                  </a:lnTo>
                  <a:lnTo>
                    <a:pt x="7588" y="6711"/>
                  </a:lnTo>
                  <a:lnTo>
                    <a:pt x="7599" y="6677"/>
                  </a:lnTo>
                  <a:lnTo>
                    <a:pt x="7599" y="6643"/>
                  </a:lnTo>
                  <a:lnTo>
                    <a:pt x="7588" y="6598"/>
                  </a:lnTo>
                  <a:lnTo>
                    <a:pt x="7576" y="6552"/>
                  </a:lnTo>
                  <a:lnTo>
                    <a:pt x="7565" y="6518"/>
                  </a:lnTo>
                  <a:lnTo>
                    <a:pt x="7542" y="6484"/>
                  </a:lnTo>
                  <a:lnTo>
                    <a:pt x="7508" y="6461"/>
                  </a:lnTo>
                  <a:lnTo>
                    <a:pt x="7474" y="6438"/>
                  </a:lnTo>
                  <a:lnTo>
                    <a:pt x="7440" y="6427"/>
                  </a:lnTo>
                  <a:lnTo>
                    <a:pt x="7394" y="6416"/>
                  </a:lnTo>
                  <a:lnTo>
                    <a:pt x="7394" y="4118"/>
                  </a:lnTo>
                  <a:lnTo>
                    <a:pt x="7440" y="4118"/>
                  </a:lnTo>
                  <a:lnTo>
                    <a:pt x="7485" y="4095"/>
                  </a:lnTo>
                  <a:lnTo>
                    <a:pt x="7519" y="4072"/>
                  </a:lnTo>
                  <a:lnTo>
                    <a:pt x="7554" y="4050"/>
                  </a:lnTo>
                  <a:lnTo>
                    <a:pt x="7576" y="4016"/>
                  </a:lnTo>
                  <a:lnTo>
                    <a:pt x="7599" y="3970"/>
                  </a:lnTo>
                  <a:lnTo>
                    <a:pt x="7610" y="3925"/>
                  </a:lnTo>
                  <a:lnTo>
                    <a:pt x="7610" y="3879"/>
                  </a:lnTo>
                  <a:lnTo>
                    <a:pt x="7610" y="3834"/>
                  </a:lnTo>
                  <a:lnTo>
                    <a:pt x="7588" y="3788"/>
                  </a:lnTo>
                  <a:lnTo>
                    <a:pt x="8054" y="3515"/>
                  </a:lnTo>
                  <a:lnTo>
                    <a:pt x="8054" y="3469"/>
                  </a:lnTo>
                  <a:lnTo>
                    <a:pt x="7565" y="3743"/>
                  </a:lnTo>
                  <a:lnTo>
                    <a:pt x="7531" y="3697"/>
                  </a:lnTo>
                  <a:lnTo>
                    <a:pt x="7485" y="3674"/>
                  </a:lnTo>
                  <a:lnTo>
                    <a:pt x="7428" y="3651"/>
                  </a:lnTo>
                  <a:lnTo>
                    <a:pt x="7372" y="3640"/>
                  </a:lnTo>
                  <a:lnTo>
                    <a:pt x="7315" y="3651"/>
                  </a:lnTo>
                  <a:lnTo>
                    <a:pt x="7258" y="3674"/>
                  </a:lnTo>
                  <a:lnTo>
                    <a:pt x="7212" y="3697"/>
                  </a:lnTo>
                  <a:lnTo>
                    <a:pt x="7178" y="3743"/>
                  </a:lnTo>
                  <a:lnTo>
                    <a:pt x="5210" y="2605"/>
                  </a:lnTo>
                  <a:lnTo>
                    <a:pt x="5222" y="2571"/>
                  </a:lnTo>
                  <a:lnTo>
                    <a:pt x="5222" y="2537"/>
                  </a:lnTo>
                  <a:lnTo>
                    <a:pt x="5222" y="2491"/>
                  </a:lnTo>
                  <a:lnTo>
                    <a:pt x="5210" y="2457"/>
                  </a:lnTo>
                  <a:lnTo>
                    <a:pt x="5187" y="2423"/>
                  </a:lnTo>
                  <a:lnTo>
                    <a:pt x="5165" y="2389"/>
                  </a:lnTo>
                  <a:lnTo>
                    <a:pt x="5142" y="2355"/>
                  </a:lnTo>
                  <a:lnTo>
                    <a:pt x="5108" y="2343"/>
                  </a:lnTo>
                  <a:lnTo>
                    <a:pt x="5062" y="2321"/>
                  </a:lnTo>
                  <a:lnTo>
                    <a:pt x="5028" y="2321"/>
                  </a:lnTo>
                  <a:lnTo>
                    <a:pt x="5028" y="0"/>
                  </a:lnTo>
                  <a:lnTo>
                    <a:pt x="4983" y="0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12" name="Google Shape;19;p2"/>
            <p:cNvSpPr>
              <a:spLocks/>
            </p:cNvSpPr>
            <p:nvPr/>
          </p:nvSpPr>
          <p:spPr bwMode="auto">
            <a:xfrm>
              <a:off x="8799755" y="3252691"/>
              <a:ext cx="344243" cy="619198"/>
            </a:xfrm>
            <a:custGeom>
              <a:avLst/>
              <a:gdLst>
                <a:gd name="T0" fmla="*/ 27671736 w 3289"/>
                <a:gd name="T1" fmla="*/ 131459 h 5916"/>
                <a:gd name="T2" fmla="*/ 27047305 w 3289"/>
                <a:gd name="T3" fmla="*/ 624431 h 5916"/>
                <a:gd name="T4" fmla="*/ 26554334 w 3289"/>
                <a:gd name="T5" fmla="*/ 1248862 h 5916"/>
                <a:gd name="T6" fmla="*/ 26422874 w 3289"/>
                <a:gd name="T7" fmla="*/ 2125222 h 5916"/>
                <a:gd name="T8" fmla="*/ 4743415 w 3289"/>
                <a:gd name="T9" fmla="*/ 15457133 h 5916"/>
                <a:gd name="T10" fmla="*/ 3867056 w 3289"/>
                <a:gd name="T11" fmla="*/ 14580773 h 5916"/>
                <a:gd name="T12" fmla="*/ 2125222 w 3289"/>
                <a:gd name="T13" fmla="*/ 14339730 h 5916"/>
                <a:gd name="T14" fmla="*/ 1128288 w 3289"/>
                <a:gd name="T15" fmla="*/ 14712232 h 5916"/>
                <a:gd name="T16" fmla="*/ 383388 w 3289"/>
                <a:gd name="T17" fmla="*/ 15457133 h 5916"/>
                <a:gd name="T18" fmla="*/ 10990 w 3289"/>
                <a:gd name="T19" fmla="*/ 16333493 h 5916"/>
                <a:gd name="T20" fmla="*/ 10990 w 3289"/>
                <a:gd name="T21" fmla="*/ 17330427 h 5916"/>
                <a:gd name="T22" fmla="*/ 383388 w 3289"/>
                <a:gd name="T23" fmla="*/ 18327361 h 5916"/>
                <a:gd name="T24" fmla="*/ 1007819 w 3289"/>
                <a:gd name="T25" fmla="*/ 18951687 h 5916"/>
                <a:gd name="T26" fmla="*/ 1873293 w 3289"/>
                <a:gd name="T27" fmla="*/ 19444659 h 5916"/>
                <a:gd name="T28" fmla="*/ 2377150 w 3289"/>
                <a:gd name="T29" fmla="*/ 45243111 h 5916"/>
                <a:gd name="T30" fmla="*/ 1128288 w 3289"/>
                <a:gd name="T31" fmla="*/ 45867542 h 5916"/>
                <a:gd name="T32" fmla="*/ 624431 w 3289"/>
                <a:gd name="T33" fmla="*/ 47105415 h 5916"/>
                <a:gd name="T34" fmla="*/ 876360 w 3289"/>
                <a:gd name="T35" fmla="*/ 47861305 h 5916"/>
                <a:gd name="T36" fmla="*/ 1873293 w 3289"/>
                <a:gd name="T37" fmla="*/ 48858239 h 5916"/>
                <a:gd name="T38" fmla="*/ 3122155 w 3289"/>
                <a:gd name="T39" fmla="*/ 48978708 h 5916"/>
                <a:gd name="T40" fmla="*/ 3867056 w 3289"/>
                <a:gd name="T41" fmla="*/ 48485736 h 5916"/>
                <a:gd name="T42" fmla="*/ 25929902 w 3289"/>
                <a:gd name="T43" fmla="*/ 60689359 h 5916"/>
                <a:gd name="T44" fmla="*/ 25677974 w 3289"/>
                <a:gd name="T45" fmla="*/ 61817647 h 5916"/>
                <a:gd name="T46" fmla="*/ 25798443 w 3289"/>
                <a:gd name="T47" fmla="*/ 62935050 h 5916"/>
                <a:gd name="T48" fmla="*/ 26422874 w 3289"/>
                <a:gd name="T49" fmla="*/ 63931984 h 5916"/>
                <a:gd name="T50" fmla="*/ 27419703 w 3289"/>
                <a:gd name="T51" fmla="*/ 64556415 h 5916"/>
                <a:gd name="T52" fmla="*/ 28548096 w 3289"/>
                <a:gd name="T53" fmla="*/ 64808344 h 5916"/>
                <a:gd name="T54" fmla="*/ 29665499 w 3289"/>
                <a:gd name="T55" fmla="*/ 64556415 h 5916"/>
                <a:gd name="T56" fmla="*/ 30662328 w 3289"/>
                <a:gd name="T57" fmla="*/ 63931984 h 5916"/>
                <a:gd name="T58" fmla="*/ 31286759 w 3289"/>
                <a:gd name="T59" fmla="*/ 62935050 h 5916"/>
                <a:gd name="T60" fmla="*/ 31538688 w 3289"/>
                <a:gd name="T61" fmla="*/ 61817647 h 5916"/>
                <a:gd name="T62" fmla="*/ 31286759 w 3289"/>
                <a:gd name="T63" fmla="*/ 60689359 h 5916"/>
                <a:gd name="T64" fmla="*/ 36019184 w 3289"/>
                <a:gd name="T65" fmla="*/ 57326264 h 5916"/>
                <a:gd name="T66" fmla="*/ 30541859 w 3289"/>
                <a:gd name="T67" fmla="*/ 59692425 h 5916"/>
                <a:gd name="T68" fmla="*/ 29292996 w 3289"/>
                <a:gd name="T69" fmla="*/ 59068098 h 5916"/>
                <a:gd name="T70" fmla="*/ 27792206 w 3289"/>
                <a:gd name="T71" fmla="*/ 59068098 h 5916"/>
                <a:gd name="T72" fmla="*/ 26554334 w 3289"/>
                <a:gd name="T73" fmla="*/ 59692425 h 5916"/>
                <a:gd name="T74" fmla="*/ 4370913 w 3289"/>
                <a:gd name="T75" fmla="*/ 47729846 h 5916"/>
                <a:gd name="T76" fmla="*/ 4370913 w 3289"/>
                <a:gd name="T77" fmla="*/ 46360514 h 5916"/>
                <a:gd name="T78" fmla="*/ 3494553 w 3289"/>
                <a:gd name="T79" fmla="*/ 45363685 h 5916"/>
                <a:gd name="T80" fmla="*/ 2870122 w 3289"/>
                <a:gd name="T81" fmla="*/ 19444659 h 5916"/>
                <a:gd name="T82" fmla="*/ 3746482 w 3289"/>
                <a:gd name="T83" fmla="*/ 19192731 h 5916"/>
                <a:gd name="T84" fmla="*/ 4491487 w 3289"/>
                <a:gd name="T85" fmla="*/ 18699759 h 5916"/>
                <a:gd name="T86" fmla="*/ 4995344 w 3289"/>
                <a:gd name="T87" fmla="*/ 17823399 h 5916"/>
                <a:gd name="T88" fmla="*/ 5236387 w 3289"/>
                <a:gd name="T89" fmla="*/ 16957924 h 5916"/>
                <a:gd name="T90" fmla="*/ 4995344 w 3289"/>
                <a:gd name="T91" fmla="*/ 15829636 h 5916"/>
                <a:gd name="T92" fmla="*/ 27167775 w 3289"/>
                <a:gd name="T93" fmla="*/ 3615024 h 5916"/>
                <a:gd name="T94" fmla="*/ 28044134 w 3289"/>
                <a:gd name="T95" fmla="*/ 4118985 h 5916"/>
                <a:gd name="T96" fmla="*/ 29041068 w 3289"/>
                <a:gd name="T97" fmla="*/ 4118985 h 5916"/>
                <a:gd name="T98" fmla="*/ 30037897 w 3289"/>
                <a:gd name="T99" fmla="*/ 3746483 h 5916"/>
                <a:gd name="T100" fmla="*/ 36019184 w 3289"/>
                <a:gd name="T101" fmla="*/ 6605721 h 5916"/>
                <a:gd name="T102" fmla="*/ 30541859 w 3289"/>
                <a:gd name="T103" fmla="*/ 2870123 h 5916"/>
                <a:gd name="T104" fmla="*/ 30662328 w 3289"/>
                <a:gd name="T105" fmla="*/ 1752720 h 5916"/>
                <a:gd name="T106" fmla="*/ 30289930 w 3289"/>
                <a:gd name="T107" fmla="*/ 876360 h 5916"/>
                <a:gd name="T108" fmla="*/ 29785968 w 3289"/>
                <a:gd name="T109" fmla="*/ 383388 h 5916"/>
                <a:gd name="T110" fmla="*/ 29041068 w 3289"/>
                <a:gd name="T111" fmla="*/ 10990 h 591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289" h="5916" extrusionOk="0">
                  <a:moveTo>
                    <a:pt x="2571" y="1"/>
                  </a:moveTo>
                  <a:lnTo>
                    <a:pt x="2526" y="12"/>
                  </a:lnTo>
                  <a:lnTo>
                    <a:pt x="2503" y="35"/>
                  </a:lnTo>
                  <a:lnTo>
                    <a:pt x="2469" y="57"/>
                  </a:lnTo>
                  <a:lnTo>
                    <a:pt x="2446" y="80"/>
                  </a:lnTo>
                  <a:lnTo>
                    <a:pt x="2424" y="114"/>
                  </a:lnTo>
                  <a:lnTo>
                    <a:pt x="2412" y="160"/>
                  </a:lnTo>
                  <a:lnTo>
                    <a:pt x="2412" y="194"/>
                  </a:lnTo>
                  <a:lnTo>
                    <a:pt x="2424" y="262"/>
                  </a:lnTo>
                  <a:lnTo>
                    <a:pt x="433" y="1411"/>
                  </a:lnTo>
                  <a:lnTo>
                    <a:pt x="399" y="1366"/>
                  </a:lnTo>
                  <a:lnTo>
                    <a:pt x="353" y="1331"/>
                  </a:lnTo>
                  <a:lnTo>
                    <a:pt x="296" y="1309"/>
                  </a:lnTo>
                  <a:lnTo>
                    <a:pt x="194" y="1309"/>
                  </a:lnTo>
                  <a:lnTo>
                    <a:pt x="148" y="1320"/>
                  </a:lnTo>
                  <a:lnTo>
                    <a:pt x="103" y="1343"/>
                  </a:lnTo>
                  <a:lnTo>
                    <a:pt x="69" y="1377"/>
                  </a:lnTo>
                  <a:lnTo>
                    <a:pt x="35" y="1411"/>
                  </a:lnTo>
                  <a:lnTo>
                    <a:pt x="12" y="1445"/>
                  </a:lnTo>
                  <a:lnTo>
                    <a:pt x="1" y="1491"/>
                  </a:lnTo>
                  <a:lnTo>
                    <a:pt x="1" y="1548"/>
                  </a:lnTo>
                  <a:lnTo>
                    <a:pt x="1" y="1582"/>
                  </a:lnTo>
                  <a:lnTo>
                    <a:pt x="12" y="1627"/>
                  </a:lnTo>
                  <a:lnTo>
                    <a:pt x="35" y="1673"/>
                  </a:lnTo>
                  <a:lnTo>
                    <a:pt x="57" y="1707"/>
                  </a:lnTo>
                  <a:lnTo>
                    <a:pt x="92" y="1730"/>
                  </a:lnTo>
                  <a:lnTo>
                    <a:pt x="126" y="1752"/>
                  </a:lnTo>
                  <a:lnTo>
                    <a:pt x="171" y="1775"/>
                  </a:lnTo>
                  <a:lnTo>
                    <a:pt x="217" y="1775"/>
                  </a:lnTo>
                  <a:lnTo>
                    <a:pt x="217" y="4130"/>
                  </a:lnTo>
                  <a:lnTo>
                    <a:pt x="148" y="4153"/>
                  </a:lnTo>
                  <a:lnTo>
                    <a:pt x="103" y="4187"/>
                  </a:lnTo>
                  <a:lnTo>
                    <a:pt x="69" y="4232"/>
                  </a:lnTo>
                  <a:lnTo>
                    <a:pt x="57" y="4300"/>
                  </a:lnTo>
                  <a:lnTo>
                    <a:pt x="69" y="4335"/>
                  </a:lnTo>
                  <a:lnTo>
                    <a:pt x="80" y="4369"/>
                  </a:lnTo>
                  <a:lnTo>
                    <a:pt x="114" y="4426"/>
                  </a:lnTo>
                  <a:lnTo>
                    <a:pt x="171" y="4460"/>
                  </a:lnTo>
                  <a:lnTo>
                    <a:pt x="205" y="4471"/>
                  </a:lnTo>
                  <a:lnTo>
                    <a:pt x="285" y="4471"/>
                  </a:lnTo>
                  <a:lnTo>
                    <a:pt x="319" y="4448"/>
                  </a:lnTo>
                  <a:lnTo>
                    <a:pt x="353" y="4426"/>
                  </a:lnTo>
                  <a:lnTo>
                    <a:pt x="376" y="4391"/>
                  </a:lnTo>
                  <a:lnTo>
                    <a:pt x="2367" y="5540"/>
                  </a:lnTo>
                  <a:lnTo>
                    <a:pt x="2344" y="5586"/>
                  </a:lnTo>
                  <a:lnTo>
                    <a:pt x="2344" y="5643"/>
                  </a:lnTo>
                  <a:lnTo>
                    <a:pt x="2344" y="5700"/>
                  </a:lnTo>
                  <a:lnTo>
                    <a:pt x="2355" y="5745"/>
                  </a:lnTo>
                  <a:lnTo>
                    <a:pt x="2389" y="5791"/>
                  </a:lnTo>
                  <a:lnTo>
                    <a:pt x="2412" y="5836"/>
                  </a:lnTo>
                  <a:lnTo>
                    <a:pt x="2458" y="5870"/>
                  </a:lnTo>
                  <a:lnTo>
                    <a:pt x="2503" y="5893"/>
                  </a:lnTo>
                  <a:lnTo>
                    <a:pt x="2549" y="5904"/>
                  </a:lnTo>
                  <a:lnTo>
                    <a:pt x="2606" y="5916"/>
                  </a:lnTo>
                  <a:lnTo>
                    <a:pt x="2662" y="5904"/>
                  </a:lnTo>
                  <a:lnTo>
                    <a:pt x="2708" y="5893"/>
                  </a:lnTo>
                  <a:lnTo>
                    <a:pt x="2753" y="5870"/>
                  </a:lnTo>
                  <a:lnTo>
                    <a:pt x="2799" y="5836"/>
                  </a:lnTo>
                  <a:lnTo>
                    <a:pt x="2833" y="5791"/>
                  </a:lnTo>
                  <a:lnTo>
                    <a:pt x="2856" y="5745"/>
                  </a:lnTo>
                  <a:lnTo>
                    <a:pt x="2867" y="5700"/>
                  </a:lnTo>
                  <a:lnTo>
                    <a:pt x="2879" y="5643"/>
                  </a:lnTo>
                  <a:lnTo>
                    <a:pt x="2867" y="5586"/>
                  </a:lnTo>
                  <a:lnTo>
                    <a:pt x="2856" y="5540"/>
                  </a:lnTo>
                  <a:lnTo>
                    <a:pt x="3288" y="5290"/>
                  </a:lnTo>
                  <a:lnTo>
                    <a:pt x="3288" y="5233"/>
                  </a:lnTo>
                  <a:lnTo>
                    <a:pt x="2833" y="5495"/>
                  </a:lnTo>
                  <a:lnTo>
                    <a:pt x="2788" y="5449"/>
                  </a:lnTo>
                  <a:lnTo>
                    <a:pt x="2731" y="5415"/>
                  </a:lnTo>
                  <a:lnTo>
                    <a:pt x="2674" y="5392"/>
                  </a:lnTo>
                  <a:lnTo>
                    <a:pt x="2606" y="5381"/>
                  </a:lnTo>
                  <a:lnTo>
                    <a:pt x="2537" y="5392"/>
                  </a:lnTo>
                  <a:lnTo>
                    <a:pt x="2480" y="5415"/>
                  </a:lnTo>
                  <a:lnTo>
                    <a:pt x="2424" y="5449"/>
                  </a:lnTo>
                  <a:lnTo>
                    <a:pt x="2378" y="5495"/>
                  </a:lnTo>
                  <a:lnTo>
                    <a:pt x="399" y="4357"/>
                  </a:lnTo>
                  <a:lnTo>
                    <a:pt x="410" y="4300"/>
                  </a:lnTo>
                  <a:lnTo>
                    <a:pt x="399" y="4232"/>
                  </a:lnTo>
                  <a:lnTo>
                    <a:pt x="365" y="4187"/>
                  </a:lnTo>
                  <a:lnTo>
                    <a:pt x="319" y="4141"/>
                  </a:lnTo>
                  <a:lnTo>
                    <a:pt x="262" y="4130"/>
                  </a:lnTo>
                  <a:lnTo>
                    <a:pt x="262" y="1775"/>
                  </a:lnTo>
                  <a:lnTo>
                    <a:pt x="308" y="1775"/>
                  </a:lnTo>
                  <a:lnTo>
                    <a:pt x="342" y="1752"/>
                  </a:lnTo>
                  <a:lnTo>
                    <a:pt x="376" y="1730"/>
                  </a:lnTo>
                  <a:lnTo>
                    <a:pt x="410" y="1707"/>
                  </a:lnTo>
                  <a:lnTo>
                    <a:pt x="444" y="1673"/>
                  </a:lnTo>
                  <a:lnTo>
                    <a:pt x="456" y="1627"/>
                  </a:lnTo>
                  <a:lnTo>
                    <a:pt x="467" y="1593"/>
                  </a:lnTo>
                  <a:lnTo>
                    <a:pt x="478" y="1548"/>
                  </a:lnTo>
                  <a:lnTo>
                    <a:pt x="467" y="1491"/>
                  </a:lnTo>
                  <a:lnTo>
                    <a:pt x="456" y="1445"/>
                  </a:lnTo>
                  <a:lnTo>
                    <a:pt x="2446" y="296"/>
                  </a:lnTo>
                  <a:lnTo>
                    <a:pt x="2480" y="330"/>
                  </a:lnTo>
                  <a:lnTo>
                    <a:pt x="2515" y="365"/>
                  </a:lnTo>
                  <a:lnTo>
                    <a:pt x="2560" y="376"/>
                  </a:lnTo>
                  <a:lnTo>
                    <a:pt x="2606" y="387"/>
                  </a:lnTo>
                  <a:lnTo>
                    <a:pt x="2651" y="376"/>
                  </a:lnTo>
                  <a:lnTo>
                    <a:pt x="2697" y="365"/>
                  </a:lnTo>
                  <a:lnTo>
                    <a:pt x="2742" y="342"/>
                  </a:lnTo>
                  <a:lnTo>
                    <a:pt x="2765" y="296"/>
                  </a:lnTo>
                  <a:lnTo>
                    <a:pt x="3288" y="603"/>
                  </a:lnTo>
                  <a:lnTo>
                    <a:pt x="3288" y="547"/>
                  </a:lnTo>
                  <a:lnTo>
                    <a:pt x="2788" y="262"/>
                  </a:lnTo>
                  <a:lnTo>
                    <a:pt x="2799" y="194"/>
                  </a:lnTo>
                  <a:lnTo>
                    <a:pt x="2799" y="160"/>
                  </a:lnTo>
                  <a:lnTo>
                    <a:pt x="2788" y="114"/>
                  </a:lnTo>
                  <a:lnTo>
                    <a:pt x="2765" y="80"/>
                  </a:lnTo>
                  <a:lnTo>
                    <a:pt x="2742" y="57"/>
                  </a:lnTo>
                  <a:lnTo>
                    <a:pt x="2719" y="35"/>
                  </a:lnTo>
                  <a:lnTo>
                    <a:pt x="2685" y="12"/>
                  </a:lnTo>
                  <a:lnTo>
                    <a:pt x="2651" y="1"/>
                  </a:lnTo>
                  <a:lnTo>
                    <a:pt x="2571" y="1"/>
                  </a:ln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13" name="Google Shape;20;p2"/>
            <p:cNvSpPr/>
            <p:nvPr/>
          </p:nvSpPr>
          <p:spPr>
            <a:xfrm>
              <a:off x="2489199" y="0"/>
              <a:ext cx="6654799" cy="5143471"/>
            </a:xfrm>
            <a:custGeom>
              <a:avLst/>
              <a:gdLst/>
              <a:ahLst/>
              <a:cxnLst/>
              <a:rect l="l" t="t" r="r" b="b"/>
              <a:pathLst>
                <a:path w="63579" h="49142" extrusionOk="0">
                  <a:moveTo>
                    <a:pt x="45082" y="830"/>
                  </a:moveTo>
                  <a:lnTo>
                    <a:pt x="45127" y="887"/>
                  </a:lnTo>
                  <a:lnTo>
                    <a:pt x="45173" y="921"/>
                  </a:lnTo>
                  <a:lnTo>
                    <a:pt x="45230" y="956"/>
                  </a:lnTo>
                  <a:lnTo>
                    <a:pt x="45366" y="956"/>
                  </a:lnTo>
                  <a:lnTo>
                    <a:pt x="45423" y="921"/>
                  </a:lnTo>
                  <a:lnTo>
                    <a:pt x="45480" y="887"/>
                  </a:lnTo>
                  <a:lnTo>
                    <a:pt x="45514" y="842"/>
                  </a:lnTo>
                  <a:lnTo>
                    <a:pt x="47459" y="1957"/>
                  </a:lnTo>
                  <a:lnTo>
                    <a:pt x="47448" y="2002"/>
                  </a:lnTo>
                  <a:lnTo>
                    <a:pt x="47448" y="2048"/>
                  </a:lnTo>
                  <a:lnTo>
                    <a:pt x="47448" y="2093"/>
                  </a:lnTo>
                  <a:lnTo>
                    <a:pt x="47459" y="2139"/>
                  </a:lnTo>
                  <a:lnTo>
                    <a:pt x="47482" y="2173"/>
                  </a:lnTo>
                  <a:lnTo>
                    <a:pt x="47505" y="2207"/>
                  </a:lnTo>
                  <a:lnTo>
                    <a:pt x="47527" y="2230"/>
                  </a:lnTo>
                  <a:lnTo>
                    <a:pt x="47562" y="2252"/>
                  </a:lnTo>
                  <a:lnTo>
                    <a:pt x="47607" y="2264"/>
                  </a:lnTo>
                  <a:lnTo>
                    <a:pt x="47641" y="2275"/>
                  </a:lnTo>
                  <a:lnTo>
                    <a:pt x="47641" y="4573"/>
                  </a:lnTo>
                  <a:lnTo>
                    <a:pt x="47596" y="4573"/>
                  </a:lnTo>
                  <a:lnTo>
                    <a:pt x="47562" y="4596"/>
                  </a:lnTo>
                  <a:lnTo>
                    <a:pt x="47527" y="4618"/>
                  </a:lnTo>
                  <a:lnTo>
                    <a:pt x="47493" y="4653"/>
                  </a:lnTo>
                  <a:lnTo>
                    <a:pt x="47459" y="4687"/>
                  </a:lnTo>
                  <a:lnTo>
                    <a:pt x="47448" y="4721"/>
                  </a:lnTo>
                  <a:lnTo>
                    <a:pt x="47436" y="4766"/>
                  </a:lnTo>
                  <a:lnTo>
                    <a:pt x="47425" y="4812"/>
                  </a:lnTo>
                  <a:lnTo>
                    <a:pt x="47436" y="4857"/>
                  </a:lnTo>
                  <a:lnTo>
                    <a:pt x="47448" y="4891"/>
                  </a:lnTo>
                  <a:lnTo>
                    <a:pt x="45503" y="6018"/>
                  </a:lnTo>
                  <a:lnTo>
                    <a:pt x="45468" y="5972"/>
                  </a:lnTo>
                  <a:lnTo>
                    <a:pt x="45423" y="5938"/>
                  </a:lnTo>
                  <a:lnTo>
                    <a:pt x="45366" y="5915"/>
                  </a:lnTo>
                  <a:lnTo>
                    <a:pt x="45298" y="5904"/>
                  </a:lnTo>
                  <a:lnTo>
                    <a:pt x="45241" y="5915"/>
                  </a:lnTo>
                  <a:lnTo>
                    <a:pt x="45184" y="5938"/>
                  </a:lnTo>
                  <a:lnTo>
                    <a:pt x="45139" y="5972"/>
                  </a:lnTo>
                  <a:lnTo>
                    <a:pt x="45093" y="6018"/>
                  </a:lnTo>
                  <a:lnTo>
                    <a:pt x="43159" y="4891"/>
                  </a:lnTo>
                  <a:lnTo>
                    <a:pt x="43171" y="4857"/>
                  </a:lnTo>
                  <a:lnTo>
                    <a:pt x="43171" y="4812"/>
                  </a:lnTo>
                  <a:lnTo>
                    <a:pt x="43171" y="4766"/>
                  </a:lnTo>
                  <a:lnTo>
                    <a:pt x="43159" y="4721"/>
                  </a:lnTo>
                  <a:lnTo>
                    <a:pt x="43136" y="4687"/>
                  </a:lnTo>
                  <a:lnTo>
                    <a:pt x="43114" y="4641"/>
                  </a:lnTo>
                  <a:lnTo>
                    <a:pt x="43080" y="4618"/>
                  </a:lnTo>
                  <a:lnTo>
                    <a:pt x="43034" y="4596"/>
                  </a:lnTo>
                  <a:lnTo>
                    <a:pt x="43000" y="4584"/>
                  </a:lnTo>
                  <a:lnTo>
                    <a:pt x="42954" y="4573"/>
                  </a:lnTo>
                  <a:lnTo>
                    <a:pt x="42954" y="2275"/>
                  </a:lnTo>
                  <a:lnTo>
                    <a:pt x="42989" y="2264"/>
                  </a:lnTo>
                  <a:lnTo>
                    <a:pt x="43034" y="2252"/>
                  </a:lnTo>
                  <a:lnTo>
                    <a:pt x="43068" y="2230"/>
                  </a:lnTo>
                  <a:lnTo>
                    <a:pt x="43091" y="2207"/>
                  </a:lnTo>
                  <a:lnTo>
                    <a:pt x="43125" y="2173"/>
                  </a:lnTo>
                  <a:lnTo>
                    <a:pt x="43136" y="2139"/>
                  </a:lnTo>
                  <a:lnTo>
                    <a:pt x="43148" y="2093"/>
                  </a:lnTo>
                  <a:lnTo>
                    <a:pt x="43159" y="2048"/>
                  </a:lnTo>
                  <a:lnTo>
                    <a:pt x="43148" y="2002"/>
                  </a:lnTo>
                  <a:lnTo>
                    <a:pt x="43136" y="1957"/>
                  </a:lnTo>
                  <a:lnTo>
                    <a:pt x="45082" y="830"/>
                  </a:lnTo>
                  <a:close/>
                  <a:moveTo>
                    <a:pt x="40736" y="808"/>
                  </a:moveTo>
                  <a:lnTo>
                    <a:pt x="42727" y="1968"/>
                  </a:lnTo>
                  <a:lnTo>
                    <a:pt x="42716" y="2002"/>
                  </a:lnTo>
                  <a:lnTo>
                    <a:pt x="42704" y="2048"/>
                  </a:lnTo>
                  <a:lnTo>
                    <a:pt x="42716" y="2093"/>
                  </a:lnTo>
                  <a:lnTo>
                    <a:pt x="42727" y="2139"/>
                  </a:lnTo>
                  <a:lnTo>
                    <a:pt x="42738" y="2173"/>
                  </a:lnTo>
                  <a:lnTo>
                    <a:pt x="42761" y="2207"/>
                  </a:lnTo>
                  <a:lnTo>
                    <a:pt x="42795" y="2230"/>
                  </a:lnTo>
                  <a:lnTo>
                    <a:pt x="42829" y="2252"/>
                  </a:lnTo>
                  <a:lnTo>
                    <a:pt x="42863" y="2264"/>
                  </a:lnTo>
                  <a:lnTo>
                    <a:pt x="42909" y="2275"/>
                  </a:lnTo>
                  <a:lnTo>
                    <a:pt x="42909" y="4573"/>
                  </a:lnTo>
                  <a:lnTo>
                    <a:pt x="42863" y="4584"/>
                  </a:lnTo>
                  <a:lnTo>
                    <a:pt x="42818" y="4596"/>
                  </a:lnTo>
                  <a:lnTo>
                    <a:pt x="42784" y="4618"/>
                  </a:lnTo>
                  <a:lnTo>
                    <a:pt x="42750" y="4653"/>
                  </a:lnTo>
                  <a:lnTo>
                    <a:pt x="42727" y="4687"/>
                  </a:lnTo>
                  <a:lnTo>
                    <a:pt x="42704" y="4721"/>
                  </a:lnTo>
                  <a:lnTo>
                    <a:pt x="42693" y="4766"/>
                  </a:lnTo>
                  <a:lnTo>
                    <a:pt x="42693" y="4812"/>
                  </a:lnTo>
                  <a:lnTo>
                    <a:pt x="42693" y="4857"/>
                  </a:lnTo>
                  <a:lnTo>
                    <a:pt x="42704" y="4891"/>
                  </a:lnTo>
                  <a:lnTo>
                    <a:pt x="40736" y="6029"/>
                  </a:lnTo>
                  <a:lnTo>
                    <a:pt x="40702" y="5995"/>
                  </a:lnTo>
                  <a:lnTo>
                    <a:pt x="40657" y="5972"/>
                  </a:lnTo>
                  <a:lnTo>
                    <a:pt x="40611" y="5949"/>
                  </a:lnTo>
                  <a:lnTo>
                    <a:pt x="40566" y="5938"/>
                  </a:lnTo>
                  <a:lnTo>
                    <a:pt x="40509" y="5949"/>
                  </a:lnTo>
                  <a:lnTo>
                    <a:pt x="40463" y="5972"/>
                  </a:lnTo>
                  <a:lnTo>
                    <a:pt x="40418" y="5995"/>
                  </a:lnTo>
                  <a:lnTo>
                    <a:pt x="40384" y="6029"/>
                  </a:lnTo>
                  <a:lnTo>
                    <a:pt x="38416" y="4891"/>
                  </a:lnTo>
                  <a:lnTo>
                    <a:pt x="38427" y="4857"/>
                  </a:lnTo>
                  <a:lnTo>
                    <a:pt x="38427" y="4812"/>
                  </a:lnTo>
                  <a:lnTo>
                    <a:pt x="38427" y="4766"/>
                  </a:lnTo>
                  <a:lnTo>
                    <a:pt x="38416" y="4721"/>
                  </a:lnTo>
                  <a:lnTo>
                    <a:pt x="38393" y="4687"/>
                  </a:lnTo>
                  <a:lnTo>
                    <a:pt x="38370" y="4653"/>
                  </a:lnTo>
                  <a:lnTo>
                    <a:pt x="38336" y="4618"/>
                  </a:lnTo>
                  <a:lnTo>
                    <a:pt x="38291" y="4596"/>
                  </a:lnTo>
                  <a:lnTo>
                    <a:pt x="38256" y="4584"/>
                  </a:lnTo>
                  <a:lnTo>
                    <a:pt x="38211" y="4573"/>
                  </a:lnTo>
                  <a:lnTo>
                    <a:pt x="38211" y="2286"/>
                  </a:lnTo>
                  <a:lnTo>
                    <a:pt x="38256" y="2286"/>
                  </a:lnTo>
                  <a:lnTo>
                    <a:pt x="38291" y="2264"/>
                  </a:lnTo>
                  <a:lnTo>
                    <a:pt x="38336" y="2241"/>
                  </a:lnTo>
                  <a:lnTo>
                    <a:pt x="38370" y="2218"/>
                  </a:lnTo>
                  <a:lnTo>
                    <a:pt x="38393" y="2184"/>
                  </a:lnTo>
                  <a:lnTo>
                    <a:pt x="38416" y="2139"/>
                  </a:lnTo>
                  <a:lnTo>
                    <a:pt x="38427" y="2104"/>
                  </a:lnTo>
                  <a:lnTo>
                    <a:pt x="38427" y="2048"/>
                  </a:lnTo>
                  <a:lnTo>
                    <a:pt x="38427" y="2002"/>
                  </a:lnTo>
                  <a:lnTo>
                    <a:pt x="38404" y="1957"/>
                  </a:lnTo>
                  <a:lnTo>
                    <a:pt x="40395" y="808"/>
                  </a:lnTo>
                  <a:lnTo>
                    <a:pt x="40418" y="842"/>
                  </a:lnTo>
                  <a:lnTo>
                    <a:pt x="40463" y="876"/>
                  </a:lnTo>
                  <a:lnTo>
                    <a:pt x="40509" y="899"/>
                  </a:lnTo>
                  <a:lnTo>
                    <a:pt x="40566" y="910"/>
                  </a:lnTo>
                  <a:lnTo>
                    <a:pt x="40611" y="899"/>
                  </a:lnTo>
                  <a:lnTo>
                    <a:pt x="40657" y="876"/>
                  </a:lnTo>
                  <a:lnTo>
                    <a:pt x="40702" y="853"/>
                  </a:lnTo>
                  <a:lnTo>
                    <a:pt x="40736" y="808"/>
                  </a:lnTo>
                  <a:close/>
                  <a:moveTo>
                    <a:pt x="35981" y="808"/>
                  </a:moveTo>
                  <a:lnTo>
                    <a:pt x="37972" y="1957"/>
                  </a:lnTo>
                  <a:lnTo>
                    <a:pt x="37961" y="2002"/>
                  </a:lnTo>
                  <a:lnTo>
                    <a:pt x="37949" y="2048"/>
                  </a:lnTo>
                  <a:lnTo>
                    <a:pt x="37961" y="2093"/>
                  </a:lnTo>
                  <a:lnTo>
                    <a:pt x="37972" y="2139"/>
                  </a:lnTo>
                  <a:lnTo>
                    <a:pt x="37995" y="2173"/>
                  </a:lnTo>
                  <a:lnTo>
                    <a:pt x="38018" y="2207"/>
                  </a:lnTo>
                  <a:lnTo>
                    <a:pt x="38040" y="2241"/>
                  </a:lnTo>
                  <a:lnTo>
                    <a:pt x="38086" y="2264"/>
                  </a:lnTo>
                  <a:lnTo>
                    <a:pt x="38120" y="2275"/>
                  </a:lnTo>
                  <a:lnTo>
                    <a:pt x="38165" y="2286"/>
                  </a:lnTo>
                  <a:lnTo>
                    <a:pt x="38165" y="4573"/>
                  </a:lnTo>
                  <a:lnTo>
                    <a:pt x="38120" y="4584"/>
                  </a:lnTo>
                  <a:lnTo>
                    <a:pt x="38086" y="4607"/>
                  </a:lnTo>
                  <a:lnTo>
                    <a:pt x="38040" y="4630"/>
                  </a:lnTo>
                  <a:lnTo>
                    <a:pt x="38018" y="4653"/>
                  </a:lnTo>
                  <a:lnTo>
                    <a:pt x="37995" y="4687"/>
                  </a:lnTo>
                  <a:lnTo>
                    <a:pt x="37972" y="4721"/>
                  </a:lnTo>
                  <a:lnTo>
                    <a:pt x="37961" y="4766"/>
                  </a:lnTo>
                  <a:lnTo>
                    <a:pt x="37949" y="4812"/>
                  </a:lnTo>
                  <a:lnTo>
                    <a:pt x="37961" y="4846"/>
                  </a:lnTo>
                  <a:lnTo>
                    <a:pt x="37972" y="4891"/>
                  </a:lnTo>
                  <a:lnTo>
                    <a:pt x="35959" y="6052"/>
                  </a:lnTo>
                  <a:lnTo>
                    <a:pt x="35924" y="6029"/>
                  </a:lnTo>
                  <a:lnTo>
                    <a:pt x="35902" y="6006"/>
                  </a:lnTo>
                  <a:lnTo>
                    <a:pt x="35856" y="5995"/>
                  </a:lnTo>
                  <a:lnTo>
                    <a:pt x="35822" y="5983"/>
                  </a:lnTo>
                  <a:lnTo>
                    <a:pt x="35777" y="5995"/>
                  </a:lnTo>
                  <a:lnTo>
                    <a:pt x="35742" y="6006"/>
                  </a:lnTo>
                  <a:lnTo>
                    <a:pt x="35708" y="6029"/>
                  </a:lnTo>
                  <a:lnTo>
                    <a:pt x="35686" y="6052"/>
                  </a:lnTo>
                  <a:lnTo>
                    <a:pt x="33672" y="4891"/>
                  </a:lnTo>
                  <a:lnTo>
                    <a:pt x="33684" y="4857"/>
                  </a:lnTo>
                  <a:lnTo>
                    <a:pt x="33684" y="4812"/>
                  </a:lnTo>
                  <a:lnTo>
                    <a:pt x="33684" y="4766"/>
                  </a:lnTo>
                  <a:lnTo>
                    <a:pt x="33672" y="4721"/>
                  </a:lnTo>
                  <a:lnTo>
                    <a:pt x="33649" y="4687"/>
                  </a:lnTo>
                  <a:lnTo>
                    <a:pt x="33627" y="4653"/>
                  </a:lnTo>
                  <a:lnTo>
                    <a:pt x="33593" y="4618"/>
                  </a:lnTo>
                  <a:lnTo>
                    <a:pt x="33558" y="4596"/>
                  </a:lnTo>
                  <a:lnTo>
                    <a:pt x="33513" y="4584"/>
                  </a:lnTo>
                  <a:lnTo>
                    <a:pt x="33467" y="4573"/>
                  </a:lnTo>
                  <a:lnTo>
                    <a:pt x="33467" y="2230"/>
                  </a:lnTo>
                  <a:lnTo>
                    <a:pt x="33524" y="2207"/>
                  </a:lnTo>
                  <a:lnTo>
                    <a:pt x="33581" y="2173"/>
                  </a:lnTo>
                  <a:lnTo>
                    <a:pt x="33615" y="2116"/>
                  </a:lnTo>
                  <a:lnTo>
                    <a:pt x="33627" y="2048"/>
                  </a:lnTo>
                  <a:lnTo>
                    <a:pt x="33615" y="2013"/>
                  </a:lnTo>
                  <a:lnTo>
                    <a:pt x="33604" y="1979"/>
                  </a:lnTo>
                  <a:lnTo>
                    <a:pt x="35663" y="808"/>
                  </a:lnTo>
                  <a:lnTo>
                    <a:pt x="35686" y="842"/>
                  </a:lnTo>
                  <a:lnTo>
                    <a:pt x="35731" y="865"/>
                  </a:lnTo>
                  <a:lnTo>
                    <a:pt x="35777" y="887"/>
                  </a:lnTo>
                  <a:lnTo>
                    <a:pt x="35822" y="899"/>
                  </a:lnTo>
                  <a:lnTo>
                    <a:pt x="35868" y="887"/>
                  </a:lnTo>
                  <a:lnTo>
                    <a:pt x="35913" y="876"/>
                  </a:lnTo>
                  <a:lnTo>
                    <a:pt x="35947" y="842"/>
                  </a:lnTo>
                  <a:lnTo>
                    <a:pt x="35981" y="808"/>
                  </a:lnTo>
                  <a:close/>
                  <a:moveTo>
                    <a:pt x="47880" y="4937"/>
                  </a:moveTo>
                  <a:lnTo>
                    <a:pt x="49882" y="6097"/>
                  </a:lnTo>
                  <a:lnTo>
                    <a:pt x="49859" y="6154"/>
                  </a:lnTo>
                  <a:lnTo>
                    <a:pt x="49871" y="6222"/>
                  </a:lnTo>
                  <a:lnTo>
                    <a:pt x="49905" y="6268"/>
                  </a:lnTo>
                  <a:lnTo>
                    <a:pt x="49962" y="6313"/>
                  </a:lnTo>
                  <a:lnTo>
                    <a:pt x="50019" y="6336"/>
                  </a:lnTo>
                  <a:lnTo>
                    <a:pt x="50019" y="8668"/>
                  </a:lnTo>
                  <a:lnTo>
                    <a:pt x="49973" y="8679"/>
                  </a:lnTo>
                  <a:lnTo>
                    <a:pt x="49928" y="8691"/>
                  </a:lnTo>
                  <a:lnTo>
                    <a:pt x="49893" y="8725"/>
                  </a:lnTo>
                  <a:lnTo>
                    <a:pt x="49859" y="8748"/>
                  </a:lnTo>
                  <a:lnTo>
                    <a:pt x="49837" y="8782"/>
                  </a:lnTo>
                  <a:lnTo>
                    <a:pt x="49814" y="8827"/>
                  </a:lnTo>
                  <a:lnTo>
                    <a:pt x="49802" y="8873"/>
                  </a:lnTo>
                  <a:lnTo>
                    <a:pt x="49791" y="8918"/>
                  </a:lnTo>
                  <a:lnTo>
                    <a:pt x="49802" y="8964"/>
                  </a:lnTo>
                  <a:lnTo>
                    <a:pt x="49814" y="8998"/>
                  </a:lnTo>
                  <a:lnTo>
                    <a:pt x="47891" y="10113"/>
                  </a:lnTo>
                  <a:lnTo>
                    <a:pt x="47846" y="10067"/>
                  </a:lnTo>
                  <a:lnTo>
                    <a:pt x="47800" y="10033"/>
                  </a:lnTo>
                  <a:lnTo>
                    <a:pt x="47732" y="10010"/>
                  </a:lnTo>
                  <a:lnTo>
                    <a:pt x="47675" y="9999"/>
                  </a:lnTo>
                  <a:lnTo>
                    <a:pt x="47607" y="10010"/>
                  </a:lnTo>
                  <a:lnTo>
                    <a:pt x="47550" y="10033"/>
                  </a:lnTo>
                  <a:lnTo>
                    <a:pt x="47493" y="10067"/>
                  </a:lnTo>
                  <a:lnTo>
                    <a:pt x="47448" y="10113"/>
                  </a:lnTo>
                  <a:lnTo>
                    <a:pt x="45480" y="8975"/>
                  </a:lnTo>
                  <a:lnTo>
                    <a:pt x="45491" y="8918"/>
                  </a:lnTo>
                  <a:lnTo>
                    <a:pt x="45491" y="8873"/>
                  </a:lnTo>
                  <a:lnTo>
                    <a:pt x="45480" y="8839"/>
                  </a:lnTo>
                  <a:lnTo>
                    <a:pt x="45446" y="8782"/>
                  </a:lnTo>
                  <a:lnTo>
                    <a:pt x="45389" y="8748"/>
                  </a:lnTo>
                  <a:lnTo>
                    <a:pt x="45321" y="8725"/>
                  </a:lnTo>
                  <a:lnTo>
                    <a:pt x="45321" y="6404"/>
                  </a:lnTo>
                  <a:lnTo>
                    <a:pt x="45366" y="6404"/>
                  </a:lnTo>
                  <a:lnTo>
                    <a:pt x="45412" y="6382"/>
                  </a:lnTo>
                  <a:lnTo>
                    <a:pt x="45446" y="6359"/>
                  </a:lnTo>
                  <a:lnTo>
                    <a:pt x="45491" y="6325"/>
                  </a:lnTo>
                  <a:lnTo>
                    <a:pt x="45514" y="6291"/>
                  </a:lnTo>
                  <a:lnTo>
                    <a:pt x="45537" y="6256"/>
                  </a:lnTo>
                  <a:lnTo>
                    <a:pt x="45548" y="6211"/>
                  </a:lnTo>
                  <a:lnTo>
                    <a:pt x="45548" y="6154"/>
                  </a:lnTo>
                  <a:lnTo>
                    <a:pt x="45548" y="6097"/>
                  </a:lnTo>
                  <a:lnTo>
                    <a:pt x="45525" y="6052"/>
                  </a:lnTo>
                  <a:lnTo>
                    <a:pt x="47459" y="4937"/>
                  </a:lnTo>
                  <a:lnTo>
                    <a:pt x="47505" y="4982"/>
                  </a:lnTo>
                  <a:lnTo>
                    <a:pt x="47550" y="5028"/>
                  </a:lnTo>
                  <a:lnTo>
                    <a:pt x="47607" y="5051"/>
                  </a:lnTo>
                  <a:lnTo>
                    <a:pt x="47732" y="5051"/>
                  </a:lnTo>
                  <a:lnTo>
                    <a:pt x="47789" y="5028"/>
                  </a:lnTo>
                  <a:lnTo>
                    <a:pt x="47846" y="4982"/>
                  </a:lnTo>
                  <a:lnTo>
                    <a:pt x="47880" y="4937"/>
                  </a:lnTo>
                  <a:close/>
                  <a:moveTo>
                    <a:pt x="43136" y="4937"/>
                  </a:moveTo>
                  <a:lnTo>
                    <a:pt x="45070" y="6052"/>
                  </a:lnTo>
                  <a:lnTo>
                    <a:pt x="45059" y="6109"/>
                  </a:lnTo>
                  <a:lnTo>
                    <a:pt x="45048" y="6154"/>
                  </a:lnTo>
                  <a:lnTo>
                    <a:pt x="45059" y="6200"/>
                  </a:lnTo>
                  <a:lnTo>
                    <a:pt x="45070" y="6245"/>
                  </a:lnTo>
                  <a:lnTo>
                    <a:pt x="45093" y="6291"/>
                  </a:lnTo>
                  <a:lnTo>
                    <a:pt x="45116" y="6325"/>
                  </a:lnTo>
                  <a:lnTo>
                    <a:pt x="45150" y="6359"/>
                  </a:lnTo>
                  <a:lnTo>
                    <a:pt x="45184" y="6382"/>
                  </a:lnTo>
                  <a:lnTo>
                    <a:pt x="45230" y="6393"/>
                  </a:lnTo>
                  <a:lnTo>
                    <a:pt x="45275" y="6404"/>
                  </a:lnTo>
                  <a:lnTo>
                    <a:pt x="45275" y="8725"/>
                  </a:lnTo>
                  <a:lnTo>
                    <a:pt x="45207" y="8748"/>
                  </a:lnTo>
                  <a:lnTo>
                    <a:pt x="45161" y="8793"/>
                  </a:lnTo>
                  <a:lnTo>
                    <a:pt x="45127" y="8850"/>
                  </a:lnTo>
                  <a:lnTo>
                    <a:pt x="45104" y="8918"/>
                  </a:lnTo>
                  <a:lnTo>
                    <a:pt x="45116" y="8975"/>
                  </a:lnTo>
                  <a:lnTo>
                    <a:pt x="43102" y="10135"/>
                  </a:lnTo>
                  <a:lnTo>
                    <a:pt x="43068" y="10101"/>
                  </a:lnTo>
                  <a:lnTo>
                    <a:pt x="43023" y="10079"/>
                  </a:lnTo>
                  <a:lnTo>
                    <a:pt x="42977" y="10056"/>
                  </a:lnTo>
                  <a:lnTo>
                    <a:pt x="42875" y="10056"/>
                  </a:lnTo>
                  <a:lnTo>
                    <a:pt x="42829" y="10079"/>
                  </a:lnTo>
                  <a:lnTo>
                    <a:pt x="42795" y="10101"/>
                  </a:lnTo>
                  <a:lnTo>
                    <a:pt x="42761" y="10147"/>
                  </a:lnTo>
                  <a:lnTo>
                    <a:pt x="40725" y="8964"/>
                  </a:lnTo>
                  <a:lnTo>
                    <a:pt x="40736" y="8918"/>
                  </a:lnTo>
                  <a:lnTo>
                    <a:pt x="40725" y="8850"/>
                  </a:lnTo>
                  <a:lnTo>
                    <a:pt x="40691" y="8793"/>
                  </a:lnTo>
                  <a:lnTo>
                    <a:pt x="40645" y="8759"/>
                  </a:lnTo>
                  <a:lnTo>
                    <a:pt x="40577" y="8736"/>
                  </a:lnTo>
                  <a:lnTo>
                    <a:pt x="40577" y="6370"/>
                  </a:lnTo>
                  <a:lnTo>
                    <a:pt x="40623" y="6359"/>
                  </a:lnTo>
                  <a:lnTo>
                    <a:pt x="40657" y="6347"/>
                  </a:lnTo>
                  <a:lnTo>
                    <a:pt x="40691" y="6325"/>
                  </a:lnTo>
                  <a:lnTo>
                    <a:pt x="40725" y="6302"/>
                  </a:lnTo>
                  <a:lnTo>
                    <a:pt x="40748" y="6268"/>
                  </a:lnTo>
                  <a:lnTo>
                    <a:pt x="40759" y="6234"/>
                  </a:lnTo>
                  <a:lnTo>
                    <a:pt x="40770" y="6200"/>
                  </a:lnTo>
                  <a:lnTo>
                    <a:pt x="40782" y="6154"/>
                  </a:lnTo>
                  <a:lnTo>
                    <a:pt x="40770" y="6109"/>
                  </a:lnTo>
                  <a:lnTo>
                    <a:pt x="40759" y="6074"/>
                  </a:lnTo>
                  <a:lnTo>
                    <a:pt x="42727" y="4937"/>
                  </a:lnTo>
                  <a:lnTo>
                    <a:pt x="42761" y="4982"/>
                  </a:lnTo>
                  <a:lnTo>
                    <a:pt x="42807" y="5017"/>
                  </a:lnTo>
                  <a:lnTo>
                    <a:pt x="42863" y="5039"/>
                  </a:lnTo>
                  <a:lnTo>
                    <a:pt x="42932" y="5051"/>
                  </a:lnTo>
                  <a:lnTo>
                    <a:pt x="42989" y="5039"/>
                  </a:lnTo>
                  <a:lnTo>
                    <a:pt x="43045" y="5017"/>
                  </a:lnTo>
                  <a:lnTo>
                    <a:pt x="43102" y="4982"/>
                  </a:lnTo>
                  <a:lnTo>
                    <a:pt x="43136" y="4937"/>
                  </a:lnTo>
                  <a:close/>
                  <a:moveTo>
                    <a:pt x="57344" y="4926"/>
                  </a:moveTo>
                  <a:lnTo>
                    <a:pt x="59335" y="6074"/>
                  </a:lnTo>
                  <a:lnTo>
                    <a:pt x="59324" y="6120"/>
                  </a:lnTo>
                  <a:lnTo>
                    <a:pt x="59312" y="6154"/>
                  </a:lnTo>
                  <a:lnTo>
                    <a:pt x="59324" y="6200"/>
                  </a:lnTo>
                  <a:lnTo>
                    <a:pt x="59335" y="6234"/>
                  </a:lnTo>
                  <a:lnTo>
                    <a:pt x="59369" y="6291"/>
                  </a:lnTo>
                  <a:lnTo>
                    <a:pt x="59426" y="6336"/>
                  </a:lnTo>
                  <a:lnTo>
                    <a:pt x="59460" y="6347"/>
                  </a:lnTo>
                  <a:lnTo>
                    <a:pt x="59494" y="6359"/>
                  </a:lnTo>
                  <a:lnTo>
                    <a:pt x="59494" y="8714"/>
                  </a:lnTo>
                  <a:lnTo>
                    <a:pt x="59460" y="8725"/>
                  </a:lnTo>
                  <a:lnTo>
                    <a:pt x="59426" y="8736"/>
                  </a:lnTo>
                  <a:lnTo>
                    <a:pt x="59369" y="8782"/>
                  </a:lnTo>
                  <a:lnTo>
                    <a:pt x="59335" y="8839"/>
                  </a:lnTo>
                  <a:lnTo>
                    <a:pt x="59324" y="8873"/>
                  </a:lnTo>
                  <a:lnTo>
                    <a:pt x="59312" y="8918"/>
                  </a:lnTo>
                  <a:lnTo>
                    <a:pt x="59324" y="8987"/>
                  </a:lnTo>
                  <a:lnTo>
                    <a:pt x="57310" y="10147"/>
                  </a:lnTo>
                  <a:lnTo>
                    <a:pt x="57287" y="10113"/>
                  </a:lnTo>
                  <a:lnTo>
                    <a:pt x="57242" y="10079"/>
                  </a:lnTo>
                  <a:lnTo>
                    <a:pt x="57196" y="10067"/>
                  </a:lnTo>
                  <a:lnTo>
                    <a:pt x="57151" y="10056"/>
                  </a:lnTo>
                  <a:lnTo>
                    <a:pt x="57105" y="10067"/>
                  </a:lnTo>
                  <a:lnTo>
                    <a:pt x="57060" y="10079"/>
                  </a:lnTo>
                  <a:lnTo>
                    <a:pt x="57014" y="10113"/>
                  </a:lnTo>
                  <a:lnTo>
                    <a:pt x="56992" y="10147"/>
                  </a:lnTo>
                  <a:lnTo>
                    <a:pt x="55024" y="9009"/>
                  </a:lnTo>
                  <a:lnTo>
                    <a:pt x="55035" y="8964"/>
                  </a:lnTo>
                  <a:lnTo>
                    <a:pt x="55035" y="8918"/>
                  </a:lnTo>
                  <a:lnTo>
                    <a:pt x="55035" y="8861"/>
                  </a:lnTo>
                  <a:lnTo>
                    <a:pt x="55024" y="8816"/>
                  </a:lnTo>
                  <a:lnTo>
                    <a:pt x="55001" y="8782"/>
                  </a:lnTo>
                  <a:lnTo>
                    <a:pt x="54967" y="8736"/>
                  </a:lnTo>
                  <a:lnTo>
                    <a:pt x="54933" y="8714"/>
                  </a:lnTo>
                  <a:lnTo>
                    <a:pt x="54899" y="8691"/>
                  </a:lnTo>
                  <a:lnTo>
                    <a:pt x="54853" y="8668"/>
                  </a:lnTo>
                  <a:lnTo>
                    <a:pt x="54808" y="8657"/>
                  </a:lnTo>
                  <a:lnTo>
                    <a:pt x="54808" y="6404"/>
                  </a:lnTo>
                  <a:lnTo>
                    <a:pt x="54853" y="6393"/>
                  </a:lnTo>
                  <a:lnTo>
                    <a:pt x="54887" y="6382"/>
                  </a:lnTo>
                  <a:lnTo>
                    <a:pt x="54933" y="6347"/>
                  </a:lnTo>
                  <a:lnTo>
                    <a:pt x="54967" y="6325"/>
                  </a:lnTo>
                  <a:lnTo>
                    <a:pt x="54990" y="6291"/>
                  </a:lnTo>
                  <a:lnTo>
                    <a:pt x="55012" y="6245"/>
                  </a:lnTo>
                  <a:lnTo>
                    <a:pt x="55024" y="6200"/>
                  </a:lnTo>
                  <a:lnTo>
                    <a:pt x="55024" y="6154"/>
                  </a:lnTo>
                  <a:lnTo>
                    <a:pt x="55024" y="6109"/>
                  </a:lnTo>
                  <a:lnTo>
                    <a:pt x="55001" y="6052"/>
                  </a:lnTo>
                  <a:lnTo>
                    <a:pt x="56958" y="4926"/>
                  </a:lnTo>
                  <a:lnTo>
                    <a:pt x="56992" y="4971"/>
                  </a:lnTo>
                  <a:lnTo>
                    <a:pt x="57037" y="5005"/>
                  </a:lnTo>
                  <a:lnTo>
                    <a:pt x="57094" y="5028"/>
                  </a:lnTo>
                  <a:lnTo>
                    <a:pt x="57151" y="5039"/>
                  </a:lnTo>
                  <a:lnTo>
                    <a:pt x="57208" y="5028"/>
                  </a:lnTo>
                  <a:lnTo>
                    <a:pt x="57265" y="5005"/>
                  </a:lnTo>
                  <a:lnTo>
                    <a:pt x="57310" y="4971"/>
                  </a:lnTo>
                  <a:lnTo>
                    <a:pt x="57344" y="4926"/>
                  </a:lnTo>
                  <a:close/>
                  <a:moveTo>
                    <a:pt x="54569" y="9043"/>
                  </a:moveTo>
                  <a:lnTo>
                    <a:pt x="54603" y="9100"/>
                  </a:lnTo>
                  <a:lnTo>
                    <a:pt x="54660" y="9134"/>
                  </a:lnTo>
                  <a:lnTo>
                    <a:pt x="54717" y="9157"/>
                  </a:lnTo>
                  <a:lnTo>
                    <a:pt x="54785" y="9169"/>
                  </a:lnTo>
                  <a:lnTo>
                    <a:pt x="54853" y="9157"/>
                  </a:lnTo>
                  <a:lnTo>
                    <a:pt x="54910" y="9134"/>
                  </a:lnTo>
                  <a:lnTo>
                    <a:pt x="54956" y="9100"/>
                  </a:lnTo>
                  <a:lnTo>
                    <a:pt x="55001" y="9055"/>
                  </a:lnTo>
                  <a:lnTo>
                    <a:pt x="56969" y="10181"/>
                  </a:lnTo>
                  <a:lnTo>
                    <a:pt x="56958" y="10226"/>
                  </a:lnTo>
                  <a:lnTo>
                    <a:pt x="56946" y="10261"/>
                  </a:lnTo>
                  <a:lnTo>
                    <a:pt x="56958" y="10306"/>
                  </a:lnTo>
                  <a:lnTo>
                    <a:pt x="56958" y="10340"/>
                  </a:lnTo>
                  <a:lnTo>
                    <a:pt x="57003" y="10397"/>
                  </a:lnTo>
                  <a:lnTo>
                    <a:pt x="57060" y="10443"/>
                  </a:lnTo>
                  <a:lnTo>
                    <a:pt x="57128" y="10465"/>
                  </a:lnTo>
                  <a:lnTo>
                    <a:pt x="57128" y="12752"/>
                  </a:lnTo>
                  <a:lnTo>
                    <a:pt x="57083" y="12763"/>
                  </a:lnTo>
                  <a:lnTo>
                    <a:pt x="57037" y="12786"/>
                  </a:lnTo>
                  <a:lnTo>
                    <a:pt x="56992" y="12809"/>
                  </a:lnTo>
                  <a:lnTo>
                    <a:pt x="56958" y="12843"/>
                  </a:lnTo>
                  <a:lnTo>
                    <a:pt x="56923" y="12877"/>
                  </a:lnTo>
                  <a:lnTo>
                    <a:pt x="56901" y="12922"/>
                  </a:lnTo>
                  <a:lnTo>
                    <a:pt x="56889" y="12968"/>
                  </a:lnTo>
                  <a:lnTo>
                    <a:pt x="56889" y="13025"/>
                  </a:lnTo>
                  <a:lnTo>
                    <a:pt x="56889" y="13070"/>
                  </a:lnTo>
                  <a:lnTo>
                    <a:pt x="56901" y="13116"/>
                  </a:lnTo>
                  <a:lnTo>
                    <a:pt x="55001" y="14219"/>
                  </a:lnTo>
                  <a:lnTo>
                    <a:pt x="54956" y="14174"/>
                  </a:lnTo>
                  <a:lnTo>
                    <a:pt x="54910" y="14128"/>
                  </a:lnTo>
                  <a:lnTo>
                    <a:pt x="54853" y="14105"/>
                  </a:lnTo>
                  <a:lnTo>
                    <a:pt x="54717" y="14105"/>
                  </a:lnTo>
                  <a:lnTo>
                    <a:pt x="54660" y="14128"/>
                  </a:lnTo>
                  <a:lnTo>
                    <a:pt x="54603" y="14174"/>
                  </a:lnTo>
                  <a:lnTo>
                    <a:pt x="54557" y="14219"/>
                  </a:lnTo>
                  <a:lnTo>
                    <a:pt x="52635" y="13104"/>
                  </a:lnTo>
                  <a:lnTo>
                    <a:pt x="52646" y="13070"/>
                  </a:lnTo>
                  <a:lnTo>
                    <a:pt x="52646" y="13025"/>
                  </a:lnTo>
                  <a:lnTo>
                    <a:pt x="52646" y="12979"/>
                  </a:lnTo>
                  <a:lnTo>
                    <a:pt x="52635" y="12934"/>
                  </a:lnTo>
                  <a:lnTo>
                    <a:pt x="52612" y="12888"/>
                  </a:lnTo>
                  <a:lnTo>
                    <a:pt x="52589" y="12854"/>
                  </a:lnTo>
                  <a:lnTo>
                    <a:pt x="52555" y="12831"/>
                  </a:lnTo>
                  <a:lnTo>
                    <a:pt x="52521" y="12809"/>
                  </a:lnTo>
                  <a:lnTo>
                    <a:pt x="52476" y="12797"/>
                  </a:lnTo>
                  <a:lnTo>
                    <a:pt x="52430" y="12786"/>
                  </a:lnTo>
                  <a:lnTo>
                    <a:pt x="52430" y="10454"/>
                  </a:lnTo>
                  <a:lnTo>
                    <a:pt x="52498" y="10431"/>
                  </a:lnTo>
                  <a:lnTo>
                    <a:pt x="52555" y="10397"/>
                  </a:lnTo>
                  <a:lnTo>
                    <a:pt x="52589" y="10329"/>
                  </a:lnTo>
                  <a:lnTo>
                    <a:pt x="52601" y="10295"/>
                  </a:lnTo>
                  <a:lnTo>
                    <a:pt x="52601" y="10261"/>
                  </a:lnTo>
                  <a:lnTo>
                    <a:pt x="52601" y="10226"/>
                  </a:lnTo>
                  <a:lnTo>
                    <a:pt x="52589" y="10192"/>
                  </a:lnTo>
                  <a:lnTo>
                    <a:pt x="54569" y="9043"/>
                  </a:lnTo>
                  <a:close/>
                  <a:moveTo>
                    <a:pt x="59699" y="9021"/>
                  </a:moveTo>
                  <a:lnTo>
                    <a:pt x="61644" y="10147"/>
                  </a:lnTo>
                  <a:lnTo>
                    <a:pt x="61633" y="10204"/>
                  </a:lnTo>
                  <a:lnTo>
                    <a:pt x="61621" y="10261"/>
                  </a:lnTo>
                  <a:lnTo>
                    <a:pt x="61633" y="10317"/>
                  </a:lnTo>
                  <a:lnTo>
                    <a:pt x="61644" y="10363"/>
                  </a:lnTo>
                  <a:lnTo>
                    <a:pt x="61667" y="10408"/>
                  </a:lnTo>
                  <a:lnTo>
                    <a:pt x="61690" y="10443"/>
                  </a:lnTo>
                  <a:lnTo>
                    <a:pt x="61735" y="10477"/>
                  </a:lnTo>
                  <a:lnTo>
                    <a:pt x="61769" y="10499"/>
                  </a:lnTo>
                  <a:lnTo>
                    <a:pt x="61815" y="10522"/>
                  </a:lnTo>
                  <a:lnTo>
                    <a:pt x="61872" y="10534"/>
                  </a:lnTo>
                  <a:lnTo>
                    <a:pt x="61872" y="12854"/>
                  </a:lnTo>
                  <a:lnTo>
                    <a:pt x="61815" y="12877"/>
                  </a:lnTo>
                  <a:lnTo>
                    <a:pt x="61758" y="12911"/>
                  </a:lnTo>
                  <a:lnTo>
                    <a:pt x="61735" y="12957"/>
                  </a:lnTo>
                  <a:lnTo>
                    <a:pt x="61724" y="13025"/>
                  </a:lnTo>
                  <a:lnTo>
                    <a:pt x="61724" y="13070"/>
                  </a:lnTo>
                  <a:lnTo>
                    <a:pt x="59745" y="14219"/>
                  </a:lnTo>
                  <a:lnTo>
                    <a:pt x="59699" y="14174"/>
                  </a:lnTo>
                  <a:lnTo>
                    <a:pt x="59642" y="14140"/>
                  </a:lnTo>
                  <a:lnTo>
                    <a:pt x="59585" y="14117"/>
                  </a:lnTo>
                  <a:lnTo>
                    <a:pt x="59517" y="14105"/>
                  </a:lnTo>
                  <a:lnTo>
                    <a:pt x="59460" y="14117"/>
                  </a:lnTo>
                  <a:lnTo>
                    <a:pt x="59392" y="14140"/>
                  </a:lnTo>
                  <a:lnTo>
                    <a:pt x="59346" y="14174"/>
                  </a:lnTo>
                  <a:lnTo>
                    <a:pt x="59301" y="14219"/>
                  </a:lnTo>
                  <a:lnTo>
                    <a:pt x="57401" y="13116"/>
                  </a:lnTo>
                  <a:lnTo>
                    <a:pt x="57413" y="13070"/>
                  </a:lnTo>
                  <a:lnTo>
                    <a:pt x="57413" y="13025"/>
                  </a:lnTo>
                  <a:lnTo>
                    <a:pt x="57413" y="12968"/>
                  </a:lnTo>
                  <a:lnTo>
                    <a:pt x="57401" y="12922"/>
                  </a:lnTo>
                  <a:lnTo>
                    <a:pt x="57378" y="12877"/>
                  </a:lnTo>
                  <a:lnTo>
                    <a:pt x="57344" y="12843"/>
                  </a:lnTo>
                  <a:lnTo>
                    <a:pt x="57310" y="12809"/>
                  </a:lnTo>
                  <a:lnTo>
                    <a:pt x="57265" y="12786"/>
                  </a:lnTo>
                  <a:lnTo>
                    <a:pt x="57219" y="12763"/>
                  </a:lnTo>
                  <a:lnTo>
                    <a:pt x="57174" y="12752"/>
                  </a:lnTo>
                  <a:lnTo>
                    <a:pt x="57174" y="10465"/>
                  </a:lnTo>
                  <a:lnTo>
                    <a:pt x="57208" y="10454"/>
                  </a:lnTo>
                  <a:lnTo>
                    <a:pt x="57242" y="10443"/>
                  </a:lnTo>
                  <a:lnTo>
                    <a:pt x="57299" y="10397"/>
                  </a:lnTo>
                  <a:lnTo>
                    <a:pt x="57344" y="10340"/>
                  </a:lnTo>
                  <a:lnTo>
                    <a:pt x="57356" y="10306"/>
                  </a:lnTo>
                  <a:lnTo>
                    <a:pt x="57356" y="10261"/>
                  </a:lnTo>
                  <a:lnTo>
                    <a:pt x="57344" y="10226"/>
                  </a:lnTo>
                  <a:lnTo>
                    <a:pt x="57333" y="10181"/>
                  </a:lnTo>
                  <a:lnTo>
                    <a:pt x="59346" y="9021"/>
                  </a:lnTo>
                  <a:lnTo>
                    <a:pt x="59381" y="9066"/>
                  </a:lnTo>
                  <a:lnTo>
                    <a:pt x="59426" y="9089"/>
                  </a:lnTo>
                  <a:lnTo>
                    <a:pt x="59472" y="9112"/>
                  </a:lnTo>
                  <a:lnTo>
                    <a:pt x="59517" y="9123"/>
                  </a:lnTo>
                  <a:lnTo>
                    <a:pt x="59574" y="9112"/>
                  </a:lnTo>
                  <a:lnTo>
                    <a:pt x="59619" y="9089"/>
                  </a:lnTo>
                  <a:lnTo>
                    <a:pt x="59665" y="9066"/>
                  </a:lnTo>
                  <a:lnTo>
                    <a:pt x="59699" y="9021"/>
                  </a:lnTo>
                  <a:close/>
                  <a:moveTo>
                    <a:pt x="36027" y="9043"/>
                  </a:moveTo>
                  <a:lnTo>
                    <a:pt x="38018" y="10192"/>
                  </a:lnTo>
                  <a:lnTo>
                    <a:pt x="38006" y="10226"/>
                  </a:lnTo>
                  <a:lnTo>
                    <a:pt x="37995" y="10261"/>
                  </a:lnTo>
                  <a:lnTo>
                    <a:pt x="38006" y="10329"/>
                  </a:lnTo>
                  <a:lnTo>
                    <a:pt x="38052" y="10386"/>
                  </a:lnTo>
                  <a:lnTo>
                    <a:pt x="38097" y="10431"/>
                  </a:lnTo>
                  <a:lnTo>
                    <a:pt x="38165" y="10454"/>
                  </a:lnTo>
                  <a:lnTo>
                    <a:pt x="38165" y="12775"/>
                  </a:lnTo>
                  <a:lnTo>
                    <a:pt x="38120" y="12786"/>
                  </a:lnTo>
                  <a:lnTo>
                    <a:pt x="38074" y="12797"/>
                  </a:lnTo>
                  <a:lnTo>
                    <a:pt x="38040" y="12820"/>
                  </a:lnTo>
                  <a:lnTo>
                    <a:pt x="38006" y="12854"/>
                  </a:lnTo>
                  <a:lnTo>
                    <a:pt x="37983" y="12888"/>
                  </a:lnTo>
                  <a:lnTo>
                    <a:pt x="37961" y="12934"/>
                  </a:lnTo>
                  <a:lnTo>
                    <a:pt x="37949" y="12979"/>
                  </a:lnTo>
                  <a:lnTo>
                    <a:pt x="37949" y="13025"/>
                  </a:lnTo>
                  <a:lnTo>
                    <a:pt x="37949" y="13070"/>
                  </a:lnTo>
                  <a:lnTo>
                    <a:pt x="37961" y="13104"/>
                  </a:lnTo>
                  <a:lnTo>
                    <a:pt x="35959" y="14265"/>
                  </a:lnTo>
                  <a:lnTo>
                    <a:pt x="35936" y="14231"/>
                  </a:lnTo>
                  <a:lnTo>
                    <a:pt x="35902" y="14208"/>
                  </a:lnTo>
                  <a:lnTo>
                    <a:pt x="35868" y="14196"/>
                  </a:lnTo>
                  <a:lnTo>
                    <a:pt x="35822" y="14185"/>
                  </a:lnTo>
                  <a:lnTo>
                    <a:pt x="35777" y="14196"/>
                  </a:lnTo>
                  <a:lnTo>
                    <a:pt x="35742" y="14208"/>
                  </a:lnTo>
                  <a:lnTo>
                    <a:pt x="35708" y="14231"/>
                  </a:lnTo>
                  <a:lnTo>
                    <a:pt x="35674" y="14265"/>
                  </a:lnTo>
                  <a:lnTo>
                    <a:pt x="33684" y="13116"/>
                  </a:lnTo>
                  <a:lnTo>
                    <a:pt x="33695" y="13070"/>
                  </a:lnTo>
                  <a:lnTo>
                    <a:pt x="33706" y="13025"/>
                  </a:lnTo>
                  <a:lnTo>
                    <a:pt x="33695" y="12968"/>
                  </a:lnTo>
                  <a:lnTo>
                    <a:pt x="33684" y="12922"/>
                  </a:lnTo>
                  <a:lnTo>
                    <a:pt x="33661" y="12888"/>
                  </a:lnTo>
                  <a:lnTo>
                    <a:pt x="33638" y="12843"/>
                  </a:lnTo>
                  <a:lnTo>
                    <a:pt x="33604" y="12820"/>
                  </a:lnTo>
                  <a:lnTo>
                    <a:pt x="33558" y="12797"/>
                  </a:lnTo>
                  <a:lnTo>
                    <a:pt x="33513" y="12775"/>
                  </a:lnTo>
                  <a:lnTo>
                    <a:pt x="33467" y="12775"/>
                  </a:lnTo>
                  <a:lnTo>
                    <a:pt x="33467" y="10443"/>
                  </a:lnTo>
                  <a:lnTo>
                    <a:pt x="33536" y="10431"/>
                  </a:lnTo>
                  <a:lnTo>
                    <a:pt x="33593" y="10386"/>
                  </a:lnTo>
                  <a:lnTo>
                    <a:pt x="33627" y="10329"/>
                  </a:lnTo>
                  <a:lnTo>
                    <a:pt x="33638" y="10295"/>
                  </a:lnTo>
                  <a:lnTo>
                    <a:pt x="33638" y="10261"/>
                  </a:lnTo>
                  <a:lnTo>
                    <a:pt x="33638" y="10226"/>
                  </a:lnTo>
                  <a:lnTo>
                    <a:pt x="33627" y="10192"/>
                  </a:lnTo>
                  <a:lnTo>
                    <a:pt x="35617" y="9043"/>
                  </a:lnTo>
                  <a:lnTo>
                    <a:pt x="35651" y="9089"/>
                  </a:lnTo>
                  <a:lnTo>
                    <a:pt x="35697" y="9123"/>
                  </a:lnTo>
                  <a:lnTo>
                    <a:pt x="35754" y="9146"/>
                  </a:lnTo>
                  <a:lnTo>
                    <a:pt x="35822" y="9157"/>
                  </a:lnTo>
                  <a:lnTo>
                    <a:pt x="35879" y="9146"/>
                  </a:lnTo>
                  <a:lnTo>
                    <a:pt x="35936" y="9123"/>
                  </a:lnTo>
                  <a:lnTo>
                    <a:pt x="35981" y="9089"/>
                  </a:lnTo>
                  <a:lnTo>
                    <a:pt x="36027" y="9043"/>
                  </a:lnTo>
                  <a:close/>
                  <a:moveTo>
                    <a:pt x="45468" y="9021"/>
                  </a:moveTo>
                  <a:lnTo>
                    <a:pt x="47425" y="10158"/>
                  </a:lnTo>
                  <a:lnTo>
                    <a:pt x="47414" y="10204"/>
                  </a:lnTo>
                  <a:lnTo>
                    <a:pt x="47402" y="10261"/>
                  </a:lnTo>
                  <a:lnTo>
                    <a:pt x="47414" y="10317"/>
                  </a:lnTo>
                  <a:lnTo>
                    <a:pt x="47425" y="10363"/>
                  </a:lnTo>
                  <a:lnTo>
                    <a:pt x="47448" y="10408"/>
                  </a:lnTo>
                  <a:lnTo>
                    <a:pt x="47470" y="10443"/>
                  </a:lnTo>
                  <a:lnTo>
                    <a:pt x="47516" y="10477"/>
                  </a:lnTo>
                  <a:lnTo>
                    <a:pt x="47550" y="10499"/>
                  </a:lnTo>
                  <a:lnTo>
                    <a:pt x="47596" y="10522"/>
                  </a:lnTo>
                  <a:lnTo>
                    <a:pt x="47641" y="10522"/>
                  </a:lnTo>
                  <a:lnTo>
                    <a:pt x="47641" y="12843"/>
                  </a:lnTo>
                  <a:lnTo>
                    <a:pt x="47584" y="12866"/>
                  </a:lnTo>
                  <a:lnTo>
                    <a:pt x="47539" y="12900"/>
                  </a:lnTo>
                  <a:lnTo>
                    <a:pt x="47505" y="12957"/>
                  </a:lnTo>
                  <a:lnTo>
                    <a:pt x="47493" y="13025"/>
                  </a:lnTo>
                  <a:lnTo>
                    <a:pt x="47505" y="13070"/>
                  </a:lnTo>
                  <a:lnTo>
                    <a:pt x="45434" y="14265"/>
                  </a:lnTo>
                  <a:lnTo>
                    <a:pt x="45412" y="14231"/>
                  </a:lnTo>
                  <a:lnTo>
                    <a:pt x="45377" y="14219"/>
                  </a:lnTo>
                  <a:lnTo>
                    <a:pt x="45343" y="14196"/>
                  </a:lnTo>
                  <a:lnTo>
                    <a:pt x="45264" y="14196"/>
                  </a:lnTo>
                  <a:lnTo>
                    <a:pt x="45218" y="14219"/>
                  </a:lnTo>
                  <a:lnTo>
                    <a:pt x="45184" y="14242"/>
                  </a:lnTo>
                  <a:lnTo>
                    <a:pt x="45161" y="14265"/>
                  </a:lnTo>
                  <a:lnTo>
                    <a:pt x="43102" y="13082"/>
                  </a:lnTo>
                  <a:lnTo>
                    <a:pt x="43114" y="13025"/>
                  </a:lnTo>
                  <a:lnTo>
                    <a:pt x="43102" y="12957"/>
                  </a:lnTo>
                  <a:lnTo>
                    <a:pt x="43068" y="12900"/>
                  </a:lnTo>
                  <a:lnTo>
                    <a:pt x="43011" y="12866"/>
                  </a:lnTo>
                  <a:lnTo>
                    <a:pt x="42954" y="12843"/>
                  </a:lnTo>
                  <a:lnTo>
                    <a:pt x="42954" y="10477"/>
                  </a:lnTo>
                  <a:lnTo>
                    <a:pt x="42989" y="10465"/>
                  </a:lnTo>
                  <a:lnTo>
                    <a:pt x="43023" y="10454"/>
                  </a:lnTo>
                  <a:lnTo>
                    <a:pt x="43057" y="10431"/>
                  </a:lnTo>
                  <a:lnTo>
                    <a:pt x="43091" y="10408"/>
                  </a:lnTo>
                  <a:lnTo>
                    <a:pt x="43114" y="10374"/>
                  </a:lnTo>
                  <a:lnTo>
                    <a:pt x="43125" y="10340"/>
                  </a:lnTo>
                  <a:lnTo>
                    <a:pt x="43136" y="10306"/>
                  </a:lnTo>
                  <a:lnTo>
                    <a:pt x="43136" y="10261"/>
                  </a:lnTo>
                  <a:lnTo>
                    <a:pt x="43136" y="10215"/>
                  </a:lnTo>
                  <a:lnTo>
                    <a:pt x="43125" y="10181"/>
                  </a:lnTo>
                  <a:lnTo>
                    <a:pt x="45139" y="9021"/>
                  </a:lnTo>
                  <a:lnTo>
                    <a:pt x="45173" y="9055"/>
                  </a:lnTo>
                  <a:lnTo>
                    <a:pt x="45207" y="9078"/>
                  </a:lnTo>
                  <a:lnTo>
                    <a:pt x="45252" y="9100"/>
                  </a:lnTo>
                  <a:lnTo>
                    <a:pt x="45298" y="9112"/>
                  </a:lnTo>
                  <a:lnTo>
                    <a:pt x="45355" y="9100"/>
                  </a:lnTo>
                  <a:lnTo>
                    <a:pt x="45400" y="9089"/>
                  </a:lnTo>
                  <a:lnTo>
                    <a:pt x="45434" y="9055"/>
                  </a:lnTo>
                  <a:lnTo>
                    <a:pt x="45468" y="9021"/>
                  </a:lnTo>
                  <a:close/>
                  <a:moveTo>
                    <a:pt x="47823" y="13116"/>
                  </a:moveTo>
                  <a:lnTo>
                    <a:pt x="49882" y="14310"/>
                  </a:lnTo>
                  <a:lnTo>
                    <a:pt x="49871" y="14367"/>
                  </a:lnTo>
                  <a:lnTo>
                    <a:pt x="49882" y="14424"/>
                  </a:lnTo>
                  <a:lnTo>
                    <a:pt x="49916" y="14481"/>
                  </a:lnTo>
                  <a:lnTo>
                    <a:pt x="49962" y="14515"/>
                  </a:lnTo>
                  <a:lnTo>
                    <a:pt x="50019" y="14538"/>
                  </a:lnTo>
                  <a:lnTo>
                    <a:pt x="50019" y="16870"/>
                  </a:lnTo>
                  <a:lnTo>
                    <a:pt x="49973" y="16881"/>
                  </a:lnTo>
                  <a:lnTo>
                    <a:pt x="49928" y="16892"/>
                  </a:lnTo>
                  <a:lnTo>
                    <a:pt x="49882" y="16915"/>
                  </a:lnTo>
                  <a:lnTo>
                    <a:pt x="49848" y="16949"/>
                  </a:lnTo>
                  <a:lnTo>
                    <a:pt x="49825" y="16983"/>
                  </a:lnTo>
                  <a:lnTo>
                    <a:pt x="49802" y="17029"/>
                  </a:lnTo>
                  <a:lnTo>
                    <a:pt x="49791" y="17074"/>
                  </a:lnTo>
                  <a:lnTo>
                    <a:pt x="49780" y="17120"/>
                  </a:lnTo>
                  <a:lnTo>
                    <a:pt x="49791" y="17177"/>
                  </a:lnTo>
                  <a:lnTo>
                    <a:pt x="49802" y="17222"/>
                  </a:lnTo>
                  <a:lnTo>
                    <a:pt x="47891" y="18326"/>
                  </a:lnTo>
                  <a:lnTo>
                    <a:pt x="47846" y="18280"/>
                  </a:lnTo>
                  <a:lnTo>
                    <a:pt x="47800" y="18246"/>
                  </a:lnTo>
                  <a:lnTo>
                    <a:pt x="47732" y="18223"/>
                  </a:lnTo>
                  <a:lnTo>
                    <a:pt x="47675" y="18212"/>
                  </a:lnTo>
                  <a:lnTo>
                    <a:pt x="47607" y="18223"/>
                  </a:lnTo>
                  <a:lnTo>
                    <a:pt x="47550" y="18246"/>
                  </a:lnTo>
                  <a:lnTo>
                    <a:pt x="47493" y="18280"/>
                  </a:lnTo>
                  <a:lnTo>
                    <a:pt x="47448" y="18326"/>
                  </a:lnTo>
                  <a:lnTo>
                    <a:pt x="45468" y="17177"/>
                  </a:lnTo>
                  <a:lnTo>
                    <a:pt x="45480" y="17120"/>
                  </a:lnTo>
                  <a:lnTo>
                    <a:pt x="45468" y="17063"/>
                  </a:lnTo>
                  <a:lnTo>
                    <a:pt x="45434" y="17006"/>
                  </a:lnTo>
                  <a:lnTo>
                    <a:pt x="45377" y="16972"/>
                  </a:lnTo>
                  <a:lnTo>
                    <a:pt x="45321" y="16949"/>
                  </a:lnTo>
                  <a:lnTo>
                    <a:pt x="45321" y="14538"/>
                  </a:lnTo>
                  <a:lnTo>
                    <a:pt x="45377" y="14515"/>
                  </a:lnTo>
                  <a:lnTo>
                    <a:pt x="45434" y="14481"/>
                  </a:lnTo>
                  <a:lnTo>
                    <a:pt x="45457" y="14435"/>
                  </a:lnTo>
                  <a:lnTo>
                    <a:pt x="45468" y="14367"/>
                  </a:lnTo>
                  <a:lnTo>
                    <a:pt x="45457" y="14299"/>
                  </a:lnTo>
                  <a:lnTo>
                    <a:pt x="47516" y="13116"/>
                  </a:lnTo>
                  <a:lnTo>
                    <a:pt x="47550" y="13150"/>
                  </a:lnTo>
                  <a:lnTo>
                    <a:pt x="47584" y="13173"/>
                  </a:lnTo>
                  <a:lnTo>
                    <a:pt x="47630" y="13195"/>
                  </a:lnTo>
                  <a:lnTo>
                    <a:pt x="47675" y="13207"/>
                  </a:lnTo>
                  <a:lnTo>
                    <a:pt x="47721" y="13195"/>
                  </a:lnTo>
                  <a:lnTo>
                    <a:pt x="47755" y="13184"/>
                  </a:lnTo>
                  <a:lnTo>
                    <a:pt x="47800" y="13150"/>
                  </a:lnTo>
                  <a:lnTo>
                    <a:pt x="47823" y="13116"/>
                  </a:lnTo>
                  <a:close/>
                  <a:moveTo>
                    <a:pt x="33661" y="13150"/>
                  </a:moveTo>
                  <a:lnTo>
                    <a:pt x="35651" y="14310"/>
                  </a:lnTo>
                  <a:lnTo>
                    <a:pt x="35640" y="14367"/>
                  </a:lnTo>
                  <a:lnTo>
                    <a:pt x="35651" y="14435"/>
                  </a:lnTo>
                  <a:lnTo>
                    <a:pt x="35686" y="14481"/>
                  </a:lnTo>
                  <a:lnTo>
                    <a:pt x="35731" y="14526"/>
                  </a:lnTo>
                  <a:lnTo>
                    <a:pt x="35788" y="14538"/>
                  </a:lnTo>
                  <a:lnTo>
                    <a:pt x="35788" y="16927"/>
                  </a:lnTo>
                  <a:lnTo>
                    <a:pt x="35720" y="16949"/>
                  </a:lnTo>
                  <a:lnTo>
                    <a:pt x="35663" y="16995"/>
                  </a:lnTo>
                  <a:lnTo>
                    <a:pt x="35629" y="17052"/>
                  </a:lnTo>
                  <a:lnTo>
                    <a:pt x="35617" y="17086"/>
                  </a:lnTo>
                  <a:lnTo>
                    <a:pt x="35617" y="17120"/>
                  </a:lnTo>
                  <a:lnTo>
                    <a:pt x="35629" y="17188"/>
                  </a:lnTo>
                  <a:lnTo>
                    <a:pt x="33615" y="18348"/>
                  </a:lnTo>
                  <a:lnTo>
                    <a:pt x="33581" y="18314"/>
                  </a:lnTo>
                  <a:lnTo>
                    <a:pt x="33547" y="18292"/>
                  </a:lnTo>
                  <a:lnTo>
                    <a:pt x="33502" y="18269"/>
                  </a:lnTo>
                  <a:lnTo>
                    <a:pt x="33399" y="18269"/>
                  </a:lnTo>
                  <a:lnTo>
                    <a:pt x="33354" y="18292"/>
                  </a:lnTo>
                  <a:lnTo>
                    <a:pt x="33320" y="18314"/>
                  </a:lnTo>
                  <a:lnTo>
                    <a:pt x="33285" y="18360"/>
                  </a:lnTo>
                  <a:lnTo>
                    <a:pt x="31295" y="17211"/>
                  </a:lnTo>
                  <a:lnTo>
                    <a:pt x="31306" y="17165"/>
                  </a:lnTo>
                  <a:lnTo>
                    <a:pt x="31317" y="17120"/>
                  </a:lnTo>
                  <a:lnTo>
                    <a:pt x="31306" y="17074"/>
                  </a:lnTo>
                  <a:lnTo>
                    <a:pt x="31295" y="17040"/>
                  </a:lnTo>
                  <a:lnTo>
                    <a:pt x="31283" y="16995"/>
                  </a:lnTo>
                  <a:lnTo>
                    <a:pt x="31249" y="16961"/>
                  </a:lnTo>
                  <a:lnTo>
                    <a:pt x="31215" y="16938"/>
                  </a:lnTo>
                  <a:lnTo>
                    <a:pt x="31181" y="16915"/>
                  </a:lnTo>
                  <a:lnTo>
                    <a:pt x="31147" y="16904"/>
                  </a:lnTo>
                  <a:lnTo>
                    <a:pt x="31101" y="16892"/>
                  </a:lnTo>
                  <a:lnTo>
                    <a:pt x="31101" y="14560"/>
                  </a:lnTo>
                  <a:lnTo>
                    <a:pt x="31135" y="14560"/>
                  </a:lnTo>
                  <a:lnTo>
                    <a:pt x="31170" y="14538"/>
                  </a:lnTo>
                  <a:lnTo>
                    <a:pt x="31226" y="14504"/>
                  </a:lnTo>
                  <a:lnTo>
                    <a:pt x="31261" y="14435"/>
                  </a:lnTo>
                  <a:lnTo>
                    <a:pt x="31272" y="14401"/>
                  </a:lnTo>
                  <a:lnTo>
                    <a:pt x="31272" y="14367"/>
                  </a:lnTo>
                  <a:lnTo>
                    <a:pt x="31272" y="14333"/>
                  </a:lnTo>
                  <a:lnTo>
                    <a:pt x="31261" y="14287"/>
                  </a:lnTo>
                  <a:lnTo>
                    <a:pt x="33240" y="13150"/>
                  </a:lnTo>
                  <a:lnTo>
                    <a:pt x="33274" y="13195"/>
                  </a:lnTo>
                  <a:lnTo>
                    <a:pt x="33331" y="13241"/>
                  </a:lnTo>
                  <a:lnTo>
                    <a:pt x="33388" y="13264"/>
                  </a:lnTo>
                  <a:lnTo>
                    <a:pt x="33456" y="13275"/>
                  </a:lnTo>
                  <a:lnTo>
                    <a:pt x="33513" y="13264"/>
                  </a:lnTo>
                  <a:lnTo>
                    <a:pt x="33570" y="13241"/>
                  </a:lnTo>
                  <a:lnTo>
                    <a:pt x="33627" y="13207"/>
                  </a:lnTo>
                  <a:lnTo>
                    <a:pt x="33661" y="13150"/>
                  </a:lnTo>
                  <a:close/>
                  <a:moveTo>
                    <a:pt x="38404" y="13150"/>
                  </a:moveTo>
                  <a:lnTo>
                    <a:pt x="40338" y="14265"/>
                  </a:lnTo>
                  <a:lnTo>
                    <a:pt x="40315" y="14322"/>
                  </a:lnTo>
                  <a:lnTo>
                    <a:pt x="40315" y="14367"/>
                  </a:lnTo>
                  <a:lnTo>
                    <a:pt x="40315" y="14413"/>
                  </a:lnTo>
                  <a:lnTo>
                    <a:pt x="40327" y="14458"/>
                  </a:lnTo>
                  <a:lnTo>
                    <a:pt x="40349" y="14492"/>
                  </a:lnTo>
                  <a:lnTo>
                    <a:pt x="40372" y="14538"/>
                  </a:lnTo>
                  <a:lnTo>
                    <a:pt x="40406" y="14560"/>
                  </a:lnTo>
                  <a:lnTo>
                    <a:pt x="40452" y="14583"/>
                  </a:lnTo>
                  <a:lnTo>
                    <a:pt x="40486" y="14606"/>
                  </a:lnTo>
                  <a:lnTo>
                    <a:pt x="40532" y="14617"/>
                  </a:lnTo>
                  <a:lnTo>
                    <a:pt x="40532" y="16927"/>
                  </a:lnTo>
                  <a:lnTo>
                    <a:pt x="40463" y="16949"/>
                  </a:lnTo>
                  <a:lnTo>
                    <a:pt x="40406" y="16995"/>
                  </a:lnTo>
                  <a:lnTo>
                    <a:pt x="40372" y="17052"/>
                  </a:lnTo>
                  <a:lnTo>
                    <a:pt x="40361" y="17086"/>
                  </a:lnTo>
                  <a:lnTo>
                    <a:pt x="40361" y="17120"/>
                  </a:lnTo>
                  <a:lnTo>
                    <a:pt x="40372" y="17188"/>
                  </a:lnTo>
                  <a:lnTo>
                    <a:pt x="38336" y="18371"/>
                  </a:lnTo>
                  <a:lnTo>
                    <a:pt x="38302" y="18337"/>
                  </a:lnTo>
                  <a:lnTo>
                    <a:pt x="38268" y="18314"/>
                  </a:lnTo>
                  <a:lnTo>
                    <a:pt x="38234" y="18303"/>
                  </a:lnTo>
                  <a:lnTo>
                    <a:pt x="38188" y="18292"/>
                  </a:lnTo>
                  <a:lnTo>
                    <a:pt x="38154" y="18303"/>
                  </a:lnTo>
                  <a:lnTo>
                    <a:pt x="38109" y="18314"/>
                  </a:lnTo>
                  <a:lnTo>
                    <a:pt x="38074" y="18337"/>
                  </a:lnTo>
                  <a:lnTo>
                    <a:pt x="38052" y="18371"/>
                  </a:lnTo>
                  <a:lnTo>
                    <a:pt x="36015" y="17200"/>
                  </a:lnTo>
                  <a:lnTo>
                    <a:pt x="36027" y="17165"/>
                  </a:lnTo>
                  <a:lnTo>
                    <a:pt x="36027" y="17120"/>
                  </a:lnTo>
                  <a:lnTo>
                    <a:pt x="36027" y="17086"/>
                  </a:lnTo>
                  <a:lnTo>
                    <a:pt x="36015" y="17052"/>
                  </a:lnTo>
                  <a:lnTo>
                    <a:pt x="35993" y="17018"/>
                  </a:lnTo>
                  <a:lnTo>
                    <a:pt x="35970" y="16983"/>
                  </a:lnTo>
                  <a:lnTo>
                    <a:pt x="35947" y="16961"/>
                  </a:lnTo>
                  <a:lnTo>
                    <a:pt x="35913" y="16938"/>
                  </a:lnTo>
                  <a:lnTo>
                    <a:pt x="35879" y="16927"/>
                  </a:lnTo>
                  <a:lnTo>
                    <a:pt x="35833" y="16915"/>
                  </a:lnTo>
                  <a:lnTo>
                    <a:pt x="35833" y="14549"/>
                  </a:lnTo>
                  <a:lnTo>
                    <a:pt x="35902" y="14526"/>
                  </a:lnTo>
                  <a:lnTo>
                    <a:pt x="35959" y="14492"/>
                  </a:lnTo>
                  <a:lnTo>
                    <a:pt x="35993" y="14435"/>
                  </a:lnTo>
                  <a:lnTo>
                    <a:pt x="36004" y="14367"/>
                  </a:lnTo>
                  <a:lnTo>
                    <a:pt x="35993" y="14333"/>
                  </a:lnTo>
                  <a:lnTo>
                    <a:pt x="35981" y="14299"/>
                  </a:lnTo>
                  <a:lnTo>
                    <a:pt x="37983" y="13150"/>
                  </a:lnTo>
                  <a:lnTo>
                    <a:pt x="38018" y="13195"/>
                  </a:lnTo>
                  <a:lnTo>
                    <a:pt x="38063" y="13241"/>
                  </a:lnTo>
                  <a:lnTo>
                    <a:pt x="38131" y="13264"/>
                  </a:lnTo>
                  <a:lnTo>
                    <a:pt x="38256" y="13264"/>
                  </a:lnTo>
                  <a:lnTo>
                    <a:pt x="38313" y="13241"/>
                  </a:lnTo>
                  <a:lnTo>
                    <a:pt x="38359" y="13195"/>
                  </a:lnTo>
                  <a:lnTo>
                    <a:pt x="38404" y="13150"/>
                  </a:lnTo>
                  <a:close/>
                  <a:moveTo>
                    <a:pt x="43080" y="13116"/>
                  </a:moveTo>
                  <a:lnTo>
                    <a:pt x="45139" y="14310"/>
                  </a:lnTo>
                  <a:lnTo>
                    <a:pt x="45127" y="14367"/>
                  </a:lnTo>
                  <a:lnTo>
                    <a:pt x="45139" y="14424"/>
                  </a:lnTo>
                  <a:lnTo>
                    <a:pt x="45173" y="14481"/>
                  </a:lnTo>
                  <a:lnTo>
                    <a:pt x="45218" y="14515"/>
                  </a:lnTo>
                  <a:lnTo>
                    <a:pt x="45275" y="14538"/>
                  </a:lnTo>
                  <a:lnTo>
                    <a:pt x="45275" y="16949"/>
                  </a:lnTo>
                  <a:lnTo>
                    <a:pt x="45218" y="16972"/>
                  </a:lnTo>
                  <a:lnTo>
                    <a:pt x="45173" y="17006"/>
                  </a:lnTo>
                  <a:lnTo>
                    <a:pt x="45139" y="17063"/>
                  </a:lnTo>
                  <a:lnTo>
                    <a:pt x="45127" y="17120"/>
                  </a:lnTo>
                  <a:lnTo>
                    <a:pt x="45139" y="17177"/>
                  </a:lnTo>
                  <a:lnTo>
                    <a:pt x="43068" y="18371"/>
                  </a:lnTo>
                  <a:lnTo>
                    <a:pt x="43045" y="18337"/>
                  </a:lnTo>
                  <a:lnTo>
                    <a:pt x="43011" y="18326"/>
                  </a:lnTo>
                  <a:lnTo>
                    <a:pt x="42977" y="18303"/>
                  </a:lnTo>
                  <a:lnTo>
                    <a:pt x="42886" y="18303"/>
                  </a:lnTo>
                  <a:lnTo>
                    <a:pt x="42852" y="18326"/>
                  </a:lnTo>
                  <a:lnTo>
                    <a:pt x="42818" y="18348"/>
                  </a:lnTo>
                  <a:lnTo>
                    <a:pt x="42795" y="18371"/>
                  </a:lnTo>
                  <a:lnTo>
                    <a:pt x="40748" y="17200"/>
                  </a:lnTo>
                  <a:lnTo>
                    <a:pt x="40759" y="17165"/>
                  </a:lnTo>
                  <a:lnTo>
                    <a:pt x="40770" y="17120"/>
                  </a:lnTo>
                  <a:lnTo>
                    <a:pt x="40759" y="17086"/>
                  </a:lnTo>
                  <a:lnTo>
                    <a:pt x="40748" y="17052"/>
                  </a:lnTo>
                  <a:lnTo>
                    <a:pt x="40736" y="17018"/>
                  </a:lnTo>
                  <a:lnTo>
                    <a:pt x="40714" y="16983"/>
                  </a:lnTo>
                  <a:lnTo>
                    <a:pt x="40657" y="16938"/>
                  </a:lnTo>
                  <a:lnTo>
                    <a:pt x="40623" y="16927"/>
                  </a:lnTo>
                  <a:lnTo>
                    <a:pt x="40577" y="16927"/>
                  </a:lnTo>
                  <a:lnTo>
                    <a:pt x="40577" y="14617"/>
                  </a:lnTo>
                  <a:lnTo>
                    <a:pt x="40623" y="14606"/>
                  </a:lnTo>
                  <a:lnTo>
                    <a:pt x="40668" y="14595"/>
                  </a:lnTo>
                  <a:lnTo>
                    <a:pt x="40714" y="14572"/>
                  </a:lnTo>
                  <a:lnTo>
                    <a:pt x="40748" y="14538"/>
                  </a:lnTo>
                  <a:lnTo>
                    <a:pt x="40770" y="14504"/>
                  </a:lnTo>
                  <a:lnTo>
                    <a:pt x="40793" y="14458"/>
                  </a:lnTo>
                  <a:lnTo>
                    <a:pt x="40805" y="14413"/>
                  </a:lnTo>
                  <a:lnTo>
                    <a:pt x="40805" y="14367"/>
                  </a:lnTo>
                  <a:lnTo>
                    <a:pt x="40805" y="14310"/>
                  </a:lnTo>
                  <a:lnTo>
                    <a:pt x="40782" y="14265"/>
                  </a:lnTo>
                  <a:lnTo>
                    <a:pt x="42772" y="13116"/>
                  </a:lnTo>
                  <a:lnTo>
                    <a:pt x="42807" y="13150"/>
                  </a:lnTo>
                  <a:lnTo>
                    <a:pt x="42841" y="13173"/>
                  </a:lnTo>
                  <a:lnTo>
                    <a:pt x="42886" y="13195"/>
                  </a:lnTo>
                  <a:lnTo>
                    <a:pt x="42932" y="13207"/>
                  </a:lnTo>
                  <a:lnTo>
                    <a:pt x="42977" y="13195"/>
                  </a:lnTo>
                  <a:lnTo>
                    <a:pt x="43023" y="13184"/>
                  </a:lnTo>
                  <a:lnTo>
                    <a:pt x="43057" y="13150"/>
                  </a:lnTo>
                  <a:lnTo>
                    <a:pt x="43080" y="13116"/>
                  </a:lnTo>
                  <a:close/>
                  <a:moveTo>
                    <a:pt x="54990" y="17256"/>
                  </a:moveTo>
                  <a:lnTo>
                    <a:pt x="56912" y="18371"/>
                  </a:lnTo>
                  <a:lnTo>
                    <a:pt x="56901" y="18417"/>
                  </a:lnTo>
                  <a:lnTo>
                    <a:pt x="56889" y="18474"/>
                  </a:lnTo>
                  <a:lnTo>
                    <a:pt x="56889" y="18519"/>
                  </a:lnTo>
                  <a:lnTo>
                    <a:pt x="56912" y="18565"/>
                  </a:lnTo>
                  <a:lnTo>
                    <a:pt x="56935" y="18610"/>
                  </a:lnTo>
                  <a:lnTo>
                    <a:pt x="56958" y="18656"/>
                  </a:lnTo>
                  <a:lnTo>
                    <a:pt x="56992" y="18678"/>
                  </a:lnTo>
                  <a:lnTo>
                    <a:pt x="57037" y="18712"/>
                  </a:lnTo>
                  <a:lnTo>
                    <a:pt x="57083" y="18724"/>
                  </a:lnTo>
                  <a:lnTo>
                    <a:pt x="57128" y="18735"/>
                  </a:lnTo>
                  <a:lnTo>
                    <a:pt x="57128" y="20976"/>
                  </a:lnTo>
                  <a:lnTo>
                    <a:pt x="57083" y="20988"/>
                  </a:lnTo>
                  <a:lnTo>
                    <a:pt x="57037" y="21010"/>
                  </a:lnTo>
                  <a:lnTo>
                    <a:pt x="57003" y="21033"/>
                  </a:lnTo>
                  <a:lnTo>
                    <a:pt x="56969" y="21056"/>
                  </a:lnTo>
                  <a:lnTo>
                    <a:pt x="56935" y="21101"/>
                  </a:lnTo>
                  <a:lnTo>
                    <a:pt x="56912" y="21135"/>
                  </a:lnTo>
                  <a:lnTo>
                    <a:pt x="56901" y="21181"/>
                  </a:lnTo>
                  <a:lnTo>
                    <a:pt x="56901" y="21226"/>
                  </a:lnTo>
                  <a:lnTo>
                    <a:pt x="56901" y="21283"/>
                  </a:lnTo>
                  <a:lnTo>
                    <a:pt x="56912" y="21329"/>
                  </a:lnTo>
                  <a:lnTo>
                    <a:pt x="54956" y="22455"/>
                  </a:lnTo>
                  <a:lnTo>
                    <a:pt x="54921" y="22421"/>
                  </a:lnTo>
                  <a:lnTo>
                    <a:pt x="54887" y="22387"/>
                  </a:lnTo>
                  <a:lnTo>
                    <a:pt x="54830" y="22364"/>
                  </a:lnTo>
                  <a:lnTo>
                    <a:pt x="54728" y="22364"/>
                  </a:lnTo>
                  <a:lnTo>
                    <a:pt x="54682" y="22387"/>
                  </a:lnTo>
                  <a:lnTo>
                    <a:pt x="54637" y="22421"/>
                  </a:lnTo>
                  <a:lnTo>
                    <a:pt x="54603" y="22455"/>
                  </a:lnTo>
                  <a:lnTo>
                    <a:pt x="52589" y="21295"/>
                  </a:lnTo>
                  <a:lnTo>
                    <a:pt x="52601" y="21226"/>
                  </a:lnTo>
                  <a:lnTo>
                    <a:pt x="52589" y="21158"/>
                  </a:lnTo>
                  <a:lnTo>
                    <a:pt x="52555" y="21101"/>
                  </a:lnTo>
                  <a:lnTo>
                    <a:pt x="52498" y="21067"/>
                  </a:lnTo>
                  <a:lnTo>
                    <a:pt x="52430" y="21044"/>
                  </a:lnTo>
                  <a:lnTo>
                    <a:pt x="52430" y="18690"/>
                  </a:lnTo>
                  <a:lnTo>
                    <a:pt x="52476" y="18678"/>
                  </a:lnTo>
                  <a:lnTo>
                    <a:pt x="52510" y="18667"/>
                  </a:lnTo>
                  <a:lnTo>
                    <a:pt x="52544" y="18644"/>
                  </a:lnTo>
                  <a:lnTo>
                    <a:pt x="52567" y="18621"/>
                  </a:lnTo>
                  <a:lnTo>
                    <a:pt x="52601" y="18587"/>
                  </a:lnTo>
                  <a:lnTo>
                    <a:pt x="52612" y="18553"/>
                  </a:lnTo>
                  <a:lnTo>
                    <a:pt x="52624" y="18519"/>
                  </a:lnTo>
                  <a:lnTo>
                    <a:pt x="52624" y="18474"/>
                  </a:lnTo>
                  <a:lnTo>
                    <a:pt x="52624" y="18428"/>
                  </a:lnTo>
                  <a:lnTo>
                    <a:pt x="52612" y="18383"/>
                  </a:lnTo>
                  <a:lnTo>
                    <a:pt x="54569" y="17256"/>
                  </a:lnTo>
                  <a:lnTo>
                    <a:pt x="54614" y="17302"/>
                  </a:lnTo>
                  <a:lnTo>
                    <a:pt x="54660" y="17336"/>
                  </a:lnTo>
                  <a:lnTo>
                    <a:pt x="54717" y="17359"/>
                  </a:lnTo>
                  <a:lnTo>
                    <a:pt x="54785" y="17370"/>
                  </a:lnTo>
                  <a:lnTo>
                    <a:pt x="54842" y="17359"/>
                  </a:lnTo>
                  <a:lnTo>
                    <a:pt x="54899" y="17336"/>
                  </a:lnTo>
                  <a:lnTo>
                    <a:pt x="54956" y="17302"/>
                  </a:lnTo>
                  <a:lnTo>
                    <a:pt x="54990" y="17256"/>
                  </a:lnTo>
                  <a:close/>
                  <a:moveTo>
                    <a:pt x="45446" y="17222"/>
                  </a:moveTo>
                  <a:lnTo>
                    <a:pt x="47436" y="18371"/>
                  </a:lnTo>
                  <a:lnTo>
                    <a:pt x="47414" y="18417"/>
                  </a:lnTo>
                  <a:lnTo>
                    <a:pt x="47414" y="18474"/>
                  </a:lnTo>
                  <a:lnTo>
                    <a:pt x="47414" y="18519"/>
                  </a:lnTo>
                  <a:lnTo>
                    <a:pt x="47425" y="18576"/>
                  </a:lnTo>
                  <a:lnTo>
                    <a:pt x="47448" y="18610"/>
                  </a:lnTo>
                  <a:lnTo>
                    <a:pt x="47482" y="18656"/>
                  </a:lnTo>
                  <a:lnTo>
                    <a:pt x="47516" y="18678"/>
                  </a:lnTo>
                  <a:lnTo>
                    <a:pt x="47550" y="18712"/>
                  </a:lnTo>
                  <a:lnTo>
                    <a:pt x="47596" y="18724"/>
                  </a:lnTo>
                  <a:lnTo>
                    <a:pt x="47641" y="18735"/>
                  </a:lnTo>
                  <a:lnTo>
                    <a:pt x="47641" y="21033"/>
                  </a:lnTo>
                  <a:lnTo>
                    <a:pt x="47573" y="21056"/>
                  </a:lnTo>
                  <a:lnTo>
                    <a:pt x="47527" y="21101"/>
                  </a:lnTo>
                  <a:lnTo>
                    <a:pt x="47482" y="21158"/>
                  </a:lnTo>
                  <a:lnTo>
                    <a:pt x="47470" y="21192"/>
                  </a:lnTo>
                  <a:lnTo>
                    <a:pt x="47470" y="21226"/>
                  </a:lnTo>
                  <a:lnTo>
                    <a:pt x="47482" y="21295"/>
                  </a:lnTo>
                  <a:lnTo>
                    <a:pt x="45468" y="22455"/>
                  </a:lnTo>
                  <a:lnTo>
                    <a:pt x="45434" y="22421"/>
                  </a:lnTo>
                  <a:lnTo>
                    <a:pt x="45400" y="22398"/>
                  </a:lnTo>
                  <a:lnTo>
                    <a:pt x="45355" y="22375"/>
                  </a:lnTo>
                  <a:lnTo>
                    <a:pt x="45252" y="22375"/>
                  </a:lnTo>
                  <a:lnTo>
                    <a:pt x="45207" y="22398"/>
                  </a:lnTo>
                  <a:lnTo>
                    <a:pt x="45161" y="22421"/>
                  </a:lnTo>
                  <a:lnTo>
                    <a:pt x="45139" y="22466"/>
                  </a:lnTo>
                  <a:lnTo>
                    <a:pt x="43148" y="21317"/>
                  </a:lnTo>
                  <a:lnTo>
                    <a:pt x="43159" y="21272"/>
                  </a:lnTo>
                  <a:lnTo>
                    <a:pt x="43159" y="21226"/>
                  </a:lnTo>
                  <a:lnTo>
                    <a:pt x="43159" y="21192"/>
                  </a:lnTo>
                  <a:lnTo>
                    <a:pt x="43148" y="21147"/>
                  </a:lnTo>
                  <a:lnTo>
                    <a:pt x="43125" y="21113"/>
                  </a:lnTo>
                  <a:lnTo>
                    <a:pt x="43102" y="21079"/>
                  </a:lnTo>
                  <a:lnTo>
                    <a:pt x="43068" y="21044"/>
                  </a:lnTo>
                  <a:lnTo>
                    <a:pt x="43034" y="21022"/>
                  </a:lnTo>
                  <a:lnTo>
                    <a:pt x="42989" y="21010"/>
                  </a:lnTo>
                  <a:lnTo>
                    <a:pt x="42954" y="20999"/>
                  </a:lnTo>
                  <a:lnTo>
                    <a:pt x="42954" y="18644"/>
                  </a:lnTo>
                  <a:lnTo>
                    <a:pt x="43011" y="18621"/>
                  </a:lnTo>
                  <a:lnTo>
                    <a:pt x="43057" y="18587"/>
                  </a:lnTo>
                  <a:lnTo>
                    <a:pt x="43091" y="18542"/>
                  </a:lnTo>
                  <a:lnTo>
                    <a:pt x="43102" y="18474"/>
                  </a:lnTo>
                  <a:lnTo>
                    <a:pt x="43091" y="18405"/>
                  </a:lnTo>
                  <a:lnTo>
                    <a:pt x="45150" y="17222"/>
                  </a:lnTo>
                  <a:lnTo>
                    <a:pt x="45184" y="17256"/>
                  </a:lnTo>
                  <a:lnTo>
                    <a:pt x="45218" y="17279"/>
                  </a:lnTo>
                  <a:lnTo>
                    <a:pt x="45252" y="17291"/>
                  </a:lnTo>
                  <a:lnTo>
                    <a:pt x="45298" y="17302"/>
                  </a:lnTo>
                  <a:lnTo>
                    <a:pt x="45343" y="17291"/>
                  </a:lnTo>
                  <a:lnTo>
                    <a:pt x="45389" y="17279"/>
                  </a:lnTo>
                  <a:lnTo>
                    <a:pt x="45423" y="17256"/>
                  </a:lnTo>
                  <a:lnTo>
                    <a:pt x="45446" y="17222"/>
                  </a:lnTo>
                  <a:close/>
                  <a:moveTo>
                    <a:pt x="49825" y="17256"/>
                  </a:moveTo>
                  <a:lnTo>
                    <a:pt x="49859" y="17313"/>
                  </a:lnTo>
                  <a:lnTo>
                    <a:pt x="49916" y="17347"/>
                  </a:lnTo>
                  <a:lnTo>
                    <a:pt x="49973" y="17370"/>
                  </a:lnTo>
                  <a:lnTo>
                    <a:pt x="50041" y="17382"/>
                  </a:lnTo>
                  <a:lnTo>
                    <a:pt x="50110" y="17370"/>
                  </a:lnTo>
                  <a:lnTo>
                    <a:pt x="50166" y="17347"/>
                  </a:lnTo>
                  <a:lnTo>
                    <a:pt x="50223" y="17313"/>
                  </a:lnTo>
                  <a:lnTo>
                    <a:pt x="50257" y="17268"/>
                  </a:lnTo>
                  <a:lnTo>
                    <a:pt x="52214" y="18394"/>
                  </a:lnTo>
                  <a:lnTo>
                    <a:pt x="52203" y="18428"/>
                  </a:lnTo>
                  <a:lnTo>
                    <a:pt x="52191" y="18474"/>
                  </a:lnTo>
                  <a:lnTo>
                    <a:pt x="52203" y="18519"/>
                  </a:lnTo>
                  <a:lnTo>
                    <a:pt x="52214" y="18553"/>
                  </a:lnTo>
                  <a:lnTo>
                    <a:pt x="52225" y="18587"/>
                  </a:lnTo>
                  <a:lnTo>
                    <a:pt x="52248" y="18621"/>
                  </a:lnTo>
                  <a:lnTo>
                    <a:pt x="52282" y="18644"/>
                  </a:lnTo>
                  <a:lnTo>
                    <a:pt x="52316" y="18667"/>
                  </a:lnTo>
                  <a:lnTo>
                    <a:pt x="52351" y="18678"/>
                  </a:lnTo>
                  <a:lnTo>
                    <a:pt x="52385" y="18690"/>
                  </a:lnTo>
                  <a:lnTo>
                    <a:pt x="52385" y="21044"/>
                  </a:lnTo>
                  <a:lnTo>
                    <a:pt x="52316" y="21067"/>
                  </a:lnTo>
                  <a:lnTo>
                    <a:pt x="52271" y="21101"/>
                  </a:lnTo>
                  <a:lnTo>
                    <a:pt x="52237" y="21158"/>
                  </a:lnTo>
                  <a:lnTo>
                    <a:pt x="52225" y="21226"/>
                  </a:lnTo>
                  <a:lnTo>
                    <a:pt x="52237" y="21295"/>
                  </a:lnTo>
                  <a:lnTo>
                    <a:pt x="50201" y="22466"/>
                  </a:lnTo>
                  <a:lnTo>
                    <a:pt x="50166" y="22432"/>
                  </a:lnTo>
                  <a:lnTo>
                    <a:pt x="50132" y="22398"/>
                  </a:lnTo>
                  <a:lnTo>
                    <a:pt x="50087" y="22387"/>
                  </a:lnTo>
                  <a:lnTo>
                    <a:pt x="50041" y="22375"/>
                  </a:lnTo>
                  <a:lnTo>
                    <a:pt x="49996" y="22387"/>
                  </a:lnTo>
                  <a:lnTo>
                    <a:pt x="49950" y="22398"/>
                  </a:lnTo>
                  <a:lnTo>
                    <a:pt x="49905" y="22432"/>
                  </a:lnTo>
                  <a:lnTo>
                    <a:pt x="49882" y="22466"/>
                  </a:lnTo>
                  <a:lnTo>
                    <a:pt x="47857" y="21295"/>
                  </a:lnTo>
                  <a:lnTo>
                    <a:pt x="47869" y="21226"/>
                  </a:lnTo>
                  <a:lnTo>
                    <a:pt x="47869" y="21192"/>
                  </a:lnTo>
                  <a:lnTo>
                    <a:pt x="47857" y="21158"/>
                  </a:lnTo>
                  <a:lnTo>
                    <a:pt x="47823" y="21101"/>
                  </a:lnTo>
                  <a:lnTo>
                    <a:pt x="47766" y="21056"/>
                  </a:lnTo>
                  <a:lnTo>
                    <a:pt x="47732" y="21044"/>
                  </a:lnTo>
                  <a:lnTo>
                    <a:pt x="47687" y="21033"/>
                  </a:lnTo>
                  <a:lnTo>
                    <a:pt x="47687" y="18735"/>
                  </a:lnTo>
                  <a:lnTo>
                    <a:pt x="47744" y="18724"/>
                  </a:lnTo>
                  <a:lnTo>
                    <a:pt x="47789" y="18712"/>
                  </a:lnTo>
                  <a:lnTo>
                    <a:pt x="47823" y="18690"/>
                  </a:lnTo>
                  <a:lnTo>
                    <a:pt x="47869" y="18656"/>
                  </a:lnTo>
                  <a:lnTo>
                    <a:pt x="47891" y="18610"/>
                  </a:lnTo>
                  <a:lnTo>
                    <a:pt x="47914" y="18576"/>
                  </a:lnTo>
                  <a:lnTo>
                    <a:pt x="47926" y="18519"/>
                  </a:lnTo>
                  <a:lnTo>
                    <a:pt x="47937" y="18474"/>
                  </a:lnTo>
                  <a:lnTo>
                    <a:pt x="47926" y="18417"/>
                  </a:lnTo>
                  <a:lnTo>
                    <a:pt x="47914" y="18360"/>
                  </a:lnTo>
                  <a:lnTo>
                    <a:pt x="49825" y="17256"/>
                  </a:lnTo>
                  <a:close/>
                  <a:moveTo>
                    <a:pt x="59301" y="17256"/>
                  </a:moveTo>
                  <a:lnTo>
                    <a:pt x="59346" y="17313"/>
                  </a:lnTo>
                  <a:lnTo>
                    <a:pt x="59392" y="17347"/>
                  </a:lnTo>
                  <a:lnTo>
                    <a:pt x="59460" y="17370"/>
                  </a:lnTo>
                  <a:lnTo>
                    <a:pt x="59517" y="17382"/>
                  </a:lnTo>
                  <a:lnTo>
                    <a:pt x="59585" y="17370"/>
                  </a:lnTo>
                  <a:lnTo>
                    <a:pt x="59654" y="17347"/>
                  </a:lnTo>
                  <a:lnTo>
                    <a:pt x="59699" y="17313"/>
                  </a:lnTo>
                  <a:lnTo>
                    <a:pt x="59745" y="17268"/>
                  </a:lnTo>
                  <a:lnTo>
                    <a:pt x="61656" y="18371"/>
                  </a:lnTo>
                  <a:lnTo>
                    <a:pt x="61644" y="18417"/>
                  </a:lnTo>
                  <a:lnTo>
                    <a:pt x="61633" y="18474"/>
                  </a:lnTo>
                  <a:lnTo>
                    <a:pt x="61644" y="18519"/>
                  </a:lnTo>
                  <a:lnTo>
                    <a:pt x="61656" y="18565"/>
                  </a:lnTo>
                  <a:lnTo>
                    <a:pt x="61678" y="18610"/>
                  </a:lnTo>
                  <a:lnTo>
                    <a:pt x="61701" y="18644"/>
                  </a:lnTo>
                  <a:lnTo>
                    <a:pt x="61735" y="18678"/>
                  </a:lnTo>
                  <a:lnTo>
                    <a:pt x="61781" y="18701"/>
                  </a:lnTo>
                  <a:lnTo>
                    <a:pt x="61826" y="18712"/>
                  </a:lnTo>
                  <a:lnTo>
                    <a:pt x="61872" y="18724"/>
                  </a:lnTo>
                  <a:lnTo>
                    <a:pt x="61872" y="20999"/>
                  </a:lnTo>
                  <a:lnTo>
                    <a:pt x="61826" y="21010"/>
                  </a:lnTo>
                  <a:lnTo>
                    <a:pt x="61781" y="21022"/>
                  </a:lnTo>
                  <a:lnTo>
                    <a:pt x="61747" y="21044"/>
                  </a:lnTo>
                  <a:lnTo>
                    <a:pt x="61712" y="21067"/>
                  </a:lnTo>
                  <a:lnTo>
                    <a:pt x="61690" y="21101"/>
                  </a:lnTo>
                  <a:lnTo>
                    <a:pt x="61667" y="21147"/>
                  </a:lnTo>
                  <a:lnTo>
                    <a:pt x="61656" y="21181"/>
                  </a:lnTo>
                  <a:lnTo>
                    <a:pt x="61656" y="21226"/>
                  </a:lnTo>
                  <a:lnTo>
                    <a:pt x="61656" y="21272"/>
                  </a:lnTo>
                  <a:lnTo>
                    <a:pt x="61667" y="21317"/>
                  </a:lnTo>
                  <a:lnTo>
                    <a:pt x="59676" y="22466"/>
                  </a:lnTo>
                  <a:lnTo>
                    <a:pt x="59642" y="22432"/>
                  </a:lnTo>
                  <a:lnTo>
                    <a:pt x="59608" y="22409"/>
                  </a:lnTo>
                  <a:lnTo>
                    <a:pt x="59563" y="22398"/>
                  </a:lnTo>
                  <a:lnTo>
                    <a:pt x="59517" y="22387"/>
                  </a:lnTo>
                  <a:lnTo>
                    <a:pt x="59472" y="22398"/>
                  </a:lnTo>
                  <a:lnTo>
                    <a:pt x="59437" y="22409"/>
                  </a:lnTo>
                  <a:lnTo>
                    <a:pt x="59392" y="22432"/>
                  </a:lnTo>
                  <a:lnTo>
                    <a:pt x="59369" y="22466"/>
                  </a:lnTo>
                  <a:lnTo>
                    <a:pt x="57390" y="21329"/>
                  </a:lnTo>
                  <a:lnTo>
                    <a:pt x="57401" y="21283"/>
                  </a:lnTo>
                  <a:lnTo>
                    <a:pt x="57401" y="21226"/>
                  </a:lnTo>
                  <a:lnTo>
                    <a:pt x="57401" y="21181"/>
                  </a:lnTo>
                  <a:lnTo>
                    <a:pt x="57390" y="21135"/>
                  </a:lnTo>
                  <a:lnTo>
                    <a:pt x="57367" y="21101"/>
                  </a:lnTo>
                  <a:lnTo>
                    <a:pt x="57333" y="21056"/>
                  </a:lnTo>
                  <a:lnTo>
                    <a:pt x="57299" y="21033"/>
                  </a:lnTo>
                  <a:lnTo>
                    <a:pt x="57265" y="20999"/>
                  </a:lnTo>
                  <a:lnTo>
                    <a:pt x="57219" y="20988"/>
                  </a:lnTo>
                  <a:lnTo>
                    <a:pt x="57174" y="20976"/>
                  </a:lnTo>
                  <a:lnTo>
                    <a:pt x="57174" y="18735"/>
                  </a:lnTo>
                  <a:lnTo>
                    <a:pt x="57219" y="18724"/>
                  </a:lnTo>
                  <a:lnTo>
                    <a:pt x="57265" y="18712"/>
                  </a:lnTo>
                  <a:lnTo>
                    <a:pt x="57310" y="18678"/>
                  </a:lnTo>
                  <a:lnTo>
                    <a:pt x="57344" y="18656"/>
                  </a:lnTo>
                  <a:lnTo>
                    <a:pt x="57367" y="18610"/>
                  </a:lnTo>
                  <a:lnTo>
                    <a:pt x="57390" y="18576"/>
                  </a:lnTo>
                  <a:lnTo>
                    <a:pt x="57413" y="18519"/>
                  </a:lnTo>
                  <a:lnTo>
                    <a:pt x="57413" y="18474"/>
                  </a:lnTo>
                  <a:lnTo>
                    <a:pt x="57413" y="18417"/>
                  </a:lnTo>
                  <a:lnTo>
                    <a:pt x="57390" y="18360"/>
                  </a:lnTo>
                  <a:lnTo>
                    <a:pt x="59301" y="17256"/>
                  </a:lnTo>
                  <a:close/>
                  <a:moveTo>
                    <a:pt x="33604" y="21329"/>
                  </a:moveTo>
                  <a:lnTo>
                    <a:pt x="35651" y="22512"/>
                  </a:lnTo>
                  <a:lnTo>
                    <a:pt x="35640" y="22580"/>
                  </a:lnTo>
                  <a:lnTo>
                    <a:pt x="35651" y="22637"/>
                  </a:lnTo>
                  <a:lnTo>
                    <a:pt x="35686" y="22694"/>
                  </a:lnTo>
                  <a:lnTo>
                    <a:pt x="35731" y="22739"/>
                  </a:lnTo>
                  <a:lnTo>
                    <a:pt x="35788" y="22762"/>
                  </a:lnTo>
                  <a:lnTo>
                    <a:pt x="35788" y="25105"/>
                  </a:lnTo>
                  <a:lnTo>
                    <a:pt x="35754" y="25117"/>
                  </a:lnTo>
                  <a:lnTo>
                    <a:pt x="35720" y="25140"/>
                  </a:lnTo>
                  <a:lnTo>
                    <a:pt x="35686" y="25162"/>
                  </a:lnTo>
                  <a:lnTo>
                    <a:pt x="35651" y="25185"/>
                  </a:lnTo>
                  <a:lnTo>
                    <a:pt x="35629" y="25219"/>
                  </a:lnTo>
                  <a:lnTo>
                    <a:pt x="35606" y="25253"/>
                  </a:lnTo>
                  <a:lnTo>
                    <a:pt x="35595" y="25287"/>
                  </a:lnTo>
                  <a:lnTo>
                    <a:pt x="35595" y="25333"/>
                  </a:lnTo>
                  <a:lnTo>
                    <a:pt x="35595" y="25378"/>
                  </a:lnTo>
                  <a:lnTo>
                    <a:pt x="35606" y="25413"/>
                  </a:lnTo>
                  <a:lnTo>
                    <a:pt x="33661" y="26539"/>
                  </a:lnTo>
                  <a:lnTo>
                    <a:pt x="33615" y="26493"/>
                  </a:lnTo>
                  <a:lnTo>
                    <a:pt x="33570" y="26459"/>
                  </a:lnTo>
                  <a:lnTo>
                    <a:pt x="33513" y="26436"/>
                  </a:lnTo>
                  <a:lnTo>
                    <a:pt x="33388" y="26436"/>
                  </a:lnTo>
                  <a:lnTo>
                    <a:pt x="33331" y="26459"/>
                  </a:lnTo>
                  <a:lnTo>
                    <a:pt x="33285" y="26493"/>
                  </a:lnTo>
                  <a:lnTo>
                    <a:pt x="33240" y="26550"/>
                  </a:lnTo>
                  <a:lnTo>
                    <a:pt x="31283" y="25413"/>
                  </a:lnTo>
                  <a:lnTo>
                    <a:pt x="31295" y="25378"/>
                  </a:lnTo>
                  <a:lnTo>
                    <a:pt x="31295" y="25333"/>
                  </a:lnTo>
                  <a:lnTo>
                    <a:pt x="31295" y="25299"/>
                  </a:lnTo>
                  <a:lnTo>
                    <a:pt x="31283" y="25253"/>
                  </a:lnTo>
                  <a:lnTo>
                    <a:pt x="31261" y="25219"/>
                  </a:lnTo>
                  <a:lnTo>
                    <a:pt x="31238" y="25185"/>
                  </a:lnTo>
                  <a:lnTo>
                    <a:pt x="31215" y="25162"/>
                  </a:lnTo>
                  <a:lnTo>
                    <a:pt x="31181" y="25140"/>
                  </a:lnTo>
                  <a:lnTo>
                    <a:pt x="31135" y="25128"/>
                  </a:lnTo>
                  <a:lnTo>
                    <a:pt x="31101" y="25117"/>
                  </a:lnTo>
                  <a:lnTo>
                    <a:pt x="31101" y="22796"/>
                  </a:lnTo>
                  <a:lnTo>
                    <a:pt x="31135" y="22785"/>
                  </a:lnTo>
                  <a:lnTo>
                    <a:pt x="31181" y="22774"/>
                  </a:lnTo>
                  <a:lnTo>
                    <a:pt x="31215" y="22751"/>
                  </a:lnTo>
                  <a:lnTo>
                    <a:pt x="31238" y="22728"/>
                  </a:lnTo>
                  <a:lnTo>
                    <a:pt x="31261" y="22694"/>
                  </a:lnTo>
                  <a:lnTo>
                    <a:pt x="31283" y="22660"/>
                  </a:lnTo>
                  <a:lnTo>
                    <a:pt x="31295" y="22614"/>
                  </a:lnTo>
                  <a:lnTo>
                    <a:pt x="31295" y="22580"/>
                  </a:lnTo>
                  <a:lnTo>
                    <a:pt x="31295" y="22535"/>
                  </a:lnTo>
                  <a:lnTo>
                    <a:pt x="31283" y="22489"/>
                  </a:lnTo>
                  <a:lnTo>
                    <a:pt x="33297" y="21329"/>
                  </a:lnTo>
                  <a:lnTo>
                    <a:pt x="33320" y="21363"/>
                  </a:lnTo>
                  <a:lnTo>
                    <a:pt x="33365" y="21397"/>
                  </a:lnTo>
                  <a:lnTo>
                    <a:pt x="33399" y="21408"/>
                  </a:lnTo>
                  <a:lnTo>
                    <a:pt x="33456" y="21420"/>
                  </a:lnTo>
                  <a:lnTo>
                    <a:pt x="33502" y="21408"/>
                  </a:lnTo>
                  <a:lnTo>
                    <a:pt x="33536" y="21397"/>
                  </a:lnTo>
                  <a:lnTo>
                    <a:pt x="33581" y="21363"/>
                  </a:lnTo>
                  <a:lnTo>
                    <a:pt x="33604" y="21329"/>
                  </a:lnTo>
                  <a:close/>
                  <a:moveTo>
                    <a:pt x="52567" y="21329"/>
                  </a:moveTo>
                  <a:lnTo>
                    <a:pt x="54580" y="22500"/>
                  </a:lnTo>
                  <a:lnTo>
                    <a:pt x="54569" y="22535"/>
                  </a:lnTo>
                  <a:lnTo>
                    <a:pt x="54569" y="22580"/>
                  </a:lnTo>
                  <a:lnTo>
                    <a:pt x="54569" y="22614"/>
                  </a:lnTo>
                  <a:lnTo>
                    <a:pt x="54580" y="22660"/>
                  </a:lnTo>
                  <a:lnTo>
                    <a:pt x="54603" y="22694"/>
                  </a:lnTo>
                  <a:lnTo>
                    <a:pt x="54626" y="22717"/>
                  </a:lnTo>
                  <a:lnTo>
                    <a:pt x="54648" y="22751"/>
                  </a:lnTo>
                  <a:lnTo>
                    <a:pt x="54682" y="22774"/>
                  </a:lnTo>
                  <a:lnTo>
                    <a:pt x="54717" y="22785"/>
                  </a:lnTo>
                  <a:lnTo>
                    <a:pt x="54762" y="22796"/>
                  </a:lnTo>
                  <a:lnTo>
                    <a:pt x="54762" y="25105"/>
                  </a:lnTo>
                  <a:lnTo>
                    <a:pt x="54717" y="25117"/>
                  </a:lnTo>
                  <a:lnTo>
                    <a:pt x="54682" y="25140"/>
                  </a:lnTo>
                  <a:lnTo>
                    <a:pt x="54637" y="25151"/>
                  </a:lnTo>
                  <a:lnTo>
                    <a:pt x="54614" y="25185"/>
                  </a:lnTo>
                  <a:lnTo>
                    <a:pt x="54591" y="25219"/>
                  </a:lnTo>
                  <a:lnTo>
                    <a:pt x="54569" y="25253"/>
                  </a:lnTo>
                  <a:lnTo>
                    <a:pt x="54557" y="25287"/>
                  </a:lnTo>
                  <a:lnTo>
                    <a:pt x="54557" y="25333"/>
                  </a:lnTo>
                  <a:lnTo>
                    <a:pt x="54557" y="25378"/>
                  </a:lnTo>
                  <a:lnTo>
                    <a:pt x="54569" y="25413"/>
                  </a:lnTo>
                  <a:lnTo>
                    <a:pt x="52612" y="26539"/>
                  </a:lnTo>
                  <a:lnTo>
                    <a:pt x="52578" y="26505"/>
                  </a:lnTo>
                  <a:lnTo>
                    <a:pt x="52533" y="26471"/>
                  </a:lnTo>
                  <a:lnTo>
                    <a:pt x="52476" y="26448"/>
                  </a:lnTo>
                  <a:lnTo>
                    <a:pt x="52407" y="26436"/>
                  </a:lnTo>
                  <a:lnTo>
                    <a:pt x="52351" y="26448"/>
                  </a:lnTo>
                  <a:lnTo>
                    <a:pt x="52294" y="26471"/>
                  </a:lnTo>
                  <a:lnTo>
                    <a:pt x="52248" y="26505"/>
                  </a:lnTo>
                  <a:lnTo>
                    <a:pt x="52203" y="26550"/>
                  </a:lnTo>
                  <a:lnTo>
                    <a:pt x="50257" y="25424"/>
                  </a:lnTo>
                  <a:lnTo>
                    <a:pt x="50280" y="25378"/>
                  </a:lnTo>
                  <a:lnTo>
                    <a:pt x="50280" y="25333"/>
                  </a:lnTo>
                  <a:lnTo>
                    <a:pt x="50280" y="25287"/>
                  </a:lnTo>
                  <a:lnTo>
                    <a:pt x="50257" y="25242"/>
                  </a:lnTo>
                  <a:lnTo>
                    <a:pt x="50246" y="25208"/>
                  </a:lnTo>
                  <a:lnTo>
                    <a:pt x="50212" y="25174"/>
                  </a:lnTo>
                  <a:lnTo>
                    <a:pt x="50189" y="25151"/>
                  </a:lnTo>
                  <a:lnTo>
                    <a:pt x="50144" y="25128"/>
                  </a:lnTo>
                  <a:lnTo>
                    <a:pt x="50110" y="25105"/>
                  </a:lnTo>
                  <a:lnTo>
                    <a:pt x="50064" y="25094"/>
                  </a:lnTo>
                  <a:lnTo>
                    <a:pt x="50064" y="22774"/>
                  </a:lnTo>
                  <a:lnTo>
                    <a:pt x="50098" y="22762"/>
                  </a:lnTo>
                  <a:lnTo>
                    <a:pt x="50132" y="22751"/>
                  </a:lnTo>
                  <a:lnTo>
                    <a:pt x="50189" y="22717"/>
                  </a:lnTo>
                  <a:lnTo>
                    <a:pt x="50223" y="22648"/>
                  </a:lnTo>
                  <a:lnTo>
                    <a:pt x="50235" y="22614"/>
                  </a:lnTo>
                  <a:lnTo>
                    <a:pt x="50246" y="22580"/>
                  </a:lnTo>
                  <a:lnTo>
                    <a:pt x="50235" y="22535"/>
                  </a:lnTo>
                  <a:lnTo>
                    <a:pt x="50223" y="22500"/>
                  </a:lnTo>
                  <a:lnTo>
                    <a:pt x="52248" y="21329"/>
                  </a:lnTo>
                  <a:lnTo>
                    <a:pt x="52282" y="21363"/>
                  </a:lnTo>
                  <a:lnTo>
                    <a:pt x="52316" y="21397"/>
                  </a:lnTo>
                  <a:lnTo>
                    <a:pt x="52362" y="21408"/>
                  </a:lnTo>
                  <a:lnTo>
                    <a:pt x="52407" y="21420"/>
                  </a:lnTo>
                  <a:lnTo>
                    <a:pt x="52464" y="21408"/>
                  </a:lnTo>
                  <a:lnTo>
                    <a:pt x="52498" y="21397"/>
                  </a:lnTo>
                  <a:lnTo>
                    <a:pt x="52544" y="21374"/>
                  </a:lnTo>
                  <a:lnTo>
                    <a:pt x="52567" y="21329"/>
                  </a:lnTo>
                  <a:close/>
                  <a:moveTo>
                    <a:pt x="43125" y="21352"/>
                  </a:moveTo>
                  <a:lnTo>
                    <a:pt x="45116" y="22500"/>
                  </a:lnTo>
                  <a:lnTo>
                    <a:pt x="45104" y="22535"/>
                  </a:lnTo>
                  <a:lnTo>
                    <a:pt x="45093" y="22580"/>
                  </a:lnTo>
                  <a:lnTo>
                    <a:pt x="45104" y="22614"/>
                  </a:lnTo>
                  <a:lnTo>
                    <a:pt x="45116" y="22648"/>
                  </a:lnTo>
                  <a:lnTo>
                    <a:pt x="45150" y="22717"/>
                  </a:lnTo>
                  <a:lnTo>
                    <a:pt x="45207" y="22762"/>
                  </a:lnTo>
                  <a:lnTo>
                    <a:pt x="45275" y="22774"/>
                  </a:lnTo>
                  <a:lnTo>
                    <a:pt x="45275" y="25140"/>
                  </a:lnTo>
                  <a:lnTo>
                    <a:pt x="45207" y="25162"/>
                  </a:lnTo>
                  <a:lnTo>
                    <a:pt x="45150" y="25196"/>
                  </a:lnTo>
                  <a:lnTo>
                    <a:pt x="45116" y="25265"/>
                  </a:lnTo>
                  <a:lnTo>
                    <a:pt x="45104" y="25299"/>
                  </a:lnTo>
                  <a:lnTo>
                    <a:pt x="45104" y="25333"/>
                  </a:lnTo>
                  <a:lnTo>
                    <a:pt x="45116" y="25401"/>
                  </a:lnTo>
                  <a:lnTo>
                    <a:pt x="43114" y="26562"/>
                  </a:lnTo>
                  <a:lnTo>
                    <a:pt x="43080" y="26516"/>
                  </a:lnTo>
                  <a:lnTo>
                    <a:pt x="43034" y="26493"/>
                  </a:lnTo>
                  <a:lnTo>
                    <a:pt x="42989" y="26471"/>
                  </a:lnTo>
                  <a:lnTo>
                    <a:pt x="42875" y="26471"/>
                  </a:lnTo>
                  <a:lnTo>
                    <a:pt x="42829" y="26493"/>
                  </a:lnTo>
                  <a:lnTo>
                    <a:pt x="42784" y="26516"/>
                  </a:lnTo>
                  <a:lnTo>
                    <a:pt x="42750" y="26562"/>
                  </a:lnTo>
                  <a:lnTo>
                    <a:pt x="40748" y="25401"/>
                  </a:lnTo>
                  <a:lnTo>
                    <a:pt x="40759" y="25367"/>
                  </a:lnTo>
                  <a:lnTo>
                    <a:pt x="40759" y="25333"/>
                  </a:lnTo>
                  <a:lnTo>
                    <a:pt x="40759" y="25299"/>
                  </a:lnTo>
                  <a:lnTo>
                    <a:pt x="40748" y="25265"/>
                  </a:lnTo>
                  <a:lnTo>
                    <a:pt x="40714" y="25196"/>
                  </a:lnTo>
                  <a:lnTo>
                    <a:pt x="40657" y="25151"/>
                  </a:lnTo>
                  <a:lnTo>
                    <a:pt x="40611" y="25140"/>
                  </a:lnTo>
                  <a:lnTo>
                    <a:pt x="40577" y="25140"/>
                  </a:lnTo>
                  <a:lnTo>
                    <a:pt x="40577" y="22751"/>
                  </a:lnTo>
                  <a:lnTo>
                    <a:pt x="40645" y="22728"/>
                  </a:lnTo>
                  <a:lnTo>
                    <a:pt x="40691" y="22694"/>
                  </a:lnTo>
                  <a:lnTo>
                    <a:pt x="40725" y="22637"/>
                  </a:lnTo>
                  <a:lnTo>
                    <a:pt x="40736" y="22580"/>
                  </a:lnTo>
                  <a:lnTo>
                    <a:pt x="40725" y="22512"/>
                  </a:lnTo>
                  <a:lnTo>
                    <a:pt x="42738" y="21352"/>
                  </a:lnTo>
                  <a:lnTo>
                    <a:pt x="42772" y="21397"/>
                  </a:lnTo>
                  <a:lnTo>
                    <a:pt x="42818" y="21431"/>
                  </a:lnTo>
                  <a:lnTo>
                    <a:pt x="42875" y="21454"/>
                  </a:lnTo>
                  <a:lnTo>
                    <a:pt x="42932" y="21465"/>
                  </a:lnTo>
                  <a:lnTo>
                    <a:pt x="42989" y="21454"/>
                  </a:lnTo>
                  <a:lnTo>
                    <a:pt x="43045" y="21431"/>
                  </a:lnTo>
                  <a:lnTo>
                    <a:pt x="43091" y="21397"/>
                  </a:lnTo>
                  <a:lnTo>
                    <a:pt x="43125" y="21352"/>
                  </a:lnTo>
                  <a:close/>
                  <a:moveTo>
                    <a:pt x="38029" y="21329"/>
                  </a:moveTo>
                  <a:lnTo>
                    <a:pt x="38063" y="21363"/>
                  </a:lnTo>
                  <a:lnTo>
                    <a:pt x="38097" y="21397"/>
                  </a:lnTo>
                  <a:lnTo>
                    <a:pt x="38143" y="21420"/>
                  </a:lnTo>
                  <a:lnTo>
                    <a:pt x="38245" y="21420"/>
                  </a:lnTo>
                  <a:lnTo>
                    <a:pt x="38279" y="21397"/>
                  </a:lnTo>
                  <a:lnTo>
                    <a:pt x="38325" y="21374"/>
                  </a:lnTo>
                  <a:lnTo>
                    <a:pt x="38347" y="21340"/>
                  </a:lnTo>
                  <a:lnTo>
                    <a:pt x="40395" y="22523"/>
                  </a:lnTo>
                  <a:lnTo>
                    <a:pt x="40384" y="22580"/>
                  </a:lnTo>
                  <a:lnTo>
                    <a:pt x="40395" y="22637"/>
                  </a:lnTo>
                  <a:lnTo>
                    <a:pt x="40429" y="22694"/>
                  </a:lnTo>
                  <a:lnTo>
                    <a:pt x="40475" y="22728"/>
                  </a:lnTo>
                  <a:lnTo>
                    <a:pt x="40532" y="22751"/>
                  </a:lnTo>
                  <a:lnTo>
                    <a:pt x="40532" y="25140"/>
                  </a:lnTo>
                  <a:lnTo>
                    <a:pt x="40463" y="25162"/>
                  </a:lnTo>
                  <a:lnTo>
                    <a:pt x="40406" y="25208"/>
                  </a:lnTo>
                  <a:lnTo>
                    <a:pt x="40372" y="25265"/>
                  </a:lnTo>
                  <a:lnTo>
                    <a:pt x="40361" y="25299"/>
                  </a:lnTo>
                  <a:lnTo>
                    <a:pt x="40361" y="25333"/>
                  </a:lnTo>
                  <a:lnTo>
                    <a:pt x="40372" y="25401"/>
                  </a:lnTo>
                  <a:lnTo>
                    <a:pt x="38325" y="26584"/>
                  </a:lnTo>
                  <a:lnTo>
                    <a:pt x="38302" y="26562"/>
                  </a:lnTo>
                  <a:lnTo>
                    <a:pt x="38268" y="26539"/>
                  </a:lnTo>
                  <a:lnTo>
                    <a:pt x="38234" y="26527"/>
                  </a:lnTo>
                  <a:lnTo>
                    <a:pt x="38188" y="26516"/>
                  </a:lnTo>
                  <a:lnTo>
                    <a:pt x="38154" y="26527"/>
                  </a:lnTo>
                  <a:lnTo>
                    <a:pt x="38120" y="26539"/>
                  </a:lnTo>
                  <a:lnTo>
                    <a:pt x="38086" y="26562"/>
                  </a:lnTo>
                  <a:lnTo>
                    <a:pt x="38052" y="26584"/>
                  </a:lnTo>
                  <a:lnTo>
                    <a:pt x="36027" y="25424"/>
                  </a:lnTo>
                  <a:lnTo>
                    <a:pt x="36050" y="25378"/>
                  </a:lnTo>
                  <a:lnTo>
                    <a:pt x="36050" y="25333"/>
                  </a:lnTo>
                  <a:lnTo>
                    <a:pt x="36050" y="25287"/>
                  </a:lnTo>
                  <a:lnTo>
                    <a:pt x="36038" y="25253"/>
                  </a:lnTo>
                  <a:lnTo>
                    <a:pt x="36015" y="25208"/>
                  </a:lnTo>
                  <a:lnTo>
                    <a:pt x="35993" y="25185"/>
                  </a:lnTo>
                  <a:lnTo>
                    <a:pt x="35959" y="25151"/>
                  </a:lnTo>
                  <a:lnTo>
                    <a:pt x="35924" y="25128"/>
                  </a:lnTo>
                  <a:lnTo>
                    <a:pt x="35879" y="25117"/>
                  </a:lnTo>
                  <a:lnTo>
                    <a:pt x="35833" y="25105"/>
                  </a:lnTo>
                  <a:lnTo>
                    <a:pt x="35833" y="22762"/>
                  </a:lnTo>
                  <a:lnTo>
                    <a:pt x="35902" y="22739"/>
                  </a:lnTo>
                  <a:lnTo>
                    <a:pt x="35959" y="22705"/>
                  </a:lnTo>
                  <a:lnTo>
                    <a:pt x="35993" y="22648"/>
                  </a:lnTo>
                  <a:lnTo>
                    <a:pt x="36004" y="22580"/>
                  </a:lnTo>
                  <a:lnTo>
                    <a:pt x="36004" y="22546"/>
                  </a:lnTo>
                  <a:lnTo>
                    <a:pt x="35993" y="22512"/>
                  </a:lnTo>
                  <a:lnTo>
                    <a:pt x="38029" y="21329"/>
                  </a:lnTo>
                  <a:close/>
                  <a:moveTo>
                    <a:pt x="47835" y="21340"/>
                  </a:moveTo>
                  <a:lnTo>
                    <a:pt x="49859" y="22500"/>
                  </a:lnTo>
                  <a:lnTo>
                    <a:pt x="49848" y="22535"/>
                  </a:lnTo>
                  <a:lnTo>
                    <a:pt x="49848" y="22580"/>
                  </a:lnTo>
                  <a:lnTo>
                    <a:pt x="49848" y="22614"/>
                  </a:lnTo>
                  <a:lnTo>
                    <a:pt x="49859" y="22648"/>
                  </a:lnTo>
                  <a:lnTo>
                    <a:pt x="49893" y="22705"/>
                  </a:lnTo>
                  <a:lnTo>
                    <a:pt x="49950" y="22751"/>
                  </a:lnTo>
                  <a:lnTo>
                    <a:pt x="50019" y="22774"/>
                  </a:lnTo>
                  <a:lnTo>
                    <a:pt x="50019" y="25094"/>
                  </a:lnTo>
                  <a:lnTo>
                    <a:pt x="49973" y="25105"/>
                  </a:lnTo>
                  <a:lnTo>
                    <a:pt x="49928" y="25128"/>
                  </a:lnTo>
                  <a:lnTo>
                    <a:pt x="49893" y="25151"/>
                  </a:lnTo>
                  <a:lnTo>
                    <a:pt x="49859" y="25174"/>
                  </a:lnTo>
                  <a:lnTo>
                    <a:pt x="49837" y="25208"/>
                  </a:lnTo>
                  <a:lnTo>
                    <a:pt x="49825" y="25253"/>
                  </a:lnTo>
                  <a:lnTo>
                    <a:pt x="49802" y="25287"/>
                  </a:lnTo>
                  <a:lnTo>
                    <a:pt x="49802" y="25333"/>
                  </a:lnTo>
                  <a:lnTo>
                    <a:pt x="49802" y="25378"/>
                  </a:lnTo>
                  <a:lnTo>
                    <a:pt x="49825" y="25424"/>
                  </a:lnTo>
                  <a:lnTo>
                    <a:pt x="47812" y="26573"/>
                  </a:lnTo>
                  <a:lnTo>
                    <a:pt x="47789" y="26550"/>
                  </a:lnTo>
                  <a:lnTo>
                    <a:pt x="47755" y="26527"/>
                  </a:lnTo>
                  <a:lnTo>
                    <a:pt x="47709" y="26505"/>
                  </a:lnTo>
                  <a:lnTo>
                    <a:pt x="47630" y="26505"/>
                  </a:lnTo>
                  <a:lnTo>
                    <a:pt x="47584" y="26527"/>
                  </a:lnTo>
                  <a:lnTo>
                    <a:pt x="47550" y="26550"/>
                  </a:lnTo>
                  <a:lnTo>
                    <a:pt x="47527" y="26584"/>
                  </a:lnTo>
                  <a:lnTo>
                    <a:pt x="45491" y="25401"/>
                  </a:lnTo>
                  <a:lnTo>
                    <a:pt x="45503" y="25367"/>
                  </a:lnTo>
                  <a:lnTo>
                    <a:pt x="45503" y="25333"/>
                  </a:lnTo>
                  <a:lnTo>
                    <a:pt x="45503" y="25299"/>
                  </a:lnTo>
                  <a:lnTo>
                    <a:pt x="45491" y="25265"/>
                  </a:lnTo>
                  <a:lnTo>
                    <a:pt x="45446" y="25196"/>
                  </a:lnTo>
                  <a:lnTo>
                    <a:pt x="45389" y="25151"/>
                  </a:lnTo>
                  <a:lnTo>
                    <a:pt x="45355" y="25140"/>
                  </a:lnTo>
                  <a:lnTo>
                    <a:pt x="45321" y="25140"/>
                  </a:lnTo>
                  <a:lnTo>
                    <a:pt x="45321" y="22785"/>
                  </a:lnTo>
                  <a:lnTo>
                    <a:pt x="45355" y="22774"/>
                  </a:lnTo>
                  <a:lnTo>
                    <a:pt x="45389" y="22762"/>
                  </a:lnTo>
                  <a:lnTo>
                    <a:pt x="45457" y="22717"/>
                  </a:lnTo>
                  <a:lnTo>
                    <a:pt x="45480" y="22683"/>
                  </a:lnTo>
                  <a:lnTo>
                    <a:pt x="45491" y="22648"/>
                  </a:lnTo>
                  <a:lnTo>
                    <a:pt x="45503" y="22614"/>
                  </a:lnTo>
                  <a:lnTo>
                    <a:pt x="45503" y="22580"/>
                  </a:lnTo>
                  <a:lnTo>
                    <a:pt x="45503" y="22535"/>
                  </a:lnTo>
                  <a:lnTo>
                    <a:pt x="45491" y="22500"/>
                  </a:lnTo>
                  <a:lnTo>
                    <a:pt x="47505" y="21340"/>
                  </a:lnTo>
                  <a:lnTo>
                    <a:pt x="47539" y="21374"/>
                  </a:lnTo>
                  <a:lnTo>
                    <a:pt x="47573" y="21408"/>
                  </a:lnTo>
                  <a:lnTo>
                    <a:pt x="47618" y="21420"/>
                  </a:lnTo>
                  <a:lnTo>
                    <a:pt x="47675" y="21431"/>
                  </a:lnTo>
                  <a:lnTo>
                    <a:pt x="47721" y="21420"/>
                  </a:lnTo>
                  <a:lnTo>
                    <a:pt x="47766" y="21408"/>
                  </a:lnTo>
                  <a:lnTo>
                    <a:pt x="47812" y="21374"/>
                  </a:lnTo>
                  <a:lnTo>
                    <a:pt x="47835" y="21340"/>
                  </a:lnTo>
                  <a:close/>
                  <a:moveTo>
                    <a:pt x="30897" y="25447"/>
                  </a:moveTo>
                  <a:lnTo>
                    <a:pt x="30931" y="25492"/>
                  </a:lnTo>
                  <a:lnTo>
                    <a:pt x="30976" y="25526"/>
                  </a:lnTo>
                  <a:lnTo>
                    <a:pt x="31022" y="25549"/>
                  </a:lnTo>
                  <a:lnTo>
                    <a:pt x="31135" y="25549"/>
                  </a:lnTo>
                  <a:lnTo>
                    <a:pt x="31181" y="25526"/>
                  </a:lnTo>
                  <a:lnTo>
                    <a:pt x="31226" y="25492"/>
                  </a:lnTo>
                  <a:lnTo>
                    <a:pt x="31261" y="25458"/>
                  </a:lnTo>
                  <a:lnTo>
                    <a:pt x="33217" y="26584"/>
                  </a:lnTo>
                  <a:lnTo>
                    <a:pt x="33206" y="26630"/>
                  </a:lnTo>
                  <a:lnTo>
                    <a:pt x="33194" y="26687"/>
                  </a:lnTo>
                  <a:lnTo>
                    <a:pt x="33206" y="26732"/>
                  </a:lnTo>
                  <a:lnTo>
                    <a:pt x="33217" y="26778"/>
                  </a:lnTo>
                  <a:lnTo>
                    <a:pt x="33240" y="26812"/>
                  </a:lnTo>
                  <a:lnTo>
                    <a:pt x="33263" y="26857"/>
                  </a:lnTo>
                  <a:lnTo>
                    <a:pt x="33297" y="26880"/>
                  </a:lnTo>
                  <a:lnTo>
                    <a:pt x="33331" y="26903"/>
                  </a:lnTo>
                  <a:lnTo>
                    <a:pt x="33376" y="26926"/>
                  </a:lnTo>
                  <a:lnTo>
                    <a:pt x="33422" y="26937"/>
                  </a:lnTo>
                  <a:lnTo>
                    <a:pt x="33422" y="29201"/>
                  </a:lnTo>
                  <a:lnTo>
                    <a:pt x="33376" y="29212"/>
                  </a:lnTo>
                  <a:lnTo>
                    <a:pt x="33342" y="29223"/>
                  </a:lnTo>
                  <a:lnTo>
                    <a:pt x="33297" y="29246"/>
                  </a:lnTo>
                  <a:lnTo>
                    <a:pt x="33274" y="29280"/>
                  </a:lnTo>
                  <a:lnTo>
                    <a:pt x="33240" y="29314"/>
                  </a:lnTo>
                  <a:lnTo>
                    <a:pt x="33228" y="29348"/>
                  </a:lnTo>
                  <a:lnTo>
                    <a:pt x="33206" y="29394"/>
                  </a:lnTo>
                  <a:lnTo>
                    <a:pt x="33206" y="29439"/>
                  </a:lnTo>
                  <a:lnTo>
                    <a:pt x="33206" y="29485"/>
                  </a:lnTo>
                  <a:lnTo>
                    <a:pt x="33228" y="29530"/>
                  </a:lnTo>
                  <a:lnTo>
                    <a:pt x="31306" y="30634"/>
                  </a:lnTo>
                  <a:lnTo>
                    <a:pt x="31261" y="30588"/>
                  </a:lnTo>
                  <a:lnTo>
                    <a:pt x="31215" y="30554"/>
                  </a:lnTo>
                  <a:lnTo>
                    <a:pt x="31147" y="30532"/>
                  </a:lnTo>
                  <a:lnTo>
                    <a:pt x="31079" y="30520"/>
                  </a:lnTo>
                  <a:lnTo>
                    <a:pt x="31010" y="30532"/>
                  </a:lnTo>
                  <a:lnTo>
                    <a:pt x="30953" y="30554"/>
                  </a:lnTo>
                  <a:lnTo>
                    <a:pt x="30897" y="30588"/>
                  </a:lnTo>
                  <a:lnTo>
                    <a:pt x="30851" y="30645"/>
                  </a:lnTo>
                  <a:lnTo>
                    <a:pt x="28894" y="29508"/>
                  </a:lnTo>
                  <a:lnTo>
                    <a:pt x="28906" y="29439"/>
                  </a:lnTo>
                  <a:lnTo>
                    <a:pt x="28894" y="29405"/>
                  </a:lnTo>
                  <a:lnTo>
                    <a:pt x="28883" y="29371"/>
                  </a:lnTo>
                  <a:lnTo>
                    <a:pt x="28849" y="29314"/>
                  </a:lnTo>
                  <a:lnTo>
                    <a:pt x="28792" y="29269"/>
                  </a:lnTo>
                  <a:lnTo>
                    <a:pt x="28758" y="29257"/>
                  </a:lnTo>
                  <a:lnTo>
                    <a:pt x="28724" y="29257"/>
                  </a:lnTo>
                  <a:lnTo>
                    <a:pt x="28724" y="26937"/>
                  </a:lnTo>
                  <a:lnTo>
                    <a:pt x="28781" y="26926"/>
                  </a:lnTo>
                  <a:lnTo>
                    <a:pt x="28826" y="26914"/>
                  </a:lnTo>
                  <a:lnTo>
                    <a:pt x="28860" y="26891"/>
                  </a:lnTo>
                  <a:lnTo>
                    <a:pt x="28894" y="26857"/>
                  </a:lnTo>
                  <a:lnTo>
                    <a:pt x="28929" y="26823"/>
                  </a:lnTo>
                  <a:lnTo>
                    <a:pt x="28951" y="26778"/>
                  </a:lnTo>
                  <a:lnTo>
                    <a:pt x="28963" y="26732"/>
                  </a:lnTo>
                  <a:lnTo>
                    <a:pt x="28963" y="26687"/>
                  </a:lnTo>
                  <a:lnTo>
                    <a:pt x="28963" y="26630"/>
                  </a:lnTo>
                  <a:lnTo>
                    <a:pt x="28940" y="26573"/>
                  </a:lnTo>
                  <a:lnTo>
                    <a:pt x="30897" y="25447"/>
                  </a:lnTo>
                  <a:close/>
                  <a:moveTo>
                    <a:pt x="45468" y="25447"/>
                  </a:moveTo>
                  <a:lnTo>
                    <a:pt x="47505" y="26618"/>
                  </a:lnTo>
                  <a:lnTo>
                    <a:pt x="47493" y="26687"/>
                  </a:lnTo>
                  <a:lnTo>
                    <a:pt x="47505" y="26744"/>
                  </a:lnTo>
                  <a:lnTo>
                    <a:pt x="47539" y="26800"/>
                  </a:lnTo>
                  <a:lnTo>
                    <a:pt x="47584" y="26835"/>
                  </a:lnTo>
                  <a:lnTo>
                    <a:pt x="47641" y="26857"/>
                  </a:lnTo>
                  <a:lnTo>
                    <a:pt x="47641" y="29246"/>
                  </a:lnTo>
                  <a:lnTo>
                    <a:pt x="47573" y="29269"/>
                  </a:lnTo>
                  <a:lnTo>
                    <a:pt x="47516" y="29303"/>
                  </a:lnTo>
                  <a:lnTo>
                    <a:pt x="47482" y="29371"/>
                  </a:lnTo>
                  <a:lnTo>
                    <a:pt x="47470" y="29405"/>
                  </a:lnTo>
                  <a:lnTo>
                    <a:pt x="47470" y="29439"/>
                  </a:lnTo>
                  <a:lnTo>
                    <a:pt x="47482" y="29508"/>
                  </a:lnTo>
                  <a:lnTo>
                    <a:pt x="45491" y="30657"/>
                  </a:lnTo>
                  <a:lnTo>
                    <a:pt x="45457" y="30623"/>
                  </a:lnTo>
                  <a:lnTo>
                    <a:pt x="45412" y="30588"/>
                  </a:lnTo>
                  <a:lnTo>
                    <a:pt x="45355" y="30566"/>
                  </a:lnTo>
                  <a:lnTo>
                    <a:pt x="45298" y="30554"/>
                  </a:lnTo>
                  <a:lnTo>
                    <a:pt x="45241" y="30566"/>
                  </a:lnTo>
                  <a:lnTo>
                    <a:pt x="45195" y="30588"/>
                  </a:lnTo>
                  <a:lnTo>
                    <a:pt x="45150" y="30623"/>
                  </a:lnTo>
                  <a:lnTo>
                    <a:pt x="45116" y="30657"/>
                  </a:lnTo>
                  <a:lnTo>
                    <a:pt x="43125" y="29519"/>
                  </a:lnTo>
                  <a:lnTo>
                    <a:pt x="43136" y="29485"/>
                  </a:lnTo>
                  <a:lnTo>
                    <a:pt x="43148" y="29439"/>
                  </a:lnTo>
                  <a:lnTo>
                    <a:pt x="43136" y="29405"/>
                  </a:lnTo>
                  <a:lnTo>
                    <a:pt x="43125" y="29360"/>
                  </a:lnTo>
                  <a:lnTo>
                    <a:pt x="43114" y="29326"/>
                  </a:lnTo>
                  <a:lnTo>
                    <a:pt x="43091" y="29292"/>
                  </a:lnTo>
                  <a:lnTo>
                    <a:pt x="43057" y="29269"/>
                  </a:lnTo>
                  <a:lnTo>
                    <a:pt x="43023" y="29246"/>
                  </a:lnTo>
                  <a:lnTo>
                    <a:pt x="42989" y="29235"/>
                  </a:lnTo>
                  <a:lnTo>
                    <a:pt x="42954" y="29235"/>
                  </a:lnTo>
                  <a:lnTo>
                    <a:pt x="42954" y="26903"/>
                  </a:lnTo>
                  <a:lnTo>
                    <a:pt x="42989" y="26891"/>
                  </a:lnTo>
                  <a:lnTo>
                    <a:pt x="43034" y="26880"/>
                  </a:lnTo>
                  <a:lnTo>
                    <a:pt x="43068" y="26857"/>
                  </a:lnTo>
                  <a:lnTo>
                    <a:pt x="43091" y="26835"/>
                  </a:lnTo>
                  <a:lnTo>
                    <a:pt x="43114" y="26800"/>
                  </a:lnTo>
                  <a:lnTo>
                    <a:pt x="43136" y="26766"/>
                  </a:lnTo>
                  <a:lnTo>
                    <a:pt x="43148" y="26721"/>
                  </a:lnTo>
                  <a:lnTo>
                    <a:pt x="43148" y="26687"/>
                  </a:lnTo>
                  <a:lnTo>
                    <a:pt x="43148" y="26641"/>
                  </a:lnTo>
                  <a:lnTo>
                    <a:pt x="43136" y="26596"/>
                  </a:lnTo>
                  <a:lnTo>
                    <a:pt x="45127" y="25447"/>
                  </a:lnTo>
                  <a:lnTo>
                    <a:pt x="45161" y="25481"/>
                  </a:lnTo>
                  <a:lnTo>
                    <a:pt x="45207" y="25515"/>
                  </a:lnTo>
                  <a:lnTo>
                    <a:pt x="45252" y="25526"/>
                  </a:lnTo>
                  <a:lnTo>
                    <a:pt x="45298" y="25538"/>
                  </a:lnTo>
                  <a:lnTo>
                    <a:pt x="45355" y="25526"/>
                  </a:lnTo>
                  <a:lnTo>
                    <a:pt x="45400" y="25515"/>
                  </a:lnTo>
                  <a:lnTo>
                    <a:pt x="45434" y="25481"/>
                  </a:lnTo>
                  <a:lnTo>
                    <a:pt x="45468" y="25447"/>
                  </a:lnTo>
                  <a:close/>
                  <a:moveTo>
                    <a:pt x="7213" y="25435"/>
                  </a:moveTo>
                  <a:lnTo>
                    <a:pt x="7236" y="25481"/>
                  </a:lnTo>
                  <a:lnTo>
                    <a:pt x="7281" y="25504"/>
                  </a:lnTo>
                  <a:lnTo>
                    <a:pt x="7315" y="25526"/>
                  </a:lnTo>
                  <a:lnTo>
                    <a:pt x="7418" y="25526"/>
                  </a:lnTo>
                  <a:lnTo>
                    <a:pt x="7463" y="25504"/>
                  </a:lnTo>
                  <a:lnTo>
                    <a:pt x="7497" y="25481"/>
                  </a:lnTo>
                  <a:lnTo>
                    <a:pt x="7531" y="25447"/>
                  </a:lnTo>
                  <a:lnTo>
                    <a:pt x="9579" y="26630"/>
                  </a:lnTo>
                  <a:lnTo>
                    <a:pt x="9568" y="26687"/>
                  </a:lnTo>
                  <a:lnTo>
                    <a:pt x="9579" y="26744"/>
                  </a:lnTo>
                  <a:lnTo>
                    <a:pt x="9613" y="26800"/>
                  </a:lnTo>
                  <a:lnTo>
                    <a:pt x="9659" y="26835"/>
                  </a:lnTo>
                  <a:lnTo>
                    <a:pt x="9716" y="26857"/>
                  </a:lnTo>
                  <a:lnTo>
                    <a:pt x="9716" y="29223"/>
                  </a:lnTo>
                  <a:lnTo>
                    <a:pt x="9681" y="29235"/>
                  </a:lnTo>
                  <a:lnTo>
                    <a:pt x="9647" y="29246"/>
                  </a:lnTo>
                  <a:lnTo>
                    <a:pt x="9579" y="29292"/>
                  </a:lnTo>
                  <a:lnTo>
                    <a:pt x="9556" y="29326"/>
                  </a:lnTo>
                  <a:lnTo>
                    <a:pt x="9545" y="29360"/>
                  </a:lnTo>
                  <a:lnTo>
                    <a:pt x="9534" y="29405"/>
                  </a:lnTo>
                  <a:lnTo>
                    <a:pt x="9534" y="29439"/>
                  </a:lnTo>
                  <a:lnTo>
                    <a:pt x="9534" y="29474"/>
                  </a:lnTo>
                  <a:lnTo>
                    <a:pt x="9545" y="29519"/>
                  </a:lnTo>
                  <a:lnTo>
                    <a:pt x="7543" y="30668"/>
                  </a:lnTo>
                  <a:lnTo>
                    <a:pt x="7509" y="30634"/>
                  </a:lnTo>
                  <a:lnTo>
                    <a:pt x="7463" y="30611"/>
                  </a:lnTo>
                  <a:lnTo>
                    <a:pt x="7418" y="30588"/>
                  </a:lnTo>
                  <a:lnTo>
                    <a:pt x="7315" y="30588"/>
                  </a:lnTo>
                  <a:lnTo>
                    <a:pt x="7270" y="30611"/>
                  </a:lnTo>
                  <a:lnTo>
                    <a:pt x="7236" y="30634"/>
                  </a:lnTo>
                  <a:lnTo>
                    <a:pt x="7202" y="30668"/>
                  </a:lnTo>
                  <a:lnTo>
                    <a:pt x="5200" y="29519"/>
                  </a:lnTo>
                  <a:lnTo>
                    <a:pt x="5211" y="29474"/>
                  </a:lnTo>
                  <a:lnTo>
                    <a:pt x="5211" y="29439"/>
                  </a:lnTo>
                  <a:lnTo>
                    <a:pt x="5211" y="29405"/>
                  </a:lnTo>
                  <a:lnTo>
                    <a:pt x="5200" y="29360"/>
                  </a:lnTo>
                  <a:lnTo>
                    <a:pt x="5177" y="29326"/>
                  </a:lnTo>
                  <a:lnTo>
                    <a:pt x="5154" y="29303"/>
                  </a:lnTo>
                  <a:lnTo>
                    <a:pt x="5097" y="29257"/>
                  </a:lnTo>
                  <a:lnTo>
                    <a:pt x="5063" y="29246"/>
                  </a:lnTo>
                  <a:lnTo>
                    <a:pt x="5018" y="29235"/>
                  </a:lnTo>
                  <a:lnTo>
                    <a:pt x="5018" y="26903"/>
                  </a:lnTo>
                  <a:lnTo>
                    <a:pt x="5063" y="26891"/>
                  </a:lnTo>
                  <a:lnTo>
                    <a:pt x="5097" y="26880"/>
                  </a:lnTo>
                  <a:lnTo>
                    <a:pt x="5131" y="26857"/>
                  </a:lnTo>
                  <a:lnTo>
                    <a:pt x="5165" y="26835"/>
                  </a:lnTo>
                  <a:lnTo>
                    <a:pt x="5188" y="26800"/>
                  </a:lnTo>
                  <a:lnTo>
                    <a:pt x="5200" y="26766"/>
                  </a:lnTo>
                  <a:lnTo>
                    <a:pt x="5211" y="26721"/>
                  </a:lnTo>
                  <a:lnTo>
                    <a:pt x="5222" y="26687"/>
                  </a:lnTo>
                  <a:lnTo>
                    <a:pt x="5211" y="26641"/>
                  </a:lnTo>
                  <a:lnTo>
                    <a:pt x="5200" y="26596"/>
                  </a:lnTo>
                  <a:lnTo>
                    <a:pt x="7213" y="25435"/>
                  </a:lnTo>
                  <a:close/>
                  <a:moveTo>
                    <a:pt x="54978" y="25458"/>
                  </a:moveTo>
                  <a:lnTo>
                    <a:pt x="56980" y="26618"/>
                  </a:lnTo>
                  <a:lnTo>
                    <a:pt x="56969" y="26653"/>
                  </a:lnTo>
                  <a:lnTo>
                    <a:pt x="56958" y="26687"/>
                  </a:lnTo>
                  <a:lnTo>
                    <a:pt x="56980" y="26755"/>
                  </a:lnTo>
                  <a:lnTo>
                    <a:pt x="57014" y="26812"/>
                  </a:lnTo>
                  <a:lnTo>
                    <a:pt x="57060" y="26846"/>
                  </a:lnTo>
                  <a:lnTo>
                    <a:pt x="57128" y="26869"/>
                  </a:lnTo>
                  <a:lnTo>
                    <a:pt x="57128" y="29189"/>
                  </a:lnTo>
                  <a:lnTo>
                    <a:pt x="57083" y="29189"/>
                  </a:lnTo>
                  <a:lnTo>
                    <a:pt x="57037" y="29212"/>
                  </a:lnTo>
                  <a:lnTo>
                    <a:pt x="56992" y="29235"/>
                  </a:lnTo>
                  <a:lnTo>
                    <a:pt x="56958" y="29269"/>
                  </a:lnTo>
                  <a:lnTo>
                    <a:pt x="56935" y="29303"/>
                  </a:lnTo>
                  <a:lnTo>
                    <a:pt x="56912" y="29348"/>
                  </a:lnTo>
                  <a:lnTo>
                    <a:pt x="56901" y="29394"/>
                  </a:lnTo>
                  <a:lnTo>
                    <a:pt x="56889" y="29439"/>
                  </a:lnTo>
                  <a:lnTo>
                    <a:pt x="56901" y="29496"/>
                  </a:lnTo>
                  <a:lnTo>
                    <a:pt x="56912" y="29542"/>
                  </a:lnTo>
                  <a:lnTo>
                    <a:pt x="54956" y="30668"/>
                  </a:lnTo>
                  <a:lnTo>
                    <a:pt x="54921" y="30634"/>
                  </a:lnTo>
                  <a:lnTo>
                    <a:pt x="54876" y="30600"/>
                  </a:lnTo>
                  <a:lnTo>
                    <a:pt x="54830" y="30588"/>
                  </a:lnTo>
                  <a:lnTo>
                    <a:pt x="54785" y="30577"/>
                  </a:lnTo>
                  <a:lnTo>
                    <a:pt x="54728" y="30588"/>
                  </a:lnTo>
                  <a:lnTo>
                    <a:pt x="54682" y="30600"/>
                  </a:lnTo>
                  <a:lnTo>
                    <a:pt x="54637" y="30634"/>
                  </a:lnTo>
                  <a:lnTo>
                    <a:pt x="54603" y="30668"/>
                  </a:lnTo>
                  <a:lnTo>
                    <a:pt x="52612" y="29519"/>
                  </a:lnTo>
                  <a:lnTo>
                    <a:pt x="52624" y="29485"/>
                  </a:lnTo>
                  <a:lnTo>
                    <a:pt x="52624" y="29439"/>
                  </a:lnTo>
                  <a:lnTo>
                    <a:pt x="52624" y="29405"/>
                  </a:lnTo>
                  <a:lnTo>
                    <a:pt x="52612" y="29360"/>
                  </a:lnTo>
                  <a:lnTo>
                    <a:pt x="52589" y="29326"/>
                  </a:lnTo>
                  <a:lnTo>
                    <a:pt x="52567" y="29292"/>
                  </a:lnTo>
                  <a:lnTo>
                    <a:pt x="52544" y="29269"/>
                  </a:lnTo>
                  <a:lnTo>
                    <a:pt x="52510" y="29246"/>
                  </a:lnTo>
                  <a:lnTo>
                    <a:pt x="52476" y="29235"/>
                  </a:lnTo>
                  <a:lnTo>
                    <a:pt x="52430" y="29223"/>
                  </a:lnTo>
                  <a:lnTo>
                    <a:pt x="52430" y="26926"/>
                  </a:lnTo>
                  <a:lnTo>
                    <a:pt x="52476" y="26926"/>
                  </a:lnTo>
                  <a:lnTo>
                    <a:pt x="52521" y="26903"/>
                  </a:lnTo>
                  <a:lnTo>
                    <a:pt x="52555" y="26880"/>
                  </a:lnTo>
                  <a:lnTo>
                    <a:pt x="52589" y="26857"/>
                  </a:lnTo>
                  <a:lnTo>
                    <a:pt x="52624" y="26812"/>
                  </a:lnTo>
                  <a:lnTo>
                    <a:pt x="52646" y="26778"/>
                  </a:lnTo>
                  <a:lnTo>
                    <a:pt x="52658" y="26732"/>
                  </a:lnTo>
                  <a:lnTo>
                    <a:pt x="52658" y="26687"/>
                  </a:lnTo>
                  <a:lnTo>
                    <a:pt x="52658" y="26630"/>
                  </a:lnTo>
                  <a:lnTo>
                    <a:pt x="52635" y="26584"/>
                  </a:lnTo>
                  <a:lnTo>
                    <a:pt x="54591" y="25458"/>
                  </a:lnTo>
                  <a:lnTo>
                    <a:pt x="54626" y="25504"/>
                  </a:lnTo>
                  <a:lnTo>
                    <a:pt x="54671" y="25538"/>
                  </a:lnTo>
                  <a:lnTo>
                    <a:pt x="54728" y="25560"/>
                  </a:lnTo>
                  <a:lnTo>
                    <a:pt x="54842" y="25560"/>
                  </a:lnTo>
                  <a:lnTo>
                    <a:pt x="54887" y="25538"/>
                  </a:lnTo>
                  <a:lnTo>
                    <a:pt x="54933" y="25504"/>
                  </a:lnTo>
                  <a:lnTo>
                    <a:pt x="54978" y="25458"/>
                  </a:lnTo>
                  <a:close/>
                  <a:moveTo>
                    <a:pt x="21398" y="25458"/>
                  </a:moveTo>
                  <a:lnTo>
                    <a:pt x="21432" y="25515"/>
                  </a:lnTo>
                  <a:lnTo>
                    <a:pt x="21478" y="25549"/>
                  </a:lnTo>
                  <a:lnTo>
                    <a:pt x="21535" y="25572"/>
                  </a:lnTo>
                  <a:lnTo>
                    <a:pt x="21603" y="25583"/>
                  </a:lnTo>
                  <a:lnTo>
                    <a:pt x="21660" y="25572"/>
                  </a:lnTo>
                  <a:lnTo>
                    <a:pt x="21717" y="25549"/>
                  </a:lnTo>
                  <a:lnTo>
                    <a:pt x="21762" y="25515"/>
                  </a:lnTo>
                  <a:lnTo>
                    <a:pt x="21808" y="25469"/>
                  </a:lnTo>
                  <a:lnTo>
                    <a:pt x="23764" y="26596"/>
                  </a:lnTo>
                  <a:lnTo>
                    <a:pt x="23753" y="26641"/>
                  </a:lnTo>
                  <a:lnTo>
                    <a:pt x="23741" y="26687"/>
                  </a:lnTo>
                  <a:lnTo>
                    <a:pt x="23753" y="26721"/>
                  </a:lnTo>
                  <a:lnTo>
                    <a:pt x="23764" y="26766"/>
                  </a:lnTo>
                  <a:lnTo>
                    <a:pt x="23776" y="26800"/>
                  </a:lnTo>
                  <a:lnTo>
                    <a:pt x="23798" y="26835"/>
                  </a:lnTo>
                  <a:lnTo>
                    <a:pt x="23832" y="26857"/>
                  </a:lnTo>
                  <a:lnTo>
                    <a:pt x="23867" y="26880"/>
                  </a:lnTo>
                  <a:lnTo>
                    <a:pt x="23901" y="26903"/>
                  </a:lnTo>
                  <a:lnTo>
                    <a:pt x="23946" y="26903"/>
                  </a:lnTo>
                  <a:lnTo>
                    <a:pt x="23946" y="29223"/>
                  </a:lnTo>
                  <a:lnTo>
                    <a:pt x="23901" y="29235"/>
                  </a:lnTo>
                  <a:lnTo>
                    <a:pt x="23867" y="29246"/>
                  </a:lnTo>
                  <a:lnTo>
                    <a:pt x="23810" y="29292"/>
                  </a:lnTo>
                  <a:lnTo>
                    <a:pt x="23787" y="29326"/>
                  </a:lnTo>
                  <a:lnTo>
                    <a:pt x="23764" y="29360"/>
                  </a:lnTo>
                  <a:lnTo>
                    <a:pt x="23753" y="29405"/>
                  </a:lnTo>
                  <a:lnTo>
                    <a:pt x="23753" y="29439"/>
                  </a:lnTo>
                  <a:lnTo>
                    <a:pt x="23753" y="29474"/>
                  </a:lnTo>
                  <a:lnTo>
                    <a:pt x="23764" y="29519"/>
                  </a:lnTo>
                  <a:lnTo>
                    <a:pt x="21762" y="30679"/>
                  </a:lnTo>
                  <a:lnTo>
                    <a:pt x="21728" y="30645"/>
                  </a:lnTo>
                  <a:lnTo>
                    <a:pt x="21694" y="30611"/>
                  </a:lnTo>
                  <a:lnTo>
                    <a:pt x="21648" y="30600"/>
                  </a:lnTo>
                  <a:lnTo>
                    <a:pt x="21557" y="30600"/>
                  </a:lnTo>
                  <a:lnTo>
                    <a:pt x="21512" y="30623"/>
                  </a:lnTo>
                  <a:lnTo>
                    <a:pt x="21466" y="30645"/>
                  </a:lnTo>
                  <a:lnTo>
                    <a:pt x="21444" y="30679"/>
                  </a:lnTo>
                  <a:lnTo>
                    <a:pt x="19453" y="29530"/>
                  </a:lnTo>
                  <a:lnTo>
                    <a:pt x="19476" y="29485"/>
                  </a:lnTo>
                  <a:lnTo>
                    <a:pt x="19476" y="29439"/>
                  </a:lnTo>
                  <a:lnTo>
                    <a:pt x="19476" y="29394"/>
                  </a:lnTo>
                  <a:lnTo>
                    <a:pt x="19453" y="29348"/>
                  </a:lnTo>
                  <a:lnTo>
                    <a:pt x="19442" y="29314"/>
                  </a:lnTo>
                  <a:lnTo>
                    <a:pt x="19407" y="29269"/>
                  </a:lnTo>
                  <a:lnTo>
                    <a:pt x="19373" y="29246"/>
                  </a:lnTo>
                  <a:lnTo>
                    <a:pt x="19339" y="29223"/>
                  </a:lnTo>
                  <a:lnTo>
                    <a:pt x="19294" y="29201"/>
                  </a:lnTo>
                  <a:lnTo>
                    <a:pt x="19248" y="29201"/>
                  </a:lnTo>
                  <a:lnTo>
                    <a:pt x="19248" y="26937"/>
                  </a:lnTo>
                  <a:lnTo>
                    <a:pt x="19294" y="26937"/>
                  </a:lnTo>
                  <a:lnTo>
                    <a:pt x="19339" y="26914"/>
                  </a:lnTo>
                  <a:lnTo>
                    <a:pt x="19385" y="26891"/>
                  </a:lnTo>
                  <a:lnTo>
                    <a:pt x="19419" y="26857"/>
                  </a:lnTo>
                  <a:lnTo>
                    <a:pt x="19453" y="26823"/>
                  </a:lnTo>
                  <a:lnTo>
                    <a:pt x="19464" y="26778"/>
                  </a:lnTo>
                  <a:lnTo>
                    <a:pt x="19487" y="26732"/>
                  </a:lnTo>
                  <a:lnTo>
                    <a:pt x="19487" y="26687"/>
                  </a:lnTo>
                  <a:lnTo>
                    <a:pt x="19487" y="26630"/>
                  </a:lnTo>
                  <a:lnTo>
                    <a:pt x="19464" y="26573"/>
                  </a:lnTo>
                  <a:lnTo>
                    <a:pt x="21398" y="25458"/>
                  </a:lnTo>
                  <a:close/>
                  <a:moveTo>
                    <a:pt x="2424" y="25458"/>
                  </a:moveTo>
                  <a:lnTo>
                    <a:pt x="2469" y="25504"/>
                  </a:lnTo>
                  <a:lnTo>
                    <a:pt x="2515" y="25549"/>
                  </a:lnTo>
                  <a:lnTo>
                    <a:pt x="2572" y="25572"/>
                  </a:lnTo>
                  <a:lnTo>
                    <a:pt x="2697" y="25572"/>
                  </a:lnTo>
                  <a:lnTo>
                    <a:pt x="2742" y="25549"/>
                  </a:lnTo>
                  <a:lnTo>
                    <a:pt x="2799" y="25515"/>
                  </a:lnTo>
                  <a:lnTo>
                    <a:pt x="2833" y="25469"/>
                  </a:lnTo>
                  <a:lnTo>
                    <a:pt x="4801" y="26596"/>
                  </a:lnTo>
                  <a:lnTo>
                    <a:pt x="4790" y="26641"/>
                  </a:lnTo>
                  <a:lnTo>
                    <a:pt x="4779" y="26687"/>
                  </a:lnTo>
                  <a:lnTo>
                    <a:pt x="4790" y="26721"/>
                  </a:lnTo>
                  <a:lnTo>
                    <a:pt x="4801" y="26766"/>
                  </a:lnTo>
                  <a:lnTo>
                    <a:pt x="4813" y="26800"/>
                  </a:lnTo>
                  <a:lnTo>
                    <a:pt x="4836" y="26835"/>
                  </a:lnTo>
                  <a:lnTo>
                    <a:pt x="4870" y="26857"/>
                  </a:lnTo>
                  <a:lnTo>
                    <a:pt x="4904" y="26880"/>
                  </a:lnTo>
                  <a:lnTo>
                    <a:pt x="4938" y="26891"/>
                  </a:lnTo>
                  <a:lnTo>
                    <a:pt x="4972" y="26903"/>
                  </a:lnTo>
                  <a:lnTo>
                    <a:pt x="4972" y="29235"/>
                  </a:lnTo>
                  <a:lnTo>
                    <a:pt x="4938" y="29246"/>
                  </a:lnTo>
                  <a:lnTo>
                    <a:pt x="4904" y="29257"/>
                  </a:lnTo>
                  <a:lnTo>
                    <a:pt x="4847" y="29303"/>
                  </a:lnTo>
                  <a:lnTo>
                    <a:pt x="4824" y="29326"/>
                  </a:lnTo>
                  <a:lnTo>
                    <a:pt x="4801" y="29360"/>
                  </a:lnTo>
                  <a:lnTo>
                    <a:pt x="4790" y="29405"/>
                  </a:lnTo>
                  <a:lnTo>
                    <a:pt x="4790" y="29439"/>
                  </a:lnTo>
                  <a:lnTo>
                    <a:pt x="4790" y="29474"/>
                  </a:lnTo>
                  <a:lnTo>
                    <a:pt x="4801" y="29519"/>
                  </a:lnTo>
                  <a:lnTo>
                    <a:pt x="2765" y="30691"/>
                  </a:lnTo>
                  <a:lnTo>
                    <a:pt x="2742" y="30657"/>
                  </a:lnTo>
                  <a:lnTo>
                    <a:pt x="2708" y="30645"/>
                  </a:lnTo>
                  <a:lnTo>
                    <a:pt x="2674" y="30623"/>
                  </a:lnTo>
                  <a:lnTo>
                    <a:pt x="2595" y="30623"/>
                  </a:lnTo>
                  <a:lnTo>
                    <a:pt x="2549" y="30645"/>
                  </a:lnTo>
                  <a:lnTo>
                    <a:pt x="2515" y="30668"/>
                  </a:lnTo>
                  <a:lnTo>
                    <a:pt x="2492" y="30691"/>
                  </a:lnTo>
                  <a:lnTo>
                    <a:pt x="501" y="29542"/>
                  </a:lnTo>
                  <a:lnTo>
                    <a:pt x="513" y="29496"/>
                  </a:lnTo>
                  <a:lnTo>
                    <a:pt x="524" y="29439"/>
                  </a:lnTo>
                  <a:lnTo>
                    <a:pt x="513" y="29394"/>
                  </a:lnTo>
                  <a:lnTo>
                    <a:pt x="501" y="29348"/>
                  </a:lnTo>
                  <a:lnTo>
                    <a:pt x="479" y="29303"/>
                  </a:lnTo>
                  <a:lnTo>
                    <a:pt x="445" y="29269"/>
                  </a:lnTo>
                  <a:lnTo>
                    <a:pt x="410" y="29235"/>
                  </a:lnTo>
                  <a:lnTo>
                    <a:pt x="376" y="29212"/>
                  </a:lnTo>
                  <a:lnTo>
                    <a:pt x="331" y="29189"/>
                  </a:lnTo>
                  <a:lnTo>
                    <a:pt x="285" y="29189"/>
                  </a:lnTo>
                  <a:lnTo>
                    <a:pt x="285" y="26869"/>
                  </a:lnTo>
                  <a:lnTo>
                    <a:pt x="342" y="26846"/>
                  </a:lnTo>
                  <a:lnTo>
                    <a:pt x="399" y="26812"/>
                  </a:lnTo>
                  <a:lnTo>
                    <a:pt x="433" y="26755"/>
                  </a:lnTo>
                  <a:lnTo>
                    <a:pt x="445" y="26687"/>
                  </a:lnTo>
                  <a:lnTo>
                    <a:pt x="445" y="26653"/>
                  </a:lnTo>
                  <a:lnTo>
                    <a:pt x="433" y="26618"/>
                  </a:lnTo>
                  <a:lnTo>
                    <a:pt x="2424" y="25458"/>
                  </a:lnTo>
                  <a:close/>
                  <a:moveTo>
                    <a:pt x="26153" y="25447"/>
                  </a:moveTo>
                  <a:lnTo>
                    <a:pt x="26187" y="25492"/>
                  </a:lnTo>
                  <a:lnTo>
                    <a:pt x="26233" y="25526"/>
                  </a:lnTo>
                  <a:lnTo>
                    <a:pt x="26290" y="25549"/>
                  </a:lnTo>
                  <a:lnTo>
                    <a:pt x="26392" y="25549"/>
                  </a:lnTo>
                  <a:lnTo>
                    <a:pt x="26449" y="25526"/>
                  </a:lnTo>
                  <a:lnTo>
                    <a:pt x="26483" y="25492"/>
                  </a:lnTo>
                  <a:lnTo>
                    <a:pt x="26517" y="25458"/>
                  </a:lnTo>
                  <a:lnTo>
                    <a:pt x="28474" y="26584"/>
                  </a:lnTo>
                  <a:lnTo>
                    <a:pt x="28462" y="26630"/>
                  </a:lnTo>
                  <a:lnTo>
                    <a:pt x="28462" y="26687"/>
                  </a:lnTo>
                  <a:lnTo>
                    <a:pt x="28462" y="26732"/>
                  </a:lnTo>
                  <a:lnTo>
                    <a:pt x="28474" y="26778"/>
                  </a:lnTo>
                  <a:lnTo>
                    <a:pt x="28496" y="26812"/>
                  </a:lnTo>
                  <a:lnTo>
                    <a:pt x="28519" y="26857"/>
                  </a:lnTo>
                  <a:lnTo>
                    <a:pt x="28553" y="26880"/>
                  </a:lnTo>
                  <a:lnTo>
                    <a:pt x="28599" y="26914"/>
                  </a:lnTo>
                  <a:lnTo>
                    <a:pt x="28633" y="26926"/>
                  </a:lnTo>
                  <a:lnTo>
                    <a:pt x="28678" y="26937"/>
                  </a:lnTo>
                  <a:lnTo>
                    <a:pt x="28678" y="29257"/>
                  </a:lnTo>
                  <a:lnTo>
                    <a:pt x="28621" y="29280"/>
                  </a:lnTo>
                  <a:lnTo>
                    <a:pt x="28565" y="29314"/>
                  </a:lnTo>
                  <a:lnTo>
                    <a:pt x="28530" y="29371"/>
                  </a:lnTo>
                  <a:lnTo>
                    <a:pt x="28519" y="29439"/>
                  </a:lnTo>
                  <a:lnTo>
                    <a:pt x="28530" y="29496"/>
                  </a:lnTo>
                  <a:lnTo>
                    <a:pt x="26483" y="30679"/>
                  </a:lnTo>
                  <a:lnTo>
                    <a:pt x="26449" y="30657"/>
                  </a:lnTo>
                  <a:lnTo>
                    <a:pt x="26415" y="30634"/>
                  </a:lnTo>
                  <a:lnTo>
                    <a:pt x="26381" y="30623"/>
                  </a:lnTo>
                  <a:lnTo>
                    <a:pt x="26346" y="30611"/>
                  </a:lnTo>
                  <a:lnTo>
                    <a:pt x="26301" y="30623"/>
                  </a:lnTo>
                  <a:lnTo>
                    <a:pt x="26255" y="30634"/>
                  </a:lnTo>
                  <a:lnTo>
                    <a:pt x="26221" y="30657"/>
                  </a:lnTo>
                  <a:lnTo>
                    <a:pt x="26199" y="30691"/>
                  </a:lnTo>
                  <a:lnTo>
                    <a:pt x="24174" y="29519"/>
                  </a:lnTo>
                  <a:lnTo>
                    <a:pt x="24185" y="29485"/>
                  </a:lnTo>
                  <a:lnTo>
                    <a:pt x="24196" y="29439"/>
                  </a:lnTo>
                  <a:lnTo>
                    <a:pt x="24185" y="29394"/>
                  </a:lnTo>
                  <a:lnTo>
                    <a:pt x="24174" y="29360"/>
                  </a:lnTo>
                  <a:lnTo>
                    <a:pt x="24162" y="29326"/>
                  </a:lnTo>
                  <a:lnTo>
                    <a:pt x="24128" y="29292"/>
                  </a:lnTo>
                  <a:lnTo>
                    <a:pt x="24105" y="29269"/>
                  </a:lnTo>
                  <a:lnTo>
                    <a:pt x="24071" y="29246"/>
                  </a:lnTo>
                  <a:lnTo>
                    <a:pt x="24026" y="29235"/>
                  </a:lnTo>
                  <a:lnTo>
                    <a:pt x="23992" y="29223"/>
                  </a:lnTo>
                  <a:lnTo>
                    <a:pt x="23992" y="26914"/>
                  </a:lnTo>
                  <a:lnTo>
                    <a:pt x="24026" y="26903"/>
                  </a:lnTo>
                  <a:lnTo>
                    <a:pt x="24071" y="26891"/>
                  </a:lnTo>
                  <a:lnTo>
                    <a:pt x="24105" y="26869"/>
                  </a:lnTo>
                  <a:lnTo>
                    <a:pt x="24140" y="26835"/>
                  </a:lnTo>
                  <a:lnTo>
                    <a:pt x="24162" y="26812"/>
                  </a:lnTo>
                  <a:lnTo>
                    <a:pt x="24185" y="26766"/>
                  </a:lnTo>
                  <a:lnTo>
                    <a:pt x="24196" y="26732"/>
                  </a:lnTo>
                  <a:lnTo>
                    <a:pt x="24196" y="26687"/>
                  </a:lnTo>
                  <a:lnTo>
                    <a:pt x="24196" y="26641"/>
                  </a:lnTo>
                  <a:lnTo>
                    <a:pt x="24174" y="26596"/>
                  </a:lnTo>
                  <a:lnTo>
                    <a:pt x="26153" y="25447"/>
                  </a:lnTo>
                  <a:close/>
                  <a:moveTo>
                    <a:pt x="9556" y="29553"/>
                  </a:moveTo>
                  <a:lnTo>
                    <a:pt x="9590" y="29599"/>
                  </a:lnTo>
                  <a:lnTo>
                    <a:pt x="9636" y="29633"/>
                  </a:lnTo>
                  <a:lnTo>
                    <a:pt x="9693" y="29656"/>
                  </a:lnTo>
                  <a:lnTo>
                    <a:pt x="9750" y="29667"/>
                  </a:lnTo>
                  <a:lnTo>
                    <a:pt x="9807" y="29656"/>
                  </a:lnTo>
                  <a:lnTo>
                    <a:pt x="9852" y="29633"/>
                  </a:lnTo>
                  <a:lnTo>
                    <a:pt x="9898" y="29599"/>
                  </a:lnTo>
                  <a:lnTo>
                    <a:pt x="9932" y="29565"/>
                  </a:lnTo>
                  <a:lnTo>
                    <a:pt x="11900" y="30702"/>
                  </a:lnTo>
                  <a:lnTo>
                    <a:pt x="11877" y="30736"/>
                  </a:lnTo>
                  <a:lnTo>
                    <a:pt x="11877" y="30793"/>
                  </a:lnTo>
                  <a:lnTo>
                    <a:pt x="11877" y="30839"/>
                  </a:lnTo>
                  <a:lnTo>
                    <a:pt x="11888" y="30873"/>
                  </a:lnTo>
                  <a:lnTo>
                    <a:pt x="11911" y="30918"/>
                  </a:lnTo>
                  <a:lnTo>
                    <a:pt x="11934" y="30952"/>
                  </a:lnTo>
                  <a:lnTo>
                    <a:pt x="11968" y="30975"/>
                  </a:lnTo>
                  <a:lnTo>
                    <a:pt x="12002" y="30998"/>
                  </a:lnTo>
                  <a:lnTo>
                    <a:pt x="12048" y="31021"/>
                  </a:lnTo>
                  <a:lnTo>
                    <a:pt x="12093" y="31032"/>
                  </a:lnTo>
                  <a:lnTo>
                    <a:pt x="12093" y="33364"/>
                  </a:lnTo>
                  <a:lnTo>
                    <a:pt x="12025" y="33387"/>
                  </a:lnTo>
                  <a:lnTo>
                    <a:pt x="11979" y="33421"/>
                  </a:lnTo>
                  <a:lnTo>
                    <a:pt x="11945" y="33478"/>
                  </a:lnTo>
                  <a:lnTo>
                    <a:pt x="11934" y="33546"/>
                  </a:lnTo>
                  <a:lnTo>
                    <a:pt x="11945" y="33603"/>
                  </a:lnTo>
                  <a:lnTo>
                    <a:pt x="9966" y="34752"/>
                  </a:lnTo>
                  <a:lnTo>
                    <a:pt x="9920" y="34706"/>
                  </a:lnTo>
                  <a:lnTo>
                    <a:pt x="9875" y="34661"/>
                  </a:lnTo>
                  <a:lnTo>
                    <a:pt x="9818" y="34638"/>
                  </a:lnTo>
                  <a:lnTo>
                    <a:pt x="9750" y="34638"/>
                  </a:lnTo>
                  <a:lnTo>
                    <a:pt x="9681" y="34649"/>
                  </a:lnTo>
                  <a:lnTo>
                    <a:pt x="9625" y="34672"/>
                  </a:lnTo>
                  <a:lnTo>
                    <a:pt x="9568" y="34706"/>
                  </a:lnTo>
                  <a:lnTo>
                    <a:pt x="9534" y="34752"/>
                  </a:lnTo>
                  <a:lnTo>
                    <a:pt x="7554" y="33614"/>
                  </a:lnTo>
                  <a:lnTo>
                    <a:pt x="7566" y="33546"/>
                  </a:lnTo>
                  <a:lnTo>
                    <a:pt x="7566" y="33512"/>
                  </a:lnTo>
                  <a:lnTo>
                    <a:pt x="7554" y="33478"/>
                  </a:lnTo>
                  <a:lnTo>
                    <a:pt x="7520" y="33421"/>
                  </a:lnTo>
                  <a:lnTo>
                    <a:pt x="7463" y="33375"/>
                  </a:lnTo>
                  <a:lnTo>
                    <a:pt x="7395" y="33353"/>
                  </a:lnTo>
                  <a:lnTo>
                    <a:pt x="7395" y="30987"/>
                  </a:lnTo>
                  <a:lnTo>
                    <a:pt x="7429" y="30987"/>
                  </a:lnTo>
                  <a:lnTo>
                    <a:pt x="7463" y="30964"/>
                  </a:lnTo>
                  <a:lnTo>
                    <a:pt x="7520" y="30918"/>
                  </a:lnTo>
                  <a:lnTo>
                    <a:pt x="7566" y="30861"/>
                  </a:lnTo>
                  <a:lnTo>
                    <a:pt x="7566" y="30827"/>
                  </a:lnTo>
                  <a:lnTo>
                    <a:pt x="7577" y="30793"/>
                  </a:lnTo>
                  <a:lnTo>
                    <a:pt x="7566" y="30748"/>
                  </a:lnTo>
                  <a:lnTo>
                    <a:pt x="7554" y="30714"/>
                  </a:lnTo>
                  <a:lnTo>
                    <a:pt x="9556" y="29553"/>
                  </a:lnTo>
                  <a:close/>
                  <a:moveTo>
                    <a:pt x="14345" y="29530"/>
                  </a:moveTo>
                  <a:lnTo>
                    <a:pt x="14379" y="29565"/>
                  </a:lnTo>
                  <a:lnTo>
                    <a:pt x="14414" y="29587"/>
                  </a:lnTo>
                  <a:lnTo>
                    <a:pt x="14448" y="29599"/>
                  </a:lnTo>
                  <a:lnTo>
                    <a:pt x="14493" y="29610"/>
                  </a:lnTo>
                  <a:lnTo>
                    <a:pt x="14527" y="29599"/>
                  </a:lnTo>
                  <a:lnTo>
                    <a:pt x="14573" y="29587"/>
                  </a:lnTo>
                  <a:lnTo>
                    <a:pt x="14607" y="29565"/>
                  </a:lnTo>
                  <a:lnTo>
                    <a:pt x="14630" y="29542"/>
                  </a:lnTo>
                  <a:lnTo>
                    <a:pt x="16700" y="30736"/>
                  </a:lnTo>
                  <a:lnTo>
                    <a:pt x="16689" y="30793"/>
                  </a:lnTo>
                  <a:lnTo>
                    <a:pt x="16700" y="30850"/>
                  </a:lnTo>
                  <a:lnTo>
                    <a:pt x="16734" y="30896"/>
                  </a:lnTo>
                  <a:lnTo>
                    <a:pt x="16768" y="30941"/>
                  </a:lnTo>
                  <a:lnTo>
                    <a:pt x="16825" y="30952"/>
                  </a:lnTo>
                  <a:lnTo>
                    <a:pt x="16825" y="33353"/>
                  </a:lnTo>
                  <a:lnTo>
                    <a:pt x="16768" y="33375"/>
                  </a:lnTo>
                  <a:lnTo>
                    <a:pt x="16711" y="33421"/>
                  </a:lnTo>
                  <a:lnTo>
                    <a:pt x="16677" y="33478"/>
                  </a:lnTo>
                  <a:lnTo>
                    <a:pt x="16666" y="33546"/>
                  </a:lnTo>
                  <a:lnTo>
                    <a:pt x="16677" y="33603"/>
                  </a:lnTo>
                  <a:lnTo>
                    <a:pt x="14675" y="34763"/>
                  </a:lnTo>
                  <a:lnTo>
                    <a:pt x="14641" y="34718"/>
                  </a:lnTo>
                  <a:lnTo>
                    <a:pt x="14596" y="34684"/>
                  </a:lnTo>
                  <a:lnTo>
                    <a:pt x="14550" y="34672"/>
                  </a:lnTo>
                  <a:lnTo>
                    <a:pt x="14493" y="34661"/>
                  </a:lnTo>
                  <a:lnTo>
                    <a:pt x="14436" y="34672"/>
                  </a:lnTo>
                  <a:lnTo>
                    <a:pt x="14379" y="34695"/>
                  </a:lnTo>
                  <a:lnTo>
                    <a:pt x="14334" y="34729"/>
                  </a:lnTo>
                  <a:lnTo>
                    <a:pt x="14300" y="34763"/>
                  </a:lnTo>
                  <a:lnTo>
                    <a:pt x="12298" y="33614"/>
                  </a:lnTo>
                  <a:lnTo>
                    <a:pt x="12309" y="33580"/>
                  </a:lnTo>
                  <a:lnTo>
                    <a:pt x="12309" y="33546"/>
                  </a:lnTo>
                  <a:lnTo>
                    <a:pt x="12309" y="33512"/>
                  </a:lnTo>
                  <a:lnTo>
                    <a:pt x="12298" y="33478"/>
                  </a:lnTo>
                  <a:lnTo>
                    <a:pt x="12264" y="33421"/>
                  </a:lnTo>
                  <a:lnTo>
                    <a:pt x="12207" y="33375"/>
                  </a:lnTo>
                  <a:lnTo>
                    <a:pt x="12173" y="33364"/>
                  </a:lnTo>
                  <a:lnTo>
                    <a:pt x="12139" y="33353"/>
                  </a:lnTo>
                  <a:lnTo>
                    <a:pt x="12139" y="31032"/>
                  </a:lnTo>
                  <a:lnTo>
                    <a:pt x="12184" y="31021"/>
                  </a:lnTo>
                  <a:lnTo>
                    <a:pt x="12230" y="31009"/>
                  </a:lnTo>
                  <a:lnTo>
                    <a:pt x="12264" y="30987"/>
                  </a:lnTo>
                  <a:lnTo>
                    <a:pt x="12298" y="30952"/>
                  </a:lnTo>
                  <a:lnTo>
                    <a:pt x="12332" y="30918"/>
                  </a:lnTo>
                  <a:lnTo>
                    <a:pt x="12343" y="30884"/>
                  </a:lnTo>
                  <a:lnTo>
                    <a:pt x="12366" y="30839"/>
                  </a:lnTo>
                  <a:lnTo>
                    <a:pt x="12366" y="30793"/>
                  </a:lnTo>
                  <a:lnTo>
                    <a:pt x="12366" y="30736"/>
                  </a:lnTo>
                  <a:lnTo>
                    <a:pt x="12343" y="30691"/>
                  </a:lnTo>
                  <a:lnTo>
                    <a:pt x="14345" y="29530"/>
                  </a:lnTo>
                  <a:close/>
                  <a:moveTo>
                    <a:pt x="23787" y="29553"/>
                  </a:moveTo>
                  <a:lnTo>
                    <a:pt x="23821" y="29599"/>
                  </a:lnTo>
                  <a:lnTo>
                    <a:pt x="23867" y="29633"/>
                  </a:lnTo>
                  <a:lnTo>
                    <a:pt x="23912" y="29656"/>
                  </a:lnTo>
                  <a:lnTo>
                    <a:pt x="23969" y="29667"/>
                  </a:lnTo>
                  <a:lnTo>
                    <a:pt x="24026" y="29656"/>
                  </a:lnTo>
                  <a:lnTo>
                    <a:pt x="24071" y="29633"/>
                  </a:lnTo>
                  <a:lnTo>
                    <a:pt x="24117" y="29599"/>
                  </a:lnTo>
                  <a:lnTo>
                    <a:pt x="24151" y="29565"/>
                  </a:lnTo>
                  <a:lnTo>
                    <a:pt x="26176" y="30736"/>
                  </a:lnTo>
                  <a:lnTo>
                    <a:pt x="26164" y="30793"/>
                  </a:lnTo>
                  <a:lnTo>
                    <a:pt x="26176" y="30850"/>
                  </a:lnTo>
                  <a:lnTo>
                    <a:pt x="26210" y="30896"/>
                  </a:lnTo>
                  <a:lnTo>
                    <a:pt x="26255" y="30941"/>
                  </a:lnTo>
                  <a:lnTo>
                    <a:pt x="26312" y="30964"/>
                  </a:lnTo>
                  <a:lnTo>
                    <a:pt x="26312" y="33330"/>
                  </a:lnTo>
                  <a:lnTo>
                    <a:pt x="26278" y="33341"/>
                  </a:lnTo>
                  <a:lnTo>
                    <a:pt x="26244" y="33364"/>
                  </a:lnTo>
                  <a:lnTo>
                    <a:pt x="26176" y="33409"/>
                  </a:lnTo>
                  <a:lnTo>
                    <a:pt x="26142" y="33466"/>
                  </a:lnTo>
                  <a:lnTo>
                    <a:pt x="26130" y="33500"/>
                  </a:lnTo>
                  <a:lnTo>
                    <a:pt x="26130" y="33546"/>
                  </a:lnTo>
                  <a:lnTo>
                    <a:pt x="26130" y="33580"/>
                  </a:lnTo>
                  <a:lnTo>
                    <a:pt x="26142" y="33614"/>
                  </a:lnTo>
                  <a:lnTo>
                    <a:pt x="24128" y="34775"/>
                  </a:lnTo>
                  <a:lnTo>
                    <a:pt x="24105" y="34740"/>
                  </a:lnTo>
                  <a:lnTo>
                    <a:pt x="24060" y="34718"/>
                  </a:lnTo>
                  <a:lnTo>
                    <a:pt x="24014" y="34706"/>
                  </a:lnTo>
                  <a:lnTo>
                    <a:pt x="23969" y="34695"/>
                  </a:lnTo>
                  <a:lnTo>
                    <a:pt x="23923" y="34706"/>
                  </a:lnTo>
                  <a:lnTo>
                    <a:pt x="23878" y="34718"/>
                  </a:lnTo>
                  <a:lnTo>
                    <a:pt x="23844" y="34752"/>
                  </a:lnTo>
                  <a:lnTo>
                    <a:pt x="23810" y="34786"/>
                  </a:lnTo>
                  <a:lnTo>
                    <a:pt x="21808" y="33626"/>
                  </a:lnTo>
                  <a:lnTo>
                    <a:pt x="21819" y="33591"/>
                  </a:lnTo>
                  <a:lnTo>
                    <a:pt x="21819" y="33546"/>
                  </a:lnTo>
                  <a:lnTo>
                    <a:pt x="21819" y="33500"/>
                  </a:lnTo>
                  <a:lnTo>
                    <a:pt x="21808" y="33466"/>
                  </a:lnTo>
                  <a:lnTo>
                    <a:pt x="21785" y="33421"/>
                  </a:lnTo>
                  <a:lnTo>
                    <a:pt x="21762" y="33398"/>
                  </a:lnTo>
                  <a:lnTo>
                    <a:pt x="21728" y="33364"/>
                  </a:lnTo>
                  <a:lnTo>
                    <a:pt x="21694" y="33341"/>
                  </a:lnTo>
                  <a:lnTo>
                    <a:pt x="21660" y="33330"/>
                  </a:lnTo>
                  <a:lnTo>
                    <a:pt x="21614" y="33330"/>
                  </a:lnTo>
                  <a:lnTo>
                    <a:pt x="21614" y="30975"/>
                  </a:lnTo>
                  <a:lnTo>
                    <a:pt x="21648" y="30975"/>
                  </a:lnTo>
                  <a:lnTo>
                    <a:pt x="21682" y="30964"/>
                  </a:lnTo>
                  <a:lnTo>
                    <a:pt x="21739" y="30918"/>
                  </a:lnTo>
                  <a:lnTo>
                    <a:pt x="21785" y="30861"/>
                  </a:lnTo>
                  <a:lnTo>
                    <a:pt x="21796" y="30827"/>
                  </a:lnTo>
                  <a:lnTo>
                    <a:pt x="21796" y="30793"/>
                  </a:lnTo>
                  <a:lnTo>
                    <a:pt x="21796" y="30748"/>
                  </a:lnTo>
                  <a:lnTo>
                    <a:pt x="21785" y="30714"/>
                  </a:lnTo>
                  <a:lnTo>
                    <a:pt x="23787" y="29553"/>
                  </a:lnTo>
                  <a:close/>
                  <a:moveTo>
                    <a:pt x="28553" y="29542"/>
                  </a:moveTo>
                  <a:lnTo>
                    <a:pt x="28576" y="29576"/>
                  </a:lnTo>
                  <a:lnTo>
                    <a:pt x="28621" y="29610"/>
                  </a:lnTo>
                  <a:lnTo>
                    <a:pt x="28667" y="29621"/>
                  </a:lnTo>
                  <a:lnTo>
                    <a:pt x="28712" y="29633"/>
                  </a:lnTo>
                  <a:lnTo>
                    <a:pt x="28758" y="29621"/>
                  </a:lnTo>
                  <a:lnTo>
                    <a:pt x="28803" y="29610"/>
                  </a:lnTo>
                  <a:lnTo>
                    <a:pt x="28838" y="29587"/>
                  </a:lnTo>
                  <a:lnTo>
                    <a:pt x="28872" y="29553"/>
                  </a:lnTo>
                  <a:lnTo>
                    <a:pt x="30828" y="30679"/>
                  </a:lnTo>
                  <a:lnTo>
                    <a:pt x="30817" y="30736"/>
                  </a:lnTo>
                  <a:lnTo>
                    <a:pt x="30817" y="30793"/>
                  </a:lnTo>
                  <a:lnTo>
                    <a:pt x="30817" y="30839"/>
                  </a:lnTo>
                  <a:lnTo>
                    <a:pt x="30828" y="30884"/>
                  </a:lnTo>
                  <a:lnTo>
                    <a:pt x="30851" y="30930"/>
                  </a:lnTo>
                  <a:lnTo>
                    <a:pt x="30885" y="30964"/>
                  </a:lnTo>
                  <a:lnTo>
                    <a:pt x="30919" y="30998"/>
                  </a:lnTo>
                  <a:lnTo>
                    <a:pt x="30953" y="31032"/>
                  </a:lnTo>
                  <a:lnTo>
                    <a:pt x="30999" y="31043"/>
                  </a:lnTo>
                  <a:lnTo>
                    <a:pt x="31056" y="31055"/>
                  </a:lnTo>
                  <a:lnTo>
                    <a:pt x="31056" y="33330"/>
                  </a:lnTo>
                  <a:lnTo>
                    <a:pt x="31010" y="33330"/>
                  </a:lnTo>
                  <a:lnTo>
                    <a:pt x="30976" y="33353"/>
                  </a:lnTo>
                  <a:lnTo>
                    <a:pt x="30942" y="33375"/>
                  </a:lnTo>
                  <a:lnTo>
                    <a:pt x="30919" y="33398"/>
                  </a:lnTo>
                  <a:lnTo>
                    <a:pt x="30885" y="33432"/>
                  </a:lnTo>
                  <a:lnTo>
                    <a:pt x="30874" y="33466"/>
                  </a:lnTo>
                  <a:lnTo>
                    <a:pt x="30862" y="33500"/>
                  </a:lnTo>
                  <a:lnTo>
                    <a:pt x="30862" y="33546"/>
                  </a:lnTo>
                  <a:lnTo>
                    <a:pt x="30862" y="33580"/>
                  </a:lnTo>
                  <a:lnTo>
                    <a:pt x="30874" y="33626"/>
                  </a:lnTo>
                  <a:lnTo>
                    <a:pt x="28872" y="34775"/>
                  </a:lnTo>
                  <a:lnTo>
                    <a:pt x="28838" y="34740"/>
                  </a:lnTo>
                  <a:lnTo>
                    <a:pt x="28803" y="34718"/>
                  </a:lnTo>
                  <a:lnTo>
                    <a:pt x="28758" y="34695"/>
                  </a:lnTo>
                  <a:lnTo>
                    <a:pt x="28656" y="34695"/>
                  </a:lnTo>
                  <a:lnTo>
                    <a:pt x="28610" y="34718"/>
                  </a:lnTo>
                  <a:lnTo>
                    <a:pt x="28576" y="34740"/>
                  </a:lnTo>
                  <a:lnTo>
                    <a:pt x="28542" y="34786"/>
                  </a:lnTo>
                  <a:lnTo>
                    <a:pt x="26540" y="33626"/>
                  </a:lnTo>
                  <a:lnTo>
                    <a:pt x="26551" y="33591"/>
                  </a:lnTo>
                  <a:lnTo>
                    <a:pt x="26551" y="33546"/>
                  </a:lnTo>
                  <a:lnTo>
                    <a:pt x="26551" y="33500"/>
                  </a:lnTo>
                  <a:lnTo>
                    <a:pt x="26540" y="33466"/>
                  </a:lnTo>
                  <a:lnTo>
                    <a:pt x="26517" y="33432"/>
                  </a:lnTo>
                  <a:lnTo>
                    <a:pt x="26494" y="33398"/>
                  </a:lnTo>
                  <a:lnTo>
                    <a:pt x="26472" y="33375"/>
                  </a:lnTo>
                  <a:lnTo>
                    <a:pt x="26437" y="33353"/>
                  </a:lnTo>
                  <a:lnTo>
                    <a:pt x="26392" y="33341"/>
                  </a:lnTo>
                  <a:lnTo>
                    <a:pt x="26358" y="33330"/>
                  </a:lnTo>
                  <a:lnTo>
                    <a:pt x="26358" y="30964"/>
                  </a:lnTo>
                  <a:lnTo>
                    <a:pt x="26415" y="30941"/>
                  </a:lnTo>
                  <a:lnTo>
                    <a:pt x="26472" y="30907"/>
                  </a:lnTo>
                  <a:lnTo>
                    <a:pt x="26506" y="30850"/>
                  </a:lnTo>
                  <a:lnTo>
                    <a:pt x="26517" y="30793"/>
                  </a:lnTo>
                  <a:lnTo>
                    <a:pt x="26506" y="30725"/>
                  </a:lnTo>
                  <a:lnTo>
                    <a:pt x="28553" y="29542"/>
                  </a:lnTo>
                  <a:close/>
                  <a:moveTo>
                    <a:pt x="7531" y="33648"/>
                  </a:moveTo>
                  <a:lnTo>
                    <a:pt x="9511" y="34797"/>
                  </a:lnTo>
                  <a:lnTo>
                    <a:pt x="9499" y="34843"/>
                  </a:lnTo>
                  <a:lnTo>
                    <a:pt x="9488" y="34900"/>
                  </a:lnTo>
                  <a:lnTo>
                    <a:pt x="9499" y="34945"/>
                  </a:lnTo>
                  <a:lnTo>
                    <a:pt x="9511" y="34991"/>
                  </a:lnTo>
                  <a:lnTo>
                    <a:pt x="9534" y="35025"/>
                  </a:lnTo>
                  <a:lnTo>
                    <a:pt x="9556" y="35070"/>
                  </a:lnTo>
                  <a:lnTo>
                    <a:pt x="9590" y="35093"/>
                  </a:lnTo>
                  <a:lnTo>
                    <a:pt x="9625" y="35127"/>
                  </a:lnTo>
                  <a:lnTo>
                    <a:pt x="9670" y="35139"/>
                  </a:lnTo>
                  <a:lnTo>
                    <a:pt x="9716" y="35150"/>
                  </a:lnTo>
                  <a:lnTo>
                    <a:pt x="9716" y="37425"/>
                  </a:lnTo>
                  <a:lnTo>
                    <a:pt x="9681" y="37425"/>
                  </a:lnTo>
                  <a:lnTo>
                    <a:pt x="9636" y="37448"/>
                  </a:lnTo>
                  <a:lnTo>
                    <a:pt x="9602" y="37470"/>
                  </a:lnTo>
                  <a:lnTo>
                    <a:pt x="9568" y="37493"/>
                  </a:lnTo>
                  <a:lnTo>
                    <a:pt x="9545" y="37527"/>
                  </a:lnTo>
                  <a:lnTo>
                    <a:pt x="9534" y="37561"/>
                  </a:lnTo>
                  <a:lnTo>
                    <a:pt x="9522" y="37607"/>
                  </a:lnTo>
                  <a:lnTo>
                    <a:pt x="9511" y="37652"/>
                  </a:lnTo>
                  <a:lnTo>
                    <a:pt x="9522" y="37698"/>
                  </a:lnTo>
                  <a:lnTo>
                    <a:pt x="9534" y="37732"/>
                  </a:lnTo>
                  <a:lnTo>
                    <a:pt x="7588" y="38847"/>
                  </a:lnTo>
                  <a:lnTo>
                    <a:pt x="7554" y="38801"/>
                  </a:lnTo>
                  <a:lnTo>
                    <a:pt x="7497" y="38767"/>
                  </a:lnTo>
                  <a:lnTo>
                    <a:pt x="7440" y="38745"/>
                  </a:lnTo>
                  <a:lnTo>
                    <a:pt x="7372" y="38733"/>
                  </a:lnTo>
                  <a:lnTo>
                    <a:pt x="7304" y="38745"/>
                  </a:lnTo>
                  <a:lnTo>
                    <a:pt x="7236" y="38767"/>
                  </a:lnTo>
                  <a:lnTo>
                    <a:pt x="7190" y="38801"/>
                  </a:lnTo>
                  <a:lnTo>
                    <a:pt x="7145" y="38847"/>
                  </a:lnTo>
                  <a:lnTo>
                    <a:pt x="5165" y="37709"/>
                  </a:lnTo>
                  <a:lnTo>
                    <a:pt x="5177" y="37652"/>
                  </a:lnTo>
                  <a:lnTo>
                    <a:pt x="5165" y="37584"/>
                  </a:lnTo>
                  <a:lnTo>
                    <a:pt x="5131" y="37539"/>
                  </a:lnTo>
                  <a:lnTo>
                    <a:pt x="5086" y="37493"/>
                  </a:lnTo>
                  <a:lnTo>
                    <a:pt x="5018" y="37482"/>
                  </a:lnTo>
                  <a:lnTo>
                    <a:pt x="5018" y="35127"/>
                  </a:lnTo>
                  <a:lnTo>
                    <a:pt x="5063" y="35127"/>
                  </a:lnTo>
                  <a:lnTo>
                    <a:pt x="5109" y="35104"/>
                  </a:lnTo>
                  <a:lnTo>
                    <a:pt x="5143" y="35082"/>
                  </a:lnTo>
                  <a:lnTo>
                    <a:pt x="5177" y="35059"/>
                  </a:lnTo>
                  <a:lnTo>
                    <a:pt x="5200" y="35025"/>
                  </a:lnTo>
                  <a:lnTo>
                    <a:pt x="5222" y="34979"/>
                  </a:lnTo>
                  <a:lnTo>
                    <a:pt x="5234" y="34945"/>
                  </a:lnTo>
                  <a:lnTo>
                    <a:pt x="5234" y="34900"/>
                  </a:lnTo>
                  <a:lnTo>
                    <a:pt x="5234" y="34843"/>
                  </a:lnTo>
                  <a:lnTo>
                    <a:pt x="5222" y="34797"/>
                  </a:lnTo>
                  <a:lnTo>
                    <a:pt x="7213" y="33648"/>
                  </a:lnTo>
                  <a:lnTo>
                    <a:pt x="7236" y="33682"/>
                  </a:lnTo>
                  <a:lnTo>
                    <a:pt x="7281" y="33717"/>
                  </a:lnTo>
                  <a:lnTo>
                    <a:pt x="7327" y="33728"/>
                  </a:lnTo>
                  <a:lnTo>
                    <a:pt x="7372" y="33739"/>
                  </a:lnTo>
                  <a:lnTo>
                    <a:pt x="7418" y="33728"/>
                  </a:lnTo>
                  <a:lnTo>
                    <a:pt x="7463" y="33717"/>
                  </a:lnTo>
                  <a:lnTo>
                    <a:pt x="7497" y="33694"/>
                  </a:lnTo>
                  <a:lnTo>
                    <a:pt x="7531" y="33648"/>
                  </a:lnTo>
                  <a:close/>
                  <a:moveTo>
                    <a:pt x="21409" y="33660"/>
                  </a:moveTo>
                  <a:lnTo>
                    <a:pt x="21444" y="33705"/>
                  </a:lnTo>
                  <a:lnTo>
                    <a:pt x="21489" y="33739"/>
                  </a:lnTo>
                  <a:lnTo>
                    <a:pt x="21546" y="33762"/>
                  </a:lnTo>
                  <a:lnTo>
                    <a:pt x="21660" y="33762"/>
                  </a:lnTo>
                  <a:lnTo>
                    <a:pt x="21705" y="33739"/>
                  </a:lnTo>
                  <a:lnTo>
                    <a:pt x="21751" y="33705"/>
                  </a:lnTo>
                  <a:lnTo>
                    <a:pt x="21785" y="33671"/>
                  </a:lnTo>
                  <a:lnTo>
                    <a:pt x="23787" y="34831"/>
                  </a:lnTo>
                  <a:lnTo>
                    <a:pt x="23776" y="34900"/>
                  </a:lnTo>
                  <a:lnTo>
                    <a:pt x="23787" y="34968"/>
                  </a:lnTo>
                  <a:lnTo>
                    <a:pt x="23821" y="35025"/>
                  </a:lnTo>
                  <a:lnTo>
                    <a:pt x="23878" y="35070"/>
                  </a:lnTo>
                  <a:lnTo>
                    <a:pt x="23946" y="35093"/>
                  </a:lnTo>
                  <a:lnTo>
                    <a:pt x="23946" y="37482"/>
                  </a:lnTo>
                  <a:lnTo>
                    <a:pt x="23889" y="37505"/>
                  </a:lnTo>
                  <a:lnTo>
                    <a:pt x="23844" y="37539"/>
                  </a:lnTo>
                  <a:lnTo>
                    <a:pt x="23810" y="37596"/>
                  </a:lnTo>
                  <a:lnTo>
                    <a:pt x="23798" y="37652"/>
                  </a:lnTo>
                  <a:lnTo>
                    <a:pt x="23810" y="37698"/>
                  </a:lnTo>
                  <a:lnTo>
                    <a:pt x="21819" y="38847"/>
                  </a:lnTo>
                  <a:lnTo>
                    <a:pt x="21773" y="38801"/>
                  </a:lnTo>
                  <a:lnTo>
                    <a:pt x="21728" y="38767"/>
                  </a:lnTo>
                  <a:lnTo>
                    <a:pt x="21671" y="38745"/>
                  </a:lnTo>
                  <a:lnTo>
                    <a:pt x="21603" y="38733"/>
                  </a:lnTo>
                  <a:lnTo>
                    <a:pt x="21535" y="38745"/>
                  </a:lnTo>
                  <a:lnTo>
                    <a:pt x="21478" y="38767"/>
                  </a:lnTo>
                  <a:lnTo>
                    <a:pt x="21421" y="38801"/>
                  </a:lnTo>
                  <a:lnTo>
                    <a:pt x="21375" y="38858"/>
                  </a:lnTo>
                  <a:lnTo>
                    <a:pt x="19453" y="37744"/>
                  </a:lnTo>
                  <a:lnTo>
                    <a:pt x="19464" y="37698"/>
                  </a:lnTo>
                  <a:lnTo>
                    <a:pt x="19476" y="37652"/>
                  </a:lnTo>
                  <a:lnTo>
                    <a:pt x="19464" y="37607"/>
                  </a:lnTo>
                  <a:lnTo>
                    <a:pt x="19453" y="37561"/>
                  </a:lnTo>
                  <a:lnTo>
                    <a:pt x="19430" y="37516"/>
                  </a:lnTo>
                  <a:lnTo>
                    <a:pt x="19407" y="37482"/>
                  </a:lnTo>
                  <a:lnTo>
                    <a:pt x="19373" y="37459"/>
                  </a:lnTo>
                  <a:lnTo>
                    <a:pt x="19339" y="37436"/>
                  </a:lnTo>
                  <a:lnTo>
                    <a:pt x="19294" y="37414"/>
                  </a:lnTo>
                  <a:lnTo>
                    <a:pt x="19248" y="37414"/>
                  </a:lnTo>
                  <a:lnTo>
                    <a:pt x="19248" y="35104"/>
                  </a:lnTo>
                  <a:lnTo>
                    <a:pt x="19282" y="35104"/>
                  </a:lnTo>
                  <a:lnTo>
                    <a:pt x="19328" y="35082"/>
                  </a:lnTo>
                  <a:lnTo>
                    <a:pt x="19362" y="35070"/>
                  </a:lnTo>
                  <a:lnTo>
                    <a:pt x="19385" y="35036"/>
                  </a:lnTo>
                  <a:lnTo>
                    <a:pt x="19407" y="35013"/>
                  </a:lnTo>
                  <a:lnTo>
                    <a:pt x="19430" y="34979"/>
                  </a:lnTo>
                  <a:lnTo>
                    <a:pt x="19442" y="34934"/>
                  </a:lnTo>
                  <a:lnTo>
                    <a:pt x="19442" y="34900"/>
                  </a:lnTo>
                  <a:lnTo>
                    <a:pt x="19442" y="34854"/>
                  </a:lnTo>
                  <a:lnTo>
                    <a:pt x="19430" y="34809"/>
                  </a:lnTo>
                  <a:lnTo>
                    <a:pt x="21409" y="33660"/>
                  </a:lnTo>
                  <a:close/>
                  <a:moveTo>
                    <a:pt x="26164" y="33660"/>
                  </a:moveTo>
                  <a:lnTo>
                    <a:pt x="26199" y="33705"/>
                  </a:lnTo>
                  <a:lnTo>
                    <a:pt x="26233" y="33728"/>
                  </a:lnTo>
                  <a:lnTo>
                    <a:pt x="26290" y="33751"/>
                  </a:lnTo>
                  <a:lnTo>
                    <a:pt x="26346" y="33762"/>
                  </a:lnTo>
                  <a:lnTo>
                    <a:pt x="26392" y="33751"/>
                  </a:lnTo>
                  <a:lnTo>
                    <a:pt x="26449" y="33739"/>
                  </a:lnTo>
                  <a:lnTo>
                    <a:pt x="26483" y="33705"/>
                  </a:lnTo>
                  <a:lnTo>
                    <a:pt x="26517" y="33671"/>
                  </a:lnTo>
                  <a:lnTo>
                    <a:pt x="28519" y="34820"/>
                  </a:lnTo>
                  <a:lnTo>
                    <a:pt x="28519" y="34854"/>
                  </a:lnTo>
                  <a:lnTo>
                    <a:pt x="28508" y="34900"/>
                  </a:lnTo>
                  <a:lnTo>
                    <a:pt x="28519" y="34934"/>
                  </a:lnTo>
                  <a:lnTo>
                    <a:pt x="28519" y="34968"/>
                  </a:lnTo>
                  <a:lnTo>
                    <a:pt x="28565" y="35025"/>
                  </a:lnTo>
                  <a:lnTo>
                    <a:pt x="28610" y="35070"/>
                  </a:lnTo>
                  <a:lnTo>
                    <a:pt x="28678" y="35093"/>
                  </a:lnTo>
                  <a:lnTo>
                    <a:pt x="28678" y="37402"/>
                  </a:lnTo>
                  <a:lnTo>
                    <a:pt x="28633" y="37414"/>
                  </a:lnTo>
                  <a:lnTo>
                    <a:pt x="28599" y="37436"/>
                  </a:lnTo>
                  <a:lnTo>
                    <a:pt x="28553" y="37459"/>
                  </a:lnTo>
                  <a:lnTo>
                    <a:pt x="28530" y="37482"/>
                  </a:lnTo>
                  <a:lnTo>
                    <a:pt x="28496" y="37516"/>
                  </a:lnTo>
                  <a:lnTo>
                    <a:pt x="28485" y="37561"/>
                  </a:lnTo>
                  <a:lnTo>
                    <a:pt x="28462" y="37607"/>
                  </a:lnTo>
                  <a:lnTo>
                    <a:pt x="28462" y="37652"/>
                  </a:lnTo>
                  <a:lnTo>
                    <a:pt x="28462" y="37698"/>
                  </a:lnTo>
                  <a:lnTo>
                    <a:pt x="28485" y="37744"/>
                  </a:lnTo>
                  <a:lnTo>
                    <a:pt x="26563" y="38847"/>
                  </a:lnTo>
                  <a:lnTo>
                    <a:pt x="26517" y="38801"/>
                  </a:lnTo>
                  <a:lnTo>
                    <a:pt x="26472" y="38767"/>
                  </a:lnTo>
                  <a:lnTo>
                    <a:pt x="26403" y="38745"/>
                  </a:lnTo>
                  <a:lnTo>
                    <a:pt x="26346" y="38733"/>
                  </a:lnTo>
                  <a:lnTo>
                    <a:pt x="26278" y="38745"/>
                  </a:lnTo>
                  <a:lnTo>
                    <a:pt x="26210" y="38767"/>
                  </a:lnTo>
                  <a:lnTo>
                    <a:pt x="26153" y="38801"/>
                  </a:lnTo>
                  <a:lnTo>
                    <a:pt x="26119" y="38858"/>
                  </a:lnTo>
                  <a:lnTo>
                    <a:pt x="24128" y="37709"/>
                  </a:lnTo>
                  <a:lnTo>
                    <a:pt x="24140" y="37652"/>
                  </a:lnTo>
                  <a:lnTo>
                    <a:pt x="24128" y="37584"/>
                  </a:lnTo>
                  <a:lnTo>
                    <a:pt x="24094" y="37539"/>
                  </a:lnTo>
                  <a:lnTo>
                    <a:pt x="24049" y="37505"/>
                  </a:lnTo>
                  <a:lnTo>
                    <a:pt x="23992" y="37482"/>
                  </a:lnTo>
                  <a:lnTo>
                    <a:pt x="23992" y="35093"/>
                  </a:lnTo>
                  <a:lnTo>
                    <a:pt x="24026" y="35082"/>
                  </a:lnTo>
                  <a:lnTo>
                    <a:pt x="24060" y="35070"/>
                  </a:lnTo>
                  <a:lnTo>
                    <a:pt x="24117" y="35025"/>
                  </a:lnTo>
                  <a:lnTo>
                    <a:pt x="24151" y="34968"/>
                  </a:lnTo>
                  <a:lnTo>
                    <a:pt x="24162" y="34934"/>
                  </a:lnTo>
                  <a:lnTo>
                    <a:pt x="24174" y="34900"/>
                  </a:lnTo>
                  <a:lnTo>
                    <a:pt x="24162" y="34854"/>
                  </a:lnTo>
                  <a:lnTo>
                    <a:pt x="24151" y="34820"/>
                  </a:lnTo>
                  <a:lnTo>
                    <a:pt x="26164" y="33660"/>
                  </a:lnTo>
                  <a:close/>
                  <a:moveTo>
                    <a:pt x="35617" y="33671"/>
                  </a:moveTo>
                  <a:lnTo>
                    <a:pt x="35651" y="33717"/>
                  </a:lnTo>
                  <a:lnTo>
                    <a:pt x="35708" y="33751"/>
                  </a:lnTo>
                  <a:lnTo>
                    <a:pt x="35765" y="33773"/>
                  </a:lnTo>
                  <a:lnTo>
                    <a:pt x="35822" y="33785"/>
                  </a:lnTo>
                  <a:lnTo>
                    <a:pt x="35879" y="33773"/>
                  </a:lnTo>
                  <a:lnTo>
                    <a:pt x="35936" y="33751"/>
                  </a:lnTo>
                  <a:lnTo>
                    <a:pt x="35981" y="33717"/>
                  </a:lnTo>
                  <a:lnTo>
                    <a:pt x="36015" y="33682"/>
                  </a:lnTo>
                  <a:lnTo>
                    <a:pt x="38006" y="34820"/>
                  </a:lnTo>
                  <a:lnTo>
                    <a:pt x="37995" y="34854"/>
                  </a:lnTo>
                  <a:lnTo>
                    <a:pt x="37995" y="34900"/>
                  </a:lnTo>
                  <a:lnTo>
                    <a:pt x="38006" y="34968"/>
                  </a:lnTo>
                  <a:lnTo>
                    <a:pt x="38040" y="35025"/>
                  </a:lnTo>
                  <a:lnTo>
                    <a:pt x="38097" y="35070"/>
                  </a:lnTo>
                  <a:lnTo>
                    <a:pt x="38165" y="35093"/>
                  </a:lnTo>
                  <a:lnTo>
                    <a:pt x="38165" y="37436"/>
                  </a:lnTo>
                  <a:lnTo>
                    <a:pt x="38120" y="37448"/>
                  </a:lnTo>
                  <a:lnTo>
                    <a:pt x="38086" y="37459"/>
                  </a:lnTo>
                  <a:lnTo>
                    <a:pt x="38029" y="37505"/>
                  </a:lnTo>
                  <a:lnTo>
                    <a:pt x="38006" y="37539"/>
                  </a:lnTo>
                  <a:lnTo>
                    <a:pt x="37983" y="37573"/>
                  </a:lnTo>
                  <a:lnTo>
                    <a:pt x="37972" y="37607"/>
                  </a:lnTo>
                  <a:lnTo>
                    <a:pt x="37972" y="37652"/>
                  </a:lnTo>
                  <a:lnTo>
                    <a:pt x="37972" y="37687"/>
                  </a:lnTo>
                  <a:lnTo>
                    <a:pt x="37983" y="37732"/>
                  </a:lnTo>
                  <a:lnTo>
                    <a:pt x="36027" y="38858"/>
                  </a:lnTo>
                  <a:lnTo>
                    <a:pt x="35981" y="38813"/>
                  </a:lnTo>
                  <a:lnTo>
                    <a:pt x="35936" y="38779"/>
                  </a:lnTo>
                  <a:lnTo>
                    <a:pt x="35879" y="38767"/>
                  </a:lnTo>
                  <a:lnTo>
                    <a:pt x="35822" y="38756"/>
                  </a:lnTo>
                  <a:lnTo>
                    <a:pt x="35765" y="38767"/>
                  </a:lnTo>
                  <a:lnTo>
                    <a:pt x="35708" y="38790"/>
                  </a:lnTo>
                  <a:lnTo>
                    <a:pt x="35651" y="38824"/>
                  </a:lnTo>
                  <a:lnTo>
                    <a:pt x="35617" y="38870"/>
                  </a:lnTo>
                  <a:lnTo>
                    <a:pt x="33649" y="37732"/>
                  </a:lnTo>
                  <a:lnTo>
                    <a:pt x="33661" y="37687"/>
                  </a:lnTo>
                  <a:lnTo>
                    <a:pt x="33661" y="37652"/>
                  </a:lnTo>
                  <a:lnTo>
                    <a:pt x="33661" y="37607"/>
                  </a:lnTo>
                  <a:lnTo>
                    <a:pt x="33649" y="37573"/>
                  </a:lnTo>
                  <a:lnTo>
                    <a:pt x="33627" y="37539"/>
                  </a:lnTo>
                  <a:lnTo>
                    <a:pt x="33604" y="37505"/>
                  </a:lnTo>
                  <a:lnTo>
                    <a:pt x="33581" y="37482"/>
                  </a:lnTo>
                  <a:lnTo>
                    <a:pt x="33547" y="37459"/>
                  </a:lnTo>
                  <a:lnTo>
                    <a:pt x="33513" y="37448"/>
                  </a:lnTo>
                  <a:lnTo>
                    <a:pt x="33467" y="37448"/>
                  </a:lnTo>
                  <a:lnTo>
                    <a:pt x="33467" y="35093"/>
                  </a:lnTo>
                  <a:lnTo>
                    <a:pt x="33502" y="35082"/>
                  </a:lnTo>
                  <a:lnTo>
                    <a:pt x="33536" y="35070"/>
                  </a:lnTo>
                  <a:lnTo>
                    <a:pt x="33593" y="35025"/>
                  </a:lnTo>
                  <a:lnTo>
                    <a:pt x="33638" y="34968"/>
                  </a:lnTo>
                  <a:lnTo>
                    <a:pt x="33649" y="34934"/>
                  </a:lnTo>
                  <a:lnTo>
                    <a:pt x="33649" y="34900"/>
                  </a:lnTo>
                  <a:lnTo>
                    <a:pt x="33649" y="34854"/>
                  </a:lnTo>
                  <a:lnTo>
                    <a:pt x="33638" y="34820"/>
                  </a:lnTo>
                  <a:lnTo>
                    <a:pt x="35617" y="33671"/>
                  </a:lnTo>
                  <a:close/>
                  <a:moveTo>
                    <a:pt x="11957" y="33648"/>
                  </a:moveTo>
                  <a:lnTo>
                    <a:pt x="11991" y="33682"/>
                  </a:lnTo>
                  <a:lnTo>
                    <a:pt x="12025" y="33705"/>
                  </a:lnTo>
                  <a:lnTo>
                    <a:pt x="12070" y="33728"/>
                  </a:lnTo>
                  <a:lnTo>
                    <a:pt x="12127" y="33739"/>
                  </a:lnTo>
                  <a:lnTo>
                    <a:pt x="12173" y="33728"/>
                  </a:lnTo>
                  <a:lnTo>
                    <a:pt x="12207" y="33717"/>
                  </a:lnTo>
                  <a:lnTo>
                    <a:pt x="12252" y="33682"/>
                  </a:lnTo>
                  <a:lnTo>
                    <a:pt x="12275" y="33660"/>
                  </a:lnTo>
                  <a:lnTo>
                    <a:pt x="14277" y="34809"/>
                  </a:lnTo>
                  <a:lnTo>
                    <a:pt x="14266" y="34854"/>
                  </a:lnTo>
                  <a:lnTo>
                    <a:pt x="14254" y="34900"/>
                  </a:lnTo>
                  <a:lnTo>
                    <a:pt x="14266" y="34934"/>
                  </a:lnTo>
                  <a:lnTo>
                    <a:pt x="14277" y="34979"/>
                  </a:lnTo>
                  <a:lnTo>
                    <a:pt x="14288" y="35013"/>
                  </a:lnTo>
                  <a:lnTo>
                    <a:pt x="14323" y="35048"/>
                  </a:lnTo>
                  <a:lnTo>
                    <a:pt x="14345" y="35070"/>
                  </a:lnTo>
                  <a:lnTo>
                    <a:pt x="14379" y="35093"/>
                  </a:lnTo>
                  <a:lnTo>
                    <a:pt x="14414" y="35116"/>
                  </a:lnTo>
                  <a:lnTo>
                    <a:pt x="14459" y="35127"/>
                  </a:lnTo>
                  <a:lnTo>
                    <a:pt x="14459" y="37470"/>
                  </a:lnTo>
                  <a:lnTo>
                    <a:pt x="14402" y="37493"/>
                  </a:lnTo>
                  <a:lnTo>
                    <a:pt x="14357" y="37539"/>
                  </a:lnTo>
                  <a:lnTo>
                    <a:pt x="14323" y="37584"/>
                  </a:lnTo>
                  <a:lnTo>
                    <a:pt x="14311" y="37652"/>
                  </a:lnTo>
                  <a:lnTo>
                    <a:pt x="14323" y="37709"/>
                  </a:lnTo>
                  <a:lnTo>
                    <a:pt x="12286" y="38881"/>
                  </a:lnTo>
                  <a:lnTo>
                    <a:pt x="12252" y="38847"/>
                  </a:lnTo>
                  <a:lnTo>
                    <a:pt x="12218" y="38813"/>
                  </a:lnTo>
                  <a:lnTo>
                    <a:pt x="12173" y="38801"/>
                  </a:lnTo>
                  <a:lnTo>
                    <a:pt x="12127" y="38790"/>
                  </a:lnTo>
                  <a:lnTo>
                    <a:pt x="12070" y="38801"/>
                  </a:lnTo>
                  <a:lnTo>
                    <a:pt x="12025" y="38824"/>
                  </a:lnTo>
                  <a:lnTo>
                    <a:pt x="11979" y="38847"/>
                  </a:lnTo>
                  <a:lnTo>
                    <a:pt x="11945" y="38892"/>
                  </a:lnTo>
                  <a:lnTo>
                    <a:pt x="9966" y="37744"/>
                  </a:lnTo>
                  <a:lnTo>
                    <a:pt x="9977" y="37698"/>
                  </a:lnTo>
                  <a:lnTo>
                    <a:pt x="9989" y="37652"/>
                  </a:lnTo>
                  <a:lnTo>
                    <a:pt x="9977" y="37607"/>
                  </a:lnTo>
                  <a:lnTo>
                    <a:pt x="9966" y="37561"/>
                  </a:lnTo>
                  <a:lnTo>
                    <a:pt x="9943" y="37527"/>
                  </a:lnTo>
                  <a:lnTo>
                    <a:pt x="9920" y="37493"/>
                  </a:lnTo>
                  <a:lnTo>
                    <a:pt x="9886" y="37459"/>
                  </a:lnTo>
                  <a:lnTo>
                    <a:pt x="9852" y="37436"/>
                  </a:lnTo>
                  <a:lnTo>
                    <a:pt x="9807" y="37425"/>
                  </a:lnTo>
                  <a:lnTo>
                    <a:pt x="9761" y="37414"/>
                  </a:lnTo>
                  <a:lnTo>
                    <a:pt x="9761" y="35150"/>
                  </a:lnTo>
                  <a:lnTo>
                    <a:pt x="9818" y="35150"/>
                  </a:lnTo>
                  <a:lnTo>
                    <a:pt x="9863" y="35127"/>
                  </a:lnTo>
                  <a:lnTo>
                    <a:pt x="9898" y="35104"/>
                  </a:lnTo>
                  <a:lnTo>
                    <a:pt x="9932" y="35070"/>
                  </a:lnTo>
                  <a:lnTo>
                    <a:pt x="9966" y="35036"/>
                  </a:lnTo>
                  <a:lnTo>
                    <a:pt x="9989" y="34991"/>
                  </a:lnTo>
                  <a:lnTo>
                    <a:pt x="10000" y="34945"/>
                  </a:lnTo>
                  <a:lnTo>
                    <a:pt x="10011" y="34900"/>
                  </a:lnTo>
                  <a:lnTo>
                    <a:pt x="10000" y="34843"/>
                  </a:lnTo>
                  <a:lnTo>
                    <a:pt x="9989" y="34786"/>
                  </a:lnTo>
                  <a:lnTo>
                    <a:pt x="11957" y="33648"/>
                  </a:lnTo>
                  <a:close/>
                  <a:moveTo>
                    <a:pt x="16700" y="33648"/>
                  </a:moveTo>
                  <a:lnTo>
                    <a:pt x="16723" y="33682"/>
                  </a:lnTo>
                  <a:lnTo>
                    <a:pt x="16768" y="33717"/>
                  </a:lnTo>
                  <a:lnTo>
                    <a:pt x="16814" y="33728"/>
                  </a:lnTo>
                  <a:lnTo>
                    <a:pt x="16859" y="33739"/>
                  </a:lnTo>
                  <a:lnTo>
                    <a:pt x="16905" y="33739"/>
                  </a:lnTo>
                  <a:lnTo>
                    <a:pt x="16950" y="33717"/>
                  </a:lnTo>
                  <a:lnTo>
                    <a:pt x="16996" y="33694"/>
                  </a:lnTo>
                  <a:lnTo>
                    <a:pt x="17019" y="33660"/>
                  </a:lnTo>
                  <a:lnTo>
                    <a:pt x="19032" y="34820"/>
                  </a:lnTo>
                  <a:lnTo>
                    <a:pt x="19021" y="34854"/>
                  </a:lnTo>
                  <a:lnTo>
                    <a:pt x="19021" y="34900"/>
                  </a:lnTo>
                  <a:lnTo>
                    <a:pt x="19021" y="34934"/>
                  </a:lnTo>
                  <a:lnTo>
                    <a:pt x="19032" y="34968"/>
                  </a:lnTo>
                  <a:lnTo>
                    <a:pt x="19066" y="35036"/>
                  </a:lnTo>
                  <a:lnTo>
                    <a:pt x="19123" y="35082"/>
                  </a:lnTo>
                  <a:lnTo>
                    <a:pt x="19157" y="35093"/>
                  </a:lnTo>
                  <a:lnTo>
                    <a:pt x="19203" y="35104"/>
                  </a:lnTo>
                  <a:lnTo>
                    <a:pt x="19203" y="37414"/>
                  </a:lnTo>
                  <a:lnTo>
                    <a:pt x="19157" y="37425"/>
                  </a:lnTo>
                  <a:lnTo>
                    <a:pt x="19112" y="37436"/>
                  </a:lnTo>
                  <a:lnTo>
                    <a:pt x="19078" y="37459"/>
                  </a:lnTo>
                  <a:lnTo>
                    <a:pt x="19055" y="37493"/>
                  </a:lnTo>
                  <a:lnTo>
                    <a:pt x="19021" y="37527"/>
                  </a:lnTo>
                  <a:lnTo>
                    <a:pt x="19009" y="37561"/>
                  </a:lnTo>
                  <a:lnTo>
                    <a:pt x="18998" y="37607"/>
                  </a:lnTo>
                  <a:lnTo>
                    <a:pt x="18986" y="37652"/>
                  </a:lnTo>
                  <a:lnTo>
                    <a:pt x="18998" y="37698"/>
                  </a:lnTo>
                  <a:lnTo>
                    <a:pt x="19009" y="37732"/>
                  </a:lnTo>
                  <a:lnTo>
                    <a:pt x="17019" y="38881"/>
                  </a:lnTo>
                  <a:lnTo>
                    <a:pt x="16984" y="38858"/>
                  </a:lnTo>
                  <a:lnTo>
                    <a:pt x="16950" y="38824"/>
                  </a:lnTo>
                  <a:lnTo>
                    <a:pt x="16905" y="38813"/>
                  </a:lnTo>
                  <a:lnTo>
                    <a:pt x="16859" y="38801"/>
                  </a:lnTo>
                  <a:lnTo>
                    <a:pt x="16814" y="38813"/>
                  </a:lnTo>
                  <a:lnTo>
                    <a:pt x="16768" y="38836"/>
                  </a:lnTo>
                  <a:lnTo>
                    <a:pt x="16734" y="38858"/>
                  </a:lnTo>
                  <a:lnTo>
                    <a:pt x="16700" y="38892"/>
                  </a:lnTo>
                  <a:lnTo>
                    <a:pt x="14664" y="37721"/>
                  </a:lnTo>
                  <a:lnTo>
                    <a:pt x="14675" y="37652"/>
                  </a:lnTo>
                  <a:lnTo>
                    <a:pt x="14664" y="37584"/>
                  </a:lnTo>
                  <a:lnTo>
                    <a:pt x="14618" y="37527"/>
                  </a:lnTo>
                  <a:lnTo>
                    <a:pt x="14573" y="37493"/>
                  </a:lnTo>
                  <a:lnTo>
                    <a:pt x="14505" y="37470"/>
                  </a:lnTo>
                  <a:lnTo>
                    <a:pt x="14505" y="35127"/>
                  </a:lnTo>
                  <a:lnTo>
                    <a:pt x="14550" y="35116"/>
                  </a:lnTo>
                  <a:lnTo>
                    <a:pt x="14584" y="35104"/>
                  </a:lnTo>
                  <a:lnTo>
                    <a:pt x="14630" y="35082"/>
                  </a:lnTo>
                  <a:lnTo>
                    <a:pt x="14664" y="35059"/>
                  </a:lnTo>
                  <a:lnTo>
                    <a:pt x="14687" y="35025"/>
                  </a:lnTo>
                  <a:lnTo>
                    <a:pt x="14709" y="34979"/>
                  </a:lnTo>
                  <a:lnTo>
                    <a:pt x="14721" y="34934"/>
                  </a:lnTo>
                  <a:lnTo>
                    <a:pt x="14721" y="34900"/>
                  </a:lnTo>
                  <a:lnTo>
                    <a:pt x="14721" y="34843"/>
                  </a:lnTo>
                  <a:lnTo>
                    <a:pt x="14698" y="34797"/>
                  </a:lnTo>
                  <a:lnTo>
                    <a:pt x="16700" y="33648"/>
                  </a:lnTo>
                  <a:close/>
                  <a:moveTo>
                    <a:pt x="40418" y="33637"/>
                  </a:moveTo>
                  <a:lnTo>
                    <a:pt x="40441" y="33671"/>
                  </a:lnTo>
                  <a:lnTo>
                    <a:pt x="40475" y="33694"/>
                  </a:lnTo>
                  <a:lnTo>
                    <a:pt x="40520" y="33717"/>
                  </a:lnTo>
                  <a:lnTo>
                    <a:pt x="40600" y="33717"/>
                  </a:lnTo>
                  <a:lnTo>
                    <a:pt x="40645" y="33694"/>
                  </a:lnTo>
                  <a:lnTo>
                    <a:pt x="40679" y="33671"/>
                  </a:lnTo>
                  <a:lnTo>
                    <a:pt x="40702" y="33648"/>
                  </a:lnTo>
                  <a:lnTo>
                    <a:pt x="42738" y="34820"/>
                  </a:lnTo>
                  <a:lnTo>
                    <a:pt x="42727" y="34854"/>
                  </a:lnTo>
                  <a:lnTo>
                    <a:pt x="42716" y="34900"/>
                  </a:lnTo>
                  <a:lnTo>
                    <a:pt x="42727" y="34934"/>
                  </a:lnTo>
                  <a:lnTo>
                    <a:pt x="42738" y="34968"/>
                  </a:lnTo>
                  <a:lnTo>
                    <a:pt x="42772" y="35036"/>
                  </a:lnTo>
                  <a:lnTo>
                    <a:pt x="42829" y="35082"/>
                  </a:lnTo>
                  <a:lnTo>
                    <a:pt x="42863" y="35093"/>
                  </a:lnTo>
                  <a:lnTo>
                    <a:pt x="42909" y="35104"/>
                  </a:lnTo>
                  <a:lnTo>
                    <a:pt x="42909" y="37448"/>
                  </a:lnTo>
                  <a:lnTo>
                    <a:pt x="42863" y="37448"/>
                  </a:lnTo>
                  <a:lnTo>
                    <a:pt x="42829" y="37470"/>
                  </a:lnTo>
                  <a:lnTo>
                    <a:pt x="42772" y="37516"/>
                  </a:lnTo>
                  <a:lnTo>
                    <a:pt x="42738" y="37573"/>
                  </a:lnTo>
                  <a:lnTo>
                    <a:pt x="42727" y="37607"/>
                  </a:lnTo>
                  <a:lnTo>
                    <a:pt x="42727" y="37652"/>
                  </a:lnTo>
                  <a:lnTo>
                    <a:pt x="42727" y="37687"/>
                  </a:lnTo>
                  <a:lnTo>
                    <a:pt x="42738" y="37721"/>
                  </a:lnTo>
                  <a:lnTo>
                    <a:pt x="40702" y="38892"/>
                  </a:lnTo>
                  <a:lnTo>
                    <a:pt x="40679" y="38870"/>
                  </a:lnTo>
                  <a:lnTo>
                    <a:pt x="40645" y="38847"/>
                  </a:lnTo>
                  <a:lnTo>
                    <a:pt x="40600" y="38824"/>
                  </a:lnTo>
                  <a:lnTo>
                    <a:pt x="40520" y="38824"/>
                  </a:lnTo>
                  <a:lnTo>
                    <a:pt x="40475" y="38847"/>
                  </a:lnTo>
                  <a:lnTo>
                    <a:pt x="40441" y="38870"/>
                  </a:lnTo>
                  <a:lnTo>
                    <a:pt x="40418" y="38904"/>
                  </a:lnTo>
                  <a:lnTo>
                    <a:pt x="38393" y="37732"/>
                  </a:lnTo>
                  <a:lnTo>
                    <a:pt x="38404" y="37698"/>
                  </a:lnTo>
                  <a:lnTo>
                    <a:pt x="38404" y="37652"/>
                  </a:lnTo>
                  <a:lnTo>
                    <a:pt x="38404" y="37607"/>
                  </a:lnTo>
                  <a:lnTo>
                    <a:pt x="38393" y="37573"/>
                  </a:lnTo>
                  <a:lnTo>
                    <a:pt x="38370" y="37539"/>
                  </a:lnTo>
                  <a:lnTo>
                    <a:pt x="38347" y="37505"/>
                  </a:lnTo>
                  <a:lnTo>
                    <a:pt x="38325" y="37482"/>
                  </a:lnTo>
                  <a:lnTo>
                    <a:pt x="38291" y="37459"/>
                  </a:lnTo>
                  <a:lnTo>
                    <a:pt x="38245" y="37448"/>
                  </a:lnTo>
                  <a:lnTo>
                    <a:pt x="38211" y="37436"/>
                  </a:lnTo>
                  <a:lnTo>
                    <a:pt x="38211" y="35093"/>
                  </a:lnTo>
                  <a:lnTo>
                    <a:pt x="38245" y="35082"/>
                  </a:lnTo>
                  <a:lnTo>
                    <a:pt x="38279" y="35070"/>
                  </a:lnTo>
                  <a:lnTo>
                    <a:pt x="38336" y="35025"/>
                  </a:lnTo>
                  <a:lnTo>
                    <a:pt x="38370" y="34968"/>
                  </a:lnTo>
                  <a:lnTo>
                    <a:pt x="38382" y="34934"/>
                  </a:lnTo>
                  <a:lnTo>
                    <a:pt x="38393" y="34900"/>
                  </a:lnTo>
                  <a:lnTo>
                    <a:pt x="38382" y="34854"/>
                  </a:lnTo>
                  <a:lnTo>
                    <a:pt x="38370" y="34820"/>
                  </a:lnTo>
                  <a:lnTo>
                    <a:pt x="40418" y="33637"/>
                  </a:lnTo>
                  <a:close/>
                  <a:moveTo>
                    <a:pt x="19032" y="37778"/>
                  </a:moveTo>
                  <a:lnTo>
                    <a:pt x="19066" y="37823"/>
                  </a:lnTo>
                  <a:lnTo>
                    <a:pt x="19112" y="37857"/>
                  </a:lnTo>
                  <a:lnTo>
                    <a:pt x="19169" y="37880"/>
                  </a:lnTo>
                  <a:lnTo>
                    <a:pt x="19237" y="37891"/>
                  </a:lnTo>
                  <a:lnTo>
                    <a:pt x="19294" y="37880"/>
                  </a:lnTo>
                  <a:lnTo>
                    <a:pt x="19351" y="37869"/>
                  </a:lnTo>
                  <a:lnTo>
                    <a:pt x="19396" y="37835"/>
                  </a:lnTo>
                  <a:lnTo>
                    <a:pt x="19430" y="37789"/>
                  </a:lnTo>
                  <a:lnTo>
                    <a:pt x="21353" y="38892"/>
                  </a:lnTo>
                  <a:lnTo>
                    <a:pt x="21341" y="38949"/>
                  </a:lnTo>
                  <a:lnTo>
                    <a:pt x="21341" y="38995"/>
                  </a:lnTo>
                  <a:lnTo>
                    <a:pt x="21341" y="39052"/>
                  </a:lnTo>
                  <a:lnTo>
                    <a:pt x="21353" y="39097"/>
                  </a:lnTo>
                  <a:lnTo>
                    <a:pt x="21375" y="39131"/>
                  </a:lnTo>
                  <a:lnTo>
                    <a:pt x="21409" y="39177"/>
                  </a:lnTo>
                  <a:lnTo>
                    <a:pt x="21444" y="39211"/>
                  </a:lnTo>
                  <a:lnTo>
                    <a:pt x="21478" y="39234"/>
                  </a:lnTo>
                  <a:lnTo>
                    <a:pt x="21523" y="39245"/>
                  </a:lnTo>
                  <a:lnTo>
                    <a:pt x="21569" y="39256"/>
                  </a:lnTo>
                  <a:lnTo>
                    <a:pt x="21569" y="41577"/>
                  </a:lnTo>
                  <a:lnTo>
                    <a:pt x="21512" y="41600"/>
                  </a:lnTo>
                  <a:lnTo>
                    <a:pt x="21466" y="41645"/>
                  </a:lnTo>
                  <a:lnTo>
                    <a:pt x="21432" y="41691"/>
                  </a:lnTo>
                  <a:lnTo>
                    <a:pt x="21421" y="41759"/>
                  </a:lnTo>
                  <a:lnTo>
                    <a:pt x="21432" y="41816"/>
                  </a:lnTo>
                  <a:lnTo>
                    <a:pt x="19419" y="42976"/>
                  </a:lnTo>
                  <a:lnTo>
                    <a:pt x="19385" y="42931"/>
                  </a:lnTo>
                  <a:lnTo>
                    <a:pt x="19339" y="42897"/>
                  </a:lnTo>
                  <a:lnTo>
                    <a:pt x="19294" y="42874"/>
                  </a:lnTo>
                  <a:lnTo>
                    <a:pt x="19169" y="42874"/>
                  </a:lnTo>
                  <a:lnTo>
                    <a:pt x="19123" y="42897"/>
                  </a:lnTo>
                  <a:lnTo>
                    <a:pt x="19078" y="42931"/>
                  </a:lnTo>
                  <a:lnTo>
                    <a:pt x="19032" y="42976"/>
                  </a:lnTo>
                  <a:lnTo>
                    <a:pt x="17064" y="41839"/>
                  </a:lnTo>
                  <a:lnTo>
                    <a:pt x="17075" y="41805"/>
                  </a:lnTo>
                  <a:lnTo>
                    <a:pt x="17075" y="41759"/>
                  </a:lnTo>
                  <a:lnTo>
                    <a:pt x="17075" y="41714"/>
                  </a:lnTo>
                  <a:lnTo>
                    <a:pt x="17064" y="41679"/>
                  </a:lnTo>
                  <a:lnTo>
                    <a:pt x="17041" y="41634"/>
                  </a:lnTo>
                  <a:lnTo>
                    <a:pt x="17019" y="41611"/>
                  </a:lnTo>
                  <a:lnTo>
                    <a:pt x="16984" y="41577"/>
                  </a:lnTo>
                  <a:lnTo>
                    <a:pt x="16950" y="41566"/>
                  </a:lnTo>
                  <a:lnTo>
                    <a:pt x="16916" y="41543"/>
                  </a:lnTo>
                  <a:lnTo>
                    <a:pt x="16871" y="41543"/>
                  </a:lnTo>
                  <a:lnTo>
                    <a:pt x="16871" y="39188"/>
                  </a:lnTo>
                  <a:lnTo>
                    <a:pt x="16916" y="39188"/>
                  </a:lnTo>
                  <a:lnTo>
                    <a:pt x="16939" y="39165"/>
                  </a:lnTo>
                  <a:lnTo>
                    <a:pt x="16996" y="39131"/>
                  </a:lnTo>
                  <a:lnTo>
                    <a:pt x="17041" y="39074"/>
                  </a:lnTo>
                  <a:lnTo>
                    <a:pt x="17053" y="39040"/>
                  </a:lnTo>
                  <a:lnTo>
                    <a:pt x="17053" y="38995"/>
                  </a:lnTo>
                  <a:lnTo>
                    <a:pt x="17053" y="38961"/>
                  </a:lnTo>
                  <a:lnTo>
                    <a:pt x="17041" y="38927"/>
                  </a:lnTo>
                  <a:lnTo>
                    <a:pt x="19032" y="37778"/>
                  </a:lnTo>
                  <a:close/>
                  <a:moveTo>
                    <a:pt x="5143" y="37744"/>
                  </a:moveTo>
                  <a:lnTo>
                    <a:pt x="7122" y="38892"/>
                  </a:lnTo>
                  <a:lnTo>
                    <a:pt x="7111" y="38938"/>
                  </a:lnTo>
                  <a:lnTo>
                    <a:pt x="7099" y="38995"/>
                  </a:lnTo>
                  <a:lnTo>
                    <a:pt x="7111" y="39052"/>
                  </a:lnTo>
                  <a:lnTo>
                    <a:pt x="7122" y="39097"/>
                  </a:lnTo>
                  <a:lnTo>
                    <a:pt x="7145" y="39143"/>
                  </a:lnTo>
                  <a:lnTo>
                    <a:pt x="7179" y="39177"/>
                  </a:lnTo>
                  <a:lnTo>
                    <a:pt x="7213" y="39211"/>
                  </a:lnTo>
                  <a:lnTo>
                    <a:pt x="7247" y="39234"/>
                  </a:lnTo>
                  <a:lnTo>
                    <a:pt x="7293" y="39256"/>
                  </a:lnTo>
                  <a:lnTo>
                    <a:pt x="7349" y="39268"/>
                  </a:lnTo>
                  <a:lnTo>
                    <a:pt x="7349" y="41588"/>
                  </a:lnTo>
                  <a:lnTo>
                    <a:pt x="7293" y="41611"/>
                  </a:lnTo>
                  <a:lnTo>
                    <a:pt x="7247" y="41645"/>
                  </a:lnTo>
                  <a:lnTo>
                    <a:pt x="7213" y="41702"/>
                  </a:lnTo>
                  <a:lnTo>
                    <a:pt x="7202" y="41759"/>
                  </a:lnTo>
                  <a:lnTo>
                    <a:pt x="7213" y="41805"/>
                  </a:lnTo>
                  <a:lnTo>
                    <a:pt x="5177" y="42988"/>
                  </a:lnTo>
                  <a:lnTo>
                    <a:pt x="5143" y="42953"/>
                  </a:lnTo>
                  <a:lnTo>
                    <a:pt x="5097" y="42919"/>
                  </a:lnTo>
                  <a:lnTo>
                    <a:pt x="5052" y="42908"/>
                  </a:lnTo>
                  <a:lnTo>
                    <a:pt x="4995" y="42897"/>
                  </a:lnTo>
                  <a:lnTo>
                    <a:pt x="4949" y="42908"/>
                  </a:lnTo>
                  <a:lnTo>
                    <a:pt x="4904" y="42919"/>
                  </a:lnTo>
                  <a:lnTo>
                    <a:pt x="4858" y="42953"/>
                  </a:lnTo>
                  <a:lnTo>
                    <a:pt x="4824" y="42988"/>
                  </a:lnTo>
                  <a:lnTo>
                    <a:pt x="2868" y="41850"/>
                  </a:lnTo>
                  <a:lnTo>
                    <a:pt x="2879" y="41805"/>
                  </a:lnTo>
                  <a:lnTo>
                    <a:pt x="2879" y="41759"/>
                  </a:lnTo>
                  <a:lnTo>
                    <a:pt x="2879" y="41702"/>
                  </a:lnTo>
                  <a:lnTo>
                    <a:pt x="2868" y="41668"/>
                  </a:lnTo>
                  <a:lnTo>
                    <a:pt x="2845" y="41623"/>
                  </a:lnTo>
                  <a:lnTo>
                    <a:pt x="2811" y="41588"/>
                  </a:lnTo>
                  <a:lnTo>
                    <a:pt x="2777" y="41554"/>
                  </a:lnTo>
                  <a:lnTo>
                    <a:pt x="2742" y="41532"/>
                  </a:lnTo>
                  <a:lnTo>
                    <a:pt x="2697" y="41509"/>
                  </a:lnTo>
                  <a:lnTo>
                    <a:pt x="2651" y="41509"/>
                  </a:lnTo>
                  <a:lnTo>
                    <a:pt x="2651" y="39211"/>
                  </a:lnTo>
                  <a:lnTo>
                    <a:pt x="2697" y="39211"/>
                  </a:lnTo>
                  <a:lnTo>
                    <a:pt x="2731" y="39188"/>
                  </a:lnTo>
                  <a:lnTo>
                    <a:pt x="2765" y="39177"/>
                  </a:lnTo>
                  <a:lnTo>
                    <a:pt x="2788" y="39143"/>
                  </a:lnTo>
                  <a:lnTo>
                    <a:pt x="2811" y="39109"/>
                  </a:lnTo>
                  <a:lnTo>
                    <a:pt x="2833" y="39074"/>
                  </a:lnTo>
                  <a:lnTo>
                    <a:pt x="2845" y="39040"/>
                  </a:lnTo>
                  <a:lnTo>
                    <a:pt x="2845" y="38995"/>
                  </a:lnTo>
                  <a:lnTo>
                    <a:pt x="2845" y="38961"/>
                  </a:lnTo>
                  <a:lnTo>
                    <a:pt x="2833" y="38915"/>
                  </a:lnTo>
                  <a:lnTo>
                    <a:pt x="4858" y="37744"/>
                  </a:lnTo>
                  <a:lnTo>
                    <a:pt x="4881" y="37778"/>
                  </a:lnTo>
                  <a:lnTo>
                    <a:pt x="4915" y="37800"/>
                  </a:lnTo>
                  <a:lnTo>
                    <a:pt x="4961" y="37823"/>
                  </a:lnTo>
                  <a:lnTo>
                    <a:pt x="5040" y="37823"/>
                  </a:lnTo>
                  <a:lnTo>
                    <a:pt x="5086" y="37800"/>
                  </a:lnTo>
                  <a:lnTo>
                    <a:pt x="5120" y="37778"/>
                  </a:lnTo>
                  <a:lnTo>
                    <a:pt x="5143" y="37744"/>
                  </a:lnTo>
                  <a:close/>
                  <a:moveTo>
                    <a:pt x="28496" y="37778"/>
                  </a:moveTo>
                  <a:lnTo>
                    <a:pt x="28542" y="37835"/>
                  </a:lnTo>
                  <a:lnTo>
                    <a:pt x="28587" y="37869"/>
                  </a:lnTo>
                  <a:lnTo>
                    <a:pt x="28644" y="37891"/>
                  </a:lnTo>
                  <a:lnTo>
                    <a:pt x="28712" y="37903"/>
                  </a:lnTo>
                  <a:lnTo>
                    <a:pt x="28769" y="37891"/>
                  </a:lnTo>
                  <a:lnTo>
                    <a:pt x="28826" y="37869"/>
                  </a:lnTo>
                  <a:lnTo>
                    <a:pt x="28883" y="37835"/>
                  </a:lnTo>
                  <a:lnTo>
                    <a:pt x="28917" y="37789"/>
                  </a:lnTo>
                  <a:lnTo>
                    <a:pt x="30874" y="38915"/>
                  </a:lnTo>
                  <a:lnTo>
                    <a:pt x="30862" y="38961"/>
                  </a:lnTo>
                  <a:lnTo>
                    <a:pt x="30851" y="38995"/>
                  </a:lnTo>
                  <a:lnTo>
                    <a:pt x="30862" y="39040"/>
                  </a:lnTo>
                  <a:lnTo>
                    <a:pt x="30874" y="39074"/>
                  </a:lnTo>
                  <a:lnTo>
                    <a:pt x="30885" y="39120"/>
                  </a:lnTo>
                  <a:lnTo>
                    <a:pt x="30908" y="39143"/>
                  </a:lnTo>
                  <a:lnTo>
                    <a:pt x="30942" y="39177"/>
                  </a:lnTo>
                  <a:lnTo>
                    <a:pt x="30976" y="39200"/>
                  </a:lnTo>
                  <a:lnTo>
                    <a:pt x="31010" y="39211"/>
                  </a:lnTo>
                  <a:lnTo>
                    <a:pt x="31056" y="39222"/>
                  </a:lnTo>
                  <a:lnTo>
                    <a:pt x="31056" y="41554"/>
                  </a:lnTo>
                  <a:lnTo>
                    <a:pt x="30988" y="41577"/>
                  </a:lnTo>
                  <a:lnTo>
                    <a:pt x="30931" y="41623"/>
                  </a:lnTo>
                  <a:lnTo>
                    <a:pt x="30885" y="41679"/>
                  </a:lnTo>
                  <a:lnTo>
                    <a:pt x="30885" y="41714"/>
                  </a:lnTo>
                  <a:lnTo>
                    <a:pt x="30874" y="41759"/>
                  </a:lnTo>
                  <a:lnTo>
                    <a:pt x="30885" y="41827"/>
                  </a:lnTo>
                  <a:lnTo>
                    <a:pt x="28883" y="42988"/>
                  </a:lnTo>
                  <a:lnTo>
                    <a:pt x="28849" y="42953"/>
                  </a:lnTo>
                  <a:lnTo>
                    <a:pt x="28803" y="42919"/>
                  </a:lnTo>
                  <a:lnTo>
                    <a:pt x="28758" y="42897"/>
                  </a:lnTo>
                  <a:lnTo>
                    <a:pt x="28712" y="42897"/>
                  </a:lnTo>
                  <a:lnTo>
                    <a:pt x="28656" y="42908"/>
                  </a:lnTo>
                  <a:lnTo>
                    <a:pt x="28610" y="42919"/>
                  </a:lnTo>
                  <a:lnTo>
                    <a:pt x="28565" y="42953"/>
                  </a:lnTo>
                  <a:lnTo>
                    <a:pt x="28542" y="42988"/>
                  </a:lnTo>
                  <a:lnTo>
                    <a:pt x="26528" y="41839"/>
                  </a:lnTo>
                  <a:lnTo>
                    <a:pt x="26540" y="41793"/>
                  </a:lnTo>
                  <a:lnTo>
                    <a:pt x="26551" y="41759"/>
                  </a:lnTo>
                  <a:lnTo>
                    <a:pt x="26540" y="41714"/>
                  </a:lnTo>
                  <a:lnTo>
                    <a:pt x="26528" y="41679"/>
                  </a:lnTo>
                  <a:lnTo>
                    <a:pt x="26517" y="41645"/>
                  </a:lnTo>
                  <a:lnTo>
                    <a:pt x="26494" y="41611"/>
                  </a:lnTo>
                  <a:lnTo>
                    <a:pt x="26460" y="41588"/>
                  </a:lnTo>
                  <a:lnTo>
                    <a:pt x="26426" y="41566"/>
                  </a:lnTo>
                  <a:lnTo>
                    <a:pt x="26392" y="41554"/>
                  </a:lnTo>
                  <a:lnTo>
                    <a:pt x="26358" y="41554"/>
                  </a:lnTo>
                  <a:lnTo>
                    <a:pt x="26358" y="39268"/>
                  </a:lnTo>
                  <a:lnTo>
                    <a:pt x="26403" y="39256"/>
                  </a:lnTo>
                  <a:lnTo>
                    <a:pt x="26460" y="39245"/>
                  </a:lnTo>
                  <a:lnTo>
                    <a:pt x="26494" y="39211"/>
                  </a:lnTo>
                  <a:lnTo>
                    <a:pt x="26540" y="39188"/>
                  </a:lnTo>
                  <a:lnTo>
                    <a:pt x="26563" y="39143"/>
                  </a:lnTo>
                  <a:lnTo>
                    <a:pt x="26585" y="39097"/>
                  </a:lnTo>
                  <a:lnTo>
                    <a:pt x="26608" y="39052"/>
                  </a:lnTo>
                  <a:lnTo>
                    <a:pt x="26608" y="38995"/>
                  </a:lnTo>
                  <a:lnTo>
                    <a:pt x="26608" y="38938"/>
                  </a:lnTo>
                  <a:lnTo>
                    <a:pt x="26585" y="38892"/>
                  </a:lnTo>
                  <a:lnTo>
                    <a:pt x="28496" y="37778"/>
                  </a:lnTo>
                  <a:close/>
                  <a:moveTo>
                    <a:pt x="33627" y="37766"/>
                  </a:moveTo>
                  <a:lnTo>
                    <a:pt x="35595" y="38904"/>
                  </a:lnTo>
                  <a:lnTo>
                    <a:pt x="35583" y="38949"/>
                  </a:lnTo>
                  <a:lnTo>
                    <a:pt x="35583" y="38995"/>
                  </a:lnTo>
                  <a:lnTo>
                    <a:pt x="35583" y="39040"/>
                  </a:lnTo>
                  <a:lnTo>
                    <a:pt x="35595" y="39086"/>
                  </a:lnTo>
                  <a:lnTo>
                    <a:pt x="35617" y="39120"/>
                  </a:lnTo>
                  <a:lnTo>
                    <a:pt x="35640" y="39165"/>
                  </a:lnTo>
                  <a:lnTo>
                    <a:pt x="35674" y="39188"/>
                  </a:lnTo>
                  <a:lnTo>
                    <a:pt x="35708" y="39211"/>
                  </a:lnTo>
                  <a:lnTo>
                    <a:pt x="35754" y="39234"/>
                  </a:lnTo>
                  <a:lnTo>
                    <a:pt x="35788" y="39234"/>
                  </a:lnTo>
                  <a:lnTo>
                    <a:pt x="35788" y="41554"/>
                  </a:lnTo>
                  <a:lnTo>
                    <a:pt x="35720" y="41577"/>
                  </a:lnTo>
                  <a:lnTo>
                    <a:pt x="35663" y="41623"/>
                  </a:lnTo>
                  <a:lnTo>
                    <a:pt x="35629" y="41679"/>
                  </a:lnTo>
                  <a:lnTo>
                    <a:pt x="35617" y="41714"/>
                  </a:lnTo>
                  <a:lnTo>
                    <a:pt x="35617" y="41759"/>
                  </a:lnTo>
                  <a:lnTo>
                    <a:pt x="35617" y="41793"/>
                  </a:lnTo>
                  <a:lnTo>
                    <a:pt x="35629" y="41827"/>
                  </a:lnTo>
                  <a:lnTo>
                    <a:pt x="33627" y="42988"/>
                  </a:lnTo>
                  <a:lnTo>
                    <a:pt x="33593" y="42953"/>
                  </a:lnTo>
                  <a:lnTo>
                    <a:pt x="33547" y="42919"/>
                  </a:lnTo>
                  <a:lnTo>
                    <a:pt x="33502" y="42897"/>
                  </a:lnTo>
                  <a:lnTo>
                    <a:pt x="33399" y="42897"/>
                  </a:lnTo>
                  <a:lnTo>
                    <a:pt x="33354" y="42919"/>
                  </a:lnTo>
                  <a:lnTo>
                    <a:pt x="33308" y="42953"/>
                  </a:lnTo>
                  <a:lnTo>
                    <a:pt x="33274" y="42988"/>
                  </a:lnTo>
                  <a:lnTo>
                    <a:pt x="31272" y="41827"/>
                  </a:lnTo>
                  <a:lnTo>
                    <a:pt x="31283" y="41793"/>
                  </a:lnTo>
                  <a:lnTo>
                    <a:pt x="31283" y="41759"/>
                  </a:lnTo>
                  <a:lnTo>
                    <a:pt x="31283" y="41714"/>
                  </a:lnTo>
                  <a:lnTo>
                    <a:pt x="31272" y="41679"/>
                  </a:lnTo>
                  <a:lnTo>
                    <a:pt x="31249" y="41645"/>
                  </a:lnTo>
                  <a:lnTo>
                    <a:pt x="31226" y="41623"/>
                  </a:lnTo>
                  <a:lnTo>
                    <a:pt x="31204" y="41588"/>
                  </a:lnTo>
                  <a:lnTo>
                    <a:pt x="31170" y="41577"/>
                  </a:lnTo>
                  <a:lnTo>
                    <a:pt x="31135" y="41554"/>
                  </a:lnTo>
                  <a:lnTo>
                    <a:pt x="31101" y="41554"/>
                  </a:lnTo>
                  <a:lnTo>
                    <a:pt x="31101" y="39222"/>
                  </a:lnTo>
                  <a:lnTo>
                    <a:pt x="31135" y="39222"/>
                  </a:lnTo>
                  <a:lnTo>
                    <a:pt x="31181" y="39200"/>
                  </a:lnTo>
                  <a:lnTo>
                    <a:pt x="31215" y="39177"/>
                  </a:lnTo>
                  <a:lnTo>
                    <a:pt x="31249" y="39154"/>
                  </a:lnTo>
                  <a:lnTo>
                    <a:pt x="31272" y="39120"/>
                  </a:lnTo>
                  <a:lnTo>
                    <a:pt x="31295" y="39086"/>
                  </a:lnTo>
                  <a:lnTo>
                    <a:pt x="31306" y="39040"/>
                  </a:lnTo>
                  <a:lnTo>
                    <a:pt x="31306" y="38995"/>
                  </a:lnTo>
                  <a:lnTo>
                    <a:pt x="31306" y="38949"/>
                  </a:lnTo>
                  <a:lnTo>
                    <a:pt x="31295" y="38904"/>
                  </a:lnTo>
                  <a:lnTo>
                    <a:pt x="33274" y="37766"/>
                  </a:lnTo>
                  <a:lnTo>
                    <a:pt x="33308" y="37800"/>
                  </a:lnTo>
                  <a:lnTo>
                    <a:pt x="33354" y="37835"/>
                  </a:lnTo>
                  <a:lnTo>
                    <a:pt x="33399" y="37857"/>
                  </a:lnTo>
                  <a:lnTo>
                    <a:pt x="33502" y="37857"/>
                  </a:lnTo>
                  <a:lnTo>
                    <a:pt x="33547" y="37835"/>
                  </a:lnTo>
                  <a:lnTo>
                    <a:pt x="33593" y="37812"/>
                  </a:lnTo>
                  <a:lnTo>
                    <a:pt x="33627" y="37766"/>
                  </a:lnTo>
                  <a:close/>
                  <a:moveTo>
                    <a:pt x="14334" y="37744"/>
                  </a:moveTo>
                  <a:lnTo>
                    <a:pt x="14368" y="37778"/>
                  </a:lnTo>
                  <a:lnTo>
                    <a:pt x="14402" y="37812"/>
                  </a:lnTo>
                  <a:lnTo>
                    <a:pt x="14448" y="37823"/>
                  </a:lnTo>
                  <a:lnTo>
                    <a:pt x="14493" y="37835"/>
                  </a:lnTo>
                  <a:lnTo>
                    <a:pt x="14539" y="37823"/>
                  </a:lnTo>
                  <a:lnTo>
                    <a:pt x="14573" y="37812"/>
                  </a:lnTo>
                  <a:lnTo>
                    <a:pt x="14607" y="37789"/>
                  </a:lnTo>
                  <a:lnTo>
                    <a:pt x="14641" y="37755"/>
                  </a:lnTo>
                  <a:lnTo>
                    <a:pt x="16677" y="38938"/>
                  </a:lnTo>
                  <a:lnTo>
                    <a:pt x="16666" y="38995"/>
                  </a:lnTo>
                  <a:lnTo>
                    <a:pt x="16677" y="39063"/>
                  </a:lnTo>
                  <a:lnTo>
                    <a:pt x="16711" y="39120"/>
                  </a:lnTo>
                  <a:lnTo>
                    <a:pt x="16768" y="39165"/>
                  </a:lnTo>
                  <a:lnTo>
                    <a:pt x="16825" y="39188"/>
                  </a:lnTo>
                  <a:lnTo>
                    <a:pt x="16825" y="41543"/>
                  </a:lnTo>
                  <a:lnTo>
                    <a:pt x="16791" y="41554"/>
                  </a:lnTo>
                  <a:lnTo>
                    <a:pt x="16757" y="41566"/>
                  </a:lnTo>
                  <a:lnTo>
                    <a:pt x="16700" y="41611"/>
                  </a:lnTo>
                  <a:lnTo>
                    <a:pt x="16655" y="41679"/>
                  </a:lnTo>
                  <a:lnTo>
                    <a:pt x="16643" y="41714"/>
                  </a:lnTo>
                  <a:lnTo>
                    <a:pt x="16643" y="41759"/>
                  </a:lnTo>
                  <a:lnTo>
                    <a:pt x="16643" y="41793"/>
                  </a:lnTo>
                  <a:lnTo>
                    <a:pt x="16655" y="41827"/>
                  </a:lnTo>
                  <a:lnTo>
                    <a:pt x="14641" y="42999"/>
                  </a:lnTo>
                  <a:lnTo>
                    <a:pt x="14607" y="42965"/>
                  </a:lnTo>
                  <a:lnTo>
                    <a:pt x="14573" y="42942"/>
                  </a:lnTo>
                  <a:lnTo>
                    <a:pt x="14539" y="42931"/>
                  </a:lnTo>
                  <a:lnTo>
                    <a:pt x="14493" y="42919"/>
                  </a:lnTo>
                  <a:lnTo>
                    <a:pt x="14448" y="42931"/>
                  </a:lnTo>
                  <a:lnTo>
                    <a:pt x="14402" y="42942"/>
                  </a:lnTo>
                  <a:lnTo>
                    <a:pt x="14368" y="42965"/>
                  </a:lnTo>
                  <a:lnTo>
                    <a:pt x="14334" y="42999"/>
                  </a:lnTo>
                  <a:lnTo>
                    <a:pt x="12366" y="41861"/>
                  </a:lnTo>
                  <a:lnTo>
                    <a:pt x="12377" y="41816"/>
                  </a:lnTo>
                  <a:lnTo>
                    <a:pt x="12389" y="41759"/>
                  </a:lnTo>
                  <a:lnTo>
                    <a:pt x="12377" y="41702"/>
                  </a:lnTo>
                  <a:lnTo>
                    <a:pt x="12366" y="41657"/>
                  </a:lnTo>
                  <a:lnTo>
                    <a:pt x="12343" y="41611"/>
                  </a:lnTo>
                  <a:lnTo>
                    <a:pt x="12309" y="41577"/>
                  </a:lnTo>
                  <a:lnTo>
                    <a:pt x="12275" y="41543"/>
                  </a:lnTo>
                  <a:lnTo>
                    <a:pt x="12230" y="41520"/>
                  </a:lnTo>
                  <a:lnTo>
                    <a:pt x="12184" y="41497"/>
                  </a:lnTo>
                  <a:lnTo>
                    <a:pt x="12139" y="41486"/>
                  </a:lnTo>
                  <a:lnTo>
                    <a:pt x="12139" y="39200"/>
                  </a:lnTo>
                  <a:lnTo>
                    <a:pt x="12173" y="39200"/>
                  </a:lnTo>
                  <a:lnTo>
                    <a:pt x="12207" y="39188"/>
                  </a:lnTo>
                  <a:lnTo>
                    <a:pt x="12241" y="39165"/>
                  </a:lnTo>
                  <a:lnTo>
                    <a:pt x="12275" y="39143"/>
                  </a:lnTo>
                  <a:lnTo>
                    <a:pt x="12298" y="39109"/>
                  </a:lnTo>
                  <a:lnTo>
                    <a:pt x="12309" y="39074"/>
                  </a:lnTo>
                  <a:lnTo>
                    <a:pt x="12321" y="39040"/>
                  </a:lnTo>
                  <a:lnTo>
                    <a:pt x="12332" y="38995"/>
                  </a:lnTo>
                  <a:lnTo>
                    <a:pt x="12321" y="38961"/>
                  </a:lnTo>
                  <a:lnTo>
                    <a:pt x="12309" y="38915"/>
                  </a:lnTo>
                  <a:lnTo>
                    <a:pt x="14334" y="37744"/>
                  </a:lnTo>
                  <a:close/>
                  <a:moveTo>
                    <a:pt x="9943" y="37778"/>
                  </a:moveTo>
                  <a:lnTo>
                    <a:pt x="11934" y="38927"/>
                  </a:lnTo>
                  <a:lnTo>
                    <a:pt x="11911" y="38995"/>
                  </a:lnTo>
                  <a:lnTo>
                    <a:pt x="11922" y="39040"/>
                  </a:lnTo>
                  <a:lnTo>
                    <a:pt x="11934" y="39074"/>
                  </a:lnTo>
                  <a:lnTo>
                    <a:pt x="11968" y="39131"/>
                  </a:lnTo>
                  <a:lnTo>
                    <a:pt x="12025" y="39177"/>
                  </a:lnTo>
                  <a:lnTo>
                    <a:pt x="12093" y="39200"/>
                  </a:lnTo>
                  <a:lnTo>
                    <a:pt x="12093" y="41497"/>
                  </a:lnTo>
                  <a:lnTo>
                    <a:pt x="12036" y="41509"/>
                  </a:lnTo>
                  <a:lnTo>
                    <a:pt x="12002" y="41520"/>
                  </a:lnTo>
                  <a:lnTo>
                    <a:pt x="11957" y="41543"/>
                  </a:lnTo>
                  <a:lnTo>
                    <a:pt x="11922" y="41577"/>
                  </a:lnTo>
                  <a:lnTo>
                    <a:pt x="11900" y="41623"/>
                  </a:lnTo>
                  <a:lnTo>
                    <a:pt x="11877" y="41657"/>
                  </a:lnTo>
                  <a:lnTo>
                    <a:pt x="11865" y="41702"/>
                  </a:lnTo>
                  <a:lnTo>
                    <a:pt x="11854" y="41759"/>
                  </a:lnTo>
                  <a:lnTo>
                    <a:pt x="11865" y="41805"/>
                  </a:lnTo>
                  <a:lnTo>
                    <a:pt x="11877" y="41850"/>
                  </a:lnTo>
                  <a:lnTo>
                    <a:pt x="9875" y="43010"/>
                  </a:lnTo>
                  <a:lnTo>
                    <a:pt x="9852" y="42976"/>
                  </a:lnTo>
                  <a:lnTo>
                    <a:pt x="9818" y="42953"/>
                  </a:lnTo>
                  <a:lnTo>
                    <a:pt x="9784" y="42942"/>
                  </a:lnTo>
                  <a:lnTo>
                    <a:pt x="9704" y="42942"/>
                  </a:lnTo>
                  <a:lnTo>
                    <a:pt x="9670" y="42965"/>
                  </a:lnTo>
                  <a:lnTo>
                    <a:pt x="9636" y="42988"/>
                  </a:lnTo>
                  <a:lnTo>
                    <a:pt x="9613" y="43010"/>
                  </a:lnTo>
                  <a:lnTo>
                    <a:pt x="7531" y="41805"/>
                  </a:lnTo>
                  <a:lnTo>
                    <a:pt x="7531" y="41759"/>
                  </a:lnTo>
                  <a:lnTo>
                    <a:pt x="7520" y="41702"/>
                  </a:lnTo>
                  <a:lnTo>
                    <a:pt x="7497" y="41645"/>
                  </a:lnTo>
                  <a:lnTo>
                    <a:pt x="7452" y="41611"/>
                  </a:lnTo>
                  <a:lnTo>
                    <a:pt x="7395" y="41588"/>
                  </a:lnTo>
                  <a:lnTo>
                    <a:pt x="7395" y="39268"/>
                  </a:lnTo>
                  <a:lnTo>
                    <a:pt x="7440" y="39256"/>
                  </a:lnTo>
                  <a:lnTo>
                    <a:pt x="7486" y="39234"/>
                  </a:lnTo>
                  <a:lnTo>
                    <a:pt x="7531" y="39211"/>
                  </a:lnTo>
                  <a:lnTo>
                    <a:pt x="7566" y="39177"/>
                  </a:lnTo>
                  <a:lnTo>
                    <a:pt x="7600" y="39143"/>
                  </a:lnTo>
                  <a:lnTo>
                    <a:pt x="7622" y="39097"/>
                  </a:lnTo>
                  <a:lnTo>
                    <a:pt x="7634" y="39052"/>
                  </a:lnTo>
                  <a:lnTo>
                    <a:pt x="7634" y="38995"/>
                  </a:lnTo>
                  <a:lnTo>
                    <a:pt x="7634" y="38938"/>
                  </a:lnTo>
                  <a:lnTo>
                    <a:pt x="7611" y="38892"/>
                  </a:lnTo>
                  <a:lnTo>
                    <a:pt x="9545" y="37778"/>
                  </a:lnTo>
                  <a:lnTo>
                    <a:pt x="9590" y="37823"/>
                  </a:lnTo>
                  <a:lnTo>
                    <a:pt x="9636" y="37857"/>
                  </a:lnTo>
                  <a:lnTo>
                    <a:pt x="9693" y="37880"/>
                  </a:lnTo>
                  <a:lnTo>
                    <a:pt x="9750" y="37891"/>
                  </a:lnTo>
                  <a:lnTo>
                    <a:pt x="9807" y="37880"/>
                  </a:lnTo>
                  <a:lnTo>
                    <a:pt x="9863" y="37857"/>
                  </a:lnTo>
                  <a:lnTo>
                    <a:pt x="9909" y="37823"/>
                  </a:lnTo>
                  <a:lnTo>
                    <a:pt x="9943" y="37778"/>
                  </a:lnTo>
                  <a:close/>
                  <a:moveTo>
                    <a:pt x="16677" y="41873"/>
                  </a:moveTo>
                  <a:lnTo>
                    <a:pt x="16711" y="41907"/>
                  </a:lnTo>
                  <a:lnTo>
                    <a:pt x="16757" y="41941"/>
                  </a:lnTo>
                  <a:lnTo>
                    <a:pt x="16802" y="41964"/>
                  </a:lnTo>
                  <a:lnTo>
                    <a:pt x="16859" y="41975"/>
                  </a:lnTo>
                  <a:lnTo>
                    <a:pt x="16916" y="41964"/>
                  </a:lnTo>
                  <a:lnTo>
                    <a:pt x="16962" y="41952"/>
                  </a:lnTo>
                  <a:lnTo>
                    <a:pt x="17007" y="41918"/>
                  </a:lnTo>
                  <a:lnTo>
                    <a:pt x="17041" y="41884"/>
                  </a:lnTo>
                  <a:lnTo>
                    <a:pt x="19021" y="43022"/>
                  </a:lnTo>
                  <a:lnTo>
                    <a:pt x="18998" y="43056"/>
                  </a:lnTo>
                  <a:lnTo>
                    <a:pt x="18998" y="43101"/>
                  </a:lnTo>
                  <a:lnTo>
                    <a:pt x="18998" y="43147"/>
                  </a:lnTo>
                  <a:lnTo>
                    <a:pt x="19009" y="43192"/>
                  </a:lnTo>
                  <a:lnTo>
                    <a:pt x="19032" y="43226"/>
                  </a:lnTo>
                  <a:lnTo>
                    <a:pt x="19055" y="43261"/>
                  </a:lnTo>
                  <a:lnTo>
                    <a:pt x="19089" y="43283"/>
                  </a:lnTo>
                  <a:lnTo>
                    <a:pt x="19123" y="43306"/>
                  </a:lnTo>
                  <a:lnTo>
                    <a:pt x="19157" y="43329"/>
                  </a:lnTo>
                  <a:lnTo>
                    <a:pt x="19203" y="43329"/>
                  </a:lnTo>
                  <a:lnTo>
                    <a:pt x="19203" y="45615"/>
                  </a:lnTo>
                  <a:lnTo>
                    <a:pt x="19157" y="45627"/>
                  </a:lnTo>
                  <a:lnTo>
                    <a:pt x="19112" y="45649"/>
                  </a:lnTo>
                  <a:lnTo>
                    <a:pt x="19078" y="45672"/>
                  </a:lnTo>
                  <a:lnTo>
                    <a:pt x="19043" y="45695"/>
                  </a:lnTo>
                  <a:lnTo>
                    <a:pt x="19021" y="45729"/>
                  </a:lnTo>
                  <a:lnTo>
                    <a:pt x="18998" y="45775"/>
                  </a:lnTo>
                  <a:lnTo>
                    <a:pt x="18986" y="45820"/>
                  </a:lnTo>
                  <a:lnTo>
                    <a:pt x="18986" y="45866"/>
                  </a:lnTo>
                  <a:lnTo>
                    <a:pt x="18986" y="45911"/>
                  </a:lnTo>
                  <a:lnTo>
                    <a:pt x="18998" y="45957"/>
                  </a:lnTo>
                  <a:lnTo>
                    <a:pt x="17075" y="47060"/>
                  </a:lnTo>
                  <a:lnTo>
                    <a:pt x="17041" y="47014"/>
                  </a:lnTo>
                  <a:lnTo>
                    <a:pt x="16984" y="46980"/>
                  </a:lnTo>
                  <a:lnTo>
                    <a:pt x="16928" y="46958"/>
                  </a:lnTo>
                  <a:lnTo>
                    <a:pt x="16859" y="46946"/>
                  </a:lnTo>
                  <a:lnTo>
                    <a:pt x="16791" y="46958"/>
                  </a:lnTo>
                  <a:lnTo>
                    <a:pt x="16734" y="46980"/>
                  </a:lnTo>
                  <a:lnTo>
                    <a:pt x="16677" y="47014"/>
                  </a:lnTo>
                  <a:lnTo>
                    <a:pt x="16632" y="47071"/>
                  </a:lnTo>
                  <a:lnTo>
                    <a:pt x="14675" y="45934"/>
                  </a:lnTo>
                  <a:lnTo>
                    <a:pt x="14687" y="45900"/>
                  </a:lnTo>
                  <a:lnTo>
                    <a:pt x="14698" y="45866"/>
                  </a:lnTo>
                  <a:lnTo>
                    <a:pt x="14687" y="45820"/>
                  </a:lnTo>
                  <a:lnTo>
                    <a:pt x="14675" y="45786"/>
                  </a:lnTo>
                  <a:lnTo>
                    <a:pt x="14664" y="45752"/>
                  </a:lnTo>
                  <a:lnTo>
                    <a:pt x="14641" y="45718"/>
                  </a:lnTo>
                  <a:lnTo>
                    <a:pt x="14607" y="45695"/>
                  </a:lnTo>
                  <a:lnTo>
                    <a:pt x="14584" y="45684"/>
                  </a:lnTo>
                  <a:lnTo>
                    <a:pt x="14539" y="45661"/>
                  </a:lnTo>
                  <a:lnTo>
                    <a:pt x="14505" y="45661"/>
                  </a:lnTo>
                  <a:lnTo>
                    <a:pt x="14505" y="43283"/>
                  </a:lnTo>
                  <a:lnTo>
                    <a:pt x="14573" y="43272"/>
                  </a:lnTo>
                  <a:lnTo>
                    <a:pt x="14630" y="43226"/>
                  </a:lnTo>
                  <a:lnTo>
                    <a:pt x="14664" y="43170"/>
                  </a:lnTo>
                  <a:lnTo>
                    <a:pt x="14675" y="43135"/>
                  </a:lnTo>
                  <a:lnTo>
                    <a:pt x="14675" y="43101"/>
                  </a:lnTo>
                  <a:lnTo>
                    <a:pt x="14675" y="43067"/>
                  </a:lnTo>
                  <a:lnTo>
                    <a:pt x="14664" y="43033"/>
                  </a:lnTo>
                  <a:lnTo>
                    <a:pt x="16677" y="41873"/>
                  </a:lnTo>
                  <a:close/>
                  <a:moveTo>
                    <a:pt x="21455" y="41850"/>
                  </a:moveTo>
                  <a:lnTo>
                    <a:pt x="21478" y="41884"/>
                  </a:lnTo>
                  <a:lnTo>
                    <a:pt x="21512" y="41907"/>
                  </a:lnTo>
                  <a:lnTo>
                    <a:pt x="21557" y="41930"/>
                  </a:lnTo>
                  <a:lnTo>
                    <a:pt x="21648" y="41930"/>
                  </a:lnTo>
                  <a:lnTo>
                    <a:pt x="21682" y="41918"/>
                  </a:lnTo>
                  <a:lnTo>
                    <a:pt x="21717" y="41896"/>
                  </a:lnTo>
                  <a:lnTo>
                    <a:pt x="21751" y="41861"/>
                  </a:lnTo>
                  <a:lnTo>
                    <a:pt x="23719" y="42999"/>
                  </a:lnTo>
                  <a:lnTo>
                    <a:pt x="23707" y="43056"/>
                  </a:lnTo>
                  <a:lnTo>
                    <a:pt x="23707" y="43101"/>
                  </a:lnTo>
                  <a:lnTo>
                    <a:pt x="23707" y="43158"/>
                  </a:lnTo>
                  <a:lnTo>
                    <a:pt x="23719" y="43204"/>
                  </a:lnTo>
                  <a:lnTo>
                    <a:pt x="23741" y="43249"/>
                  </a:lnTo>
                  <a:lnTo>
                    <a:pt x="23776" y="43283"/>
                  </a:lnTo>
                  <a:lnTo>
                    <a:pt x="23810" y="43317"/>
                  </a:lnTo>
                  <a:lnTo>
                    <a:pt x="23844" y="43340"/>
                  </a:lnTo>
                  <a:lnTo>
                    <a:pt x="23889" y="43363"/>
                  </a:lnTo>
                  <a:lnTo>
                    <a:pt x="23946" y="43374"/>
                  </a:lnTo>
                  <a:lnTo>
                    <a:pt x="23946" y="45615"/>
                  </a:lnTo>
                  <a:lnTo>
                    <a:pt x="23901" y="45627"/>
                  </a:lnTo>
                  <a:lnTo>
                    <a:pt x="23855" y="45649"/>
                  </a:lnTo>
                  <a:lnTo>
                    <a:pt x="23821" y="45672"/>
                  </a:lnTo>
                  <a:lnTo>
                    <a:pt x="23787" y="45695"/>
                  </a:lnTo>
                  <a:lnTo>
                    <a:pt x="23764" y="45729"/>
                  </a:lnTo>
                  <a:lnTo>
                    <a:pt x="23741" y="45775"/>
                  </a:lnTo>
                  <a:lnTo>
                    <a:pt x="23730" y="45820"/>
                  </a:lnTo>
                  <a:lnTo>
                    <a:pt x="23730" y="45866"/>
                  </a:lnTo>
                  <a:lnTo>
                    <a:pt x="23730" y="45911"/>
                  </a:lnTo>
                  <a:lnTo>
                    <a:pt x="23741" y="45957"/>
                  </a:lnTo>
                  <a:lnTo>
                    <a:pt x="21785" y="47083"/>
                  </a:lnTo>
                  <a:lnTo>
                    <a:pt x="21751" y="47049"/>
                  </a:lnTo>
                  <a:lnTo>
                    <a:pt x="21705" y="47014"/>
                  </a:lnTo>
                  <a:lnTo>
                    <a:pt x="21660" y="46992"/>
                  </a:lnTo>
                  <a:lnTo>
                    <a:pt x="21546" y="46992"/>
                  </a:lnTo>
                  <a:lnTo>
                    <a:pt x="21489" y="47014"/>
                  </a:lnTo>
                  <a:lnTo>
                    <a:pt x="21455" y="47049"/>
                  </a:lnTo>
                  <a:lnTo>
                    <a:pt x="21421" y="47094"/>
                  </a:lnTo>
                  <a:lnTo>
                    <a:pt x="19453" y="45957"/>
                  </a:lnTo>
                  <a:lnTo>
                    <a:pt x="19476" y="45911"/>
                  </a:lnTo>
                  <a:lnTo>
                    <a:pt x="19476" y="45866"/>
                  </a:lnTo>
                  <a:lnTo>
                    <a:pt x="19476" y="45809"/>
                  </a:lnTo>
                  <a:lnTo>
                    <a:pt x="19464" y="45763"/>
                  </a:lnTo>
                  <a:lnTo>
                    <a:pt x="19442" y="45729"/>
                  </a:lnTo>
                  <a:lnTo>
                    <a:pt x="19407" y="45695"/>
                  </a:lnTo>
                  <a:lnTo>
                    <a:pt x="19373" y="45661"/>
                  </a:lnTo>
                  <a:lnTo>
                    <a:pt x="19339" y="45638"/>
                  </a:lnTo>
                  <a:lnTo>
                    <a:pt x="19294" y="45627"/>
                  </a:lnTo>
                  <a:lnTo>
                    <a:pt x="19248" y="45615"/>
                  </a:lnTo>
                  <a:lnTo>
                    <a:pt x="19248" y="43340"/>
                  </a:lnTo>
                  <a:lnTo>
                    <a:pt x="19294" y="43329"/>
                  </a:lnTo>
                  <a:lnTo>
                    <a:pt x="19328" y="43317"/>
                  </a:lnTo>
                  <a:lnTo>
                    <a:pt x="19373" y="43295"/>
                  </a:lnTo>
                  <a:lnTo>
                    <a:pt x="19396" y="43261"/>
                  </a:lnTo>
                  <a:lnTo>
                    <a:pt x="19430" y="43226"/>
                  </a:lnTo>
                  <a:lnTo>
                    <a:pt x="19453" y="43192"/>
                  </a:lnTo>
                  <a:lnTo>
                    <a:pt x="19464" y="43147"/>
                  </a:lnTo>
                  <a:lnTo>
                    <a:pt x="19464" y="43101"/>
                  </a:lnTo>
                  <a:lnTo>
                    <a:pt x="19464" y="43056"/>
                  </a:lnTo>
                  <a:lnTo>
                    <a:pt x="19442" y="43010"/>
                  </a:lnTo>
                  <a:lnTo>
                    <a:pt x="21455" y="41850"/>
                  </a:lnTo>
                  <a:close/>
                  <a:moveTo>
                    <a:pt x="11900" y="41896"/>
                  </a:moveTo>
                  <a:lnTo>
                    <a:pt x="11934" y="41941"/>
                  </a:lnTo>
                  <a:lnTo>
                    <a:pt x="11991" y="41987"/>
                  </a:lnTo>
                  <a:lnTo>
                    <a:pt x="12048" y="42009"/>
                  </a:lnTo>
                  <a:lnTo>
                    <a:pt x="12127" y="42021"/>
                  </a:lnTo>
                  <a:lnTo>
                    <a:pt x="12184" y="42009"/>
                  </a:lnTo>
                  <a:lnTo>
                    <a:pt x="12252" y="41987"/>
                  </a:lnTo>
                  <a:lnTo>
                    <a:pt x="12298" y="41952"/>
                  </a:lnTo>
                  <a:lnTo>
                    <a:pt x="12343" y="41907"/>
                  </a:lnTo>
                  <a:lnTo>
                    <a:pt x="14323" y="43044"/>
                  </a:lnTo>
                  <a:lnTo>
                    <a:pt x="14311" y="43101"/>
                  </a:lnTo>
                  <a:lnTo>
                    <a:pt x="14323" y="43170"/>
                  </a:lnTo>
                  <a:lnTo>
                    <a:pt x="14357" y="43226"/>
                  </a:lnTo>
                  <a:lnTo>
                    <a:pt x="14402" y="43261"/>
                  </a:lnTo>
                  <a:lnTo>
                    <a:pt x="14459" y="43283"/>
                  </a:lnTo>
                  <a:lnTo>
                    <a:pt x="14459" y="45661"/>
                  </a:lnTo>
                  <a:lnTo>
                    <a:pt x="14391" y="45684"/>
                  </a:lnTo>
                  <a:lnTo>
                    <a:pt x="14334" y="45729"/>
                  </a:lnTo>
                  <a:lnTo>
                    <a:pt x="14300" y="45786"/>
                  </a:lnTo>
                  <a:lnTo>
                    <a:pt x="14288" y="45866"/>
                  </a:lnTo>
                  <a:lnTo>
                    <a:pt x="14300" y="45934"/>
                  </a:lnTo>
                  <a:lnTo>
                    <a:pt x="12286" y="47094"/>
                  </a:lnTo>
                  <a:lnTo>
                    <a:pt x="12252" y="47060"/>
                  </a:lnTo>
                  <a:lnTo>
                    <a:pt x="12218" y="47026"/>
                  </a:lnTo>
                  <a:lnTo>
                    <a:pt x="12173" y="47014"/>
                  </a:lnTo>
                  <a:lnTo>
                    <a:pt x="12127" y="47003"/>
                  </a:lnTo>
                  <a:lnTo>
                    <a:pt x="12070" y="47014"/>
                  </a:lnTo>
                  <a:lnTo>
                    <a:pt x="12025" y="47037"/>
                  </a:lnTo>
                  <a:lnTo>
                    <a:pt x="11979" y="47060"/>
                  </a:lnTo>
                  <a:lnTo>
                    <a:pt x="11957" y="47105"/>
                  </a:lnTo>
                  <a:lnTo>
                    <a:pt x="9977" y="45968"/>
                  </a:lnTo>
                  <a:lnTo>
                    <a:pt x="10000" y="45911"/>
                  </a:lnTo>
                  <a:lnTo>
                    <a:pt x="10000" y="45866"/>
                  </a:lnTo>
                  <a:lnTo>
                    <a:pt x="10000" y="45809"/>
                  </a:lnTo>
                  <a:lnTo>
                    <a:pt x="9989" y="45763"/>
                  </a:lnTo>
                  <a:lnTo>
                    <a:pt x="9966" y="45718"/>
                  </a:lnTo>
                  <a:lnTo>
                    <a:pt x="9932" y="45684"/>
                  </a:lnTo>
                  <a:lnTo>
                    <a:pt x="9898" y="45649"/>
                  </a:lnTo>
                  <a:lnTo>
                    <a:pt x="9852" y="45627"/>
                  </a:lnTo>
                  <a:lnTo>
                    <a:pt x="9807" y="45615"/>
                  </a:lnTo>
                  <a:lnTo>
                    <a:pt x="9761" y="45604"/>
                  </a:lnTo>
                  <a:lnTo>
                    <a:pt x="9761" y="43272"/>
                  </a:lnTo>
                  <a:lnTo>
                    <a:pt x="9818" y="43249"/>
                  </a:lnTo>
                  <a:lnTo>
                    <a:pt x="9875" y="43215"/>
                  </a:lnTo>
                  <a:lnTo>
                    <a:pt x="9898" y="43170"/>
                  </a:lnTo>
                  <a:lnTo>
                    <a:pt x="9909" y="43101"/>
                  </a:lnTo>
                  <a:lnTo>
                    <a:pt x="9898" y="43044"/>
                  </a:lnTo>
                  <a:lnTo>
                    <a:pt x="11900" y="41896"/>
                  </a:lnTo>
                  <a:close/>
                  <a:moveTo>
                    <a:pt x="30908" y="41861"/>
                  </a:moveTo>
                  <a:lnTo>
                    <a:pt x="30942" y="41907"/>
                  </a:lnTo>
                  <a:lnTo>
                    <a:pt x="30988" y="41930"/>
                  </a:lnTo>
                  <a:lnTo>
                    <a:pt x="31033" y="41952"/>
                  </a:lnTo>
                  <a:lnTo>
                    <a:pt x="31079" y="41964"/>
                  </a:lnTo>
                  <a:lnTo>
                    <a:pt x="31135" y="41952"/>
                  </a:lnTo>
                  <a:lnTo>
                    <a:pt x="31181" y="41941"/>
                  </a:lnTo>
                  <a:lnTo>
                    <a:pt x="31215" y="41907"/>
                  </a:lnTo>
                  <a:lnTo>
                    <a:pt x="31249" y="41873"/>
                  </a:lnTo>
                  <a:lnTo>
                    <a:pt x="33251" y="43033"/>
                  </a:lnTo>
                  <a:lnTo>
                    <a:pt x="33251" y="43067"/>
                  </a:lnTo>
                  <a:lnTo>
                    <a:pt x="33240" y="43101"/>
                  </a:lnTo>
                  <a:lnTo>
                    <a:pt x="33251" y="43147"/>
                  </a:lnTo>
                  <a:lnTo>
                    <a:pt x="33251" y="43181"/>
                  </a:lnTo>
                  <a:lnTo>
                    <a:pt x="33297" y="43238"/>
                  </a:lnTo>
                  <a:lnTo>
                    <a:pt x="33354" y="43283"/>
                  </a:lnTo>
                  <a:lnTo>
                    <a:pt x="33388" y="43306"/>
                  </a:lnTo>
                  <a:lnTo>
                    <a:pt x="33422" y="43306"/>
                  </a:lnTo>
                  <a:lnTo>
                    <a:pt x="33422" y="45661"/>
                  </a:lnTo>
                  <a:lnTo>
                    <a:pt x="33354" y="45684"/>
                  </a:lnTo>
                  <a:lnTo>
                    <a:pt x="33297" y="45729"/>
                  </a:lnTo>
                  <a:lnTo>
                    <a:pt x="33263" y="45786"/>
                  </a:lnTo>
                  <a:lnTo>
                    <a:pt x="33251" y="45866"/>
                  </a:lnTo>
                  <a:lnTo>
                    <a:pt x="33263" y="45934"/>
                  </a:lnTo>
                  <a:lnTo>
                    <a:pt x="31238" y="47094"/>
                  </a:lnTo>
                  <a:lnTo>
                    <a:pt x="31204" y="47071"/>
                  </a:lnTo>
                  <a:lnTo>
                    <a:pt x="31170" y="47037"/>
                  </a:lnTo>
                  <a:lnTo>
                    <a:pt x="31124" y="47026"/>
                  </a:lnTo>
                  <a:lnTo>
                    <a:pt x="31079" y="47014"/>
                  </a:lnTo>
                  <a:lnTo>
                    <a:pt x="31033" y="47026"/>
                  </a:lnTo>
                  <a:lnTo>
                    <a:pt x="30988" y="47037"/>
                  </a:lnTo>
                  <a:lnTo>
                    <a:pt x="30953" y="47071"/>
                  </a:lnTo>
                  <a:lnTo>
                    <a:pt x="30919" y="47105"/>
                  </a:lnTo>
                  <a:lnTo>
                    <a:pt x="28940" y="45957"/>
                  </a:lnTo>
                  <a:lnTo>
                    <a:pt x="28951" y="45911"/>
                  </a:lnTo>
                  <a:lnTo>
                    <a:pt x="28951" y="45866"/>
                  </a:lnTo>
                  <a:lnTo>
                    <a:pt x="28951" y="45809"/>
                  </a:lnTo>
                  <a:lnTo>
                    <a:pt x="28940" y="45775"/>
                  </a:lnTo>
                  <a:lnTo>
                    <a:pt x="28917" y="45729"/>
                  </a:lnTo>
                  <a:lnTo>
                    <a:pt x="28894" y="45695"/>
                  </a:lnTo>
                  <a:lnTo>
                    <a:pt x="28860" y="45661"/>
                  </a:lnTo>
                  <a:lnTo>
                    <a:pt x="28815" y="45638"/>
                  </a:lnTo>
                  <a:lnTo>
                    <a:pt x="28769" y="45627"/>
                  </a:lnTo>
                  <a:lnTo>
                    <a:pt x="28724" y="45615"/>
                  </a:lnTo>
                  <a:lnTo>
                    <a:pt x="28724" y="43306"/>
                  </a:lnTo>
                  <a:lnTo>
                    <a:pt x="28769" y="43306"/>
                  </a:lnTo>
                  <a:lnTo>
                    <a:pt x="28803" y="43295"/>
                  </a:lnTo>
                  <a:lnTo>
                    <a:pt x="28838" y="43272"/>
                  </a:lnTo>
                  <a:lnTo>
                    <a:pt x="28860" y="43249"/>
                  </a:lnTo>
                  <a:lnTo>
                    <a:pt x="28883" y="43215"/>
                  </a:lnTo>
                  <a:lnTo>
                    <a:pt x="28906" y="43181"/>
                  </a:lnTo>
                  <a:lnTo>
                    <a:pt x="28917" y="43147"/>
                  </a:lnTo>
                  <a:lnTo>
                    <a:pt x="28917" y="43101"/>
                  </a:lnTo>
                  <a:lnTo>
                    <a:pt x="28917" y="43067"/>
                  </a:lnTo>
                  <a:lnTo>
                    <a:pt x="28906" y="43022"/>
                  </a:lnTo>
                  <a:lnTo>
                    <a:pt x="30908" y="41861"/>
                  </a:lnTo>
                  <a:close/>
                  <a:moveTo>
                    <a:pt x="35788" y="0"/>
                  </a:moveTo>
                  <a:lnTo>
                    <a:pt x="35788" y="512"/>
                  </a:lnTo>
                  <a:lnTo>
                    <a:pt x="35731" y="535"/>
                  </a:lnTo>
                  <a:lnTo>
                    <a:pt x="35674" y="580"/>
                  </a:lnTo>
                  <a:lnTo>
                    <a:pt x="35640" y="637"/>
                  </a:lnTo>
                  <a:lnTo>
                    <a:pt x="35629" y="705"/>
                  </a:lnTo>
                  <a:lnTo>
                    <a:pt x="35640" y="762"/>
                  </a:lnTo>
                  <a:lnTo>
                    <a:pt x="33581" y="1945"/>
                  </a:lnTo>
                  <a:lnTo>
                    <a:pt x="33558" y="1922"/>
                  </a:lnTo>
                  <a:lnTo>
                    <a:pt x="33524" y="1900"/>
                  </a:lnTo>
                  <a:lnTo>
                    <a:pt x="33490" y="1888"/>
                  </a:lnTo>
                  <a:lnTo>
                    <a:pt x="33456" y="1877"/>
                  </a:lnTo>
                  <a:lnTo>
                    <a:pt x="33422" y="1888"/>
                  </a:lnTo>
                  <a:lnTo>
                    <a:pt x="33388" y="1900"/>
                  </a:lnTo>
                  <a:lnTo>
                    <a:pt x="33331" y="1934"/>
                  </a:lnTo>
                  <a:lnTo>
                    <a:pt x="33297" y="1991"/>
                  </a:lnTo>
                  <a:lnTo>
                    <a:pt x="33285" y="2013"/>
                  </a:lnTo>
                  <a:lnTo>
                    <a:pt x="33274" y="2048"/>
                  </a:lnTo>
                  <a:lnTo>
                    <a:pt x="33285" y="2116"/>
                  </a:lnTo>
                  <a:lnTo>
                    <a:pt x="33320" y="2161"/>
                  </a:lnTo>
                  <a:lnTo>
                    <a:pt x="33365" y="2207"/>
                  </a:lnTo>
                  <a:lnTo>
                    <a:pt x="33422" y="2218"/>
                  </a:lnTo>
                  <a:lnTo>
                    <a:pt x="33422" y="4584"/>
                  </a:lnTo>
                  <a:lnTo>
                    <a:pt x="33376" y="4584"/>
                  </a:lnTo>
                  <a:lnTo>
                    <a:pt x="33342" y="4607"/>
                  </a:lnTo>
                  <a:lnTo>
                    <a:pt x="33308" y="4630"/>
                  </a:lnTo>
                  <a:lnTo>
                    <a:pt x="33274" y="4653"/>
                  </a:lnTo>
                  <a:lnTo>
                    <a:pt x="33251" y="4687"/>
                  </a:lnTo>
                  <a:lnTo>
                    <a:pt x="33228" y="4721"/>
                  </a:lnTo>
                  <a:lnTo>
                    <a:pt x="33217" y="4766"/>
                  </a:lnTo>
                  <a:lnTo>
                    <a:pt x="33217" y="4812"/>
                  </a:lnTo>
                  <a:lnTo>
                    <a:pt x="33217" y="4857"/>
                  </a:lnTo>
                  <a:lnTo>
                    <a:pt x="33240" y="4903"/>
                  </a:lnTo>
                  <a:lnTo>
                    <a:pt x="33251" y="4937"/>
                  </a:lnTo>
                  <a:lnTo>
                    <a:pt x="33285" y="4982"/>
                  </a:lnTo>
                  <a:lnTo>
                    <a:pt x="33320" y="5005"/>
                  </a:lnTo>
                  <a:lnTo>
                    <a:pt x="33365" y="5028"/>
                  </a:lnTo>
                  <a:lnTo>
                    <a:pt x="33399" y="5039"/>
                  </a:lnTo>
                  <a:lnTo>
                    <a:pt x="33456" y="5051"/>
                  </a:lnTo>
                  <a:lnTo>
                    <a:pt x="33513" y="5039"/>
                  </a:lnTo>
                  <a:lnTo>
                    <a:pt x="33570" y="5017"/>
                  </a:lnTo>
                  <a:lnTo>
                    <a:pt x="33615" y="4982"/>
                  </a:lnTo>
                  <a:lnTo>
                    <a:pt x="33649" y="4937"/>
                  </a:lnTo>
                  <a:lnTo>
                    <a:pt x="35663" y="6097"/>
                  </a:lnTo>
                  <a:lnTo>
                    <a:pt x="35651" y="6154"/>
                  </a:lnTo>
                  <a:lnTo>
                    <a:pt x="35651" y="6188"/>
                  </a:lnTo>
                  <a:lnTo>
                    <a:pt x="35663" y="6222"/>
                  </a:lnTo>
                  <a:lnTo>
                    <a:pt x="35697" y="6279"/>
                  </a:lnTo>
                  <a:lnTo>
                    <a:pt x="35754" y="6313"/>
                  </a:lnTo>
                  <a:lnTo>
                    <a:pt x="35788" y="6325"/>
                  </a:lnTo>
                  <a:lnTo>
                    <a:pt x="35856" y="6325"/>
                  </a:lnTo>
                  <a:lnTo>
                    <a:pt x="35890" y="6313"/>
                  </a:lnTo>
                  <a:lnTo>
                    <a:pt x="35947" y="6279"/>
                  </a:lnTo>
                  <a:lnTo>
                    <a:pt x="35981" y="6222"/>
                  </a:lnTo>
                  <a:lnTo>
                    <a:pt x="35993" y="6188"/>
                  </a:lnTo>
                  <a:lnTo>
                    <a:pt x="35993" y="6154"/>
                  </a:lnTo>
                  <a:lnTo>
                    <a:pt x="35993" y="6120"/>
                  </a:lnTo>
                  <a:lnTo>
                    <a:pt x="35981" y="6086"/>
                  </a:lnTo>
                  <a:lnTo>
                    <a:pt x="37983" y="4937"/>
                  </a:lnTo>
                  <a:lnTo>
                    <a:pt x="38029" y="4982"/>
                  </a:lnTo>
                  <a:lnTo>
                    <a:pt x="38074" y="5017"/>
                  </a:lnTo>
                  <a:lnTo>
                    <a:pt x="38131" y="5039"/>
                  </a:lnTo>
                  <a:lnTo>
                    <a:pt x="38188" y="5051"/>
                  </a:lnTo>
                  <a:lnTo>
                    <a:pt x="38256" y="5039"/>
                  </a:lnTo>
                  <a:lnTo>
                    <a:pt x="38313" y="5017"/>
                  </a:lnTo>
                  <a:lnTo>
                    <a:pt x="38359" y="4982"/>
                  </a:lnTo>
                  <a:lnTo>
                    <a:pt x="38393" y="4937"/>
                  </a:lnTo>
                  <a:lnTo>
                    <a:pt x="40361" y="6074"/>
                  </a:lnTo>
                  <a:lnTo>
                    <a:pt x="40349" y="6120"/>
                  </a:lnTo>
                  <a:lnTo>
                    <a:pt x="40349" y="6154"/>
                  </a:lnTo>
                  <a:lnTo>
                    <a:pt x="40349" y="6200"/>
                  </a:lnTo>
                  <a:lnTo>
                    <a:pt x="40361" y="6234"/>
                  </a:lnTo>
                  <a:lnTo>
                    <a:pt x="40384" y="6268"/>
                  </a:lnTo>
                  <a:lnTo>
                    <a:pt x="40406" y="6302"/>
                  </a:lnTo>
                  <a:lnTo>
                    <a:pt x="40463" y="6347"/>
                  </a:lnTo>
                  <a:lnTo>
                    <a:pt x="40497" y="6359"/>
                  </a:lnTo>
                  <a:lnTo>
                    <a:pt x="40532" y="6370"/>
                  </a:lnTo>
                  <a:lnTo>
                    <a:pt x="40532" y="8748"/>
                  </a:lnTo>
                  <a:lnTo>
                    <a:pt x="40475" y="8759"/>
                  </a:lnTo>
                  <a:lnTo>
                    <a:pt x="40429" y="8805"/>
                  </a:lnTo>
                  <a:lnTo>
                    <a:pt x="40395" y="8850"/>
                  </a:lnTo>
                  <a:lnTo>
                    <a:pt x="40384" y="8918"/>
                  </a:lnTo>
                  <a:lnTo>
                    <a:pt x="40395" y="8952"/>
                  </a:lnTo>
                  <a:lnTo>
                    <a:pt x="40395" y="8987"/>
                  </a:lnTo>
                  <a:lnTo>
                    <a:pt x="40441" y="9043"/>
                  </a:lnTo>
                  <a:lnTo>
                    <a:pt x="40497" y="9078"/>
                  </a:lnTo>
                  <a:lnTo>
                    <a:pt x="40532" y="9089"/>
                  </a:lnTo>
                  <a:lnTo>
                    <a:pt x="40611" y="9089"/>
                  </a:lnTo>
                  <a:lnTo>
                    <a:pt x="40645" y="9066"/>
                  </a:lnTo>
                  <a:lnTo>
                    <a:pt x="40679" y="9043"/>
                  </a:lnTo>
                  <a:lnTo>
                    <a:pt x="40714" y="9009"/>
                  </a:lnTo>
                  <a:lnTo>
                    <a:pt x="42738" y="10181"/>
                  </a:lnTo>
                  <a:lnTo>
                    <a:pt x="42727" y="10226"/>
                  </a:lnTo>
                  <a:lnTo>
                    <a:pt x="42727" y="10261"/>
                  </a:lnTo>
                  <a:lnTo>
                    <a:pt x="42727" y="10306"/>
                  </a:lnTo>
                  <a:lnTo>
                    <a:pt x="42738" y="10340"/>
                  </a:lnTo>
                  <a:lnTo>
                    <a:pt x="42772" y="10397"/>
                  </a:lnTo>
                  <a:lnTo>
                    <a:pt x="42829" y="10443"/>
                  </a:lnTo>
                  <a:lnTo>
                    <a:pt x="42863" y="10465"/>
                  </a:lnTo>
                  <a:lnTo>
                    <a:pt x="42909" y="10465"/>
                  </a:lnTo>
                  <a:lnTo>
                    <a:pt x="42909" y="12843"/>
                  </a:lnTo>
                  <a:lnTo>
                    <a:pt x="42841" y="12866"/>
                  </a:lnTo>
                  <a:lnTo>
                    <a:pt x="42795" y="12900"/>
                  </a:lnTo>
                  <a:lnTo>
                    <a:pt x="42761" y="12957"/>
                  </a:lnTo>
                  <a:lnTo>
                    <a:pt x="42750" y="13025"/>
                  </a:lnTo>
                  <a:lnTo>
                    <a:pt x="42761" y="13070"/>
                  </a:lnTo>
                  <a:lnTo>
                    <a:pt x="40759" y="14231"/>
                  </a:lnTo>
                  <a:lnTo>
                    <a:pt x="40725" y="14185"/>
                  </a:lnTo>
                  <a:lnTo>
                    <a:pt x="40679" y="14151"/>
                  </a:lnTo>
                  <a:lnTo>
                    <a:pt x="40623" y="14128"/>
                  </a:lnTo>
                  <a:lnTo>
                    <a:pt x="40566" y="14117"/>
                  </a:lnTo>
                  <a:lnTo>
                    <a:pt x="40497" y="14128"/>
                  </a:lnTo>
                  <a:lnTo>
                    <a:pt x="40441" y="14151"/>
                  </a:lnTo>
                  <a:lnTo>
                    <a:pt x="40395" y="14185"/>
                  </a:lnTo>
                  <a:lnTo>
                    <a:pt x="40361" y="14231"/>
                  </a:lnTo>
                  <a:lnTo>
                    <a:pt x="38427" y="13116"/>
                  </a:lnTo>
                  <a:lnTo>
                    <a:pt x="38438" y="13070"/>
                  </a:lnTo>
                  <a:lnTo>
                    <a:pt x="38438" y="13025"/>
                  </a:lnTo>
                  <a:lnTo>
                    <a:pt x="38438" y="12968"/>
                  </a:lnTo>
                  <a:lnTo>
                    <a:pt x="38427" y="12934"/>
                  </a:lnTo>
                  <a:lnTo>
                    <a:pt x="38404" y="12888"/>
                  </a:lnTo>
                  <a:lnTo>
                    <a:pt x="38370" y="12854"/>
                  </a:lnTo>
                  <a:lnTo>
                    <a:pt x="38336" y="12820"/>
                  </a:lnTo>
                  <a:lnTo>
                    <a:pt x="38302" y="12797"/>
                  </a:lnTo>
                  <a:lnTo>
                    <a:pt x="38256" y="12786"/>
                  </a:lnTo>
                  <a:lnTo>
                    <a:pt x="38211" y="12775"/>
                  </a:lnTo>
                  <a:lnTo>
                    <a:pt x="38211" y="10454"/>
                  </a:lnTo>
                  <a:lnTo>
                    <a:pt x="38279" y="10431"/>
                  </a:lnTo>
                  <a:lnTo>
                    <a:pt x="38336" y="10397"/>
                  </a:lnTo>
                  <a:lnTo>
                    <a:pt x="38370" y="10340"/>
                  </a:lnTo>
                  <a:lnTo>
                    <a:pt x="38382" y="10295"/>
                  </a:lnTo>
                  <a:lnTo>
                    <a:pt x="38382" y="10261"/>
                  </a:lnTo>
                  <a:lnTo>
                    <a:pt x="38382" y="10226"/>
                  </a:lnTo>
                  <a:lnTo>
                    <a:pt x="38370" y="10192"/>
                  </a:lnTo>
                  <a:lnTo>
                    <a:pt x="38347" y="10158"/>
                  </a:lnTo>
                  <a:lnTo>
                    <a:pt x="38325" y="10124"/>
                  </a:lnTo>
                  <a:lnTo>
                    <a:pt x="38302" y="10101"/>
                  </a:lnTo>
                  <a:lnTo>
                    <a:pt x="38268" y="10090"/>
                  </a:lnTo>
                  <a:lnTo>
                    <a:pt x="38234" y="10079"/>
                  </a:lnTo>
                  <a:lnTo>
                    <a:pt x="38188" y="10067"/>
                  </a:lnTo>
                  <a:lnTo>
                    <a:pt x="38143" y="10079"/>
                  </a:lnTo>
                  <a:lnTo>
                    <a:pt x="38097" y="10090"/>
                  </a:lnTo>
                  <a:lnTo>
                    <a:pt x="38063" y="10113"/>
                  </a:lnTo>
                  <a:lnTo>
                    <a:pt x="38040" y="10147"/>
                  </a:lnTo>
                  <a:lnTo>
                    <a:pt x="36050" y="8998"/>
                  </a:lnTo>
                  <a:lnTo>
                    <a:pt x="36061" y="8964"/>
                  </a:lnTo>
                  <a:lnTo>
                    <a:pt x="36061" y="8918"/>
                  </a:lnTo>
                  <a:lnTo>
                    <a:pt x="36061" y="8861"/>
                  </a:lnTo>
                  <a:lnTo>
                    <a:pt x="36038" y="8816"/>
                  </a:lnTo>
                  <a:lnTo>
                    <a:pt x="36027" y="8782"/>
                  </a:lnTo>
                  <a:lnTo>
                    <a:pt x="35993" y="8748"/>
                  </a:lnTo>
                  <a:lnTo>
                    <a:pt x="35959" y="8714"/>
                  </a:lnTo>
                  <a:lnTo>
                    <a:pt x="35913" y="8691"/>
                  </a:lnTo>
                  <a:lnTo>
                    <a:pt x="35868" y="8679"/>
                  </a:lnTo>
                  <a:lnTo>
                    <a:pt x="35777" y="8679"/>
                  </a:lnTo>
                  <a:lnTo>
                    <a:pt x="35731" y="8691"/>
                  </a:lnTo>
                  <a:lnTo>
                    <a:pt x="35686" y="8714"/>
                  </a:lnTo>
                  <a:lnTo>
                    <a:pt x="35651" y="8748"/>
                  </a:lnTo>
                  <a:lnTo>
                    <a:pt x="35617" y="8782"/>
                  </a:lnTo>
                  <a:lnTo>
                    <a:pt x="35595" y="8816"/>
                  </a:lnTo>
                  <a:lnTo>
                    <a:pt x="35583" y="8861"/>
                  </a:lnTo>
                  <a:lnTo>
                    <a:pt x="35583" y="8918"/>
                  </a:lnTo>
                  <a:lnTo>
                    <a:pt x="35583" y="8952"/>
                  </a:lnTo>
                  <a:lnTo>
                    <a:pt x="35595" y="8998"/>
                  </a:lnTo>
                  <a:lnTo>
                    <a:pt x="33604" y="10147"/>
                  </a:lnTo>
                  <a:lnTo>
                    <a:pt x="33570" y="10124"/>
                  </a:lnTo>
                  <a:lnTo>
                    <a:pt x="33536" y="10101"/>
                  </a:lnTo>
                  <a:lnTo>
                    <a:pt x="33490" y="10079"/>
                  </a:lnTo>
                  <a:lnTo>
                    <a:pt x="33411" y="10079"/>
                  </a:lnTo>
                  <a:lnTo>
                    <a:pt x="33376" y="10090"/>
                  </a:lnTo>
                  <a:lnTo>
                    <a:pt x="33342" y="10113"/>
                  </a:lnTo>
                  <a:lnTo>
                    <a:pt x="33320" y="10135"/>
                  </a:lnTo>
                  <a:lnTo>
                    <a:pt x="33297" y="10158"/>
                  </a:lnTo>
                  <a:lnTo>
                    <a:pt x="33285" y="10192"/>
                  </a:lnTo>
                  <a:lnTo>
                    <a:pt x="33274" y="10226"/>
                  </a:lnTo>
                  <a:lnTo>
                    <a:pt x="33263" y="10261"/>
                  </a:lnTo>
                  <a:lnTo>
                    <a:pt x="33274" y="10329"/>
                  </a:lnTo>
                  <a:lnTo>
                    <a:pt x="33308" y="10386"/>
                  </a:lnTo>
                  <a:lnTo>
                    <a:pt x="33365" y="10420"/>
                  </a:lnTo>
                  <a:lnTo>
                    <a:pt x="33422" y="10443"/>
                  </a:lnTo>
                  <a:lnTo>
                    <a:pt x="33422" y="12775"/>
                  </a:lnTo>
                  <a:lnTo>
                    <a:pt x="33376" y="12786"/>
                  </a:lnTo>
                  <a:lnTo>
                    <a:pt x="33331" y="12797"/>
                  </a:lnTo>
                  <a:lnTo>
                    <a:pt x="33297" y="12820"/>
                  </a:lnTo>
                  <a:lnTo>
                    <a:pt x="33263" y="12854"/>
                  </a:lnTo>
                  <a:lnTo>
                    <a:pt x="33240" y="12888"/>
                  </a:lnTo>
                  <a:lnTo>
                    <a:pt x="33217" y="12934"/>
                  </a:lnTo>
                  <a:lnTo>
                    <a:pt x="33206" y="12979"/>
                  </a:lnTo>
                  <a:lnTo>
                    <a:pt x="33194" y="13025"/>
                  </a:lnTo>
                  <a:lnTo>
                    <a:pt x="33206" y="13070"/>
                  </a:lnTo>
                  <a:lnTo>
                    <a:pt x="33217" y="13104"/>
                  </a:lnTo>
                  <a:lnTo>
                    <a:pt x="31238" y="14253"/>
                  </a:lnTo>
                  <a:lnTo>
                    <a:pt x="31204" y="14219"/>
                  </a:lnTo>
                  <a:lnTo>
                    <a:pt x="31170" y="14196"/>
                  </a:lnTo>
                  <a:lnTo>
                    <a:pt x="31124" y="14174"/>
                  </a:lnTo>
                  <a:lnTo>
                    <a:pt x="31044" y="14174"/>
                  </a:lnTo>
                  <a:lnTo>
                    <a:pt x="31010" y="14185"/>
                  </a:lnTo>
                  <a:lnTo>
                    <a:pt x="30976" y="14208"/>
                  </a:lnTo>
                  <a:lnTo>
                    <a:pt x="30942" y="14231"/>
                  </a:lnTo>
                  <a:lnTo>
                    <a:pt x="30919" y="14253"/>
                  </a:lnTo>
                  <a:lnTo>
                    <a:pt x="30897" y="14287"/>
                  </a:lnTo>
                  <a:lnTo>
                    <a:pt x="30885" y="14333"/>
                  </a:lnTo>
                  <a:lnTo>
                    <a:pt x="30885" y="14367"/>
                  </a:lnTo>
                  <a:lnTo>
                    <a:pt x="30897" y="14435"/>
                  </a:lnTo>
                  <a:lnTo>
                    <a:pt x="30931" y="14492"/>
                  </a:lnTo>
                  <a:lnTo>
                    <a:pt x="30988" y="14538"/>
                  </a:lnTo>
                  <a:lnTo>
                    <a:pt x="31056" y="14560"/>
                  </a:lnTo>
                  <a:lnTo>
                    <a:pt x="31056" y="16892"/>
                  </a:lnTo>
                  <a:lnTo>
                    <a:pt x="31010" y="16904"/>
                  </a:lnTo>
                  <a:lnTo>
                    <a:pt x="30976" y="16915"/>
                  </a:lnTo>
                  <a:lnTo>
                    <a:pt x="30942" y="16938"/>
                  </a:lnTo>
                  <a:lnTo>
                    <a:pt x="30908" y="16972"/>
                  </a:lnTo>
                  <a:lnTo>
                    <a:pt x="30885" y="17006"/>
                  </a:lnTo>
                  <a:lnTo>
                    <a:pt x="30862" y="17040"/>
                  </a:lnTo>
                  <a:lnTo>
                    <a:pt x="30851" y="17086"/>
                  </a:lnTo>
                  <a:lnTo>
                    <a:pt x="30851" y="17120"/>
                  </a:lnTo>
                  <a:lnTo>
                    <a:pt x="30851" y="17177"/>
                  </a:lnTo>
                  <a:lnTo>
                    <a:pt x="30862" y="17211"/>
                  </a:lnTo>
                  <a:lnTo>
                    <a:pt x="30885" y="17256"/>
                  </a:lnTo>
                  <a:lnTo>
                    <a:pt x="30919" y="17291"/>
                  </a:lnTo>
                  <a:lnTo>
                    <a:pt x="30953" y="17313"/>
                  </a:lnTo>
                  <a:lnTo>
                    <a:pt x="30988" y="17336"/>
                  </a:lnTo>
                  <a:lnTo>
                    <a:pt x="31033" y="17359"/>
                  </a:lnTo>
                  <a:lnTo>
                    <a:pt x="31079" y="17359"/>
                  </a:lnTo>
                  <a:lnTo>
                    <a:pt x="31135" y="17347"/>
                  </a:lnTo>
                  <a:lnTo>
                    <a:pt x="31192" y="17325"/>
                  </a:lnTo>
                  <a:lnTo>
                    <a:pt x="31238" y="17291"/>
                  </a:lnTo>
                  <a:lnTo>
                    <a:pt x="31272" y="17256"/>
                  </a:lnTo>
                  <a:lnTo>
                    <a:pt x="33263" y="18394"/>
                  </a:lnTo>
                  <a:lnTo>
                    <a:pt x="33251" y="18439"/>
                  </a:lnTo>
                  <a:lnTo>
                    <a:pt x="33240" y="18474"/>
                  </a:lnTo>
                  <a:lnTo>
                    <a:pt x="33251" y="18519"/>
                  </a:lnTo>
                  <a:lnTo>
                    <a:pt x="33263" y="18553"/>
                  </a:lnTo>
                  <a:lnTo>
                    <a:pt x="33285" y="18587"/>
                  </a:lnTo>
                  <a:lnTo>
                    <a:pt x="33308" y="18621"/>
                  </a:lnTo>
                  <a:lnTo>
                    <a:pt x="33331" y="18644"/>
                  </a:lnTo>
                  <a:lnTo>
                    <a:pt x="33376" y="18667"/>
                  </a:lnTo>
                  <a:lnTo>
                    <a:pt x="33411" y="18678"/>
                  </a:lnTo>
                  <a:lnTo>
                    <a:pt x="33490" y="18678"/>
                  </a:lnTo>
                  <a:lnTo>
                    <a:pt x="33536" y="18667"/>
                  </a:lnTo>
                  <a:lnTo>
                    <a:pt x="33570" y="18644"/>
                  </a:lnTo>
                  <a:lnTo>
                    <a:pt x="33593" y="18621"/>
                  </a:lnTo>
                  <a:lnTo>
                    <a:pt x="33627" y="18587"/>
                  </a:lnTo>
                  <a:lnTo>
                    <a:pt x="33638" y="18553"/>
                  </a:lnTo>
                  <a:lnTo>
                    <a:pt x="33649" y="18519"/>
                  </a:lnTo>
                  <a:lnTo>
                    <a:pt x="33661" y="18474"/>
                  </a:lnTo>
                  <a:lnTo>
                    <a:pt x="33649" y="18428"/>
                  </a:lnTo>
                  <a:lnTo>
                    <a:pt x="33638" y="18394"/>
                  </a:lnTo>
                  <a:lnTo>
                    <a:pt x="35651" y="17234"/>
                  </a:lnTo>
                  <a:lnTo>
                    <a:pt x="35674" y="17268"/>
                  </a:lnTo>
                  <a:lnTo>
                    <a:pt x="35720" y="17302"/>
                  </a:lnTo>
                  <a:lnTo>
                    <a:pt x="35765" y="17325"/>
                  </a:lnTo>
                  <a:lnTo>
                    <a:pt x="35822" y="17336"/>
                  </a:lnTo>
                  <a:lnTo>
                    <a:pt x="35879" y="17325"/>
                  </a:lnTo>
                  <a:lnTo>
                    <a:pt x="35924" y="17302"/>
                  </a:lnTo>
                  <a:lnTo>
                    <a:pt x="35959" y="17279"/>
                  </a:lnTo>
                  <a:lnTo>
                    <a:pt x="35993" y="17234"/>
                  </a:lnTo>
                  <a:lnTo>
                    <a:pt x="38029" y="18417"/>
                  </a:lnTo>
                  <a:lnTo>
                    <a:pt x="38018" y="18474"/>
                  </a:lnTo>
                  <a:lnTo>
                    <a:pt x="38018" y="18508"/>
                  </a:lnTo>
                  <a:lnTo>
                    <a:pt x="38029" y="18542"/>
                  </a:lnTo>
                  <a:lnTo>
                    <a:pt x="38063" y="18599"/>
                  </a:lnTo>
                  <a:lnTo>
                    <a:pt x="38120" y="18633"/>
                  </a:lnTo>
                  <a:lnTo>
                    <a:pt x="38154" y="18644"/>
                  </a:lnTo>
                  <a:lnTo>
                    <a:pt x="38188" y="18656"/>
                  </a:lnTo>
                  <a:lnTo>
                    <a:pt x="38222" y="18644"/>
                  </a:lnTo>
                  <a:lnTo>
                    <a:pt x="38256" y="18633"/>
                  </a:lnTo>
                  <a:lnTo>
                    <a:pt x="38313" y="18599"/>
                  </a:lnTo>
                  <a:lnTo>
                    <a:pt x="38359" y="18542"/>
                  </a:lnTo>
                  <a:lnTo>
                    <a:pt x="38370" y="18508"/>
                  </a:lnTo>
                  <a:lnTo>
                    <a:pt x="38370" y="18474"/>
                  </a:lnTo>
                  <a:lnTo>
                    <a:pt x="38370" y="18439"/>
                  </a:lnTo>
                  <a:lnTo>
                    <a:pt x="38359" y="18405"/>
                  </a:lnTo>
                  <a:lnTo>
                    <a:pt x="40384" y="17234"/>
                  </a:lnTo>
                  <a:lnTo>
                    <a:pt x="40418" y="17268"/>
                  </a:lnTo>
                  <a:lnTo>
                    <a:pt x="40463" y="17302"/>
                  </a:lnTo>
                  <a:lnTo>
                    <a:pt x="40509" y="17325"/>
                  </a:lnTo>
                  <a:lnTo>
                    <a:pt x="40611" y="17325"/>
                  </a:lnTo>
                  <a:lnTo>
                    <a:pt x="40657" y="17302"/>
                  </a:lnTo>
                  <a:lnTo>
                    <a:pt x="40702" y="17279"/>
                  </a:lnTo>
                  <a:lnTo>
                    <a:pt x="40736" y="17234"/>
                  </a:lnTo>
                  <a:lnTo>
                    <a:pt x="42772" y="18417"/>
                  </a:lnTo>
                  <a:lnTo>
                    <a:pt x="42761" y="18474"/>
                  </a:lnTo>
                  <a:lnTo>
                    <a:pt x="42772" y="18530"/>
                  </a:lnTo>
                  <a:lnTo>
                    <a:pt x="42807" y="18587"/>
                  </a:lnTo>
                  <a:lnTo>
                    <a:pt x="42852" y="18621"/>
                  </a:lnTo>
                  <a:lnTo>
                    <a:pt x="42909" y="18644"/>
                  </a:lnTo>
                  <a:lnTo>
                    <a:pt x="42909" y="20999"/>
                  </a:lnTo>
                  <a:lnTo>
                    <a:pt x="42863" y="21010"/>
                  </a:lnTo>
                  <a:lnTo>
                    <a:pt x="42829" y="21033"/>
                  </a:lnTo>
                  <a:lnTo>
                    <a:pt x="42795" y="21056"/>
                  </a:lnTo>
                  <a:lnTo>
                    <a:pt x="42761" y="21079"/>
                  </a:lnTo>
                  <a:lnTo>
                    <a:pt x="42738" y="21113"/>
                  </a:lnTo>
                  <a:lnTo>
                    <a:pt x="42716" y="21147"/>
                  </a:lnTo>
                  <a:lnTo>
                    <a:pt x="42704" y="21192"/>
                  </a:lnTo>
                  <a:lnTo>
                    <a:pt x="42704" y="21226"/>
                  </a:lnTo>
                  <a:lnTo>
                    <a:pt x="42704" y="21272"/>
                  </a:lnTo>
                  <a:lnTo>
                    <a:pt x="42716" y="21306"/>
                  </a:lnTo>
                  <a:lnTo>
                    <a:pt x="40702" y="22478"/>
                  </a:lnTo>
                  <a:lnTo>
                    <a:pt x="40679" y="22444"/>
                  </a:lnTo>
                  <a:lnTo>
                    <a:pt x="40645" y="22421"/>
                  </a:lnTo>
                  <a:lnTo>
                    <a:pt x="40600" y="22409"/>
                  </a:lnTo>
                  <a:lnTo>
                    <a:pt x="40566" y="22398"/>
                  </a:lnTo>
                  <a:lnTo>
                    <a:pt x="40520" y="22409"/>
                  </a:lnTo>
                  <a:lnTo>
                    <a:pt x="40475" y="22421"/>
                  </a:lnTo>
                  <a:lnTo>
                    <a:pt x="40441" y="22444"/>
                  </a:lnTo>
                  <a:lnTo>
                    <a:pt x="40418" y="22478"/>
                  </a:lnTo>
                  <a:lnTo>
                    <a:pt x="38370" y="21295"/>
                  </a:lnTo>
                  <a:lnTo>
                    <a:pt x="38382" y="21226"/>
                  </a:lnTo>
                  <a:lnTo>
                    <a:pt x="38382" y="21192"/>
                  </a:lnTo>
                  <a:lnTo>
                    <a:pt x="38370" y="21158"/>
                  </a:lnTo>
                  <a:lnTo>
                    <a:pt x="38347" y="21124"/>
                  </a:lnTo>
                  <a:lnTo>
                    <a:pt x="38325" y="21101"/>
                  </a:lnTo>
                  <a:lnTo>
                    <a:pt x="38302" y="21079"/>
                  </a:lnTo>
                  <a:lnTo>
                    <a:pt x="38268" y="21056"/>
                  </a:lnTo>
                  <a:lnTo>
                    <a:pt x="38234" y="21044"/>
                  </a:lnTo>
                  <a:lnTo>
                    <a:pt x="38154" y="21044"/>
                  </a:lnTo>
                  <a:lnTo>
                    <a:pt x="38120" y="21056"/>
                  </a:lnTo>
                  <a:lnTo>
                    <a:pt x="38086" y="21079"/>
                  </a:lnTo>
                  <a:lnTo>
                    <a:pt x="38052" y="21101"/>
                  </a:lnTo>
                  <a:lnTo>
                    <a:pt x="38029" y="21124"/>
                  </a:lnTo>
                  <a:lnTo>
                    <a:pt x="38018" y="21158"/>
                  </a:lnTo>
                  <a:lnTo>
                    <a:pt x="38006" y="21192"/>
                  </a:lnTo>
                  <a:lnTo>
                    <a:pt x="38006" y="21226"/>
                  </a:lnTo>
                  <a:lnTo>
                    <a:pt x="38006" y="21295"/>
                  </a:lnTo>
                  <a:lnTo>
                    <a:pt x="35970" y="22466"/>
                  </a:lnTo>
                  <a:lnTo>
                    <a:pt x="35936" y="22444"/>
                  </a:lnTo>
                  <a:lnTo>
                    <a:pt x="35902" y="22409"/>
                  </a:lnTo>
                  <a:lnTo>
                    <a:pt x="35868" y="22398"/>
                  </a:lnTo>
                  <a:lnTo>
                    <a:pt x="35777" y="22398"/>
                  </a:lnTo>
                  <a:lnTo>
                    <a:pt x="35731" y="22421"/>
                  </a:lnTo>
                  <a:lnTo>
                    <a:pt x="35697" y="22444"/>
                  </a:lnTo>
                  <a:lnTo>
                    <a:pt x="35674" y="22478"/>
                  </a:lnTo>
                  <a:lnTo>
                    <a:pt x="33627" y="21295"/>
                  </a:lnTo>
                  <a:lnTo>
                    <a:pt x="33638" y="21226"/>
                  </a:lnTo>
                  <a:lnTo>
                    <a:pt x="33638" y="21192"/>
                  </a:lnTo>
                  <a:lnTo>
                    <a:pt x="33627" y="21158"/>
                  </a:lnTo>
                  <a:lnTo>
                    <a:pt x="33604" y="21124"/>
                  </a:lnTo>
                  <a:lnTo>
                    <a:pt x="33581" y="21101"/>
                  </a:lnTo>
                  <a:lnTo>
                    <a:pt x="33558" y="21079"/>
                  </a:lnTo>
                  <a:lnTo>
                    <a:pt x="33524" y="21056"/>
                  </a:lnTo>
                  <a:lnTo>
                    <a:pt x="33490" y="21044"/>
                  </a:lnTo>
                  <a:lnTo>
                    <a:pt x="33411" y="21044"/>
                  </a:lnTo>
                  <a:lnTo>
                    <a:pt x="33376" y="21056"/>
                  </a:lnTo>
                  <a:lnTo>
                    <a:pt x="33342" y="21079"/>
                  </a:lnTo>
                  <a:lnTo>
                    <a:pt x="33320" y="21101"/>
                  </a:lnTo>
                  <a:lnTo>
                    <a:pt x="33297" y="21124"/>
                  </a:lnTo>
                  <a:lnTo>
                    <a:pt x="33285" y="21158"/>
                  </a:lnTo>
                  <a:lnTo>
                    <a:pt x="33274" y="21192"/>
                  </a:lnTo>
                  <a:lnTo>
                    <a:pt x="33263" y="21226"/>
                  </a:lnTo>
                  <a:lnTo>
                    <a:pt x="33274" y="21283"/>
                  </a:lnTo>
                  <a:lnTo>
                    <a:pt x="31261" y="22455"/>
                  </a:lnTo>
                  <a:lnTo>
                    <a:pt x="31226" y="22421"/>
                  </a:lnTo>
                  <a:lnTo>
                    <a:pt x="31181" y="22387"/>
                  </a:lnTo>
                  <a:lnTo>
                    <a:pt x="31135" y="22364"/>
                  </a:lnTo>
                  <a:lnTo>
                    <a:pt x="31033" y="22364"/>
                  </a:lnTo>
                  <a:lnTo>
                    <a:pt x="30999" y="22375"/>
                  </a:lnTo>
                  <a:lnTo>
                    <a:pt x="30965" y="22398"/>
                  </a:lnTo>
                  <a:lnTo>
                    <a:pt x="30931" y="22421"/>
                  </a:lnTo>
                  <a:lnTo>
                    <a:pt x="30908" y="22455"/>
                  </a:lnTo>
                  <a:lnTo>
                    <a:pt x="30885" y="22489"/>
                  </a:lnTo>
                  <a:lnTo>
                    <a:pt x="30874" y="22535"/>
                  </a:lnTo>
                  <a:lnTo>
                    <a:pt x="30862" y="22580"/>
                  </a:lnTo>
                  <a:lnTo>
                    <a:pt x="30874" y="22614"/>
                  </a:lnTo>
                  <a:lnTo>
                    <a:pt x="30885" y="22660"/>
                  </a:lnTo>
                  <a:lnTo>
                    <a:pt x="30919" y="22717"/>
                  </a:lnTo>
                  <a:lnTo>
                    <a:pt x="30976" y="22762"/>
                  </a:lnTo>
                  <a:lnTo>
                    <a:pt x="31010" y="22785"/>
                  </a:lnTo>
                  <a:lnTo>
                    <a:pt x="31056" y="22785"/>
                  </a:lnTo>
                  <a:lnTo>
                    <a:pt x="31056" y="25117"/>
                  </a:lnTo>
                  <a:lnTo>
                    <a:pt x="31010" y="25128"/>
                  </a:lnTo>
                  <a:lnTo>
                    <a:pt x="30976" y="25140"/>
                  </a:lnTo>
                  <a:lnTo>
                    <a:pt x="30919" y="25196"/>
                  </a:lnTo>
                  <a:lnTo>
                    <a:pt x="30897" y="25219"/>
                  </a:lnTo>
                  <a:lnTo>
                    <a:pt x="30874" y="25253"/>
                  </a:lnTo>
                  <a:lnTo>
                    <a:pt x="30874" y="25299"/>
                  </a:lnTo>
                  <a:lnTo>
                    <a:pt x="30862" y="25333"/>
                  </a:lnTo>
                  <a:lnTo>
                    <a:pt x="30862" y="25367"/>
                  </a:lnTo>
                  <a:lnTo>
                    <a:pt x="30874" y="25413"/>
                  </a:lnTo>
                  <a:lnTo>
                    <a:pt x="28917" y="26539"/>
                  </a:lnTo>
                  <a:lnTo>
                    <a:pt x="28883" y="26493"/>
                  </a:lnTo>
                  <a:lnTo>
                    <a:pt x="28826" y="26459"/>
                  </a:lnTo>
                  <a:lnTo>
                    <a:pt x="28769" y="26436"/>
                  </a:lnTo>
                  <a:lnTo>
                    <a:pt x="28712" y="26425"/>
                  </a:lnTo>
                  <a:lnTo>
                    <a:pt x="28644" y="26436"/>
                  </a:lnTo>
                  <a:lnTo>
                    <a:pt x="28587" y="26459"/>
                  </a:lnTo>
                  <a:lnTo>
                    <a:pt x="28542" y="26493"/>
                  </a:lnTo>
                  <a:lnTo>
                    <a:pt x="28496" y="26550"/>
                  </a:lnTo>
                  <a:lnTo>
                    <a:pt x="26540" y="25413"/>
                  </a:lnTo>
                  <a:lnTo>
                    <a:pt x="26551" y="25378"/>
                  </a:lnTo>
                  <a:lnTo>
                    <a:pt x="26563" y="25333"/>
                  </a:lnTo>
                  <a:lnTo>
                    <a:pt x="26551" y="25287"/>
                  </a:lnTo>
                  <a:lnTo>
                    <a:pt x="26540" y="25253"/>
                  </a:lnTo>
                  <a:lnTo>
                    <a:pt x="26517" y="25219"/>
                  </a:lnTo>
                  <a:lnTo>
                    <a:pt x="26494" y="25185"/>
                  </a:lnTo>
                  <a:lnTo>
                    <a:pt x="26460" y="25151"/>
                  </a:lnTo>
                  <a:lnTo>
                    <a:pt x="26426" y="25140"/>
                  </a:lnTo>
                  <a:lnTo>
                    <a:pt x="26381" y="25128"/>
                  </a:lnTo>
                  <a:lnTo>
                    <a:pt x="26346" y="25117"/>
                  </a:lnTo>
                  <a:lnTo>
                    <a:pt x="26301" y="25128"/>
                  </a:lnTo>
                  <a:lnTo>
                    <a:pt x="26255" y="25140"/>
                  </a:lnTo>
                  <a:lnTo>
                    <a:pt x="26221" y="25151"/>
                  </a:lnTo>
                  <a:lnTo>
                    <a:pt x="26187" y="25185"/>
                  </a:lnTo>
                  <a:lnTo>
                    <a:pt x="26164" y="25219"/>
                  </a:lnTo>
                  <a:lnTo>
                    <a:pt x="26142" y="25253"/>
                  </a:lnTo>
                  <a:lnTo>
                    <a:pt x="26130" y="25287"/>
                  </a:lnTo>
                  <a:lnTo>
                    <a:pt x="26130" y="25333"/>
                  </a:lnTo>
                  <a:lnTo>
                    <a:pt x="26142" y="25401"/>
                  </a:lnTo>
                  <a:lnTo>
                    <a:pt x="24151" y="26550"/>
                  </a:lnTo>
                  <a:lnTo>
                    <a:pt x="24117" y="26516"/>
                  </a:lnTo>
                  <a:lnTo>
                    <a:pt x="24071" y="26482"/>
                  </a:lnTo>
                  <a:lnTo>
                    <a:pt x="24026" y="26459"/>
                  </a:lnTo>
                  <a:lnTo>
                    <a:pt x="23912" y="26459"/>
                  </a:lnTo>
                  <a:lnTo>
                    <a:pt x="23867" y="26482"/>
                  </a:lnTo>
                  <a:lnTo>
                    <a:pt x="23821" y="26516"/>
                  </a:lnTo>
                  <a:lnTo>
                    <a:pt x="23787" y="26562"/>
                  </a:lnTo>
                  <a:lnTo>
                    <a:pt x="21830" y="25424"/>
                  </a:lnTo>
                  <a:lnTo>
                    <a:pt x="21842" y="25378"/>
                  </a:lnTo>
                  <a:lnTo>
                    <a:pt x="21842" y="25333"/>
                  </a:lnTo>
                  <a:lnTo>
                    <a:pt x="21842" y="25287"/>
                  </a:lnTo>
                  <a:lnTo>
                    <a:pt x="21830" y="25242"/>
                  </a:lnTo>
                  <a:lnTo>
                    <a:pt x="21808" y="25196"/>
                  </a:lnTo>
                  <a:lnTo>
                    <a:pt x="21773" y="25162"/>
                  </a:lnTo>
                  <a:lnTo>
                    <a:pt x="21739" y="25128"/>
                  </a:lnTo>
                  <a:lnTo>
                    <a:pt x="21694" y="25105"/>
                  </a:lnTo>
                  <a:lnTo>
                    <a:pt x="21648" y="25094"/>
                  </a:lnTo>
                  <a:lnTo>
                    <a:pt x="21557" y="25094"/>
                  </a:lnTo>
                  <a:lnTo>
                    <a:pt x="21512" y="25105"/>
                  </a:lnTo>
                  <a:lnTo>
                    <a:pt x="21466" y="25128"/>
                  </a:lnTo>
                  <a:lnTo>
                    <a:pt x="21432" y="25162"/>
                  </a:lnTo>
                  <a:lnTo>
                    <a:pt x="21398" y="25196"/>
                  </a:lnTo>
                  <a:lnTo>
                    <a:pt x="21375" y="25242"/>
                  </a:lnTo>
                  <a:lnTo>
                    <a:pt x="21364" y="25287"/>
                  </a:lnTo>
                  <a:lnTo>
                    <a:pt x="21353" y="25333"/>
                  </a:lnTo>
                  <a:lnTo>
                    <a:pt x="21364" y="25378"/>
                  </a:lnTo>
                  <a:lnTo>
                    <a:pt x="21375" y="25424"/>
                  </a:lnTo>
                  <a:lnTo>
                    <a:pt x="19442" y="26539"/>
                  </a:lnTo>
                  <a:lnTo>
                    <a:pt x="19407" y="26493"/>
                  </a:lnTo>
                  <a:lnTo>
                    <a:pt x="19351" y="26459"/>
                  </a:lnTo>
                  <a:lnTo>
                    <a:pt x="19294" y="26436"/>
                  </a:lnTo>
                  <a:lnTo>
                    <a:pt x="19237" y="26425"/>
                  </a:lnTo>
                  <a:lnTo>
                    <a:pt x="19180" y="26436"/>
                  </a:lnTo>
                  <a:lnTo>
                    <a:pt x="19134" y="26448"/>
                  </a:lnTo>
                  <a:lnTo>
                    <a:pt x="19089" y="26471"/>
                  </a:lnTo>
                  <a:lnTo>
                    <a:pt x="19055" y="26505"/>
                  </a:lnTo>
                  <a:lnTo>
                    <a:pt x="19021" y="26539"/>
                  </a:lnTo>
                  <a:lnTo>
                    <a:pt x="18998" y="26584"/>
                  </a:lnTo>
                  <a:lnTo>
                    <a:pt x="18975" y="26630"/>
                  </a:lnTo>
                  <a:lnTo>
                    <a:pt x="18975" y="26687"/>
                  </a:lnTo>
                  <a:lnTo>
                    <a:pt x="18975" y="26732"/>
                  </a:lnTo>
                  <a:lnTo>
                    <a:pt x="18986" y="26778"/>
                  </a:lnTo>
                  <a:lnTo>
                    <a:pt x="19009" y="26823"/>
                  </a:lnTo>
                  <a:lnTo>
                    <a:pt x="19043" y="26857"/>
                  </a:lnTo>
                  <a:lnTo>
                    <a:pt x="19078" y="26891"/>
                  </a:lnTo>
                  <a:lnTo>
                    <a:pt x="19112" y="26914"/>
                  </a:lnTo>
                  <a:lnTo>
                    <a:pt x="19157" y="26926"/>
                  </a:lnTo>
                  <a:lnTo>
                    <a:pt x="19203" y="26937"/>
                  </a:lnTo>
                  <a:lnTo>
                    <a:pt x="19203" y="29201"/>
                  </a:lnTo>
                  <a:lnTo>
                    <a:pt x="19157" y="29212"/>
                  </a:lnTo>
                  <a:lnTo>
                    <a:pt x="19112" y="29223"/>
                  </a:lnTo>
                  <a:lnTo>
                    <a:pt x="19078" y="29246"/>
                  </a:lnTo>
                  <a:lnTo>
                    <a:pt x="19043" y="29280"/>
                  </a:lnTo>
                  <a:lnTo>
                    <a:pt x="19021" y="29314"/>
                  </a:lnTo>
                  <a:lnTo>
                    <a:pt x="19009" y="29348"/>
                  </a:lnTo>
                  <a:lnTo>
                    <a:pt x="18986" y="29394"/>
                  </a:lnTo>
                  <a:lnTo>
                    <a:pt x="18986" y="29439"/>
                  </a:lnTo>
                  <a:lnTo>
                    <a:pt x="18998" y="29485"/>
                  </a:lnTo>
                  <a:lnTo>
                    <a:pt x="19009" y="29542"/>
                  </a:lnTo>
                  <a:lnTo>
                    <a:pt x="19032" y="29576"/>
                  </a:lnTo>
                  <a:lnTo>
                    <a:pt x="19055" y="29610"/>
                  </a:lnTo>
                  <a:lnTo>
                    <a:pt x="19100" y="29644"/>
                  </a:lnTo>
                  <a:lnTo>
                    <a:pt x="19134" y="29667"/>
                  </a:lnTo>
                  <a:lnTo>
                    <a:pt x="19180" y="29678"/>
                  </a:lnTo>
                  <a:lnTo>
                    <a:pt x="19237" y="29690"/>
                  </a:lnTo>
                  <a:lnTo>
                    <a:pt x="19294" y="29678"/>
                  </a:lnTo>
                  <a:lnTo>
                    <a:pt x="19351" y="29656"/>
                  </a:lnTo>
                  <a:lnTo>
                    <a:pt x="19396" y="29621"/>
                  </a:lnTo>
                  <a:lnTo>
                    <a:pt x="19430" y="29576"/>
                  </a:lnTo>
                  <a:lnTo>
                    <a:pt x="21421" y="30725"/>
                  </a:lnTo>
                  <a:lnTo>
                    <a:pt x="21409" y="30793"/>
                  </a:lnTo>
                  <a:lnTo>
                    <a:pt x="21421" y="30861"/>
                  </a:lnTo>
                  <a:lnTo>
                    <a:pt x="21455" y="30918"/>
                  </a:lnTo>
                  <a:lnTo>
                    <a:pt x="21500" y="30952"/>
                  </a:lnTo>
                  <a:lnTo>
                    <a:pt x="21569" y="30975"/>
                  </a:lnTo>
                  <a:lnTo>
                    <a:pt x="21569" y="33330"/>
                  </a:lnTo>
                  <a:lnTo>
                    <a:pt x="21535" y="33341"/>
                  </a:lnTo>
                  <a:lnTo>
                    <a:pt x="21500" y="33353"/>
                  </a:lnTo>
                  <a:lnTo>
                    <a:pt x="21432" y="33398"/>
                  </a:lnTo>
                  <a:lnTo>
                    <a:pt x="21409" y="33432"/>
                  </a:lnTo>
                  <a:lnTo>
                    <a:pt x="21398" y="33466"/>
                  </a:lnTo>
                  <a:lnTo>
                    <a:pt x="21387" y="33500"/>
                  </a:lnTo>
                  <a:lnTo>
                    <a:pt x="21375" y="33546"/>
                  </a:lnTo>
                  <a:lnTo>
                    <a:pt x="21387" y="33580"/>
                  </a:lnTo>
                  <a:lnTo>
                    <a:pt x="21398" y="33626"/>
                  </a:lnTo>
                  <a:lnTo>
                    <a:pt x="19407" y="34775"/>
                  </a:lnTo>
                  <a:lnTo>
                    <a:pt x="19373" y="34729"/>
                  </a:lnTo>
                  <a:lnTo>
                    <a:pt x="19328" y="34706"/>
                  </a:lnTo>
                  <a:lnTo>
                    <a:pt x="19282" y="34684"/>
                  </a:lnTo>
                  <a:lnTo>
                    <a:pt x="19180" y="34684"/>
                  </a:lnTo>
                  <a:lnTo>
                    <a:pt x="19123" y="34706"/>
                  </a:lnTo>
                  <a:lnTo>
                    <a:pt x="19089" y="34740"/>
                  </a:lnTo>
                  <a:lnTo>
                    <a:pt x="19055" y="34775"/>
                  </a:lnTo>
                  <a:lnTo>
                    <a:pt x="17041" y="33614"/>
                  </a:lnTo>
                  <a:lnTo>
                    <a:pt x="17053" y="33580"/>
                  </a:lnTo>
                  <a:lnTo>
                    <a:pt x="17053" y="33546"/>
                  </a:lnTo>
                  <a:lnTo>
                    <a:pt x="17053" y="33512"/>
                  </a:lnTo>
                  <a:lnTo>
                    <a:pt x="17041" y="33478"/>
                  </a:lnTo>
                  <a:lnTo>
                    <a:pt x="17007" y="33409"/>
                  </a:lnTo>
                  <a:lnTo>
                    <a:pt x="16950" y="33375"/>
                  </a:lnTo>
                  <a:lnTo>
                    <a:pt x="16916" y="33364"/>
                  </a:lnTo>
                  <a:lnTo>
                    <a:pt x="16871" y="33353"/>
                  </a:lnTo>
                  <a:lnTo>
                    <a:pt x="16871" y="30964"/>
                  </a:lnTo>
                  <a:lnTo>
                    <a:pt x="16939" y="30941"/>
                  </a:lnTo>
                  <a:lnTo>
                    <a:pt x="16984" y="30907"/>
                  </a:lnTo>
                  <a:lnTo>
                    <a:pt x="17019" y="30850"/>
                  </a:lnTo>
                  <a:lnTo>
                    <a:pt x="17030" y="30793"/>
                  </a:lnTo>
                  <a:lnTo>
                    <a:pt x="17030" y="30748"/>
                  </a:lnTo>
                  <a:lnTo>
                    <a:pt x="17019" y="30725"/>
                  </a:lnTo>
                  <a:lnTo>
                    <a:pt x="16984" y="30668"/>
                  </a:lnTo>
                  <a:lnTo>
                    <a:pt x="16928" y="30634"/>
                  </a:lnTo>
                  <a:lnTo>
                    <a:pt x="16893" y="30623"/>
                  </a:lnTo>
                  <a:lnTo>
                    <a:pt x="16859" y="30611"/>
                  </a:lnTo>
                  <a:lnTo>
                    <a:pt x="16814" y="30623"/>
                  </a:lnTo>
                  <a:lnTo>
                    <a:pt x="16780" y="30634"/>
                  </a:lnTo>
                  <a:lnTo>
                    <a:pt x="16746" y="30657"/>
                  </a:lnTo>
                  <a:lnTo>
                    <a:pt x="16723" y="30691"/>
                  </a:lnTo>
                  <a:lnTo>
                    <a:pt x="14652" y="29496"/>
                  </a:lnTo>
                  <a:lnTo>
                    <a:pt x="14664" y="29439"/>
                  </a:lnTo>
                  <a:lnTo>
                    <a:pt x="14652" y="29405"/>
                  </a:lnTo>
                  <a:lnTo>
                    <a:pt x="14641" y="29371"/>
                  </a:lnTo>
                  <a:lnTo>
                    <a:pt x="14607" y="29326"/>
                  </a:lnTo>
                  <a:lnTo>
                    <a:pt x="14561" y="29292"/>
                  </a:lnTo>
                  <a:lnTo>
                    <a:pt x="14527" y="29280"/>
                  </a:lnTo>
                  <a:lnTo>
                    <a:pt x="14493" y="29269"/>
                  </a:lnTo>
                  <a:lnTo>
                    <a:pt x="14459" y="29280"/>
                  </a:lnTo>
                  <a:lnTo>
                    <a:pt x="14425" y="29292"/>
                  </a:lnTo>
                  <a:lnTo>
                    <a:pt x="14368" y="29326"/>
                  </a:lnTo>
                  <a:lnTo>
                    <a:pt x="14334" y="29371"/>
                  </a:lnTo>
                  <a:lnTo>
                    <a:pt x="14323" y="29405"/>
                  </a:lnTo>
                  <a:lnTo>
                    <a:pt x="14323" y="29439"/>
                  </a:lnTo>
                  <a:lnTo>
                    <a:pt x="14334" y="29485"/>
                  </a:lnTo>
                  <a:lnTo>
                    <a:pt x="12321" y="30645"/>
                  </a:lnTo>
                  <a:lnTo>
                    <a:pt x="12286" y="30600"/>
                  </a:lnTo>
                  <a:lnTo>
                    <a:pt x="12241" y="30566"/>
                  </a:lnTo>
                  <a:lnTo>
                    <a:pt x="12184" y="30554"/>
                  </a:lnTo>
                  <a:lnTo>
                    <a:pt x="12127" y="30543"/>
                  </a:lnTo>
                  <a:lnTo>
                    <a:pt x="12059" y="30554"/>
                  </a:lnTo>
                  <a:lnTo>
                    <a:pt x="12002" y="30577"/>
                  </a:lnTo>
                  <a:lnTo>
                    <a:pt x="11957" y="30611"/>
                  </a:lnTo>
                  <a:lnTo>
                    <a:pt x="11911" y="30657"/>
                  </a:lnTo>
                  <a:lnTo>
                    <a:pt x="9954" y="29519"/>
                  </a:lnTo>
                  <a:lnTo>
                    <a:pt x="9966" y="29485"/>
                  </a:lnTo>
                  <a:lnTo>
                    <a:pt x="9966" y="29439"/>
                  </a:lnTo>
                  <a:lnTo>
                    <a:pt x="9966" y="29394"/>
                  </a:lnTo>
                  <a:lnTo>
                    <a:pt x="9954" y="29360"/>
                  </a:lnTo>
                  <a:lnTo>
                    <a:pt x="9932" y="29326"/>
                  </a:lnTo>
                  <a:lnTo>
                    <a:pt x="9909" y="29292"/>
                  </a:lnTo>
                  <a:lnTo>
                    <a:pt x="9875" y="29269"/>
                  </a:lnTo>
                  <a:lnTo>
                    <a:pt x="9841" y="29246"/>
                  </a:lnTo>
                  <a:lnTo>
                    <a:pt x="9807" y="29235"/>
                  </a:lnTo>
                  <a:lnTo>
                    <a:pt x="9761" y="29223"/>
                  </a:lnTo>
                  <a:lnTo>
                    <a:pt x="9761" y="26857"/>
                  </a:lnTo>
                  <a:lnTo>
                    <a:pt x="9829" y="26846"/>
                  </a:lnTo>
                  <a:lnTo>
                    <a:pt x="9875" y="26800"/>
                  </a:lnTo>
                  <a:lnTo>
                    <a:pt x="9909" y="26755"/>
                  </a:lnTo>
                  <a:lnTo>
                    <a:pt x="9920" y="26687"/>
                  </a:lnTo>
                  <a:lnTo>
                    <a:pt x="9920" y="26653"/>
                  </a:lnTo>
                  <a:lnTo>
                    <a:pt x="9909" y="26618"/>
                  </a:lnTo>
                  <a:lnTo>
                    <a:pt x="9875" y="26562"/>
                  </a:lnTo>
                  <a:lnTo>
                    <a:pt x="9818" y="26516"/>
                  </a:lnTo>
                  <a:lnTo>
                    <a:pt x="9784" y="26516"/>
                  </a:lnTo>
                  <a:lnTo>
                    <a:pt x="9750" y="26505"/>
                  </a:lnTo>
                  <a:lnTo>
                    <a:pt x="9704" y="26516"/>
                  </a:lnTo>
                  <a:lnTo>
                    <a:pt x="9670" y="26527"/>
                  </a:lnTo>
                  <a:lnTo>
                    <a:pt x="9636" y="26550"/>
                  </a:lnTo>
                  <a:lnTo>
                    <a:pt x="9602" y="26584"/>
                  </a:lnTo>
                  <a:lnTo>
                    <a:pt x="7554" y="25401"/>
                  </a:lnTo>
                  <a:lnTo>
                    <a:pt x="7566" y="25333"/>
                  </a:lnTo>
                  <a:lnTo>
                    <a:pt x="7566" y="25299"/>
                  </a:lnTo>
                  <a:lnTo>
                    <a:pt x="7554" y="25265"/>
                  </a:lnTo>
                  <a:lnTo>
                    <a:pt x="7531" y="25231"/>
                  </a:lnTo>
                  <a:lnTo>
                    <a:pt x="7509" y="25196"/>
                  </a:lnTo>
                  <a:lnTo>
                    <a:pt x="7475" y="25174"/>
                  </a:lnTo>
                  <a:lnTo>
                    <a:pt x="7440" y="25151"/>
                  </a:lnTo>
                  <a:lnTo>
                    <a:pt x="7406" y="25140"/>
                  </a:lnTo>
                  <a:lnTo>
                    <a:pt x="7327" y="25140"/>
                  </a:lnTo>
                  <a:lnTo>
                    <a:pt x="7293" y="25151"/>
                  </a:lnTo>
                  <a:lnTo>
                    <a:pt x="7258" y="25174"/>
                  </a:lnTo>
                  <a:lnTo>
                    <a:pt x="7236" y="25196"/>
                  </a:lnTo>
                  <a:lnTo>
                    <a:pt x="7213" y="25231"/>
                  </a:lnTo>
                  <a:lnTo>
                    <a:pt x="7190" y="25265"/>
                  </a:lnTo>
                  <a:lnTo>
                    <a:pt x="7179" y="25299"/>
                  </a:lnTo>
                  <a:lnTo>
                    <a:pt x="7179" y="25333"/>
                  </a:lnTo>
                  <a:lnTo>
                    <a:pt x="7190" y="25401"/>
                  </a:lnTo>
                  <a:lnTo>
                    <a:pt x="5177" y="26562"/>
                  </a:lnTo>
                  <a:lnTo>
                    <a:pt x="5143" y="26516"/>
                  </a:lnTo>
                  <a:lnTo>
                    <a:pt x="5109" y="26493"/>
                  </a:lnTo>
                  <a:lnTo>
                    <a:pt x="5052" y="26471"/>
                  </a:lnTo>
                  <a:lnTo>
                    <a:pt x="4995" y="26459"/>
                  </a:lnTo>
                  <a:lnTo>
                    <a:pt x="4949" y="26471"/>
                  </a:lnTo>
                  <a:lnTo>
                    <a:pt x="4892" y="26493"/>
                  </a:lnTo>
                  <a:lnTo>
                    <a:pt x="4858" y="26516"/>
                  </a:lnTo>
                  <a:lnTo>
                    <a:pt x="4824" y="26562"/>
                  </a:lnTo>
                  <a:lnTo>
                    <a:pt x="2856" y="25424"/>
                  </a:lnTo>
                  <a:lnTo>
                    <a:pt x="2868" y="25378"/>
                  </a:lnTo>
                  <a:lnTo>
                    <a:pt x="2868" y="25333"/>
                  </a:lnTo>
                  <a:lnTo>
                    <a:pt x="2868" y="25287"/>
                  </a:lnTo>
                  <a:lnTo>
                    <a:pt x="2856" y="25242"/>
                  </a:lnTo>
                  <a:lnTo>
                    <a:pt x="2833" y="25196"/>
                  </a:lnTo>
                  <a:lnTo>
                    <a:pt x="2799" y="25162"/>
                  </a:lnTo>
                  <a:lnTo>
                    <a:pt x="2765" y="25140"/>
                  </a:lnTo>
                  <a:lnTo>
                    <a:pt x="2720" y="25117"/>
                  </a:lnTo>
                  <a:lnTo>
                    <a:pt x="2674" y="25105"/>
                  </a:lnTo>
                  <a:lnTo>
                    <a:pt x="2629" y="25094"/>
                  </a:lnTo>
                  <a:lnTo>
                    <a:pt x="2583" y="25105"/>
                  </a:lnTo>
                  <a:lnTo>
                    <a:pt x="2538" y="25117"/>
                  </a:lnTo>
                  <a:lnTo>
                    <a:pt x="2492" y="25140"/>
                  </a:lnTo>
                  <a:lnTo>
                    <a:pt x="2458" y="25162"/>
                  </a:lnTo>
                  <a:lnTo>
                    <a:pt x="2435" y="25196"/>
                  </a:lnTo>
                  <a:lnTo>
                    <a:pt x="2413" y="25242"/>
                  </a:lnTo>
                  <a:lnTo>
                    <a:pt x="2401" y="25287"/>
                  </a:lnTo>
                  <a:lnTo>
                    <a:pt x="2390" y="25333"/>
                  </a:lnTo>
                  <a:lnTo>
                    <a:pt x="2390" y="25378"/>
                  </a:lnTo>
                  <a:lnTo>
                    <a:pt x="2413" y="25424"/>
                  </a:lnTo>
                  <a:lnTo>
                    <a:pt x="410" y="26573"/>
                  </a:lnTo>
                  <a:lnTo>
                    <a:pt x="388" y="26539"/>
                  </a:lnTo>
                  <a:lnTo>
                    <a:pt x="342" y="26516"/>
                  </a:lnTo>
                  <a:lnTo>
                    <a:pt x="308" y="26505"/>
                  </a:lnTo>
                  <a:lnTo>
                    <a:pt x="263" y="26493"/>
                  </a:lnTo>
                  <a:lnTo>
                    <a:pt x="217" y="26493"/>
                  </a:lnTo>
                  <a:lnTo>
                    <a:pt x="183" y="26505"/>
                  </a:lnTo>
                  <a:lnTo>
                    <a:pt x="160" y="26527"/>
                  </a:lnTo>
                  <a:lnTo>
                    <a:pt x="126" y="26550"/>
                  </a:lnTo>
                  <a:lnTo>
                    <a:pt x="103" y="26573"/>
                  </a:lnTo>
                  <a:lnTo>
                    <a:pt x="92" y="26607"/>
                  </a:lnTo>
                  <a:lnTo>
                    <a:pt x="81" y="26641"/>
                  </a:lnTo>
                  <a:lnTo>
                    <a:pt x="69" y="26687"/>
                  </a:lnTo>
                  <a:lnTo>
                    <a:pt x="81" y="26755"/>
                  </a:lnTo>
                  <a:lnTo>
                    <a:pt x="115" y="26812"/>
                  </a:lnTo>
                  <a:lnTo>
                    <a:pt x="172" y="26846"/>
                  </a:lnTo>
                  <a:lnTo>
                    <a:pt x="240" y="26869"/>
                  </a:lnTo>
                  <a:lnTo>
                    <a:pt x="240" y="29189"/>
                  </a:lnTo>
                  <a:lnTo>
                    <a:pt x="183" y="29189"/>
                  </a:lnTo>
                  <a:lnTo>
                    <a:pt x="149" y="29212"/>
                  </a:lnTo>
                  <a:lnTo>
                    <a:pt x="103" y="29235"/>
                  </a:lnTo>
                  <a:lnTo>
                    <a:pt x="69" y="29269"/>
                  </a:lnTo>
                  <a:lnTo>
                    <a:pt x="46" y="29303"/>
                  </a:lnTo>
                  <a:lnTo>
                    <a:pt x="24" y="29348"/>
                  </a:lnTo>
                  <a:lnTo>
                    <a:pt x="12" y="29394"/>
                  </a:lnTo>
                  <a:lnTo>
                    <a:pt x="1" y="29439"/>
                  </a:lnTo>
                  <a:lnTo>
                    <a:pt x="12" y="29496"/>
                  </a:lnTo>
                  <a:lnTo>
                    <a:pt x="24" y="29542"/>
                  </a:lnTo>
                  <a:lnTo>
                    <a:pt x="46" y="29587"/>
                  </a:lnTo>
                  <a:lnTo>
                    <a:pt x="81" y="29621"/>
                  </a:lnTo>
                  <a:lnTo>
                    <a:pt x="115" y="29656"/>
                  </a:lnTo>
                  <a:lnTo>
                    <a:pt x="160" y="29678"/>
                  </a:lnTo>
                  <a:lnTo>
                    <a:pt x="206" y="29690"/>
                  </a:lnTo>
                  <a:lnTo>
                    <a:pt x="263" y="29701"/>
                  </a:lnTo>
                  <a:lnTo>
                    <a:pt x="331" y="29690"/>
                  </a:lnTo>
                  <a:lnTo>
                    <a:pt x="388" y="29667"/>
                  </a:lnTo>
                  <a:lnTo>
                    <a:pt x="433" y="29633"/>
                  </a:lnTo>
                  <a:lnTo>
                    <a:pt x="479" y="29576"/>
                  </a:lnTo>
                  <a:lnTo>
                    <a:pt x="2469" y="30736"/>
                  </a:lnTo>
                  <a:lnTo>
                    <a:pt x="2458" y="30793"/>
                  </a:lnTo>
                  <a:lnTo>
                    <a:pt x="2469" y="30827"/>
                  </a:lnTo>
                  <a:lnTo>
                    <a:pt x="2481" y="30850"/>
                  </a:lnTo>
                  <a:lnTo>
                    <a:pt x="2515" y="30907"/>
                  </a:lnTo>
                  <a:lnTo>
                    <a:pt x="2560" y="30941"/>
                  </a:lnTo>
                  <a:lnTo>
                    <a:pt x="2595" y="30952"/>
                  </a:lnTo>
                  <a:lnTo>
                    <a:pt x="2663" y="30952"/>
                  </a:lnTo>
                  <a:lnTo>
                    <a:pt x="2697" y="30941"/>
                  </a:lnTo>
                  <a:lnTo>
                    <a:pt x="2754" y="30907"/>
                  </a:lnTo>
                  <a:lnTo>
                    <a:pt x="2788" y="30850"/>
                  </a:lnTo>
                  <a:lnTo>
                    <a:pt x="2799" y="30827"/>
                  </a:lnTo>
                  <a:lnTo>
                    <a:pt x="2799" y="30793"/>
                  </a:lnTo>
                  <a:lnTo>
                    <a:pt x="2788" y="30725"/>
                  </a:lnTo>
                  <a:lnTo>
                    <a:pt x="4824" y="29553"/>
                  </a:lnTo>
                  <a:lnTo>
                    <a:pt x="4858" y="29599"/>
                  </a:lnTo>
                  <a:lnTo>
                    <a:pt x="4904" y="29621"/>
                  </a:lnTo>
                  <a:lnTo>
                    <a:pt x="4949" y="29644"/>
                  </a:lnTo>
                  <a:lnTo>
                    <a:pt x="4995" y="29656"/>
                  </a:lnTo>
                  <a:lnTo>
                    <a:pt x="5052" y="29644"/>
                  </a:lnTo>
                  <a:lnTo>
                    <a:pt x="5097" y="29621"/>
                  </a:lnTo>
                  <a:lnTo>
                    <a:pt x="5143" y="29599"/>
                  </a:lnTo>
                  <a:lnTo>
                    <a:pt x="5177" y="29553"/>
                  </a:lnTo>
                  <a:lnTo>
                    <a:pt x="7179" y="30714"/>
                  </a:lnTo>
                  <a:lnTo>
                    <a:pt x="7167" y="30748"/>
                  </a:lnTo>
                  <a:lnTo>
                    <a:pt x="7167" y="30793"/>
                  </a:lnTo>
                  <a:lnTo>
                    <a:pt x="7167" y="30827"/>
                  </a:lnTo>
                  <a:lnTo>
                    <a:pt x="7179" y="30861"/>
                  </a:lnTo>
                  <a:lnTo>
                    <a:pt x="7224" y="30918"/>
                  </a:lnTo>
                  <a:lnTo>
                    <a:pt x="7281" y="30964"/>
                  </a:lnTo>
                  <a:lnTo>
                    <a:pt x="7315" y="30987"/>
                  </a:lnTo>
                  <a:lnTo>
                    <a:pt x="7349" y="30987"/>
                  </a:lnTo>
                  <a:lnTo>
                    <a:pt x="7349" y="33353"/>
                  </a:lnTo>
                  <a:lnTo>
                    <a:pt x="7281" y="33375"/>
                  </a:lnTo>
                  <a:lnTo>
                    <a:pt x="7224" y="33421"/>
                  </a:lnTo>
                  <a:lnTo>
                    <a:pt x="7190" y="33478"/>
                  </a:lnTo>
                  <a:lnTo>
                    <a:pt x="7179" y="33512"/>
                  </a:lnTo>
                  <a:lnTo>
                    <a:pt x="7179" y="33546"/>
                  </a:lnTo>
                  <a:lnTo>
                    <a:pt x="7190" y="33614"/>
                  </a:lnTo>
                  <a:lnTo>
                    <a:pt x="5200" y="34763"/>
                  </a:lnTo>
                  <a:lnTo>
                    <a:pt x="5165" y="34718"/>
                  </a:lnTo>
                  <a:lnTo>
                    <a:pt x="5109" y="34684"/>
                  </a:lnTo>
                  <a:lnTo>
                    <a:pt x="5063" y="34661"/>
                  </a:lnTo>
                  <a:lnTo>
                    <a:pt x="4949" y="34661"/>
                  </a:lnTo>
                  <a:lnTo>
                    <a:pt x="4904" y="34672"/>
                  </a:lnTo>
                  <a:lnTo>
                    <a:pt x="4870" y="34695"/>
                  </a:lnTo>
                  <a:lnTo>
                    <a:pt x="4836" y="34729"/>
                  </a:lnTo>
                  <a:lnTo>
                    <a:pt x="4801" y="34763"/>
                  </a:lnTo>
                  <a:lnTo>
                    <a:pt x="4779" y="34797"/>
                  </a:lnTo>
                  <a:lnTo>
                    <a:pt x="4767" y="34843"/>
                  </a:lnTo>
                  <a:lnTo>
                    <a:pt x="4767" y="34900"/>
                  </a:lnTo>
                  <a:lnTo>
                    <a:pt x="4767" y="34934"/>
                  </a:lnTo>
                  <a:lnTo>
                    <a:pt x="4779" y="34979"/>
                  </a:lnTo>
                  <a:lnTo>
                    <a:pt x="4801" y="35025"/>
                  </a:lnTo>
                  <a:lnTo>
                    <a:pt x="4824" y="35059"/>
                  </a:lnTo>
                  <a:lnTo>
                    <a:pt x="4858" y="35082"/>
                  </a:lnTo>
                  <a:lnTo>
                    <a:pt x="4892" y="35104"/>
                  </a:lnTo>
                  <a:lnTo>
                    <a:pt x="4938" y="35127"/>
                  </a:lnTo>
                  <a:lnTo>
                    <a:pt x="4972" y="35127"/>
                  </a:lnTo>
                  <a:lnTo>
                    <a:pt x="4972" y="37482"/>
                  </a:lnTo>
                  <a:lnTo>
                    <a:pt x="4915" y="37505"/>
                  </a:lnTo>
                  <a:lnTo>
                    <a:pt x="4870" y="37539"/>
                  </a:lnTo>
                  <a:lnTo>
                    <a:pt x="4836" y="37584"/>
                  </a:lnTo>
                  <a:lnTo>
                    <a:pt x="4824" y="37652"/>
                  </a:lnTo>
                  <a:lnTo>
                    <a:pt x="4836" y="37709"/>
                  </a:lnTo>
                  <a:lnTo>
                    <a:pt x="2811" y="38881"/>
                  </a:lnTo>
                  <a:lnTo>
                    <a:pt x="2777" y="38836"/>
                  </a:lnTo>
                  <a:lnTo>
                    <a:pt x="2731" y="38801"/>
                  </a:lnTo>
                  <a:lnTo>
                    <a:pt x="2686" y="38790"/>
                  </a:lnTo>
                  <a:lnTo>
                    <a:pt x="2629" y="38779"/>
                  </a:lnTo>
                  <a:lnTo>
                    <a:pt x="2583" y="38779"/>
                  </a:lnTo>
                  <a:lnTo>
                    <a:pt x="2549" y="38801"/>
                  </a:lnTo>
                  <a:lnTo>
                    <a:pt x="2504" y="38813"/>
                  </a:lnTo>
                  <a:lnTo>
                    <a:pt x="2481" y="38847"/>
                  </a:lnTo>
                  <a:lnTo>
                    <a:pt x="2447" y="38881"/>
                  </a:lnTo>
                  <a:lnTo>
                    <a:pt x="2424" y="38915"/>
                  </a:lnTo>
                  <a:lnTo>
                    <a:pt x="2413" y="38949"/>
                  </a:lnTo>
                  <a:lnTo>
                    <a:pt x="2413" y="38995"/>
                  </a:lnTo>
                  <a:lnTo>
                    <a:pt x="2413" y="39040"/>
                  </a:lnTo>
                  <a:lnTo>
                    <a:pt x="2424" y="39074"/>
                  </a:lnTo>
                  <a:lnTo>
                    <a:pt x="2447" y="39109"/>
                  </a:lnTo>
                  <a:lnTo>
                    <a:pt x="2469" y="39143"/>
                  </a:lnTo>
                  <a:lnTo>
                    <a:pt x="2492" y="39165"/>
                  </a:lnTo>
                  <a:lnTo>
                    <a:pt x="2526" y="39188"/>
                  </a:lnTo>
                  <a:lnTo>
                    <a:pt x="2572" y="39211"/>
                  </a:lnTo>
                  <a:lnTo>
                    <a:pt x="2606" y="39211"/>
                  </a:lnTo>
                  <a:lnTo>
                    <a:pt x="2606" y="41509"/>
                  </a:lnTo>
                  <a:lnTo>
                    <a:pt x="2560" y="41520"/>
                  </a:lnTo>
                  <a:lnTo>
                    <a:pt x="2515" y="41532"/>
                  </a:lnTo>
                  <a:lnTo>
                    <a:pt x="2481" y="41554"/>
                  </a:lnTo>
                  <a:lnTo>
                    <a:pt x="2447" y="41588"/>
                  </a:lnTo>
                  <a:lnTo>
                    <a:pt x="2413" y="41623"/>
                  </a:lnTo>
                  <a:lnTo>
                    <a:pt x="2401" y="41668"/>
                  </a:lnTo>
                  <a:lnTo>
                    <a:pt x="2378" y="41714"/>
                  </a:lnTo>
                  <a:lnTo>
                    <a:pt x="2378" y="41759"/>
                  </a:lnTo>
                  <a:lnTo>
                    <a:pt x="2390" y="41805"/>
                  </a:lnTo>
                  <a:lnTo>
                    <a:pt x="2401" y="41850"/>
                  </a:lnTo>
                  <a:lnTo>
                    <a:pt x="2424" y="41896"/>
                  </a:lnTo>
                  <a:lnTo>
                    <a:pt x="2458" y="41930"/>
                  </a:lnTo>
                  <a:lnTo>
                    <a:pt x="2492" y="41964"/>
                  </a:lnTo>
                  <a:lnTo>
                    <a:pt x="2538" y="41987"/>
                  </a:lnTo>
                  <a:lnTo>
                    <a:pt x="2583" y="41998"/>
                  </a:lnTo>
                  <a:lnTo>
                    <a:pt x="2629" y="42009"/>
                  </a:lnTo>
                  <a:lnTo>
                    <a:pt x="2697" y="41998"/>
                  </a:lnTo>
                  <a:lnTo>
                    <a:pt x="2754" y="41975"/>
                  </a:lnTo>
                  <a:lnTo>
                    <a:pt x="2799" y="41941"/>
                  </a:lnTo>
                  <a:lnTo>
                    <a:pt x="2845" y="41896"/>
                  </a:lnTo>
                  <a:lnTo>
                    <a:pt x="4813" y="43033"/>
                  </a:lnTo>
                  <a:lnTo>
                    <a:pt x="4801" y="43067"/>
                  </a:lnTo>
                  <a:lnTo>
                    <a:pt x="4790" y="43101"/>
                  </a:lnTo>
                  <a:lnTo>
                    <a:pt x="4801" y="43147"/>
                  </a:lnTo>
                  <a:lnTo>
                    <a:pt x="4813" y="43181"/>
                  </a:lnTo>
                  <a:lnTo>
                    <a:pt x="4824" y="43215"/>
                  </a:lnTo>
                  <a:lnTo>
                    <a:pt x="4858" y="43249"/>
                  </a:lnTo>
                  <a:lnTo>
                    <a:pt x="4881" y="43272"/>
                  </a:lnTo>
                  <a:lnTo>
                    <a:pt x="4915" y="43295"/>
                  </a:lnTo>
                  <a:lnTo>
                    <a:pt x="4961" y="43306"/>
                  </a:lnTo>
                  <a:lnTo>
                    <a:pt x="5040" y="43306"/>
                  </a:lnTo>
                  <a:lnTo>
                    <a:pt x="5086" y="43295"/>
                  </a:lnTo>
                  <a:lnTo>
                    <a:pt x="5120" y="43272"/>
                  </a:lnTo>
                  <a:lnTo>
                    <a:pt x="5143" y="43249"/>
                  </a:lnTo>
                  <a:lnTo>
                    <a:pt x="5177" y="43215"/>
                  </a:lnTo>
                  <a:lnTo>
                    <a:pt x="5188" y="43181"/>
                  </a:lnTo>
                  <a:lnTo>
                    <a:pt x="5200" y="43147"/>
                  </a:lnTo>
                  <a:lnTo>
                    <a:pt x="5211" y="43101"/>
                  </a:lnTo>
                  <a:lnTo>
                    <a:pt x="5200" y="43067"/>
                  </a:lnTo>
                  <a:lnTo>
                    <a:pt x="5188" y="43033"/>
                  </a:lnTo>
                  <a:lnTo>
                    <a:pt x="7236" y="41850"/>
                  </a:lnTo>
                  <a:lnTo>
                    <a:pt x="7258" y="41884"/>
                  </a:lnTo>
                  <a:lnTo>
                    <a:pt x="7293" y="41907"/>
                  </a:lnTo>
                  <a:lnTo>
                    <a:pt x="7327" y="41918"/>
                  </a:lnTo>
                  <a:lnTo>
                    <a:pt x="7406" y="41918"/>
                  </a:lnTo>
                  <a:lnTo>
                    <a:pt x="7452" y="41907"/>
                  </a:lnTo>
                  <a:lnTo>
                    <a:pt x="7475" y="41884"/>
                  </a:lnTo>
                  <a:lnTo>
                    <a:pt x="7509" y="41850"/>
                  </a:lnTo>
                  <a:lnTo>
                    <a:pt x="9590" y="43056"/>
                  </a:lnTo>
                  <a:lnTo>
                    <a:pt x="9579" y="43101"/>
                  </a:lnTo>
                  <a:lnTo>
                    <a:pt x="9590" y="43158"/>
                  </a:lnTo>
                  <a:lnTo>
                    <a:pt x="9625" y="43215"/>
                  </a:lnTo>
                  <a:lnTo>
                    <a:pt x="9670" y="43249"/>
                  </a:lnTo>
                  <a:lnTo>
                    <a:pt x="9716" y="43261"/>
                  </a:lnTo>
                  <a:lnTo>
                    <a:pt x="9716" y="45604"/>
                  </a:lnTo>
                  <a:lnTo>
                    <a:pt x="9670" y="45615"/>
                  </a:lnTo>
                  <a:lnTo>
                    <a:pt x="9625" y="45638"/>
                  </a:lnTo>
                  <a:lnTo>
                    <a:pt x="9590" y="45661"/>
                  </a:lnTo>
                  <a:lnTo>
                    <a:pt x="9556" y="45695"/>
                  </a:lnTo>
                  <a:lnTo>
                    <a:pt x="9534" y="45729"/>
                  </a:lnTo>
                  <a:lnTo>
                    <a:pt x="9511" y="45775"/>
                  </a:lnTo>
                  <a:lnTo>
                    <a:pt x="9499" y="45809"/>
                  </a:lnTo>
                  <a:lnTo>
                    <a:pt x="9488" y="45866"/>
                  </a:lnTo>
                  <a:lnTo>
                    <a:pt x="9499" y="45911"/>
                  </a:lnTo>
                  <a:lnTo>
                    <a:pt x="9511" y="45957"/>
                  </a:lnTo>
                  <a:lnTo>
                    <a:pt x="9534" y="46002"/>
                  </a:lnTo>
                  <a:lnTo>
                    <a:pt x="9568" y="46048"/>
                  </a:lnTo>
                  <a:lnTo>
                    <a:pt x="9602" y="46070"/>
                  </a:lnTo>
                  <a:lnTo>
                    <a:pt x="9647" y="46093"/>
                  </a:lnTo>
                  <a:lnTo>
                    <a:pt x="9693" y="46116"/>
                  </a:lnTo>
                  <a:lnTo>
                    <a:pt x="9750" y="46116"/>
                  </a:lnTo>
                  <a:lnTo>
                    <a:pt x="9818" y="46104"/>
                  </a:lnTo>
                  <a:lnTo>
                    <a:pt x="9875" y="46082"/>
                  </a:lnTo>
                  <a:lnTo>
                    <a:pt x="9920" y="46048"/>
                  </a:lnTo>
                  <a:lnTo>
                    <a:pt x="9966" y="46002"/>
                  </a:lnTo>
                  <a:lnTo>
                    <a:pt x="11934" y="47140"/>
                  </a:lnTo>
                  <a:lnTo>
                    <a:pt x="11922" y="47208"/>
                  </a:lnTo>
                  <a:lnTo>
                    <a:pt x="11934" y="47276"/>
                  </a:lnTo>
                  <a:lnTo>
                    <a:pt x="11968" y="47344"/>
                  </a:lnTo>
                  <a:lnTo>
                    <a:pt x="12025" y="47378"/>
                  </a:lnTo>
                  <a:lnTo>
                    <a:pt x="12093" y="47401"/>
                  </a:lnTo>
                  <a:lnTo>
                    <a:pt x="12093" y="49142"/>
                  </a:lnTo>
                  <a:lnTo>
                    <a:pt x="12139" y="49142"/>
                  </a:lnTo>
                  <a:lnTo>
                    <a:pt x="12139" y="47413"/>
                  </a:lnTo>
                  <a:lnTo>
                    <a:pt x="12173" y="47401"/>
                  </a:lnTo>
                  <a:lnTo>
                    <a:pt x="12207" y="47390"/>
                  </a:lnTo>
                  <a:lnTo>
                    <a:pt x="12241" y="47367"/>
                  </a:lnTo>
                  <a:lnTo>
                    <a:pt x="12264" y="47344"/>
                  </a:lnTo>
                  <a:lnTo>
                    <a:pt x="12286" y="47322"/>
                  </a:lnTo>
                  <a:lnTo>
                    <a:pt x="12309" y="47287"/>
                  </a:lnTo>
                  <a:lnTo>
                    <a:pt x="12321" y="47253"/>
                  </a:lnTo>
                  <a:lnTo>
                    <a:pt x="12321" y="47208"/>
                  </a:lnTo>
                  <a:lnTo>
                    <a:pt x="12321" y="47174"/>
                  </a:lnTo>
                  <a:lnTo>
                    <a:pt x="12309" y="47128"/>
                  </a:lnTo>
                  <a:lnTo>
                    <a:pt x="14323" y="45968"/>
                  </a:lnTo>
                  <a:lnTo>
                    <a:pt x="14357" y="46013"/>
                  </a:lnTo>
                  <a:lnTo>
                    <a:pt x="14391" y="46036"/>
                  </a:lnTo>
                  <a:lnTo>
                    <a:pt x="14436" y="46059"/>
                  </a:lnTo>
                  <a:lnTo>
                    <a:pt x="14493" y="46070"/>
                  </a:lnTo>
                  <a:lnTo>
                    <a:pt x="14539" y="46059"/>
                  </a:lnTo>
                  <a:lnTo>
                    <a:pt x="14584" y="46036"/>
                  </a:lnTo>
                  <a:lnTo>
                    <a:pt x="14630" y="46013"/>
                  </a:lnTo>
                  <a:lnTo>
                    <a:pt x="14652" y="45979"/>
                  </a:lnTo>
                  <a:lnTo>
                    <a:pt x="16620" y="47105"/>
                  </a:lnTo>
                  <a:lnTo>
                    <a:pt x="16598" y="47162"/>
                  </a:lnTo>
                  <a:lnTo>
                    <a:pt x="16598" y="47208"/>
                  </a:lnTo>
                  <a:lnTo>
                    <a:pt x="16598" y="47253"/>
                  </a:lnTo>
                  <a:lnTo>
                    <a:pt x="16620" y="47299"/>
                  </a:lnTo>
                  <a:lnTo>
                    <a:pt x="16632" y="47344"/>
                  </a:lnTo>
                  <a:lnTo>
                    <a:pt x="16666" y="47390"/>
                  </a:lnTo>
                  <a:lnTo>
                    <a:pt x="16700" y="47413"/>
                  </a:lnTo>
                  <a:lnTo>
                    <a:pt x="16734" y="47447"/>
                  </a:lnTo>
                  <a:lnTo>
                    <a:pt x="16780" y="47458"/>
                  </a:lnTo>
                  <a:lnTo>
                    <a:pt x="16825" y="47469"/>
                  </a:lnTo>
                  <a:lnTo>
                    <a:pt x="16825" y="49142"/>
                  </a:lnTo>
                  <a:lnTo>
                    <a:pt x="16871" y="49142"/>
                  </a:lnTo>
                  <a:lnTo>
                    <a:pt x="16871" y="47469"/>
                  </a:lnTo>
                  <a:lnTo>
                    <a:pt x="16928" y="47469"/>
                  </a:lnTo>
                  <a:lnTo>
                    <a:pt x="16973" y="47447"/>
                  </a:lnTo>
                  <a:lnTo>
                    <a:pt x="17019" y="47424"/>
                  </a:lnTo>
                  <a:lnTo>
                    <a:pt x="17053" y="47390"/>
                  </a:lnTo>
                  <a:lnTo>
                    <a:pt x="17087" y="47356"/>
                  </a:lnTo>
                  <a:lnTo>
                    <a:pt x="17110" y="47310"/>
                  </a:lnTo>
                  <a:lnTo>
                    <a:pt x="17121" y="47265"/>
                  </a:lnTo>
                  <a:lnTo>
                    <a:pt x="17121" y="47208"/>
                  </a:lnTo>
                  <a:lnTo>
                    <a:pt x="17121" y="47151"/>
                  </a:lnTo>
                  <a:lnTo>
                    <a:pt x="17098" y="47105"/>
                  </a:lnTo>
                  <a:lnTo>
                    <a:pt x="19021" y="45991"/>
                  </a:lnTo>
                  <a:lnTo>
                    <a:pt x="19066" y="46036"/>
                  </a:lnTo>
                  <a:lnTo>
                    <a:pt x="19112" y="46082"/>
                  </a:lnTo>
                  <a:lnTo>
                    <a:pt x="19169" y="46104"/>
                  </a:lnTo>
                  <a:lnTo>
                    <a:pt x="19294" y="46104"/>
                  </a:lnTo>
                  <a:lnTo>
                    <a:pt x="19351" y="46082"/>
                  </a:lnTo>
                  <a:lnTo>
                    <a:pt x="19396" y="46048"/>
                  </a:lnTo>
                  <a:lnTo>
                    <a:pt x="19430" y="46002"/>
                  </a:lnTo>
                  <a:lnTo>
                    <a:pt x="21398" y="47128"/>
                  </a:lnTo>
                  <a:lnTo>
                    <a:pt x="21387" y="47174"/>
                  </a:lnTo>
                  <a:lnTo>
                    <a:pt x="21387" y="47208"/>
                  </a:lnTo>
                  <a:lnTo>
                    <a:pt x="21387" y="47253"/>
                  </a:lnTo>
                  <a:lnTo>
                    <a:pt x="21398" y="47287"/>
                  </a:lnTo>
                  <a:lnTo>
                    <a:pt x="21409" y="47322"/>
                  </a:lnTo>
                  <a:lnTo>
                    <a:pt x="21432" y="47356"/>
                  </a:lnTo>
                  <a:lnTo>
                    <a:pt x="21500" y="47401"/>
                  </a:lnTo>
                  <a:lnTo>
                    <a:pt x="21535" y="47413"/>
                  </a:lnTo>
                  <a:lnTo>
                    <a:pt x="21569" y="47424"/>
                  </a:lnTo>
                  <a:lnTo>
                    <a:pt x="21569" y="49142"/>
                  </a:lnTo>
                  <a:lnTo>
                    <a:pt x="21614" y="49142"/>
                  </a:lnTo>
                  <a:lnTo>
                    <a:pt x="21614" y="47424"/>
                  </a:lnTo>
                  <a:lnTo>
                    <a:pt x="21660" y="47424"/>
                  </a:lnTo>
                  <a:lnTo>
                    <a:pt x="21694" y="47401"/>
                  </a:lnTo>
                  <a:lnTo>
                    <a:pt x="21728" y="47390"/>
                  </a:lnTo>
                  <a:lnTo>
                    <a:pt x="21762" y="47356"/>
                  </a:lnTo>
                  <a:lnTo>
                    <a:pt x="21785" y="47322"/>
                  </a:lnTo>
                  <a:lnTo>
                    <a:pt x="21808" y="47287"/>
                  </a:lnTo>
                  <a:lnTo>
                    <a:pt x="21819" y="47253"/>
                  </a:lnTo>
                  <a:lnTo>
                    <a:pt x="21819" y="47208"/>
                  </a:lnTo>
                  <a:lnTo>
                    <a:pt x="21819" y="47162"/>
                  </a:lnTo>
                  <a:lnTo>
                    <a:pt x="21808" y="47128"/>
                  </a:lnTo>
                  <a:lnTo>
                    <a:pt x="23764" y="45991"/>
                  </a:lnTo>
                  <a:lnTo>
                    <a:pt x="23798" y="46036"/>
                  </a:lnTo>
                  <a:lnTo>
                    <a:pt x="23855" y="46070"/>
                  </a:lnTo>
                  <a:lnTo>
                    <a:pt x="23912" y="46104"/>
                  </a:lnTo>
                  <a:lnTo>
                    <a:pt x="24026" y="46104"/>
                  </a:lnTo>
                  <a:lnTo>
                    <a:pt x="24071" y="46093"/>
                  </a:lnTo>
                  <a:lnTo>
                    <a:pt x="24105" y="46070"/>
                  </a:lnTo>
                  <a:lnTo>
                    <a:pt x="24140" y="46036"/>
                  </a:lnTo>
                  <a:lnTo>
                    <a:pt x="24174" y="46002"/>
                  </a:lnTo>
                  <a:lnTo>
                    <a:pt x="24196" y="45957"/>
                  </a:lnTo>
                  <a:lnTo>
                    <a:pt x="24208" y="45911"/>
                  </a:lnTo>
                  <a:lnTo>
                    <a:pt x="24219" y="45866"/>
                  </a:lnTo>
                  <a:lnTo>
                    <a:pt x="24208" y="45809"/>
                  </a:lnTo>
                  <a:lnTo>
                    <a:pt x="24196" y="45775"/>
                  </a:lnTo>
                  <a:lnTo>
                    <a:pt x="24174" y="45729"/>
                  </a:lnTo>
                  <a:lnTo>
                    <a:pt x="24151" y="45695"/>
                  </a:lnTo>
                  <a:lnTo>
                    <a:pt x="24117" y="45661"/>
                  </a:lnTo>
                  <a:lnTo>
                    <a:pt x="24071" y="45638"/>
                  </a:lnTo>
                  <a:lnTo>
                    <a:pt x="24037" y="45627"/>
                  </a:lnTo>
                  <a:lnTo>
                    <a:pt x="23992" y="45615"/>
                  </a:lnTo>
                  <a:lnTo>
                    <a:pt x="23992" y="43374"/>
                  </a:lnTo>
                  <a:lnTo>
                    <a:pt x="24037" y="43363"/>
                  </a:lnTo>
                  <a:lnTo>
                    <a:pt x="24083" y="43352"/>
                  </a:lnTo>
                  <a:lnTo>
                    <a:pt x="24128" y="43317"/>
                  </a:lnTo>
                  <a:lnTo>
                    <a:pt x="24162" y="43295"/>
                  </a:lnTo>
                  <a:lnTo>
                    <a:pt x="24196" y="43249"/>
                  </a:lnTo>
                  <a:lnTo>
                    <a:pt x="24219" y="43204"/>
                  </a:lnTo>
                  <a:lnTo>
                    <a:pt x="24231" y="43158"/>
                  </a:lnTo>
                  <a:lnTo>
                    <a:pt x="24242" y="43101"/>
                  </a:lnTo>
                  <a:lnTo>
                    <a:pt x="24231" y="43044"/>
                  </a:lnTo>
                  <a:lnTo>
                    <a:pt x="24219" y="42999"/>
                  </a:lnTo>
                  <a:lnTo>
                    <a:pt x="24196" y="42953"/>
                  </a:lnTo>
                  <a:lnTo>
                    <a:pt x="24162" y="42919"/>
                  </a:lnTo>
                  <a:lnTo>
                    <a:pt x="24117" y="42885"/>
                  </a:lnTo>
                  <a:lnTo>
                    <a:pt x="24071" y="42851"/>
                  </a:lnTo>
                  <a:lnTo>
                    <a:pt x="24026" y="42840"/>
                  </a:lnTo>
                  <a:lnTo>
                    <a:pt x="23901" y="42840"/>
                  </a:lnTo>
                  <a:lnTo>
                    <a:pt x="23844" y="42874"/>
                  </a:lnTo>
                  <a:lnTo>
                    <a:pt x="23787" y="42908"/>
                  </a:lnTo>
                  <a:lnTo>
                    <a:pt x="23741" y="42965"/>
                  </a:lnTo>
                  <a:lnTo>
                    <a:pt x="21762" y="41816"/>
                  </a:lnTo>
                  <a:lnTo>
                    <a:pt x="21785" y="41759"/>
                  </a:lnTo>
                  <a:lnTo>
                    <a:pt x="21762" y="41691"/>
                  </a:lnTo>
                  <a:lnTo>
                    <a:pt x="21728" y="41634"/>
                  </a:lnTo>
                  <a:lnTo>
                    <a:pt x="21682" y="41600"/>
                  </a:lnTo>
                  <a:lnTo>
                    <a:pt x="21614" y="41577"/>
                  </a:lnTo>
                  <a:lnTo>
                    <a:pt x="21614" y="39256"/>
                  </a:lnTo>
                  <a:lnTo>
                    <a:pt x="21671" y="39256"/>
                  </a:lnTo>
                  <a:lnTo>
                    <a:pt x="21717" y="39234"/>
                  </a:lnTo>
                  <a:lnTo>
                    <a:pt x="21751" y="39211"/>
                  </a:lnTo>
                  <a:lnTo>
                    <a:pt x="21796" y="39177"/>
                  </a:lnTo>
                  <a:lnTo>
                    <a:pt x="21819" y="39143"/>
                  </a:lnTo>
                  <a:lnTo>
                    <a:pt x="21842" y="39097"/>
                  </a:lnTo>
                  <a:lnTo>
                    <a:pt x="21864" y="39052"/>
                  </a:lnTo>
                  <a:lnTo>
                    <a:pt x="21864" y="38995"/>
                  </a:lnTo>
                  <a:lnTo>
                    <a:pt x="21864" y="38938"/>
                  </a:lnTo>
                  <a:lnTo>
                    <a:pt x="21842" y="38892"/>
                  </a:lnTo>
                  <a:lnTo>
                    <a:pt x="23832" y="37744"/>
                  </a:lnTo>
                  <a:lnTo>
                    <a:pt x="23855" y="37778"/>
                  </a:lnTo>
                  <a:lnTo>
                    <a:pt x="23889" y="37800"/>
                  </a:lnTo>
                  <a:lnTo>
                    <a:pt x="23923" y="37812"/>
                  </a:lnTo>
                  <a:lnTo>
                    <a:pt x="23969" y="37823"/>
                  </a:lnTo>
                  <a:lnTo>
                    <a:pt x="24014" y="37812"/>
                  </a:lnTo>
                  <a:lnTo>
                    <a:pt x="24049" y="37800"/>
                  </a:lnTo>
                  <a:lnTo>
                    <a:pt x="24083" y="37778"/>
                  </a:lnTo>
                  <a:lnTo>
                    <a:pt x="24105" y="37744"/>
                  </a:lnTo>
                  <a:lnTo>
                    <a:pt x="26096" y="38892"/>
                  </a:lnTo>
                  <a:lnTo>
                    <a:pt x="26085" y="38949"/>
                  </a:lnTo>
                  <a:lnTo>
                    <a:pt x="26073" y="38995"/>
                  </a:lnTo>
                  <a:lnTo>
                    <a:pt x="26073" y="39052"/>
                  </a:lnTo>
                  <a:lnTo>
                    <a:pt x="26096" y="39097"/>
                  </a:lnTo>
                  <a:lnTo>
                    <a:pt x="26119" y="39143"/>
                  </a:lnTo>
                  <a:lnTo>
                    <a:pt x="26142" y="39177"/>
                  </a:lnTo>
                  <a:lnTo>
                    <a:pt x="26176" y="39211"/>
                  </a:lnTo>
                  <a:lnTo>
                    <a:pt x="26221" y="39234"/>
                  </a:lnTo>
                  <a:lnTo>
                    <a:pt x="26267" y="39256"/>
                  </a:lnTo>
                  <a:lnTo>
                    <a:pt x="26312" y="39268"/>
                  </a:lnTo>
                  <a:lnTo>
                    <a:pt x="26312" y="41554"/>
                  </a:lnTo>
                  <a:lnTo>
                    <a:pt x="26244" y="41577"/>
                  </a:lnTo>
                  <a:lnTo>
                    <a:pt x="26187" y="41623"/>
                  </a:lnTo>
                  <a:lnTo>
                    <a:pt x="26153" y="41679"/>
                  </a:lnTo>
                  <a:lnTo>
                    <a:pt x="26142" y="41714"/>
                  </a:lnTo>
                  <a:lnTo>
                    <a:pt x="26130" y="41759"/>
                  </a:lnTo>
                  <a:lnTo>
                    <a:pt x="26142" y="41793"/>
                  </a:lnTo>
                  <a:lnTo>
                    <a:pt x="26153" y="41839"/>
                  </a:lnTo>
                  <a:lnTo>
                    <a:pt x="26176" y="41873"/>
                  </a:lnTo>
                  <a:lnTo>
                    <a:pt x="26199" y="41907"/>
                  </a:lnTo>
                  <a:lnTo>
                    <a:pt x="26221" y="41930"/>
                  </a:lnTo>
                  <a:lnTo>
                    <a:pt x="26267" y="41941"/>
                  </a:lnTo>
                  <a:lnTo>
                    <a:pt x="26301" y="41952"/>
                  </a:lnTo>
                  <a:lnTo>
                    <a:pt x="26346" y="41964"/>
                  </a:lnTo>
                  <a:lnTo>
                    <a:pt x="26392" y="41952"/>
                  </a:lnTo>
                  <a:lnTo>
                    <a:pt x="26437" y="41941"/>
                  </a:lnTo>
                  <a:lnTo>
                    <a:pt x="26483" y="41907"/>
                  </a:lnTo>
                  <a:lnTo>
                    <a:pt x="26506" y="41873"/>
                  </a:lnTo>
                  <a:lnTo>
                    <a:pt x="28519" y="43033"/>
                  </a:lnTo>
                  <a:lnTo>
                    <a:pt x="28508" y="43067"/>
                  </a:lnTo>
                  <a:lnTo>
                    <a:pt x="28508" y="43101"/>
                  </a:lnTo>
                  <a:lnTo>
                    <a:pt x="28508" y="43147"/>
                  </a:lnTo>
                  <a:lnTo>
                    <a:pt x="28519" y="43181"/>
                  </a:lnTo>
                  <a:lnTo>
                    <a:pt x="28553" y="43238"/>
                  </a:lnTo>
                  <a:lnTo>
                    <a:pt x="28610" y="43283"/>
                  </a:lnTo>
                  <a:lnTo>
                    <a:pt x="28678" y="43306"/>
                  </a:lnTo>
                  <a:lnTo>
                    <a:pt x="28678" y="45615"/>
                  </a:lnTo>
                  <a:lnTo>
                    <a:pt x="28633" y="45627"/>
                  </a:lnTo>
                  <a:lnTo>
                    <a:pt x="28599" y="45649"/>
                  </a:lnTo>
                  <a:lnTo>
                    <a:pt x="28565" y="45672"/>
                  </a:lnTo>
                  <a:lnTo>
                    <a:pt x="28530" y="45695"/>
                  </a:lnTo>
                  <a:lnTo>
                    <a:pt x="28508" y="45729"/>
                  </a:lnTo>
                  <a:lnTo>
                    <a:pt x="28485" y="45775"/>
                  </a:lnTo>
                  <a:lnTo>
                    <a:pt x="28474" y="45820"/>
                  </a:lnTo>
                  <a:lnTo>
                    <a:pt x="28462" y="45866"/>
                  </a:lnTo>
                  <a:lnTo>
                    <a:pt x="28474" y="45911"/>
                  </a:lnTo>
                  <a:lnTo>
                    <a:pt x="28485" y="45957"/>
                  </a:lnTo>
                  <a:lnTo>
                    <a:pt x="28508" y="46002"/>
                  </a:lnTo>
                  <a:lnTo>
                    <a:pt x="28542" y="46036"/>
                  </a:lnTo>
                  <a:lnTo>
                    <a:pt x="28576" y="46070"/>
                  </a:lnTo>
                  <a:lnTo>
                    <a:pt x="28621" y="46093"/>
                  </a:lnTo>
                  <a:lnTo>
                    <a:pt x="28667" y="46104"/>
                  </a:lnTo>
                  <a:lnTo>
                    <a:pt x="28769" y="46104"/>
                  </a:lnTo>
                  <a:lnTo>
                    <a:pt x="28826" y="46082"/>
                  </a:lnTo>
                  <a:lnTo>
                    <a:pt x="28872" y="46048"/>
                  </a:lnTo>
                  <a:lnTo>
                    <a:pt x="28917" y="46002"/>
                  </a:lnTo>
                  <a:lnTo>
                    <a:pt x="30908" y="47151"/>
                  </a:lnTo>
                  <a:lnTo>
                    <a:pt x="30897" y="47208"/>
                  </a:lnTo>
                  <a:lnTo>
                    <a:pt x="30897" y="47242"/>
                  </a:lnTo>
                  <a:lnTo>
                    <a:pt x="30908" y="47287"/>
                  </a:lnTo>
                  <a:lnTo>
                    <a:pt x="30919" y="47310"/>
                  </a:lnTo>
                  <a:lnTo>
                    <a:pt x="30942" y="47344"/>
                  </a:lnTo>
                  <a:lnTo>
                    <a:pt x="30976" y="47367"/>
                  </a:lnTo>
                  <a:lnTo>
                    <a:pt x="31010" y="47378"/>
                  </a:lnTo>
                  <a:lnTo>
                    <a:pt x="31044" y="47390"/>
                  </a:lnTo>
                  <a:lnTo>
                    <a:pt x="31079" y="47401"/>
                  </a:lnTo>
                  <a:lnTo>
                    <a:pt x="31124" y="47390"/>
                  </a:lnTo>
                  <a:lnTo>
                    <a:pt x="31158" y="47378"/>
                  </a:lnTo>
                  <a:lnTo>
                    <a:pt x="31192" y="47367"/>
                  </a:lnTo>
                  <a:lnTo>
                    <a:pt x="31215" y="47344"/>
                  </a:lnTo>
                  <a:lnTo>
                    <a:pt x="31238" y="47310"/>
                  </a:lnTo>
                  <a:lnTo>
                    <a:pt x="31261" y="47287"/>
                  </a:lnTo>
                  <a:lnTo>
                    <a:pt x="31272" y="47242"/>
                  </a:lnTo>
                  <a:lnTo>
                    <a:pt x="31272" y="47208"/>
                  </a:lnTo>
                  <a:lnTo>
                    <a:pt x="31272" y="47174"/>
                  </a:lnTo>
                  <a:lnTo>
                    <a:pt x="31261" y="47140"/>
                  </a:lnTo>
                  <a:lnTo>
                    <a:pt x="33285" y="45968"/>
                  </a:lnTo>
                  <a:lnTo>
                    <a:pt x="33320" y="46002"/>
                  </a:lnTo>
                  <a:lnTo>
                    <a:pt x="33354" y="46036"/>
                  </a:lnTo>
                  <a:lnTo>
                    <a:pt x="33399" y="46059"/>
                  </a:lnTo>
                  <a:lnTo>
                    <a:pt x="33490" y="46059"/>
                  </a:lnTo>
                  <a:lnTo>
                    <a:pt x="33524" y="46048"/>
                  </a:lnTo>
                  <a:lnTo>
                    <a:pt x="33558" y="46025"/>
                  </a:lnTo>
                  <a:lnTo>
                    <a:pt x="33593" y="46002"/>
                  </a:lnTo>
                  <a:lnTo>
                    <a:pt x="33615" y="45968"/>
                  </a:lnTo>
                  <a:lnTo>
                    <a:pt x="33638" y="45934"/>
                  </a:lnTo>
                  <a:lnTo>
                    <a:pt x="33649" y="45900"/>
                  </a:lnTo>
                  <a:lnTo>
                    <a:pt x="33649" y="45866"/>
                  </a:lnTo>
                  <a:lnTo>
                    <a:pt x="33649" y="45820"/>
                  </a:lnTo>
                  <a:lnTo>
                    <a:pt x="33638" y="45786"/>
                  </a:lnTo>
                  <a:lnTo>
                    <a:pt x="33593" y="45729"/>
                  </a:lnTo>
                  <a:lnTo>
                    <a:pt x="33536" y="45684"/>
                  </a:lnTo>
                  <a:lnTo>
                    <a:pt x="33502" y="45672"/>
                  </a:lnTo>
                  <a:lnTo>
                    <a:pt x="33467" y="45661"/>
                  </a:lnTo>
                  <a:lnTo>
                    <a:pt x="33467" y="43306"/>
                  </a:lnTo>
                  <a:lnTo>
                    <a:pt x="33502" y="43306"/>
                  </a:lnTo>
                  <a:lnTo>
                    <a:pt x="33547" y="43295"/>
                  </a:lnTo>
                  <a:lnTo>
                    <a:pt x="33581" y="43272"/>
                  </a:lnTo>
                  <a:lnTo>
                    <a:pt x="33604" y="43249"/>
                  </a:lnTo>
                  <a:lnTo>
                    <a:pt x="33627" y="43215"/>
                  </a:lnTo>
                  <a:lnTo>
                    <a:pt x="33649" y="43181"/>
                  </a:lnTo>
                  <a:lnTo>
                    <a:pt x="33661" y="43147"/>
                  </a:lnTo>
                  <a:lnTo>
                    <a:pt x="33661" y="43101"/>
                  </a:lnTo>
                  <a:lnTo>
                    <a:pt x="33661" y="43067"/>
                  </a:lnTo>
                  <a:lnTo>
                    <a:pt x="33649" y="43022"/>
                  </a:lnTo>
                  <a:lnTo>
                    <a:pt x="35651" y="41873"/>
                  </a:lnTo>
                  <a:lnTo>
                    <a:pt x="35686" y="41907"/>
                  </a:lnTo>
                  <a:lnTo>
                    <a:pt x="35720" y="41941"/>
                  </a:lnTo>
                  <a:lnTo>
                    <a:pt x="35765" y="41952"/>
                  </a:lnTo>
                  <a:lnTo>
                    <a:pt x="35822" y="41964"/>
                  </a:lnTo>
                  <a:lnTo>
                    <a:pt x="35868" y="41952"/>
                  </a:lnTo>
                  <a:lnTo>
                    <a:pt x="35902" y="41941"/>
                  </a:lnTo>
                  <a:lnTo>
                    <a:pt x="35936" y="41930"/>
                  </a:lnTo>
                  <a:lnTo>
                    <a:pt x="35970" y="41907"/>
                  </a:lnTo>
                  <a:lnTo>
                    <a:pt x="35993" y="41873"/>
                  </a:lnTo>
                  <a:lnTo>
                    <a:pt x="36015" y="41839"/>
                  </a:lnTo>
                  <a:lnTo>
                    <a:pt x="36027" y="41793"/>
                  </a:lnTo>
                  <a:lnTo>
                    <a:pt x="36027" y="41759"/>
                  </a:lnTo>
                  <a:lnTo>
                    <a:pt x="36027" y="41714"/>
                  </a:lnTo>
                  <a:lnTo>
                    <a:pt x="36015" y="41679"/>
                  </a:lnTo>
                  <a:lnTo>
                    <a:pt x="35993" y="41645"/>
                  </a:lnTo>
                  <a:lnTo>
                    <a:pt x="35970" y="41611"/>
                  </a:lnTo>
                  <a:lnTo>
                    <a:pt x="35947" y="41588"/>
                  </a:lnTo>
                  <a:lnTo>
                    <a:pt x="35913" y="41577"/>
                  </a:lnTo>
                  <a:lnTo>
                    <a:pt x="35879" y="41554"/>
                  </a:lnTo>
                  <a:lnTo>
                    <a:pt x="35833" y="41554"/>
                  </a:lnTo>
                  <a:lnTo>
                    <a:pt x="35833" y="39245"/>
                  </a:lnTo>
                  <a:lnTo>
                    <a:pt x="35879" y="39234"/>
                  </a:lnTo>
                  <a:lnTo>
                    <a:pt x="35924" y="39222"/>
                  </a:lnTo>
                  <a:lnTo>
                    <a:pt x="35970" y="39188"/>
                  </a:lnTo>
                  <a:lnTo>
                    <a:pt x="36004" y="39165"/>
                  </a:lnTo>
                  <a:lnTo>
                    <a:pt x="36027" y="39131"/>
                  </a:lnTo>
                  <a:lnTo>
                    <a:pt x="36050" y="39086"/>
                  </a:lnTo>
                  <a:lnTo>
                    <a:pt x="36061" y="39040"/>
                  </a:lnTo>
                  <a:lnTo>
                    <a:pt x="36061" y="38995"/>
                  </a:lnTo>
                  <a:lnTo>
                    <a:pt x="36061" y="38949"/>
                  </a:lnTo>
                  <a:lnTo>
                    <a:pt x="36050" y="38904"/>
                  </a:lnTo>
                  <a:lnTo>
                    <a:pt x="38006" y="37766"/>
                  </a:lnTo>
                  <a:lnTo>
                    <a:pt x="38040" y="37812"/>
                  </a:lnTo>
                  <a:lnTo>
                    <a:pt x="38086" y="37846"/>
                  </a:lnTo>
                  <a:lnTo>
                    <a:pt x="38131" y="37857"/>
                  </a:lnTo>
                  <a:lnTo>
                    <a:pt x="38188" y="37869"/>
                  </a:lnTo>
                  <a:lnTo>
                    <a:pt x="38245" y="37857"/>
                  </a:lnTo>
                  <a:lnTo>
                    <a:pt x="38291" y="37846"/>
                  </a:lnTo>
                  <a:lnTo>
                    <a:pt x="38336" y="37812"/>
                  </a:lnTo>
                  <a:lnTo>
                    <a:pt x="38370" y="37778"/>
                  </a:lnTo>
                  <a:lnTo>
                    <a:pt x="40395" y="38938"/>
                  </a:lnTo>
                  <a:lnTo>
                    <a:pt x="40384" y="38995"/>
                  </a:lnTo>
                  <a:lnTo>
                    <a:pt x="40384" y="39029"/>
                  </a:lnTo>
                  <a:lnTo>
                    <a:pt x="40395" y="39063"/>
                  </a:lnTo>
                  <a:lnTo>
                    <a:pt x="40441" y="39120"/>
                  </a:lnTo>
                  <a:lnTo>
                    <a:pt x="40497" y="39165"/>
                  </a:lnTo>
                  <a:lnTo>
                    <a:pt x="40532" y="39165"/>
                  </a:lnTo>
                  <a:lnTo>
                    <a:pt x="40566" y="39177"/>
                  </a:lnTo>
                  <a:lnTo>
                    <a:pt x="40600" y="39165"/>
                  </a:lnTo>
                  <a:lnTo>
                    <a:pt x="40634" y="39165"/>
                  </a:lnTo>
                  <a:lnTo>
                    <a:pt x="40691" y="39120"/>
                  </a:lnTo>
                  <a:lnTo>
                    <a:pt x="40725" y="39063"/>
                  </a:lnTo>
                  <a:lnTo>
                    <a:pt x="40736" y="39029"/>
                  </a:lnTo>
                  <a:lnTo>
                    <a:pt x="40736" y="38995"/>
                  </a:lnTo>
                  <a:lnTo>
                    <a:pt x="40725" y="38938"/>
                  </a:lnTo>
                  <a:lnTo>
                    <a:pt x="42750" y="37766"/>
                  </a:lnTo>
                  <a:lnTo>
                    <a:pt x="42784" y="37800"/>
                  </a:lnTo>
                  <a:lnTo>
                    <a:pt x="42829" y="37835"/>
                  </a:lnTo>
                  <a:lnTo>
                    <a:pt x="42875" y="37857"/>
                  </a:lnTo>
                  <a:lnTo>
                    <a:pt x="42977" y="37857"/>
                  </a:lnTo>
                  <a:lnTo>
                    <a:pt x="43011" y="37846"/>
                  </a:lnTo>
                  <a:lnTo>
                    <a:pt x="43045" y="37823"/>
                  </a:lnTo>
                  <a:lnTo>
                    <a:pt x="43080" y="37800"/>
                  </a:lnTo>
                  <a:lnTo>
                    <a:pt x="43102" y="37766"/>
                  </a:lnTo>
                  <a:lnTo>
                    <a:pt x="43125" y="37732"/>
                  </a:lnTo>
                  <a:lnTo>
                    <a:pt x="43136" y="37698"/>
                  </a:lnTo>
                  <a:lnTo>
                    <a:pt x="43136" y="37652"/>
                  </a:lnTo>
                  <a:lnTo>
                    <a:pt x="43136" y="37607"/>
                  </a:lnTo>
                  <a:lnTo>
                    <a:pt x="43125" y="37573"/>
                  </a:lnTo>
                  <a:lnTo>
                    <a:pt x="43114" y="37539"/>
                  </a:lnTo>
                  <a:lnTo>
                    <a:pt x="43091" y="37505"/>
                  </a:lnTo>
                  <a:lnTo>
                    <a:pt x="43057" y="37482"/>
                  </a:lnTo>
                  <a:lnTo>
                    <a:pt x="43023" y="37459"/>
                  </a:lnTo>
                  <a:lnTo>
                    <a:pt x="42989" y="37448"/>
                  </a:lnTo>
                  <a:lnTo>
                    <a:pt x="42954" y="37448"/>
                  </a:lnTo>
                  <a:lnTo>
                    <a:pt x="42954" y="35104"/>
                  </a:lnTo>
                  <a:lnTo>
                    <a:pt x="42989" y="35093"/>
                  </a:lnTo>
                  <a:lnTo>
                    <a:pt x="43023" y="35082"/>
                  </a:lnTo>
                  <a:lnTo>
                    <a:pt x="43057" y="35059"/>
                  </a:lnTo>
                  <a:lnTo>
                    <a:pt x="43091" y="35036"/>
                  </a:lnTo>
                  <a:lnTo>
                    <a:pt x="43114" y="35002"/>
                  </a:lnTo>
                  <a:lnTo>
                    <a:pt x="43125" y="34968"/>
                  </a:lnTo>
                  <a:lnTo>
                    <a:pt x="43136" y="34934"/>
                  </a:lnTo>
                  <a:lnTo>
                    <a:pt x="43148" y="34900"/>
                  </a:lnTo>
                  <a:lnTo>
                    <a:pt x="43136" y="34854"/>
                  </a:lnTo>
                  <a:lnTo>
                    <a:pt x="43125" y="34809"/>
                  </a:lnTo>
                  <a:lnTo>
                    <a:pt x="43114" y="34775"/>
                  </a:lnTo>
                  <a:lnTo>
                    <a:pt x="43080" y="34740"/>
                  </a:lnTo>
                  <a:lnTo>
                    <a:pt x="43045" y="34718"/>
                  </a:lnTo>
                  <a:lnTo>
                    <a:pt x="43011" y="34695"/>
                  </a:lnTo>
                  <a:lnTo>
                    <a:pt x="42977" y="34684"/>
                  </a:lnTo>
                  <a:lnTo>
                    <a:pt x="42875" y="34684"/>
                  </a:lnTo>
                  <a:lnTo>
                    <a:pt x="42829" y="34706"/>
                  </a:lnTo>
                  <a:lnTo>
                    <a:pt x="42784" y="34740"/>
                  </a:lnTo>
                  <a:lnTo>
                    <a:pt x="42750" y="34775"/>
                  </a:lnTo>
                  <a:lnTo>
                    <a:pt x="40725" y="33603"/>
                  </a:lnTo>
                  <a:lnTo>
                    <a:pt x="40736" y="33546"/>
                  </a:lnTo>
                  <a:lnTo>
                    <a:pt x="40736" y="33512"/>
                  </a:lnTo>
                  <a:lnTo>
                    <a:pt x="40725" y="33478"/>
                  </a:lnTo>
                  <a:lnTo>
                    <a:pt x="40679" y="33421"/>
                  </a:lnTo>
                  <a:lnTo>
                    <a:pt x="40634" y="33387"/>
                  </a:lnTo>
                  <a:lnTo>
                    <a:pt x="40600" y="33375"/>
                  </a:lnTo>
                  <a:lnTo>
                    <a:pt x="40532" y="33375"/>
                  </a:lnTo>
                  <a:lnTo>
                    <a:pt x="40497" y="33387"/>
                  </a:lnTo>
                  <a:lnTo>
                    <a:pt x="40441" y="33421"/>
                  </a:lnTo>
                  <a:lnTo>
                    <a:pt x="40406" y="33478"/>
                  </a:lnTo>
                  <a:lnTo>
                    <a:pt x="40395" y="33512"/>
                  </a:lnTo>
                  <a:lnTo>
                    <a:pt x="40384" y="33546"/>
                  </a:lnTo>
                  <a:lnTo>
                    <a:pt x="40395" y="33603"/>
                  </a:lnTo>
                  <a:lnTo>
                    <a:pt x="38347" y="34775"/>
                  </a:lnTo>
                  <a:lnTo>
                    <a:pt x="38325" y="34740"/>
                  </a:lnTo>
                  <a:lnTo>
                    <a:pt x="38279" y="34718"/>
                  </a:lnTo>
                  <a:lnTo>
                    <a:pt x="38245" y="34706"/>
                  </a:lnTo>
                  <a:lnTo>
                    <a:pt x="38188" y="34695"/>
                  </a:lnTo>
                  <a:lnTo>
                    <a:pt x="38143" y="34706"/>
                  </a:lnTo>
                  <a:lnTo>
                    <a:pt x="38097" y="34718"/>
                  </a:lnTo>
                  <a:lnTo>
                    <a:pt x="38063" y="34752"/>
                  </a:lnTo>
                  <a:lnTo>
                    <a:pt x="38029" y="34786"/>
                  </a:lnTo>
                  <a:lnTo>
                    <a:pt x="36038" y="33637"/>
                  </a:lnTo>
                  <a:lnTo>
                    <a:pt x="36061" y="33591"/>
                  </a:lnTo>
                  <a:lnTo>
                    <a:pt x="36061" y="33546"/>
                  </a:lnTo>
                  <a:lnTo>
                    <a:pt x="36061" y="33500"/>
                  </a:lnTo>
                  <a:lnTo>
                    <a:pt x="36038" y="33455"/>
                  </a:lnTo>
                  <a:lnTo>
                    <a:pt x="36015" y="33409"/>
                  </a:lnTo>
                  <a:lnTo>
                    <a:pt x="35993" y="33375"/>
                  </a:lnTo>
                  <a:lnTo>
                    <a:pt x="35959" y="33353"/>
                  </a:lnTo>
                  <a:lnTo>
                    <a:pt x="35913" y="33330"/>
                  </a:lnTo>
                  <a:lnTo>
                    <a:pt x="35868" y="33307"/>
                  </a:lnTo>
                  <a:lnTo>
                    <a:pt x="35777" y="33307"/>
                  </a:lnTo>
                  <a:lnTo>
                    <a:pt x="35731" y="33330"/>
                  </a:lnTo>
                  <a:lnTo>
                    <a:pt x="35686" y="33353"/>
                  </a:lnTo>
                  <a:lnTo>
                    <a:pt x="35651" y="33375"/>
                  </a:lnTo>
                  <a:lnTo>
                    <a:pt x="35629" y="33409"/>
                  </a:lnTo>
                  <a:lnTo>
                    <a:pt x="35606" y="33455"/>
                  </a:lnTo>
                  <a:lnTo>
                    <a:pt x="35583" y="33500"/>
                  </a:lnTo>
                  <a:lnTo>
                    <a:pt x="35583" y="33546"/>
                  </a:lnTo>
                  <a:lnTo>
                    <a:pt x="35583" y="33591"/>
                  </a:lnTo>
                  <a:lnTo>
                    <a:pt x="35595" y="33637"/>
                  </a:lnTo>
                  <a:lnTo>
                    <a:pt x="33615" y="34775"/>
                  </a:lnTo>
                  <a:lnTo>
                    <a:pt x="33581" y="34740"/>
                  </a:lnTo>
                  <a:lnTo>
                    <a:pt x="33547" y="34718"/>
                  </a:lnTo>
                  <a:lnTo>
                    <a:pt x="33502" y="34695"/>
                  </a:lnTo>
                  <a:lnTo>
                    <a:pt x="33411" y="34695"/>
                  </a:lnTo>
                  <a:lnTo>
                    <a:pt x="33376" y="34706"/>
                  </a:lnTo>
                  <a:lnTo>
                    <a:pt x="33342" y="34729"/>
                  </a:lnTo>
                  <a:lnTo>
                    <a:pt x="33308" y="34752"/>
                  </a:lnTo>
                  <a:lnTo>
                    <a:pt x="33285" y="34786"/>
                  </a:lnTo>
                  <a:lnTo>
                    <a:pt x="33263" y="34820"/>
                  </a:lnTo>
                  <a:lnTo>
                    <a:pt x="33251" y="34854"/>
                  </a:lnTo>
                  <a:lnTo>
                    <a:pt x="33251" y="34900"/>
                  </a:lnTo>
                  <a:lnTo>
                    <a:pt x="33263" y="34968"/>
                  </a:lnTo>
                  <a:lnTo>
                    <a:pt x="33297" y="35025"/>
                  </a:lnTo>
                  <a:lnTo>
                    <a:pt x="33354" y="35070"/>
                  </a:lnTo>
                  <a:lnTo>
                    <a:pt x="33422" y="35093"/>
                  </a:lnTo>
                  <a:lnTo>
                    <a:pt x="33422" y="37448"/>
                  </a:lnTo>
                  <a:lnTo>
                    <a:pt x="33388" y="37448"/>
                  </a:lnTo>
                  <a:lnTo>
                    <a:pt x="33354" y="37470"/>
                  </a:lnTo>
                  <a:lnTo>
                    <a:pt x="33297" y="37516"/>
                  </a:lnTo>
                  <a:lnTo>
                    <a:pt x="33251" y="37573"/>
                  </a:lnTo>
                  <a:lnTo>
                    <a:pt x="33240" y="37607"/>
                  </a:lnTo>
                  <a:lnTo>
                    <a:pt x="33240" y="37652"/>
                  </a:lnTo>
                  <a:lnTo>
                    <a:pt x="33240" y="37687"/>
                  </a:lnTo>
                  <a:lnTo>
                    <a:pt x="33251" y="37721"/>
                  </a:lnTo>
                  <a:lnTo>
                    <a:pt x="31272" y="38870"/>
                  </a:lnTo>
                  <a:lnTo>
                    <a:pt x="31238" y="38824"/>
                  </a:lnTo>
                  <a:lnTo>
                    <a:pt x="31192" y="38801"/>
                  </a:lnTo>
                  <a:lnTo>
                    <a:pt x="31135" y="38779"/>
                  </a:lnTo>
                  <a:lnTo>
                    <a:pt x="31079" y="38767"/>
                  </a:lnTo>
                  <a:lnTo>
                    <a:pt x="31022" y="38779"/>
                  </a:lnTo>
                  <a:lnTo>
                    <a:pt x="30976" y="38801"/>
                  </a:lnTo>
                  <a:lnTo>
                    <a:pt x="30931" y="38836"/>
                  </a:lnTo>
                  <a:lnTo>
                    <a:pt x="30897" y="38870"/>
                  </a:lnTo>
                  <a:lnTo>
                    <a:pt x="28940" y="37744"/>
                  </a:lnTo>
                  <a:lnTo>
                    <a:pt x="28951" y="37698"/>
                  </a:lnTo>
                  <a:lnTo>
                    <a:pt x="28963" y="37652"/>
                  </a:lnTo>
                  <a:lnTo>
                    <a:pt x="28951" y="37607"/>
                  </a:lnTo>
                  <a:lnTo>
                    <a:pt x="28940" y="37561"/>
                  </a:lnTo>
                  <a:lnTo>
                    <a:pt x="28917" y="37516"/>
                  </a:lnTo>
                  <a:lnTo>
                    <a:pt x="28894" y="37482"/>
                  </a:lnTo>
                  <a:lnTo>
                    <a:pt x="28860" y="37448"/>
                  </a:lnTo>
                  <a:lnTo>
                    <a:pt x="28815" y="37425"/>
                  </a:lnTo>
                  <a:lnTo>
                    <a:pt x="28769" y="37414"/>
                  </a:lnTo>
                  <a:lnTo>
                    <a:pt x="28724" y="37402"/>
                  </a:lnTo>
                  <a:lnTo>
                    <a:pt x="28724" y="35093"/>
                  </a:lnTo>
                  <a:lnTo>
                    <a:pt x="28769" y="35093"/>
                  </a:lnTo>
                  <a:lnTo>
                    <a:pt x="28803" y="35070"/>
                  </a:lnTo>
                  <a:lnTo>
                    <a:pt x="28860" y="35036"/>
                  </a:lnTo>
                  <a:lnTo>
                    <a:pt x="28883" y="35002"/>
                  </a:lnTo>
                  <a:lnTo>
                    <a:pt x="28894" y="34968"/>
                  </a:lnTo>
                  <a:lnTo>
                    <a:pt x="28906" y="34934"/>
                  </a:lnTo>
                  <a:lnTo>
                    <a:pt x="28917" y="34900"/>
                  </a:lnTo>
                  <a:lnTo>
                    <a:pt x="28906" y="34854"/>
                  </a:lnTo>
                  <a:lnTo>
                    <a:pt x="28894" y="34820"/>
                  </a:lnTo>
                  <a:lnTo>
                    <a:pt x="30897" y="33660"/>
                  </a:lnTo>
                  <a:lnTo>
                    <a:pt x="30931" y="33705"/>
                  </a:lnTo>
                  <a:lnTo>
                    <a:pt x="30976" y="33739"/>
                  </a:lnTo>
                  <a:lnTo>
                    <a:pt x="31022" y="33762"/>
                  </a:lnTo>
                  <a:lnTo>
                    <a:pt x="31079" y="33773"/>
                  </a:lnTo>
                  <a:lnTo>
                    <a:pt x="31124" y="33762"/>
                  </a:lnTo>
                  <a:lnTo>
                    <a:pt x="31170" y="33751"/>
                  </a:lnTo>
                  <a:lnTo>
                    <a:pt x="31204" y="33728"/>
                  </a:lnTo>
                  <a:lnTo>
                    <a:pt x="31238" y="33705"/>
                  </a:lnTo>
                  <a:lnTo>
                    <a:pt x="31272" y="33671"/>
                  </a:lnTo>
                  <a:lnTo>
                    <a:pt x="31283" y="33637"/>
                  </a:lnTo>
                  <a:lnTo>
                    <a:pt x="31306" y="33591"/>
                  </a:lnTo>
                  <a:lnTo>
                    <a:pt x="31306" y="33546"/>
                  </a:lnTo>
                  <a:lnTo>
                    <a:pt x="31306" y="33500"/>
                  </a:lnTo>
                  <a:lnTo>
                    <a:pt x="31283" y="33466"/>
                  </a:lnTo>
                  <a:lnTo>
                    <a:pt x="31272" y="33421"/>
                  </a:lnTo>
                  <a:lnTo>
                    <a:pt x="31249" y="33398"/>
                  </a:lnTo>
                  <a:lnTo>
                    <a:pt x="31215" y="33364"/>
                  </a:lnTo>
                  <a:lnTo>
                    <a:pt x="31181" y="33341"/>
                  </a:lnTo>
                  <a:lnTo>
                    <a:pt x="31135" y="33330"/>
                  </a:lnTo>
                  <a:lnTo>
                    <a:pt x="31101" y="33318"/>
                  </a:lnTo>
                  <a:lnTo>
                    <a:pt x="31101" y="31055"/>
                  </a:lnTo>
                  <a:lnTo>
                    <a:pt x="31147" y="31055"/>
                  </a:lnTo>
                  <a:lnTo>
                    <a:pt x="31192" y="31032"/>
                  </a:lnTo>
                  <a:lnTo>
                    <a:pt x="31238" y="31009"/>
                  </a:lnTo>
                  <a:lnTo>
                    <a:pt x="31283" y="30975"/>
                  </a:lnTo>
                  <a:lnTo>
                    <a:pt x="31306" y="30930"/>
                  </a:lnTo>
                  <a:lnTo>
                    <a:pt x="31329" y="30884"/>
                  </a:lnTo>
                  <a:lnTo>
                    <a:pt x="31352" y="30839"/>
                  </a:lnTo>
                  <a:lnTo>
                    <a:pt x="31352" y="30793"/>
                  </a:lnTo>
                  <a:lnTo>
                    <a:pt x="31340" y="30725"/>
                  </a:lnTo>
                  <a:lnTo>
                    <a:pt x="31329" y="30679"/>
                  </a:lnTo>
                  <a:lnTo>
                    <a:pt x="33240" y="29565"/>
                  </a:lnTo>
                  <a:lnTo>
                    <a:pt x="33285" y="29621"/>
                  </a:lnTo>
                  <a:lnTo>
                    <a:pt x="33331" y="29656"/>
                  </a:lnTo>
                  <a:lnTo>
                    <a:pt x="33388" y="29678"/>
                  </a:lnTo>
                  <a:lnTo>
                    <a:pt x="33456" y="29690"/>
                  </a:lnTo>
                  <a:lnTo>
                    <a:pt x="33502" y="29678"/>
                  </a:lnTo>
                  <a:lnTo>
                    <a:pt x="33547" y="29667"/>
                  </a:lnTo>
                  <a:lnTo>
                    <a:pt x="33593" y="29644"/>
                  </a:lnTo>
                  <a:lnTo>
                    <a:pt x="33627" y="29610"/>
                  </a:lnTo>
                  <a:lnTo>
                    <a:pt x="33649" y="29576"/>
                  </a:lnTo>
                  <a:lnTo>
                    <a:pt x="33672" y="29542"/>
                  </a:lnTo>
                  <a:lnTo>
                    <a:pt x="33695" y="29485"/>
                  </a:lnTo>
                  <a:lnTo>
                    <a:pt x="33695" y="29439"/>
                  </a:lnTo>
                  <a:lnTo>
                    <a:pt x="33695" y="29394"/>
                  </a:lnTo>
                  <a:lnTo>
                    <a:pt x="33684" y="29348"/>
                  </a:lnTo>
                  <a:lnTo>
                    <a:pt x="33661" y="29314"/>
                  </a:lnTo>
                  <a:lnTo>
                    <a:pt x="33627" y="29269"/>
                  </a:lnTo>
                  <a:lnTo>
                    <a:pt x="33593" y="29246"/>
                  </a:lnTo>
                  <a:lnTo>
                    <a:pt x="33558" y="29223"/>
                  </a:lnTo>
                  <a:lnTo>
                    <a:pt x="33513" y="29201"/>
                  </a:lnTo>
                  <a:lnTo>
                    <a:pt x="33467" y="29201"/>
                  </a:lnTo>
                  <a:lnTo>
                    <a:pt x="33467" y="26937"/>
                  </a:lnTo>
                  <a:lnTo>
                    <a:pt x="33513" y="26926"/>
                  </a:lnTo>
                  <a:lnTo>
                    <a:pt x="33558" y="26914"/>
                  </a:lnTo>
                  <a:lnTo>
                    <a:pt x="33604" y="26891"/>
                  </a:lnTo>
                  <a:lnTo>
                    <a:pt x="33638" y="26857"/>
                  </a:lnTo>
                  <a:lnTo>
                    <a:pt x="33661" y="26823"/>
                  </a:lnTo>
                  <a:lnTo>
                    <a:pt x="33684" y="26778"/>
                  </a:lnTo>
                  <a:lnTo>
                    <a:pt x="33695" y="26732"/>
                  </a:lnTo>
                  <a:lnTo>
                    <a:pt x="33706" y="26687"/>
                  </a:lnTo>
                  <a:lnTo>
                    <a:pt x="33695" y="26630"/>
                  </a:lnTo>
                  <a:lnTo>
                    <a:pt x="33684" y="26584"/>
                  </a:lnTo>
                  <a:lnTo>
                    <a:pt x="35629" y="25458"/>
                  </a:lnTo>
                  <a:lnTo>
                    <a:pt x="35663" y="25504"/>
                  </a:lnTo>
                  <a:lnTo>
                    <a:pt x="35708" y="25538"/>
                  </a:lnTo>
                  <a:lnTo>
                    <a:pt x="35765" y="25560"/>
                  </a:lnTo>
                  <a:lnTo>
                    <a:pt x="35879" y="25560"/>
                  </a:lnTo>
                  <a:lnTo>
                    <a:pt x="35936" y="25538"/>
                  </a:lnTo>
                  <a:lnTo>
                    <a:pt x="35981" y="25504"/>
                  </a:lnTo>
                  <a:lnTo>
                    <a:pt x="36015" y="25458"/>
                  </a:lnTo>
                  <a:lnTo>
                    <a:pt x="38040" y="26630"/>
                  </a:lnTo>
                  <a:lnTo>
                    <a:pt x="38029" y="26687"/>
                  </a:lnTo>
                  <a:lnTo>
                    <a:pt x="38040" y="26744"/>
                  </a:lnTo>
                  <a:lnTo>
                    <a:pt x="38074" y="26800"/>
                  </a:lnTo>
                  <a:lnTo>
                    <a:pt x="38131" y="26835"/>
                  </a:lnTo>
                  <a:lnTo>
                    <a:pt x="38188" y="26846"/>
                  </a:lnTo>
                  <a:lnTo>
                    <a:pt x="38256" y="26835"/>
                  </a:lnTo>
                  <a:lnTo>
                    <a:pt x="38313" y="26800"/>
                  </a:lnTo>
                  <a:lnTo>
                    <a:pt x="38347" y="26744"/>
                  </a:lnTo>
                  <a:lnTo>
                    <a:pt x="38359" y="26687"/>
                  </a:lnTo>
                  <a:lnTo>
                    <a:pt x="38347" y="26618"/>
                  </a:lnTo>
                  <a:lnTo>
                    <a:pt x="40395" y="25447"/>
                  </a:lnTo>
                  <a:lnTo>
                    <a:pt x="40418" y="25481"/>
                  </a:lnTo>
                  <a:lnTo>
                    <a:pt x="40463" y="25515"/>
                  </a:lnTo>
                  <a:lnTo>
                    <a:pt x="40509" y="25526"/>
                  </a:lnTo>
                  <a:lnTo>
                    <a:pt x="40566" y="25538"/>
                  </a:lnTo>
                  <a:lnTo>
                    <a:pt x="40611" y="25526"/>
                  </a:lnTo>
                  <a:lnTo>
                    <a:pt x="40657" y="25515"/>
                  </a:lnTo>
                  <a:lnTo>
                    <a:pt x="40702" y="25481"/>
                  </a:lnTo>
                  <a:lnTo>
                    <a:pt x="40725" y="25447"/>
                  </a:lnTo>
                  <a:lnTo>
                    <a:pt x="42727" y="26607"/>
                  </a:lnTo>
                  <a:lnTo>
                    <a:pt x="42716" y="26641"/>
                  </a:lnTo>
                  <a:lnTo>
                    <a:pt x="42716" y="26687"/>
                  </a:lnTo>
                  <a:lnTo>
                    <a:pt x="42716" y="26721"/>
                  </a:lnTo>
                  <a:lnTo>
                    <a:pt x="42727" y="26766"/>
                  </a:lnTo>
                  <a:lnTo>
                    <a:pt x="42750" y="26800"/>
                  </a:lnTo>
                  <a:lnTo>
                    <a:pt x="42772" y="26823"/>
                  </a:lnTo>
                  <a:lnTo>
                    <a:pt x="42795" y="26857"/>
                  </a:lnTo>
                  <a:lnTo>
                    <a:pt x="42829" y="26880"/>
                  </a:lnTo>
                  <a:lnTo>
                    <a:pt x="42863" y="26891"/>
                  </a:lnTo>
                  <a:lnTo>
                    <a:pt x="42909" y="26903"/>
                  </a:lnTo>
                  <a:lnTo>
                    <a:pt x="42909" y="29235"/>
                  </a:lnTo>
                  <a:lnTo>
                    <a:pt x="42863" y="29235"/>
                  </a:lnTo>
                  <a:lnTo>
                    <a:pt x="42829" y="29257"/>
                  </a:lnTo>
                  <a:lnTo>
                    <a:pt x="42772" y="29303"/>
                  </a:lnTo>
                  <a:lnTo>
                    <a:pt x="42750" y="29326"/>
                  </a:lnTo>
                  <a:lnTo>
                    <a:pt x="42727" y="29360"/>
                  </a:lnTo>
                  <a:lnTo>
                    <a:pt x="42727" y="29405"/>
                  </a:lnTo>
                  <a:lnTo>
                    <a:pt x="42716" y="29439"/>
                  </a:lnTo>
                  <a:lnTo>
                    <a:pt x="42727" y="29485"/>
                  </a:lnTo>
                  <a:lnTo>
                    <a:pt x="42738" y="29519"/>
                  </a:lnTo>
                  <a:lnTo>
                    <a:pt x="42750" y="29565"/>
                  </a:lnTo>
                  <a:lnTo>
                    <a:pt x="42784" y="29587"/>
                  </a:lnTo>
                  <a:lnTo>
                    <a:pt x="42807" y="29621"/>
                  </a:lnTo>
                  <a:lnTo>
                    <a:pt x="42852" y="29633"/>
                  </a:lnTo>
                  <a:lnTo>
                    <a:pt x="42886" y="29656"/>
                  </a:lnTo>
                  <a:lnTo>
                    <a:pt x="42932" y="29656"/>
                  </a:lnTo>
                  <a:lnTo>
                    <a:pt x="42989" y="29644"/>
                  </a:lnTo>
                  <a:lnTo>
                    <a:pt x="43034" y="29633"/>
                  </a:lnTo>
                  <a:lnTo>
                    <a:pt x="43080" y="29599"/>
                  </a:lnTo>
                  <a:lnTo>
                    <a:pt x="43114" y="29553"/>
                  </a:lnTo>
                  <a:lnTo>
                    <a:pt x="45093" y="30702"/>
                  </a:lnTo>
                  <a:lnTo>
                    <a:pt x="45082" y="30748"/>
                  </a:lnTo>
                  <a:lnTo>
                    <a:pt x="45070" y="30793"/>
                  </a:lnTo>
                  <a:lnTo>
                    <a:pt x="45082" y="30839"/>
                  </a:lnTo>
                  <a:lnTo>
                    <a:pt x="45093" y="30873"/>
                  </a:lnTo>
                  <a:lnTo>
                    <a:pt x="45116" y="30918"/>
                  </a:lnTo>
                  <a:lnTo>
                    <a:pt x="45139" y="30952"/>
                  </a:lnTo>
                  <a:lnTo>
                    <a:pt x="45173" y="30975"/>
                  </a:lnTo>
                  <a:lnTo>
                    <a:pt x="45207" y="30998"/>
                  </a:lnTo>
                  <a:lnTo>
                    <a:pt x="45252" y="31009"/>
                  </a:lnTo>
                  <a:lnTo>
                    <a:pt x="45298" y="31021"/>
                  </a:lnTo>
                  <a:lnTo>
                    <a:pt x="45343" y="31009"/>
                  </a:lnTo>
                  <a:lnTo>
                    <a:pt x="45389" y="30998"/>
                  </a:lnTo>
                  <a:lnTo>
                    <a:pt x="45434" y="30975"/>
                  </a:lnTo>
                  <a:lnTo>
                    <a:pt x="45468" y="30952"/>
                  </a:lnTo>
                  <a:lnTo>
                    <a:pt x="45491" y="30918"/>
                  </a:lnTo>
                  <a:lnTo>
                    <a:pt x="45514" y="30873"/>
                  </a:lnTo>
                  <a:lnTo>
                    <a:pt x="45525" y="30839"/>
                  </a:lnTo>
                  <a:lnTo>
                    <a:pt x="45537" y="30793"/>
                  </a:lnTo>
                  <a:lnTo>
                    <a:pt x="45525" y="30736"/>
                  </a:lnTo>
                  <a:lnTo>
                    <a:pt x="45514" y="30702"/>
                  </a:lnTo>
                  <a:lnTo>
                    <a:pt x="47505" y="29553"/>
                  </a:lnTo>
                  <a:lnTo>
                    <a:pt x="47527" y="29587"/>
                  </a:lnTo>
                  <a:lnTo>
                    <a:pt x="47573" y="29621"/>
                  </a:lnTo>
                  <a:lnTo>
                    <a:pt x="47618" y="29633"/>
                  </a:lnTo>
                  <a:lnTo>
                    <a:pt x="47675" y="29644"/>
                  </a:lnTo>
                  <a:lnTo>
                    <a:pt x="47709" y="29644"/>
                  </a:lnTo>
                  <a:lnTo>
                    <a:pt x="47755" y="29633"/>
                  </a:lnTo>
                  <a:lnTo>
                    <a:pt x="47789" y="29610"/>
                  </a:lnTo>
                  <a:lnTo>
                    <a:pt x="47812" y="29587"/>
                  </a:lnTo>
                  <a:lnTo>
                    <a:pt x="47835" y="29553"/>
                  </a:lnTo>
                  <a:lnTo>
                    <a:pt x="47857" y="29519"/>
                  </a:lnTo>
                  <a:lnTo>
                    <a:pt x="47869" y="29485"/>
                  </a:lnTo>
                  <a:lnTo>
                    <a:pt x="47880" y="29439"/>
                  </a:lnTo>
                  <a:lnTo>
                    <a:pt x="47869" y="29405"/>
                  </a:lnTo>
                  <a:lnTo>
                    <a:pt x="47857" y="29371"/>
                  </a:lnTo>
                  <a:lnTo>
                    <a:pt x="47823" y="29303"/>
                  </a:lnTo>
                  <a:lnTo>
                    <a:pt x="47766" y="29257"/>
                  </a:lnTo>
                  <a:lnTo>
                    <a:pt x="47732" y="29246"/>
                  </a:lnTo>
                  <a:lnTo>
                    <a:pt x="47687" y="29246"/>
                  </a:lnTo>
                  <a:lnTo>
                    <a:pt x="47687" y="26857"/>
                  </a:lnTo>
                  <a:lnTo>
                    <a:pt x="47755" y="26846"/>
                  </a:lnTo>
                  <a:lnTo>
                    <a:pt x="47800" y="26800"/>
                  </a:lnTo>
                  <a:lnTo>
                    <a:pt x="47835" y="26755"/>
                  </a:lnTo>
                  <a:lnTo>
                    <a:pt x="47846" y="26687"/>
                  </a:lnTo>
                  <a:lnTo>
                    <a:pt x="47835" y="26618"/>
                  </a:lnTo>
                  <a:lnTo>
                    <a:pt x="49837" y="25458"/>
                  </a:lnTo>
                  <a:lnTo>
                    <a:pt x="49882" y="25504"/>
                  </a:lnTo>
                  <a:lnTo>
                    <a:pt x="49928" y="25538"/>
                  </a:lnTo>
                  <a:lnTo>
                    <a:pt x="49984" y="25560"/>
                  </a:lnTo>
                  <a:lnTo>
                    <a:pt x="50041" y="25572"/>
                  </a:lnTo>
                  <a:lnTo>
                    <a:pt x="50098" y="25560"/>
                  </a:lnTo>
                  <a:lnTo>
                    <a:pt x="50155" y="25538"/>
                  </a:lnTo>
                  <a:lnTo>
                    <a:pt x="50201" y="25504"/>
                  </a:lnTo>
                  <a:lnTo>
                    <a:pt x="50246" y="25469"/>
                  </a:lnTo>
                  <a:lnTo>
                    <a:pt x="52180" y="26584"/>
                  </a:lnTo>
                  <a:lnTo>
                    <a:pt x="52169" y="26630"/>
                  </a:lnTo>
                  <a:lnTo>
                    <a:pt x="52169" y="26687"/>
                  </a:lnTo>
                  <a:lnTo>
                    <a:pt x="52169" y="26732"/>
                  </a:lnTo>
                  <a:lnTo>
                    <a:pt x="52180" y="26778"/>
                  </a:lnTo>
                  <a:lnTo>
                    <a:pt x="52203" y="26812"/>
                  </a:lnTo>
                  <a:lnTo>
                    <a:pt x="52225" y="26846"/>
                  </a:lnTo>
                  <a:lnTo>
                    <a:pt x="52260" y="26880"/>
                  </a:lnTo>
                  <a:lnTo>
                    <a:pt x="52294" y="26903"/>
                  </a:lnTo>
                  <a:lnTo>
                    <a:pt x="52339" y="26926"/>
                  </a:lnTo>
                  <a:lnTo>
                    <a:pt x="52385" y="26926"/>
                  </a:lnTo>
                  <a:lnTo>
                    <a:pt x="52385" y="29235"/>
                  </a:lnTo>
                  <a:lnTo>
                    <a:pt x="52351" y="29235"/>
                  </a:lnTo>
                  <a:lnTo>
                    <a:pt x="52316" y="29257"/>
                  </a:lnTo>
                  <a:lnTo>
                    <a:pt x="52248" y="29303"/>
                  </a:lnTo>
                  <a:lnTo>
                    <a:pt x="52225" y="29326"/>
                  </a:lnTo>
                  <a:lnTo>
                    <a:pt x="52214" y="29360"/>
                  </a:lnTo>
                  <a:lnTo>
                    <a:pt x="52203" y="29405"/>
                  </a:lnTo>
                  <a:lnTo>
                    <a:pt x="52203" y="29439"/>
                  </a:lnTo>
                  <a:lnTo>
                    <a:pt x="52203" y="29485"/>
                  </a:lnTo>
                  <a:lnTo>
                    <a:pt x="52214" y="29519"/>
                  </a:lnTo>
                  <a:lnTo>
                    <a:pt x="52237" y="29565"/>
                  </a:lnTo>
                  <a:lnTo>
                    <a:pt x="52260" y="29587"/>
                  </a:lnTo>
                  <a:lnTo>
                    <a:pt x="52294" y="29621"/>
                  </a:lnTo>
                  <a:lnTo>
                    <a:pt x="52328" y="29644"/>
                  </a:lnTo>
                  <a:lnTo>
                    <a:pt x="52373" y="29656"/>
                  </a:lnTo>
                  <a:lnTo>
                    <a:pt x="52407" y="29656"/>
                  </a:lnTo>
                  <a:lnTo>
                    <a:pt x="52464" y="29644"/>
                  </a:lnTo>
                  <a:lnTo>
                    <a:pt x="52510" y="29633"/>
                  </a:lnTo>
                  <a:lnTo>
                    <a:pt x="52555" y="29599"/>
                  </a:lnTo>
                  <a:lnTo>
                    <a:pt x="52589" y="29553"/>
                  </a:lnTo>
                  <a:lnTo>
                    <a:pt x="54591" y="30714"/>
                  </a:lnTo>
                  <a:lnTo>
                    <a:pt x="54580" y="30748"/>
                  </a:lnTo>
                  <a:lnTo>
                    <a:pt x="54569" y="30793"/>
                  </a:lnTo>
                  <a:lnTo>
                    <a:pt x="54580" y="30827"/>
                  </a:lnTo>
                  <a:lnTo>
                    <a:pt x="54591" y="30873"/>
                  </a:lnTo>
                  <a:lnTo>
                    <a:pt x="54603" y="30907"/>
                  </a:lnTo>
                  <a:lnTo>
                    <a:pt x="54637" y="30941"/>
                  </a:lnTo>
                  <a:lnTo>
                    <a:pt x="54660" y="30964"/>
                  </a:lnTo>
                  <a:lnTo>
                    <a:pt x="54705" y="30987"/>
                  </a:lnTo>
                  <a:lnTo>
                    <a:pt x="54739" y="30998"/>
                  </a:lnTo>
                  <a:lnTo>
                    <a:pt x="54819" y="30998"/>
                  </a:lnTo>
                  <a:lnTo>
                    <a:pt x="54865" y="30987"/>
                  </a:lnTo>
                  <a:lnTo>
                    <a:pt x="54899" y="30964"/>
                  </a:lnTo>
                  <a:lnTo>
                    <a:pt x="54933" y="30941"/>
                  </a:lnTo>
                  <a:lnTo>
                    <a:pt x="54956" y="30907"/>
                  </a:lnTo>
                  <a:lnTo>
                    <a:pt x="54978" y="30873"/>
                  </a:lnTo>
                  <a:lnTo>
                    <a:pt x="54990" y="30827"/>
                  </a:lnTo>
                  <a:lnTo>
                    <a:pt x="54990" y="30793"/>
                  </a:lnTo>
                  <a:lnTo>
                    <a:pt x="54990" y="30748"/>
                  </a:lnTo>
                  <a:lnTo>
                    <a:pt x="54978" y="30714"/>
                  </a:lnTo>
                  <a:lnTo>
                    <a:pt x="56935" y="29576"/>
                  </a:lnTo>
                  <a:lnTo>
                    <a:pt x="56969" y="29633"/>
                  </a:lnTo>
                  <a:lnTo>
                    <a:pt x="57026" y="29667"/>
                  </a:lnTo>
                  <a:lnTo>
                    <a:pt x="57083" y="29690"/>
                  </a:lnTo>
                  <a:lnTo>
                    <a:pt x="57151" y="29701"/>
                  </a:lnTo>
                  <a:lnTo>
                    <a:pt x="57208" y="29690"/>
                  </a:lnTo>
                  <a:lnTo>
                    <a:pt x="57253" y="29678"/>
                  </a:lnTo>
                  <a:lnTo>
                    <a:pt x="57299" y="29656"/>
                  </a:lnTo>
                  <a:lnTo>
                    <a:pt x="57333" y="29621"/>
                  </a:lnTo>
                  <a:lnTo>
                    <a:pt x="57367" y="29587"/>
                  </a:lnTo>
                  <a:lnTo>
                    <a:pt x="57390" y="29542"/>
                  </a:lnTo>
                  <a:lnTo>
                    <a:pt x="57401" y="29496"/>
                  </a:lnTo>
                  <a:lnTo>
                    <a:pt x="57413" y="29439"/>
                  </a:lnTo>
                  <a:lnTo>
                    <a:pt x="57401" y="29394"/>
                  </a:lnTo>
                  <a:lnTo>
                    <a:pt x="57390" y="29348"/>
                  </a:lnTo>
                  <a:lnTo>
                    <a:pt x="57367" y="29303"/>
                  </a:lnTo>
                  <a:lnTo>
                    <a:pt x="57344" y="29269"/>
                  </a:lnTo>
                  <a:lnTo>
                    <a:pt x="57310" y="29235"/>
                  </a:lnTo>
                  <a:lnTo>
                    <a:pt x="57265" y="29212"/>
                  </a:lnTo>
                  <a:lnTo>
                    <a:pt x="57219" y="29189"/>
                  </a:lnTo>
                  <a:lnTo>
                    <a:pt x="57174" y="29189"/>
                  </a:lnTo>
                  <a:lnTo>
                    <a:pt x="57174" y="26869"/>
                  </a:lnTo>
                  <a:lnTo>
                    <a:pt x="57242" y="26846"/>
                  </a:lnTo>
                  <a:lnTo>
                    <a:pt x="57287" y="26812"/>
                  </a:lnTo>
                  <a:lnTo>
                    <a:pt x="57333" y="26755"/>
                  </a:lnTo>
                  <a:lnTo>
                    <a:pt x="57344" y="26687"/>
                  </a:lnTo>
                  <a:lnTo>
                    <a:pt x="57333" y="26641"/>
                  </a:lnTo>
                  <a:lnTo>
                    <a:pt x="57322" y="26607"/>
                  </a:lnTo>
                  <a:lnTo>
                    <a:pt x="57310" y="26573"/>
                  </a:lnTo>
                  <a:lnTo>
                    <a:pt x="57287" y="26550"/>
                  </a:lnTo>
                  <a:lnTo>
                    <a:pt x="57253" y="26527"/>
                  </a:lnTo>
                  <a:lnTo>
                    <a:pt x="57231" y="26505"/>
                  </a:lnTo>
                  <a:lnTo>
                    <a:pt x="57185" y="26493"/>
                  </a:lnTo>
                  <a:lnTo>
                    <a:pt x="57151" y="26493"/>
                  </a:lnTo>
                  <a:lnTo>
                    <a:pt x="57105" y="26505"/>
                  </a:lnTo>
                  <a:lnTo>
                    <a:pt x="57060" y="26516"/>
                  </a:lnTo>
                  <a:lnTo>
                    <a:pt x="57026" y="26539"/>
                  </a:lnTo>
                  <a:lnTo>
                    <a:pt x="57003" y="26573"/>
                  </a:lnTo>
                  <a:lnTo>
                    <a:pt x="54990" y="25413"/>
                  </a:lnTo>
                  <a:lnTo>
                    <a:pt x="55001" y="25378"/>
                  </a:lnTo>
                  <a:lnTo>
                    <a:pt x="55012" y="25333"/>
                  </a:lnTo>
                  <a:lnTo>
                    <a:pt x="55001" y="25287"/>
                  </a:lnTo>
                  <a:lnTo>
                    <a:pt x="54990" y="25253"/>
                  </a:lnTo>
                  <a:lnTo>
                    <a:pt x="54978" y="25219"/>
                  </a:lnTo>
                  <a:lnTo>
                    <a:pt x="54944" y="25185"/>
                  </a:lnTo>
                  <a:lnTo>
                    <a:pt x="54921" y="25151"/>
                  </a:lnTo>
                  <a:lnTo>
                    <a:pt x="54887" y="25128"/>
                  </a:lnTo>
                  <a:lnTo>
                    <a:pt x="54842" y="25117"/>
                  </a:lnTo>
                  <a:lnTo>
                    <a:pt x="54808" y="25105"/>
                  </a:lnTo>
                  <a:lnTo>
                    <a:pt x="54808" y="22796"/>
                  </a:lnTo>
                  <a:lnTo>
                    <a:pt x="54842" y="22785"/>
                  </a:lnTo>
                  <a:lnTo>
                    <a:pt x="54876" y="22774"/>
                  </a:lnTo>
                  <a:lnTo>
                    <a:pt x="54910" y="22751"/>
                  </a:lnTo>
                  <a:lnTo>
                    <a:pt x="54944" y="22728"/>
                  </a:lnTo>
                  <a:lnTo>
                    <a:pt x="54967" y="22694"/>
                  </a:lnTo>
                  <a:lnTo>
                    <a:pt x="54978" y="22660"/>
                  </a:lnTo>
                  <a:lnTo>
                    <a:pt x="54990" y="22614"/>
                  </a:lnTo>
                  <a:lnTo>
                    <a:pt x="55001" y="22580"/>
                  </a:lnTo>
                  <a:lnTo>
                    <a:pt x="54990" y="22535"/>
                  </a:lnTo>
                  <a:lnTo>
                    <a:pt x="54978" y="22489"/>
                  </a:lnTo>
                  <a:lnTo>
                    <a:pt x="56935" y="21363"/>
                  </a:lnTo>
                  <a:lnTo>
                    <a:pt x="56980" y="21408"/>
                  </a:lnTo>
                  <a:lnTo>
                    <a:pt x="57026" y="21454"/>
                  </a:lnTo>
                  <a:lnTo>
                    <a:pt x="57083" y="21477"/>
                  </a:lnTo>
                  <a:lnTo>
                    <a:pt x="57151" y="21488"/>
                  </a:lnTo>
                  <a:lnTo>
                    <a:pt x="57219" y="21477"/>
                  </a:lnTo>
                  <a:lnTo>
                    <a:pt x="57276" y="21454"/>
                  </a:lnTo>
                  <a:lnTo>
                    <a:pt x="57322" y="21408"/>
                  </a:lnTo>
                  <a:lnTo>
                    <a:pt x="57367" y="21363"/>
                  </a:lnTo>
                  <a:lnTo>
                    <a:pt x="59346" y="22512"/>
                  </a:lnTo>
                  <a:lnTo>
                    <a:pt x="59335" y="22546"/>
                  </a:lnTo>
                  <a:lnTo>
                    <a:pt x="59335" y="22580"/>
                  </a:lnTo>
                  <a:lnTo>
                    <a:pt x="59335" y="22614"/>
                  </a:lnTo>
                  <a:lnTo>
                    <a:pt x="59346" y="22648"/>
                  </a:lnTo>
                  <a:lnTo>
                    <a:pt x="59369" y="22683"/>
                  </a:lnTo>
                  <a:lnTo>
                    <a:pt x="59392" y="22717"/>
                  </a:lnTo>
                  <a:lnTo>
                    <a:pt x="59415" y="22739"/>
                  </a:lnTo>
                  <a:lnTo>
                    <a:pt x="59449" y="22751"/>
                  </a:lnTo>
                  <a:lnTo>
                    <a:pt x="59483" y="22762"/>
                  </a:lnTo>
                  <a:lnTo>
                    <a:pt x="59517" y="22774"/>
                  </a:lnTo>
                  <a:lnTo>
                    <a:pt x="59563" y="22762"/>
                  </a:lnTo>
                  <a:lnTo>
                    <a:pt x="59597" y="22751"/>
                  </a:lnTo>
                  <a:lnTo>
                    <a:pt x="59631" y="22739"/>
                  </a:lnTo>
                  <a:lnTo>
                    <a:pt x="59654" y="22717"/>
                  </a:lnTo>
                  <a:lnTo>
                    <a:pt x="59676" y="22683"/>
                  </a:lnTo>
                  <a:lnTo>
                    <a:pt x="59699" y="22648"/>
                  </a:lnTo>
                  <a:lnTo>
                    <a:pt x="59710" y="22614"/>
                  </a:lnTo>
                  <a:lnTo>
                    <a:pt x="59710" y="22580"/>
                  </a:lnTo>
                  <a:lnTo>
                    <a:pt x="59710" y="22546"/>
                  </a:lnTo>
                  <a:lnTo>
                    <a:pt x="59699" y="22512"/>
                  </a:lnTo>
                  <a:lnTo>
                    <a:pt x="61690" y="21352"/>
                  </a:lnTo>
                  <a:lnTo>
                    <a:pt x="61724" y="21397"/>
                  </a:lnTo>
                  <a:lnTo>
                    <a:pt x="61781" y="21443"/>
                  </a:lnTo>
                  <a:lnTo>
                    <a:pt x="61826" y="21454"/>
                  </a:lnTo>
                  <a:lnTo>
                    <a:pt x="61895" y="21465"/>
                  </a:lnTo>
                  <a:lnTo>
                    <a:pt x="61940" y="21465"/>
                  </a:lnTo>
                  <a:lnTo>
                    <a:pt x="61986" y="21454"/>
                  </a:lnTo>
                  <a:lnTo>
                    <a:pt x="62020" y="21431"/>
                  </a:lnTo>
                  <a:lnTo>
                    <a:pt x="62054" y="21397"/>
                  </a:lnTo>
                  <a:lnTo>
                    <a:pt x="62088" y="21363"/>
                  </a:lnTo>
                  <a:lnTo>
                    <a:pt x="62111" y="21329"/>
                  </a:lnTo>
                  <a:lnTo>
                    <a:pt x="62122" y="21283"/>
                  </a:lnTo>
                  <a:lnTo>
                    <a:pt x="62133" y="21226"/>
                  </a:lnTo>
                  <a:lnTo>
                    <a:pt x="62122" y="21181"/>
                  </a:lnTo>
                  <a:lnTo>
                    <a:pt x="62111" y="21147"/>
                  </a:lnTo>
                  <a:lnTo>
                    <a:pt x="62088" y="21101"/>
                  </a:lnTo>
                  <a:lnTo>
                    <a:pt x="62065" y="21067"/>
                  </a:lnTo>
                  <a:lnTo>
                    <a:pt x="62031" y="21044"/>
                  </a:lnTo>
                  <a:lnTo>
                    <a:pt x="61997" y="21022"/>
                  </a:lnTo>
                  <a:lnTo>
                    <a:pt x="61963" y="21010"/>
                  </a:lnTo>
                  <a:lnTo>
                    <a:pt x="61917" y="20999"/>
                  </a:lnTo>
                  <a:lnTo>
                    <a:pt x="61917" y="18724"/>
                  </a:lnTo>
                  <a:lnTo>
                    <a:pt x="61963" y="18712"/>
                  </a:lnTo>
                  <a:lnTo>
                    <a:pt x="62008" y="18701"/>
                  </a:lnTo>
                  <a:lnTo>
                    <a:pt x="62042" y="18678"/>
                  </a:lnTo>
                  <a:lnTo>
                    <a:pt x="62077" y="18644"/>
                  </a:lnTo>
                  <a:lnTo>
                    <a:pt x="62111" y="18610"/>
                  </a:lnTo>
                  <a:lnTo>
                    <a:pt x="62122" y="18565"/>
                  </a:lnTo>
                  <a:lnTo>
                    <a:pt x="62145" y="18519"/>
                  </a:lnTo>
                  <a:lnTo>
                    <a:pt x="62145" y="18474"/>
                  </a:lnTo>
                  <a:lnTo>
                    <a:pt x="62145" y="18428"/>
                  </a:lnTo>
                  <a:lnTo>
                    <a:pt x="62122" y="18371"/>
                  </a:lnTo>
                  <a:lnTo>
                    <a:pt x="62099" y="18337"/>
                  </a:lnTo>
                  <a:lnTo>
                    <a:pt x="62077" y="18292"/>
                  </a:lnTo>
                  <a:lnTo>
                    <a:pt x="62031" y="18269"/>
                  </a:lnTo>
                  <a:lnTo>
                    <a:pt x="61986" y="18235"/>
                  </a:lnTo>
                  <a:lnTo>
                    <a:pt x="61940" y="18223"/>
                  </a:lnTo>
                  <a:lnTo>
                    <a:pt x="61826" y="18223"/>
                  </a:lnTo>
                  <a:lnTo>
                    <a:pt x="61769" y="18246"/>
                  </a:lnTo>
                  <a:lnTo>
                    <a:pt x="61724" y="18280"/>
                  </a:lnTo>
                  <a:lnTo>
                    <a:pt x="61678" y="18326"/>
                  </a:lnTo>
                  <a:lnTo>
                    <a:pt x="59767" y="17222"/>
                  </a:lnTo>
                  <a:lnTo>
                    <a:pt x="59779" y="17177"/>
                  </a:lnTo>
                  <a:lnTo>
                    <a:pt x="59779" y="17120"/>
                  </a:lnTo>
                  <a:lnTo>
                    <a:pt x="59779" y="17074"/>
                  </a:lnTo>
                  <a:lnTo>
                    <a:pt x="59756" y="17029"/>
                  </a:lnTo>
                  <a:lnTo>
                    <a:pt x="59733" y="16983"/>
                  </a:lnTo>
                  <a:lnTo>
                    <a:pt x="59710" y="16938"/>
                  </a:lnTo>
                  <a:lnTo>
                    <a:pt x="59665" y="16915"/>
                  </a:lnTo>
                  <a:lnTo>
                    <a:pt x="59619" y="16881"/>
                  </a:lnTo>
                  <a:lnTo>
                    <a:pt x="59574" y="16870"/>
                  </a:lnTo>
                  <a:lnTo>
                    <a:pt x="59472" y="16870"/>
                  </a:lnTo>
                  <a:lnTo>
                    <a:pt x="59426" y="16881"/>
                  </a:lnTo>
                  <a:lnTo>
                    <a:pt x="59381" y="16915"/>
                  </a:lnTo>
                  <a:lnTo>
                    <a:pt x="59335" y="16938"/>
                  </a:lnTo>
                  <a:lnTo>
                    <a:pt x="59312" y="16983"/>
                  </a:lnTo>
                  <a:lnTo>
                    <a:pt x="59278" y="17029"/>
                  </a:lnTo>
                  <a:lnTo>
                    <a:pt x="59267" y="17074"/>
                  </a:lnTo>
                  <a:lnTo>
                    <a:pt x="59267" y="17120"/>
                  </a:lnTo>
                  <a:lnTo>
                    <a:pt x="59267" y="17177"/>
                  </a:lnTo>
                  <a:lnTo>
                    <a:pt x="59278" y="17222"/>
                  </a:lnTo>
                  <a:lnTo>
                    <a:pt x="57367" y="18326"/>
                  </a:lnTo>
                  <a:lnTo>
                    <a:pt x="57322" y="18280"/>
                  </a:lnTo>
                  <a:lnTo>
                    <a:pt x="57276" y="18246"/>
                  </a:lnTo>
                  <a:lnTo>
                    <a:pt x="57219" y="18223"/>
                  </a:lnTo>
                  <a:lnTo>
                    <a:pt x="57151" y="18212"/>
                  </a:lnTo>
                  <a:lnTo>
                    <a:pt x="57083" y="18223"/>
                  </a:lnTo>
                  <a:lnTo>
                    <a:pt x="57026" y="18246"/>
                  </a:lnTo>
                  <a:lnTo>
                    <a:pt x="56980" y="18280"/>
                  </a:lnTo>
                  <a:lnTo>
                    <a:pt x="56935" y="18326"/>
                  </a:lnTo>
                  <a:lnTo>
                    <a:pt x="55012" y="17211"/>
                  </a:lnTo>
                  <a:lnTo>
                    <a:pt x="55024" y="17177"/>
                  </a:lnTo>
                  <a:lnTo>
                    <a:pt x="55024" y="17120"/>
                  </a:lnTo>
                  <a:lnTo>
                    <a:pt x="55024" y="17074"/>
                  </a:lnTo>
                  <a:lnTo>
                    <a:pt x="55012" y="17029"/>
                  </a:lnTo>
                  <a:lnTo>
                    <a:pt x="54990" y="16983"/>
                  </a:lnTo>
                  <a:lnTo>
                    <a:pt x="54956" y="16949"/>
                  </a:lnTo>
                  <a:lnTo>
                    <a:pt x="54921" y="16915"/>
                  </a:lnTo>
                  <a:lnTo>
                    <a:pt x="54876" y="16892"/>
                  </a:lnTo>
                  <a:lnTo>
                    <a:pt x="54830" y="16881"/>
                  </a:lnTo>
                  <a:lnTo>
                    <a:pt x="54728" y="16881"/>
                  </a:lnTo>
                  <a:lnTo>
                    <a:pt x="54682" y="16892"/>
                  </a:lnTo>
                  <a:lnTo>
                    <a:pt x="54648" y="16915"/>
                  </a:lnTo>
                  <a:lnTo>
                    <a:pt x="54603" y="16949"/>
                  </a:lnTo>
                  <a:lnTo>
                    <a:pt x="54580" y="16983"/>
                  </a:lnTo>
                  <a:lnTo>
                    <a:pt x="54557" y="17029"/>
                  </a:lnTo>
                  <a:lnTo>
                    <a:pt x="54535" y="17074"/>
                  </a:lnTo>
                  <a:lnTo>
                    <a:pt x="54535" y="17120"/>
                  </a:lnTo>
                  <a:lnTo>
                    <a:pt x="54535" y="17165"/>
                  </a:lnTo>
                  <a:lnTo>
                    <a:pt x="54546" y="17211"/>
                  </a:lnTo>
                  <a:lnTo>
                    <a:pt x="52589" y="18348"/>
                  </a:lnTo>
                  <a:lnTo>
                    <a:pt x="52555" y="18314"/>
                  </a:lnTo>
                  <a:lnTo>
                    <a:pt x="52510" y="18280"/>
                  </a:lnTo>
                  <a:lnTo>
                    <a:pt x="52464" y="18257"/>
                  </a:lnTo>
                  <a:lnTo>
                    <a:pt x="52362" y="18257"/>
                  </a:lnTo>
                  <a:lnTo>
                    <a:pt x="52305" y="18280"/>
                  </a:lnTo>
                  <a:lnTo>
                    <a:pt x="52271" y="18314"/>
                  </a:lnTo>
                  <a:lnTo>
                    <a:pt x="52237" y="18348"/>
                  </a:lnTo>
                  <a:lnTo>
                    <a:pt x="50280" y="17222"/>
                  </a:lnTo>
                  <a:lnTo>
                    <a:pt x="50292" y="17177"/>
                  </a:lnTo>
                  <a:lnTo>
                    <a:pt x="50303" y="17120"/>
                  </a:lnTo>
                  <a:lnTo>
                    <a:pt x="50292" y="17074"/>
                  </a:lnTo>
                  <a:lnTo>
                    <a:pt x="50280" y="17029"/>
                  </a:lnTo>
                  <a:lnTo>
                    <a:pt x="50257" y="16983"/>
                  </a:lnTo>
                  <a:lnTo>
                    <a:pt x="50235" y="16949"/>
                  </a:lnTo>
                  <a:lnTo>
                    <a:pt x="50201" y="16915"/>
                  </a:lnTo>
                  <a:lnTo>
                    <a:pt x="50155" y="16892"/>
                  </a:lnTo>
                  <a:lnTo>
                    <a:pt x="50110" y="16881"/>
                  </a:lnTo>
                  <a:lnTo>
                    <a:pt x="50064" y="16870"/>
                  </a:lnTo>
                  <a:lnTo>
                    <a:pt x="50064" y="14538"/>
                  </a:lnTo>
                  <a:lnTo>
                    <a:pt x="50121" y="14515"/>
                  </a:lnTo>
                  <a:lnTo>
                    <a:pt x="50166" y="14481"/>
                  </a:lnTo>
                  <a:lnTo>
                    <a:pt x="50201" y="14424"/>
                  </a:lnTo>
                  <a:lnTo>
                    <a:pt x="50212" y="14367"/>
                  </a:lnTo>
                  <a:lnTo>
                    <a:pt x="50201" y="14299"/>
                  </a:lnTo>
                  <a:lnTo>
                    <a:pt x="52203" y="13150"/>
                  </a:lnTo>
                  <a:lnTo>
                    <a:pt x="52248" y="13195"/>
                  </a:lnTo>
                  <a:lnTo>
                    <a:pt x="52294" y="13230"/>
                  </a:lnTo>
                  <a:lnTo>
                    <a:pt x="52351" y="13252"/>
                  </a:lnTo>
                  <a:lnTo>
                    <a:pt x="52407" y="13264"/>
                  </a:lnTo>
                  <a:lnTo>
                    <a:pt x="52476" y="13252"/>
                  </a:lnTo>
                  <a:lnTo>
                    <a:pt x="52533" y="13230"/>
                  </a:lnTo>
                  <a:lnTo>
                    <a:pt x="52578" y="13195"/>
                  </a:lnTo>
                  <a:lnTo>
                    <a:pt x="52612" y="13150"/>
                  </a:lnTo>
                  <a:lnTo>
                    <a:pt x="54535" y="14253"/>
                  </a:lnTo>
                  <a:lnTo>
                    <a:pt x="54523" y="14310"/>
                  </a:lnTo>
                  <a:lnTo>
                    <a:pt x="54512" y="14367"/>
                  </a:lnTo>
                  <a:lnTo>
                    <a:pt x="54523" y="14424"/>
                  </a:lnTo>
                  <a:lnTo>
                    <a:pt x="54535" y="14469"/>
                  </a:lnTo>
                  <a:lnTo>
                    <a:pt x="54557" y="14515"/>
                  </a:lnTo>
                  <a:lnTo>
                    <a:pt x="54591" y="14560"/>
                  </a:lnTo>
                  <a:lnTo>
                    <a:pt x="54637" y="14583"/>
                  </a:lnTo>
                  <a:lnTo>
                    <a:pt x="54682" y="14617"/>
                  </a:lnTo>
                  <a:lnTo>
                    <a:pt x="54728" y="14629"/>
                  </a:lnTo>
                  <a:lnTo>
                    <a:pt x="54830" y="14629"/>
                  </a:lnTo>
                  <a:lnTo>
                    <a:pt x="54887" y="14617"/>
                  </a:lnTo>
                  <a:lnTo>
                    <a:pt x="54933" y="14583"/>
                  </a:lnTo>
                  <a:lnTo>
                    <a:pt x="54967" y="14560"/>
                  </a:lnTo>
                  <a:lnTo>
                    <a:pt x="55001" y="14515"/>
                  </a:lnTo>
                  <a:lnTo>
                    <a:pt x="55024" y="14469"/>
                  </a:lnTo>
                  <a:lnTo>
                    <a:pt x="55047" y="14424"/>
                  </a:lnTo>
                  <a:lnTo>
                    <a:pt x="55047" y="14367"/>
                  </a:lnTo>
                  <a:lnTo>
                    <a:pt x="55047" y="14310"/>
                  </a:lnTo>
                  <a:lnTo>
                    <a:pt x="55024" y="14253"/>
                  </a:lnTo>
                  <a:lnTo>
                    <a:pt x="56923" y="13161"/>
                  </a:lnTo>
                  <a:lnTo>
                    <a:pt x="56969" y="13207"/>
                  </a:lnTo>
                  <a:lnTo>
                    <a:pt x="57014" y="13252"/>
                  </a:lnTo>
                  <a:lnTo>
                    <a:pt x="57083" y="13275"/>
                  </a:lnTo>
                  <a:lnTo>
                    <a:pt x="57151" y="13286"/>
                  </a:lnTo>
                  <a:lnTo>
                    <a:pt x="57219" y="13275"/>
                  </a:lnTo>
                  <a:lnTo>
                    <a:pt x="57287" y="13252"/>
                  </a:lnTo>
                  <a:lnTo>
                    <a:pt x="57333" y="13207"/>
                  </a:lnTo>
                  <a:lnTo>
                    <a:pt x="57378" y="13161"/>
                  </a:lnTo>
                  <a:lnTo>
                    <a:pt x="59278" y="14265"/>
                  </a:lnTo>
                  <a:lnTo>
                    <a:pt x="59267" y="14310"/>
                  </a:lnTo>
                  <a:lnTo>
                    <a:pt x="59255" y="14367"/>
                  </a:lnTo>
                  <a:lnTo>
                    <a:pt x="59267" y="14424"/>
                  </a:lnTo>
                  <a:lnTo>
                    <a:pt x="59278" y="14469"/>
                  </a:lnTo>
                  <a:lnTo>
                    <a:pt x="59301" y="14515"/>
                  </a:lnTo>
                  <a:lnTo>
                    <a:pt x="59335" y="14549"/>
                  </a:lnTo>
                  <a:lnTo>
                    <a:pt x="59369" y="14583"/>
                  </a:lnTo>
                  <a:lnTo>
                    <a:pt x="59415" y="14606"/>
                  </a:lnTo>
                  <a:lnTo>
                    <a:pt x="59472" y="14629"/>
                  </a:lnTo>
                  <a:lnTo>
                    <a:pt x="59574" y="14629"/>
                  </a:lnTo>
                  <a:lnTo>
                    <a:pt x="59619" y="14606"/>
                  </a:lnTo>
                  <a:lnTo>
                    <a:pt x="59665" y="14583"/>
                  </a:lnTo>
                  <a:lnTo>
                    <a:pt x="59710" y="14549"/>
                  </a:lnTo>
                  <a:lnTo>
                    <a:pt x="59745" y="14515"/>
                  </a:lnTo>
                  <a:lnTo>
                    <a:pt x="59767" y="14469"/>
                  </a:lnTo>
                  <a:lnTo>
                    <a:pt x="59779" y="14424"/>
                  </a:lnTo>
                  <a:lnTo>
                    <a:pt x="59790" y="14367"/>
                  </a:lnTo>
                  <a:lnTo>
                    <a:pt x="59779" y="14310"/>
                  </a:lnTo>
                  <a:lnTo>
                    <a:pt x="59756" y="14253"/>
                  </a:lnTo>
                  <a:lnTo>
                    <a:pt x="61747" y="13116"/>
                  </a:lnTo>
                  <a:lnTo>
                    <a:pt x="61769" y="13150"/>
                  </a:lnTo>
                  <a:lnTo>
                    <a:pt x="61803" y="13173"/>
                  </a:lnTo>
                  <a:lnTo>
                    <a:pt x="61849" y="13184"/>
                  </a:lnTo>
                  <a:lnTo>
                    <a:pt x="61895" y="13195"/>
                  </a:lnTo>
                  <a:lnTo>
                    <a:pt x="61940" y="13184"/>
                  </a:lnTo>
                  <a:lnTo>
                    <a:pt x="61974" y="13173"/>
                  </a:lnTo>
                  <a:lnTo>
                    <a:pt x="62008" y="13150"/>
                  </a:lnTo>
                  <a:lnTo>
                    <a:pt x="62031" y="13116"/>
                  </a:lnTo>
                  <a:lnTo>
                    <a:pt x="63578" y="14003"/>
                  </a:lnTo>
                  <a:lnTo>
                    <a:pt x="63578" y="13946"/>
                  </a:lnTo>
                  <a:lnTo>
                    <a:pt x="62054" y="13070"/>
                  </a:lnTo>
                  <a:lnTo>
                    <a:pt x="62065" y="13025"/>
                  </a:lnTo>
                  <a:lnTo>
                    <a:pt x="62054" y="12957"/>
                  </a:lnTo>
                  <a:lnTo>
                    <a:pt x="62020" y="12911"/>
                  </a:lnTo>
                  <a:lnTo>
                    <a:pt x="61974" y="12866"/>
                  </a:lnTo>
                  <a:lnTo>
                    <a:pt x="61917" y="12854"/>
                  </a:lnTo>
                  <a:lnTo>
                    <a:pt x="61917" y="10534"/>
                  </a:lnTo>
                  <a:lnTo>
                    <a:pt x="61963" y="10522"/>
                  </a:lnTo>
                  <a:lnTo>
                    <a:pt x="62008" y="10499"/>
                  </a:lnTo>
                  <a:lnTo>
                    <a:pt x="62054" y="10477"/>
                  </a:lnTo>
                  <a:lnTo>
                    <a:pt x="62088" y="10443"/>
                  </a:lnTo>
                  <a:lnTo>
                    <a:pt x="62122" y="10408"/>
                  </a:lnTo>
                  <a:lnTo>
                    <a:pt x="62145" y="10363"/>
                  </a:lnTo>
                  <a:lnTo>
                    <a:pt x="62156" y="10317"/>
                  </a:lnTo>
                  <a:lnTo>
                    <a:pt x="62156" y="10261"/>
                  </a:lnTo>
                  <a:lnTo>
                    <a:pt x="62156" y="10204"/>
                  </a:lnTo>
                  <a:lnTo>
                    <a:pt x="62133" y="10147"/>
                  </a:lnTo>
                  <a:lnTo>
                    <a:pt x="63578" y="9316"/>
                  </a:lnTo>
                  <a:lnTo>
                    <a:pt x="63578" y="9260"/>
                  </a:lnTo>
                  <a:lnTo>
                    <a:pt x="62111" y="10113"/>
                  </a:lnTo>
                  <a:lnTo>
                    <a:pt x="62065" y="10067"/>
                  </a:lnTo>
                  <a:lnTo>
                    <a:pt x="62020" y="10022"/>
                  </a:lnTo>
                  <a:lnTo>
                    <a:pt x="61963" y="9999"/>
                  </a:lnTo>
                  <a:lnTo>
                    <a:pt x="61826" y="9999"/>
                  </a:lnTo>
                  <a:lnTo>
                    <a:pt x="61769" y="10022"/>
                  </a:lnTo>
                  <a:lnTo>
                    <a:pt x="61712" y="10067"/>
                  </a:lnTo>
                  <a:lnTo>
                    <a:pt x="61667" y="10113"/>
                  </a:lnTo>
                  <a:lnTo>
                    <a:pt x="59710" y="8987"/>
                  </a:lnTo>
                  <a:lnTo>
                    <a:pt x="59733" y="8918"/>
                  </a:lnTo>
                  <a:lnTo>
                    <a:pt x="59722" y="8873"/>
                  </a:lnTo>
                  <a:lnTo>
                    <a:pt x="59710" y="8839"/>
                  </a:lnTo>
                  <a:lnTo>
                    <a:pt x="59676" y="8782"/>
                  </a:lnTo>
                  <a:lnTo>
                    <a:pt x="59619" y="8736"/>
                  </a:lnTo>
                  <a:lnTo>
                    <a:pt x="59585" y="8714"/>
                  </a:lnTo>
                  <a:lnTo>
                    <a:pt x="59540" y="8714"/>
                  </a:lnTo>
                  <a:lnTo>
                    <a:pt x="59540" y="6359"/>
                  </a:lnTo>
                  <a:lnTo>
                    <a:pt x="59585" y="6347"/>
                  </a:lnTo>
                  <a:lnTo>
                    <a:pt x="59619" y="6336"/>
                  </a:lnTo>
                  <a:lnTo>
                    <a:pt x="59676" y="6291"/>
                  </a:lnTo>
                  <a:lnTo>
                    <a:pt x="59710" y="6234"/>
                  </a:lnTo>
                  <a:lnTo>
                    <a:pt x="59722" y="6200"/>
                  </a:lnTo>
                  <a:lnTo>
                    <a:pt x="59722" y="6154"/>
                  </a:lnTo>
                  <a:lnTo>
                    <a:pt x="59722" y="6120"/>
                  </a:lnTo>
                  <a:lnTo>
                    <a:pt x="59710" y="6074"/>
                  </a:lnTo>
                  <a:lnTo>
                    <a:pt x="61701" y="4926"/>
                  </a:lnTo>
                  <a:lnTo>
                    <a:pt x="61735" y="4971"/>
                  </a:lnTo>
                  <a:lnTo>
                    <a:pt x="61781" y="5005"/>
                  </a:lnTo>
                  <a:lnTo>
                    <a:pt x="61838" y="5028"/>
                  </a:lnTo>
                  <a:lnTo>
                    <a:pt x="61951" y="5028"/>
                  </a:lnTo>
                  <a:lnTo>
                    <a:pt x="61997" y="5005"/>
                  </a:lnTo>
                  <a:lnTo>
                    <a:pt x="62042" y="4971"/>
                  </a:lnTo>
                  <a:lnTo>
                    <a:pt x="62077" y="4926"/>
                  </a:lnTo>
                  <a:lnTo>
                    <a:pt x="63578" y="5790"/>
                  </a:lnTo>
                  <a:lnTo>
                    <a:pt x="63578" y="5733"/>
                  </a:lnTo>
                  <a:lnTo>
                    <a:pt x="62099" y="4880"/>
                  </a:lnTo>
                  <a:lnTo>
                    <a:pt x="62111" y="4846"/>
                  </a:lnTo>
                  <a:lnTo>
                    <a:pt x="62111" y="4812"/>
                  </a:lnTo>
                  <a:lnTo>
                    <a:pt x="62111" y="4766"/>
                  </a:lnTo>
                  <a:lnTo>
                    <a:pt x="62099" y="4732"/>
                  </a:lnTo>
                  <a:lnTo>
                    <a:pt x="62077" y="4698"/>
                  </a:lnTo>
                  <a:lnTo>
                    <a:pt x="62054" y="4664"/>
                  </a:lnTo>
                  <a:lnTo>
                    <a:pt x="62031" y="4630"/>
                  </a:lnTo>
                  <a:lnTo>
                    <a:pt x="61997" y="4618"/>
                  </a:lnTo>
                  <a:lnTo>
                    <a:pt x="61951" y="4596"/>
                  </a:lnTo>
                  <a:lnTo>
                    <a:pt x="61917" y="4596"/>
                  </a:lnTo>
                  <a:lnTo>
                    <a:pt x="61917" y="2252"/>
                  </a:lnTo>
                  <a:lnTo>
                    <a:pt x="61951" y="2252"/>
                  </a:lnTo>
                  <a:lnTo>
                    <a:pt x="61986" y="2241"/>
                  </a:lnTo>
                  <a:lnTo>
                    <a:pt x="62042" y="2195"/>
                  </a:lnTo>
                  <a:lnTo>
                    <a:pt x="62088" y="2127"/>
                  </a:lnTo>
                  <a:lnTo>
                    <a:pt x="62099" y="2093"/>
                  </a:lnTo>
                  <a:lnTo>
                    <a:pt x="62099" y="2048"/>
                  </a:lnTo>
                  <a:lnTo>
                    <a:pt x="62088" y="2013"/>
                  </a:lnTo>
                  <a:lnTo>
                    <a:pt x="62077" y="1968"/>
                  </a:lnTo>
                  <a:lnTo>
                    <a:pt x="63578" y="1103"/>
                  </a:lnTo>
                  <a:lnTo>
                    <a:pt x="63578" y="1058"/>
                  </a:lnTo>
                  <a:lnTo>
                    <a:pt x="62054" y="1934"/>
                  </a:lnTo>
                  <a:lnTo>
                    <a:pt x="62020" y="1900"/>
                  </a:lnTo>
                  <a:lnTo>
                    <a:pt x="61986" y="1866"/>
                  </a:lnTo>
                  <a:lnTo>
                    <a:pt x="61940" y="1854"/>
                  </a:lnTo>
                  <a:lnTo>
                    <a:pt x="61895" y="1843"/>
                  </a:lnTo>
                  <a:lnTo>
                    <a:pt x="61838" y="1854"/>
                  </a:lnTo>
                  <a:lnTo>
                    <a:pt x="61792" y="1866"/>
                  </a:lnTo>
                  <a:lnTo>
                    <a:pt x="61758" y="1900"/>
                  </a:lnTo>
                  <a:lnTo>
                    <a:pt x="61724" y="1934"/>
                  </a:lnTo>
                  <a:lnTo>
                    <a:pt x="59745" y="785"/>
                  </a:lnTo>
                  <a:lnTo>
                    <a:pt x="59756" y="751"/>
                  </a:lnTo>
                  <a:lnTo>
                    <a:pt x="59756" y="705"/>
                  </a:lnTo>
                  <a:lnTo>
                    <a:pt x="59756" y="660"/>
                  </a:lnTo>
                  <a:lnTo>
                    <a:pt x="59745" y="614"/>
                  </a:lnTo>
                  <a:lnTo>
                    <a:pt x="59722" y="580"/>
                  </a:lnTo>
                  <a:lnTo>
                    <a:pt x="59699" y="546"/>
                  </a:lnTo>
                  <a:lnTo>
                    <a:pt x="59665" y="512"/>
                  </a:lnTo>
                  <a:lnTo>
                    <a:pt x="59631" y="489"/>
                  </a:lnTo>
                  <a:lnTo>
                    <a:pt x="59585" y="478"/>
                  </a:lnTo>
                  <a:lnTo>
                    <a:pt x="59540" y="466"/>
                  </a:lnTo>
                  <a:lnTo>
                    <a:pt x="59540" y="0"/>
                  </a:lnTo>
                  <a:lnTo>
                    <a:pt x="59494" y="0"/>
                  </a:lnTo>
                  <a:lnTo>
                    <a:pt x="59494" y="466"/>
                  </a:lnTo>
                  <a:lnTo>
                    <a:pt x="59449" y="478"/>
                  </a:lnTo>
                  <a:lnTo>
                    <a:pt x="59415" y="489"/>
                  </a:lnTo>
                  <a:lnTo>
                    <a:pt x="59381" y="512"/>
                  </a:lnTo>
                  <a:lnTo>
                    <a:pt x="59346" y="546"/>
                  </a:lnTo>
                  <a:lnTo>
                    <a:pt x="59324" y="580"/>
                  </a:lnTo>
                  <a:lnTo>
                    <a:pt x="59301" y="614"/>
                  </a:lnTo>
                  <a:lnTo>
                    <a:pt x="59290" y="660"/>
                  </a:lnTo>
                  <a:lnTo>
                    <a:pt x="59278" y="705"/>
                  </a:lnTo>
                  <a:lnTo>
                    <a:pt x="59290" y="751"/>
                  </a:lnTo>
                  <a:lnTo>
                    <a:pt x="59301" y="796"/>
                  </a:lnTo>
                  <a:lnTo>
                    <a:pt x="59324" y="842"/>
                  </a:lnTo>
                  <a:lnTo>
                    <a:pt x="59358" y="876"/>
                  </a:lnTo>
                  <a:lnTo>
                    <a:pt x="59392" y="899"/>
                  </a:lnTo>
                  <a:lnTo>
                    <a:pt x="59426" y="921"/>
                  </a:lnTo>
                  <a:lnTo>
                    <a:pt x="59472" y="944"/>
                  </a:lnTo>
                  <a:lnTo>
                    <a:pt x="59517" y="944"/>
                  </a:lnTo>
                  <a:lnTo>
                    <a:pt x="59585" y="933"/>
                  </a:lnTo>
                  <a:lnTo>
                    <a:pt x="59642" y="910"/>
                  </a:lnTo>
                  <a:lnTo>
                    <a:pt x="59688" y="876"/>
                  </a:lnTo>
                  <a:lnTo>
                    <a:pt x="59722" y="830"/>
                  </a:lnTo>
                  <a:lnTo>
                    <a:pt x="61701" y="1968"/>
                  </a:lnTo>
                  <a:lnTo>
                    <a:pt x="61690" y="2013"/>
                  </a:lnTo>
                  <a:lnTo>
                    <a:pt x="61690" y="2048"/>
                  </a:lnTo>
                  <a:lnTo>
                    <a:pt x="61690" y="2093"/>
                  </a:lnTo>
                  <a:lnTo>
                    <a:pt x="61701" y="2127"/>
                  </a:lnTo>
                  <a:lnTo>
                    <a:pt x="61735" y="2195"/>
                  </a:lnTo>
                  <a:lnTo>
                    <a:pt x="61792" y="2241"/>
                  </a:lnTo>
                  <a:lnTo>
                    <a:pt x="61826" y="2252"/>
                  </a:lnTo>
                  <a:lnTo>
                    <a:pt x="61872" y="2252"/>
                  </a:lnTo>
                  <a:lnTo>
                    <a:pt x="61872" y="4596"/>
                  </a:lnTo>
                  <a:lnTo>
                    <a:pt x="61826" y="4596"/>
                  </a:lnTo>
                  <a:lnTo>
                    <a:pt x="61792" y="4618"/>
                  </a:lnTo>
                  <a:lnTo>
                    <a:pt x="61758" y="4641"/>
                  </a:lnTo>
                  <a:lnTo>
                    <a:pt x="61724" y="4664"/>
                  </a:lnTo>
                  <a:lnTo>
                    <a:pt x="61701" y="4698"/>
                  </a:lnTo>
                  <a:lnTo>
                    <a:pt x="61690" y="4732"/>
                  </a:lnTo>
                  <a:lnTo>
                    <a:pt x="61678" y="4766"/>
                  </a:lnTo>
                  <a:lnTo>
                    <a:pt x="61667" y="4812"/>
                  </a:lnTo>
                  <a:lnTo>
                    <a:pt x="61678" y="4846"/>
                  </a:lnTo>
                  <a:lnTo>
                    <a:pt x="61678" y="4880"/>
                  </a:lnTo>
                  <a:lnTo>
                    <a:pt x="59688" y="6040"/>
                  </a:lnTo>
                  <a:lnTo>
                    <a:pt x="59654" y="6006"/>
                  </a:lnTo>
                  <a:lnTo>
                    <a:pt x="59619" y="5972"/>
                  </a:lnTo>
                  <a:lnTo>
                    <a:pt x="59574" y="5961"/>
                  </a:lnTo>
                  <a:lnTo>
                    <a:pt x="59517" y="5949"/>
                  </a:lnTo>
                  <a:lnTo>
                    <a:pt x="59472" y="5961"/>
                  </a:lnTo>
                  <a:lnTo>
                    <a:pt x="59426" y="5972"/>
                  </a:lnTo>
                  <a:lnTo>
                    <a:pt x="59392" y="6006"/>
                  </a:lnTo>
                  <a:lnTo>
                    <a:pt x="59358" y="6040"/>
                  </a:lnTo>
                  <a:lnTo>
                    <a:pt x="57367" y="4891"/>
                  </a:lnTo>
                  <a:lnTo>
                    <a:pt x="57378" y="4846"/>
                  </a:lnTo>
                  <a:lnTo>
                    <a:pt x="57378" y="4812"/>
                  </a:lnTo>
                  <a:lnTo>
                    <a:pt x="57378" y="4766"/>
                  </a:lnTo>
                  <a:lnTo>
                    <a:pt x="57356" y="4721"/>
                  </a:lnTo>
                  <a:lnTo>
                    <a:pt x="57344" y="4687"/>
                  </a:lnTo>
                  <a:lnTo>
                    <a:pt x="57310" y="4653"/>
                  </a:lnTo>
                  <a:lnTo>
                    <a:pt x="57276" y="4618"/>
                  </a:lnTo>
                  <a:lnTo>
                    <a:pt x="57242" y="4607"/>
                  </a:lnTo>
                  <a:lnTo>
                    <a:pt x="57196" y="4584"/>
                  </a:lnTo>
                  <a:lnTo>
                    <a:pt x="57105" y="4584"/>
                  </a:lnTo>
                  <a:lnTo>
                    <a:pt x="57060" y="4607"/>
                  </a:lnTo>
                  <a:lnTo>
                    <a:pt x="57026" y="4618"/>
                  </a:lnTo>
                  <a:lnTo>
                    <a:pt x="56992" y="4653"/>
                  </a:lnTo>
                  <a:lnTo>
                    <a:pt x="56969" y="4687"/>
                  </a:lnTo>
                  <a:lnTo>
                    <a:pt x="56946" y="4721"/>
                  </a:lnTo>
                  <a:lnTo>
                    <a:pt x="56935" y="4766"/>
                  </a:lnTo>
                  <a:lnTo>
                    <a:pt x="56923" y="4812"/>
                  </a:lnTo>
                  <a:lnTo>
                    <a:pt x="56923" y="4846"/>
                  </a:lnTo>
                  <a:lnTo>
                    <a:pt x="56935" y="4891"/>
                  </a:lnTo>
                  <a:lnTo>
                    <a:pt x="54978" y="6018"/>
                  </a:lnTo>
                  <a:lnTo>
                    <a:pt x="54944" y="5972"/>
                  </a:lnTo>
                  <a:lnTo>
                    <a:pt x="54899" y="5938"/>
                  </a:lnTo>
                  <a:lnTo>
                    <a:pt x="54842" y="5915"/>
                  </a:lnTo>
                  <a:lnTo>
                    <a:pt x="54728" y="5915"/>
                  </a:lnTo>
                  <a:lnTo>
                    <a:pt x="54682" y="5927"/>
                  </a:lnTo>
                  <a:lnTo>
                    <a:pt x="54648" y="5949"/>
                  </a:lnTo>
                  <a:lnTo>
                    <a:pt x="54603" y="5983"/>
                  </a:lnTo>
                  <a:lnTo>
                    <a:pt x="54580" y="6018"/>
                  </a:lnTo>
                  <a:lnTo>
                    <a:pt x="54557" y="6063"/>
                  </a:lnTo>
                  <a:lnTo>
                    <a:pt x="54546" y="6109"/>
                  </a:lnTo>
                  <a:lnTo>
                    <a:pt x="54535" y="6154"/>
                  </a:lnTo>
                  <a:lnTo>
                    <a:pt x="54546" y="6200"/>
                  </a:lnTo>
                  <a:lnTo>
                    <a:pt x="54557" y="6245"/>
                  </a:lnTo>
                  <a:lnTo>
                    <a:pt x="54569" y="6291"/>
                  </a:lnTo>
                  <a:lnTo>
                    <a:pt x="54603" y="6325"/>
                  </a:lnTo>
                  <a:lnTo>
                    <a:pt x="54637" y="6347"/>
                  </a:lnTo>
                  <a:lnTo>
                    <a:pt x="54671" y="6370"/>
                  </a:lnTo>
                  <a:lnTo>
                    <a:pt x="54717" y="6393"/>
                  </a:lnTo>
                  <a:lnTo>
                    <a:pt x="54762" y="6404"/>
                  </a:lnTo>
                  <a:lnTo>
                    <a:pt x="54762" y="8657"/>
                  </a:lnTo>
                  <a:lnTo>
                    <a:pt x="54705" y="8668"/>
                  </a:lnTo>
                  <a:lnTo>
                    <a:pt x="54671" y="8691"/>
                  </a:lnTo>
                  <a:lnTo>
                    <a:pt x="54626" y="8714"/>
                  </a:lnTo>
                  <a:lnTo>
                    <a:pt x="54591" y="8748"/>
                  </a:lnTo>
                  <a:lnTo>
                    <a:pt x="54569" y="8782"/>
                  </a:lnTo>
                  <a:lnTo>
                    <a:pt x="54546" y="8816"/>
                  </a:lnTo>
                  <a:lnTo>
                    <a:pt x="54535" y="8861"/>
                  </a:lnTo>
                  <a:lnTo>
                    <a:pt x="54523" y="8918"/>
                  </a:lnTo>
                  <a:lnTo>
                    <a:pt x="54535" y="8964"/>
                  </a:lnTo>
                  <a:lnTo>
                    <a:pt x="54546" y="9009"/>
                  </a:lnTo>
                  <a:lnTo>
                    <a:pt x="52567" y="10147"/>
                  </a:lnTo>
                  <a:lnTo>
                    <a:pt x="52533" y="10113"/>
                  </a:lnTo>
                  <a:lnTo>
                    <a:pt x="52498" y="10090"/>
                  </a:lnTo>
                  <a:lnTo>
                    <a:pt x="52453" y="10079"/>
                  </a:lnTo>
                  <a:lnTo>
                    <a:pt x="52407" y="10067"/>
                  </a:lnTo>
                  <a:lnTo>
                    <a:pt x="52373" y="10079"/>
                  </a:lnTo>
                  <a:lnTo>
                    <a:pt x="52339" y="10090"/>
                  </a:lnTo>
                  <a:lnTo>
                    <a:pt x="52305" y="10101"/>
                  </a:lnTo>
                  <a:lnTo>
                    <a:pt x="52271" y="10124"/>
                  </a:lnTo>
                  <a:lnTo>
                    <a:pt x="52248" y="10158"/>
                  </a:lnTo>
                  <a:lnTo>
                    <a:pt x="52237" y="10192"/>
                  </a:lnTo>
                  <a:lnTo>
                    <a:pt x="52225" y="10226"/>
                  </a:lnTo>
                  <a:lnTo>
                    <a:pt x="52214" y="10261"/>
                  </a:lnTo>
                  <a:lnTo>
                    <a:pt x="52225" y="10329"/>
                  </a:lnTo>
                  <a:lnTo>
                    <a:pt x="52271" y="10386"/>
                  </a:lnTo>
                  <a:lnTo>
                    <a:pt x="52316" y="10431"/>
                  </a:lnTo>
                  <a:lnTo>
                    <a:pt x="52385" y="10454"/>
                  </a:lnTo>
                  <a:lnTo>
                    <a:pt x="52385" y="12786"/>
                  </a:lnTo>
                  <a:lnTo>
                    <a:pt x="52339" y="12797"/>
                  </a:lnTo>
                  <a:lnTo>
                    <a:pt x="52305" y="12809"/>
                  </a:lnTo>
                  <a:lnTo>
                    <a:pt x="52271" y="12831"/>
                  </a:lnTo>
                  <a:lnTo>
                    <a:pt x="52237" y="12866"/>
                  </a:lnTo>
                  <a:lnTo>
                    <a:pt x="52214" y="12900"/>
                  </a:lnTo>
                  <a:lnTo>
                    <a:pt x="52191" y="12934"/>
                  </a:lnTo>
                  <a:lnTo>
                    <a:pt x="52180" y="12979"/>
                  </a:lnTo>
                  <a:lnTo>
                    <a:pt x="52169" y="13025"/>
                  </a:lnTo>
                  <a:lnTo>
                    <a:pt x="52180" y="13059"/>
                  </a:lnTo>
                  <a:lnTo>
                    <a:pt x="52191" y="13104"/>
                  </a:lnTo>
                  <a:lnTo>
                    <a:pt x="50178" y="14265"/>
                  </a:lnTo>
                  <a:lnTo>
                    <a:pt x="50155" y="14242"/>
                  </a:lnTo>
                  <a:lnTo>
                    <a:pt x="50121" y="14219"/>
                  </a:lnTo>
                  <a:lnTo>
                    <a:pt x="50087" y="14196"/>
                  </a:lnTo>
                  <a:lnTo>
                    <a:pt x="49996" y="14196"/>
                  </a:lnTo>
                  <a:lnTo>
                    <a:pt x="49962" y="14219"/>
                  </a:lnTo>
                  <a:lnTo>
                    <a:pt x="49928" y="14242"/>
                  </a:lnTo>
                  <a:lnTo>
                    <a:pt x="49905" y="14265"/>
                  </a:lnTo>
                  <a:lnTo>
                    <a:pt x="47846" y="13082"/>
                  </a:lnTo>
                  <a:lnTo>
                    <a:pt x="47857" y="13025"/>
                  </a:lnTo>
                  <a:lnTo>
                    <a:pt x="47835" y="12957"/>
                  </a:lnTo>
                  <a:lnTo>
                    <a:pt x="47800" y="12900"/>
                  </a:lnTo>
                  <a:lnTo>
                    <a:pt x="47755" y="12866"/>
                  </a:lnTo>
                  <a:lnTo>
                    <a:pt x="47687" y="12843"/>
                  </a:lnTo>
                  <a:lnTo>
                    <a:pt x="47687" y="10534"/>
                  </a:lnTo>
                  <a:lnTo>
                    <a:pt x="47744" y="10522"/>
                  </a:lnTo>
                  <a:lnTo>
                    <a:pt x="47789" y="10499"/>
                  </a:lnTo>
                  <a:lnTo>
                    <a:pt x="47835" y="10477"/>
                  </a:lnTo>
                  <a:lnTo>
                    <a:pt x="47869" y="10443"/>
                  </a:lnTo>
                  <a:lnTo>
                    <a:pt x="47891" y="10408"/>
                  </a:lnTo>
                  <a:lnTo>
                    <a:pt x="47914" y="10363"/>
                  </a:lnTo>
                  <a:lnTo>
                    <a:pt x="47937" y="10317"/>
                  </a:lnTo>
                  <a:lnTo>
                    <a:pt x="47937" y="10261"/>
                  </a:lnTo>
                  <a:lnTo>
                    <a:pt x="47926" y="10204"/>
                  </a:lnTo>
                  <a:lnTo>
                    <a:pt x="47914" y="10147"/>
                  </a:lnTo>
                  <a:lnTo>
                    <a:pt x="49837" y="9043"/>
                  </a:lnTo>
                  <a:lnTo>
                    <a:pt x="49871" y="9089"/>
                  </a:lnTo>
                  <a:lnTo>
                    <a:pt x="49916" y="9123"/>
                  </a:lnTo>
                  <a:lnTo>
                    <a:pt x="49973" y="9157"/>
                  </a:lnTo>
                  <a:lnTo>
                    <a:pt x="50087" y="9157"/>
                  </a:lnTo>
                  <a:lnTo>
                    <a:pt x="50132" y="9146"/>
                  </a:lnTo>
                  <a:lnTo>
                    <a:pt x="50178" y="9123"/>
                  </a:lnTo>
                  <a:lnTo>
                    <a:pt x="50212" y="9089"/>
                  </a:lnTo>
                  <a:lnTo>
                    <a:pt x="50246" y="9055"/>
                  </a:lnTo>
                  <a:lnTo>
                    <a:pt x="50269" y="9009"/>
                  </a:lnTo>
                  <a:lnTo>
                    <a:pt x="50280" y="8964"/>
                  </a:lnTo>
                  <a:lnTo>
                    <a:pt x="50292" y="8918"/>
                  </a:lnTo>
                  <a:lnTo>
                    <a:pt x="50280" y="8873"/>
                  </a:lnTo>
                  <a:lnTo>
                    <a:pt x="50269" y="8827"/>
                  </a:lnTo>
                  <a:lnTo>
                    <a:pt x="50246" y="8782"/>
                  </a:lnTo>
                  <a:lnTo>
                    <a:pt x="50223" y="8748"/>
                  </a:lnTo>
                  <a:lnTo>
                    <a:pt x="50189" y="8714"/>
                  </a:lnTo>
                  <a:lnTo>
                    <a:pt x="50155" y="8691"/>
                  </a:lnTo>
                  <a:lnTo>
                    <a:pt x="50110" y="8679"/>
                  </a:lnTo>
                  <a:lnTo>
                    <a:pt x="50064" y="8668"/>
                  </a:lnTo>
                  <a:lnTo>
                    <a:pt x="50064" y="6336"/>
                  </a:lnTo>
                  <a:lnTo>
                    <a:pt x="50121" y="6313"/>
                  </a:lnTo>
                  <a:lnTo>
                    <a:pt x="50178" y="6279"/>
                  </a:lnTo>
                  <a:lnTo>
                    <a:pt x="50212" y="6222"/>
                  </a:lnTo>
                  <a:lnTo>
                    <a:pt x="50223" y="6154"/>
                  </a:lnTo>
                  <a:lnTo>
                    <a:pt x="50212" y="6120"/>
                  </a:lnTo>
                  <a:lnTo>
                    <a:pt x="50201" y="6086"/>
                  </a:lnTo>
                  <a:lnTo>
                    <a:pt x="50166" y="6029"/>
                  </a:lnTo>
                  <a:lnTo>
                    <a:pt x="50110" y="5995"/>
                  </a:lnTo>
                  <a:lnTo>
                    <a:pt x="50075" y="5983"/>
                  </a:lnTo>
                  <a:lnTo>
                    <a:pt x="49996" y="5983"/>
                  </a:lnTo>
                  <a:lnTo>
                    <a:pt x="49962" y="5995"/>
                  </a:lnTo>
                  <a:lnTo>
                    <a:pt x="49928" y="6018"/>
                  </a:lnTo>
                  <a:lnTo>
                    <a:pt x="49905" y="6052"/>
                  </a:lnTo>
                  <a:lnTo>
                    <a:pt x="47903" y="4903"/>
                  </a:lnTo>
                  <a:lnTo>
                    <a:pt x="47914" y="4857"/>
                  </a:lnTo>
                  <a:lnTo>
                    <a:pt x="47914" y="4812"/>
                  </a:lnTo>
                  <a:lnTo>
                    <a:pt x="47914" y="4766"/>
                  </a:lnTo>
                  <a:lnTo>
                    <a:pt x="47903" y="4721"/>
                  </a:lnTo>
                  <a:lnTo>
                    <a:pt x="47880" y="4675"/>
                  </a:lnTo>
                  <a:lnTo>
                    <a:pt x="47846" y="4641"/>
                  </a:lnTo>
                  <a:lnTo>
                    <a:pt x="47823" y="4618"/>
                  </a:lnTo>
                  <a:lnTo>
                    <a:pt x="47778" y="4596"/>
                  </a:lnTo>
                  <a:lnTo>
                    <a:pt x="47732" y="4573"/>
                  </a:lnTo>
                  <a:lnTo>
                    <a:pt x="47687" y="4573"/>
                  </a:lnTo>
                  <a:lnTo>
                    <a:pt x="47687" y="2275"/>
                  </a:lnTo>
                  <a:lnTo>
                    <a:pt x="47732" y="2275"/>
                  </a:lnTo>
                  <a:lnTo>
                    <a:pt x="47778" y="2252"/>
                  </a:lnTo>
                  <a:lnTo>
                    <a:pt x="47812" y="2230"/>
                  </a:lnTo>
                  <a:lnTo>
                    <a:pt x="47835" y="2207"/>
                  </a:lnTo>
                  <a:lnTo>
                    <a:pt x="47869" y="2173"/>
                  </a:lnTo>
                  <a:lnTo>
                    <a:pt x="47880" y="2139"/>
                  </a:lnTo>
                  <a:lnTo>
                    <a:pt x="47891" y="2093"/>
                  </a:lnTo>
                  <a:lnTo>
                    <a:pt x="47903" y="2048"/>
                  </a:lnTo>
                  <a:lnTo>
                    <a:pt x="47891" y="2002"/>
                  </a:lnTo>
                  <a:lnTo>
                    <a:pt x="47880" y="1968"/>
                  </a:lnTo>
                  <a:lnTo>
                    <a:pt x="47857" y="1922"/>
                  </a:lnTo>
                  <a:lnTo>
                    <a:pt x="47835" y="1888"/>
                  </a:lnTo>
                  <a:lnTo>
                    <a:pt x="47800" y="1866"/>
                  </a:lnTo>
                  <a:lnTo>
                    <a:pt x="47755" y="1843"/>
                  </a:lnTo>
                  <a:lnTo>
                    <a:pt x="47721" y="1831"/>
                  </a:lnTo>
                  <a:lnTo>
                    <a:pt x="47618" y="1831"/>
                  </a:lnTo>
                  <a:lnTo>
                    <a:pt x="47562" y="1854"/>
                  </a:lnTo>
                  <a:lnTo>
                    <a:pt x="47527" y="1888"/>
                  </a:lnTo>
                  <a:lnTo>
                    <a:pt x="47482" y="1922"/>
                  </a:lnTo>
                  <a:lnTo>
                    <a:pt x="45537" y="796"/>
                  </a:lnTo>
                  <a:lnTo>
                    <a:pt x="45548" y="751"/>
                  </a:lnTo>
                  <a:lnTo>
                    <a:pt x="45559" y="705"/>
                  </a:lnTo>
                  <a:lnTo>
                    <a:pt x="45548" y="660"/>
                  </a:lnTo>
                  <a:lnTo>
                    <a:pt x="45537" y="614"/>
                  </a:lnTo>
                  <a:lnTo>
                    <a:pt x="45514" y="569"/>
                  </a:lnTo>
                  <a:lnTo>
                    <a:pt x="45491" y="535"/>
                  </a:lnTo>
                  <a:lnTo>
                    <a:pt x="45457" y="501"/>
                  </a:lnTo>
                  <a:lnTo>
                    <a:pt x="45412" y="478"/>
                  </a:lnTo>
                  <a:lnTo>
                    <a:pt x="45366" y="455"/>
                  </a:lnTo>
                  <a:lnTo>
                    <a:pt x="45321" y="455"/>
                  </a:lnTo>
                  <a:lnTo>
                    <a:pt x="45321" y="0"/>
                  </a:lnTo>
                  <a:lnTo>
                    <a:pt x="45275" y="0"/>
                  </a:lnTo>
                  <a:lnTo>
                    <a:pt x="45275" y="455"/>
                  </a:lnTo>
                  <a:lnTo>
                    <a:pt x="45230" y="466"/>
                  </a:lnTo>
                  <a:lnTo>
                    <a:pt x="45184" y="478"/>
                  </a:lnTo>
                  <a:lnTo>
                    <a:pt x="45150" y="501"/>
                  </a:lnTo>
                  <a:lnTo>
                    <a:pt x="45116" y="535"/>
                  </a:lnTo>
                  <a:lnTo>
                    <a:pt x="45082" y="569"/>
                  </a:lnTo>
                  <a:lnTo>
                    <a:pt x="45070" y="614"/>
                  </a:lnTo>
                  <a:lnTo>
                    <a:pt x="45048" y="660"/>
                  </a:lnTo>
                  <a:lnTo>
                    <a:pt x="45048" y="705"/>
                  </a:lnTo>
                  <a:lnTo>
                    <a:pt x="45048" y="751"/>
                  </a:lnTo>
                  <a:lnTo>
                    <a:pt x="45059" y="796"/>
                  </a:lnTo>
                  <a:lnTo>
                    <a:pt x="43114" y="1922"/>
                  </a:lnTo>
                  <a:lnTo>
                    <a:pt x="43080" y="1877"/>
                  </a:lnTo>
                  <a:lnTo>
                    <a:pt x="43034" y="1854"/>
                  </a:lnTo>
                  <a:lnTo>
                    <a:pt x="42989" y="1831"/>
                  </a:lnTo>
                  <a:lnTo>
                    <a:pt x="42875" y="1831"/>
                  </a:lnTo>
                  <a:lnTo>
                    <a:pt x="42829" y="1854"/>
                  </a:lnTo>
                  <a:lnTo>
                    <a:pt x="42784" y="1888"/>
                  </a:lnTo>
                  <a:lnTo>
                    <a:pt x="42750" y="1922"/>
                  </a:lnTo>
                  <a:lnTo>
                    <a:pt x="40748" y="774"/>
                  </a:lnTo>
                  <a:lnTo>
                    <a:pt x="40759" y="705"/>
                  </a:lnTo>
                  <a:lnTo>
                    <a:pt x="40759" y="671"/>
                  </a:lnTo>
                  <a:lnTo>
                    <a:pt x="40748" y="626"/>
                  </a:lnTo>
                  <a:lnTo>
                    <a:pt x="40714" y="569"/>
                  </a:lnTo>
                  <a:lnTo>
                    <a:pt x="40657" y="523"/>
                  </a:lnTo>
                  <a:lnTo>
                    <a:pt x="40611" y="512"/>
                  </a:lnTo>
                  <a:lnTo>
                    <a:pt x="40577" y="501"/>
                  </a:lnTo>
                  <a:lnTo>
                    <a:pt x="40577" y="0"/>
                  </a:lnTo>
                  <a:lnTo>
                    <a:pt x="40532" y="0"/>
                  </a:lnTo>
                  <a:lnTo>
                    <a:pt x="40532" y="512"/>
                  </a:lnTo>
                  <a:lnTo>
                    <a:pt x="40463" y="535"/>
                  </a:lnTo>
                  <a:lnTo>
                    <a:pt x="40406" y="569"/>
                  </a:lnTo>
                  <a:lnTo>
                    <a:pt x="40372" y="637"/>
                  </a:lnTo>
                  <a:lnTo>
                    <a:pt x="40361" y="671"/>
                  </a:lnTo>
                  <a:lnTo>
                    <a:pt x="40361" y="705"/>
                  </a:lnTo>
                  <a:lnTo>
                    <a:pt x="40372" y="762"/>
                  </a:lnTo>
                  <a:lnTo>
                    <a:pt x="38382" y="1911"/>
                  </a:lnTo>
                  <a:lnTo>
                    <a:pt x="38347" y="1877"/>
                  </a:lnTo>
                  <a:lnTo>
                    <a:pt x="38302" y="1843"/>
                  </a:lnTo>
                  <a:lnTo>
                    <a:pt x="38245" y="1820"/>
                  </a:lnTo>
                  <a:lnTo>
                    <a:pt x="38131" y="1820"/>
                  </a:lnTo>
                  <a:lnTo>
                    <a:pt x="38086" y="1843"/>
                  </a:lnTo>
                  <a:lnTo>
                    <a:pt x="38029" y="1877"/>
                  </a:lnTo>
                  <a:lnTo>
                    <a:pt x="37995" y="1922"/>
                  </a:lnTo>
                  <a:lnTo>
                    <a:pt x="36004" y="762"/>
                  </a:lnTo>
                  <a:lnTo>
                    <a:pt x="36015" y="705"/>
                  </a:lnTo>
                  <a:lnTo>
                    <a:pt x="36004" y="671"/>
                  </a:lnTo>
                  <a:lnTo>
                    <a:pt x="36004" y="637"/>
                  </a:lnTo>
                  <a:lnTo>
                    <a:pt x="35959" y="580"/>
                  </a:lnTo>
                  <a:lnTo>
                    <a:pt x="35902" y="535"/>
                  </a:lnTo>
                  <a:lnTo>
                    <a:pt x="35833" y="512"/>
                  </a:lnTo>
                  <a:lnTo>
                    <a:pt x="35833" y="0"/>
                  </a:lnTo>
                  <a:close/>
                </a:path>
              </a:pathLst>
            </a:custGeom>
            <a:gradFill>
              <a:gsLst>
                <a:gs pos="0">
                  <a:schemeClr val="dk1">
                    <a:alpha val="45250"/>
                  </a:schemeClr>
                </a:gs>
                <a:gs pos="9000">
                  <a:schemeClr val="dk1">
                    <a:alpha val="45250"/>
                  </a:schemeClr>
                </a:gs>
                <a:gs pos="42000">
                  <a:srgbClr val="FFFFFF">
                    <a:alpha val="32549"/>
                    <a:alpha val="45250"/>
                  </a:srgbClr>
                </a:gs>
                <a:gs pos="100000">
                  <a:srgbClr val="FFFFFF">
                    <a:alpha val="10980"/>
                    <a:alpha val="4525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+mn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" name="Google Shape;22;p2"/>
          <p:cNvGrpSpPr>
            <a:grpSpLocks/>
          </p:cNvGrpSpPr>
          <p:nvPr/>
        </p:nvGrpSpPr>
        <p:grpSpPr bwMode="auto">
          <a:xfrm>
            <a:off x="0" y="1873250"/>
            <a:ext cx="1614488" cy="1397000"/>
            <a:chOff x="375912" y="847485"/>
            <a:chExt cx="405788" cy="351315"/>
          </a:xfrm>
        </p:grpSpPr>
        <p:sp>
          <p:nvSpPr>
            <p:cNvPr id="15" name="Google Shape;23;p2"/>
            <p:cNvSpPr>
              <a:spLocks noChangeArrowheads="1"/>
            </p:cNvSpPr>
            <p:nvPr/>
          </p:nvSpPr>
          <p:spPr bwMode="auto">
            <a:xfrm>
              <a:off x="375912" y="847485"/>
              <a:ext cx="256500" cy="351300"/>
            </a:xfrm>
            <a:prstGeom prst="rect">
              <a:avLst/>
            </a:prstGeom>
            <a:gradFill rotWithShape="0">
              <a:gsLst>
                <a:gs pos="0">
                  <a:srgbClr val="FFFFFF">
                    <a:alpha val="32399"/>
                  </a:srgbClr>
                </a:gs>
                <a:gs pos="100000">
                  <a:srgbClr val="00FFEE">
                    <a:alpha val="32399"/>
                  </a:srgbClr>
                </a:gs>
              </a:gsLst>
              <a:lin ang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>
                <a:buClr>
                  <a:srgbClr val="000000"/>
                </a:buClr>
                <a:buFont typeface="Arial" pitchFamily="34" charset="0"/>
                <a:buNone/>
              </a:pPr>
              <a:endParaRPr lang="uk-UA"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16" name="Google Shape;24;p2"/>
            <p:cNvSpPr/>
            <p:nvPr/>
          </p:nvSpPr>
          <p:spPr>
            <a:xfrm rot="-5400000">
              <a:off x="454022" y="871122"/>
              <a:ext cx="351315" cy="304042"/>
            </a:xfrm>
            <a:prstGeom prst="hexagon">
              <a:avLst>
                <a:gd name="adj" fmla="val 25000"/>
                <a:gd name="vf" fmla="val 115470"/>
              </a:avLst>
            </a:pr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0" scaled="0"/>
            </a:gradFill>
            <a:ln>
              <a:noFill/>
            </a:ln>
            <a:effectLst>
              <a:outerShdw blurRad="357188" algn="bl" rotWithShape="0">
                <a:schemeClr val="lt1">
                  <a:alpha val="55000"/>
                </a:schemeClr>
              </a:outerShdw>
            </a:effectLst>
          </p:spPr>
          <p:txBody>
            <a:bodyPr spcFirstLastPara="1" lIns="91425" tIns="91425" rIns="91425" bIns="91425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+mn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1823925" y="1991825"/>
            <a:ext cx="6634200" cy="11598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131534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73;p10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36" cy="5143497"/>
          </a:xfrm>
        </p:grpSpPr>
        <p:sp>
          <p:nvSpPr>
            <p:cNvPr id="3" name="Google Shape;174;p10"/>
            <p:cNvSpPr/>
            <p:nvPr/>
          </p:nvSpPr>
          <p:spPr>
            <a:xfrm>
              <a:off x="7924831" y="0"/>
              <a:ext cx="1219205" cy="1860549"/>
            </a:xfrm>
            <a:custGeom>
              <a:avLst/>
              <a:gdLst/>
              <a:ahLst/>
              <a:cxnLst/>
              <a:rect l="l" t="t" r="r" b="b"/>
              <a:pathLst>
                <a:path w="11649" h="17769" extrusionOk="0">
                  <a:moveTo>
                    <a:pt x="2458" y="8111"/>
                  </a:moveTo>
                  <a:lnTo>
                    <a:pt x="2480" y="8145"/>
                  </a:lnTo>
                  <a:lnTo>
                    <a:pt x="2514" y="8168"/>
                  </a:lnTo>
                  <a:lnTo>
                    <a:pt x="2560" y="8191"/>
                  </a:lnTo>
                  <a:lnTo>
                    <a:pt x="2640" y="8191"/>
                  </a:lnTo>
                  <a:lnTo>
                    <a:pt x="2685" y="8168"/>
                  </a:lnTo>
                  <a:lnTo>
                    <a:pt x="2719" y="8145"/>
                  </a:lnTo>
                  <a:lnTo>
                    <a:pt x="2742" y="8122"/>
                  </a:lnTo>
                  <a:lnTo>
                    <a:pt x="4733" y="9271"/>
                  </a:lnTo>
                  <a:lnTo>
                    <a:pt x="4721" y="9317"/>
                  </a:lnTo>
                  <a:lnTo>
                    <a:pt x="4721" y="9362"/>
                  </a:lnTo>
                  <a:lnTo>
                    <a:pt x="4721" y="9408"/>
                  </a:lnTo>
                  <a:lnTo>
                    <a:pt x="4733" y="9453"/>
                  </a:lnTo>
                  <a:lnTo>
                    <a:pt x="4755" y="9499"/>
                  </a:lnTo>
                  <a:lnTo>
                    <a:pt x="4790" y="9533"/>
                  </a:lnTo>
                  <a:lnTo>
                    <a:pt x="4812" y="9567"/>
                  </a:lnTo>
                  <a:lnTo>
                    <a:pt x="4858" y="9590"/>
                  </a:lnTo>
                  <a:lnTo>
                    <a:pt x="4903" y="9601"/>
                  </a:lnTo>
                  <a:lnTo>
                    <a:pt x="4949" y="9613"/>
                  </a:lnTo>
                  <a:lnTo>
                    <a:pt x="4949" y="11910"/>
                  </a:lnTo>
                  <a:lnTo>
                    <a:pt x="4903" y="11910"/>
                  </a:lnTo>
                  <a:lnTo>
                    <a:pt x="4869" y="11933"/>
                  </a:lnTo>
                  <a:lnTo>
                    <a:pt x="4835" y="11945"/>
                  </a:lnTo>
                  <a:lnTo>
                    <a:pt x="4812" y="11979"/>
                  </a:lnTo>
                  <a:lnTo>
                    <a:pt x="4778" y="12001"/>
                  </a:lnTo>
                  <a:lnTo>
                    <a:pt x="4767" y="12047"/>
                  </a:lnTo>
                  <a:lnTo>
                    <a:pt x="4755" y="12081"/>
                  </a:lnTo>
                  <a:lnTo>
                    <a:pt x="4755" y="12127"/>
                  </a:lnTo>
                  <a:lnTo>
                    <a:pt x="4755" y="12161"/>
                  </a:lnTo>
                  <a:lnTo>
                    <a:pt x="4767" y="12206"/>
                  </a:lnTo>
                  <a:lnTo>
                    <a:pt x="2753" y="13366"/>
                  </a:lnTo>
                  <a:lnTo>
                    <a:pt x="2731" y="13332"/>
                  </a:lnTo>
                  <a:lnTo>
                    <a:pt x="2685" y="13298"/>
                  </a:lnTo>
                  <a:lnTo>
                    <a:pt x="2651" y="13287"/>
                  </a:lnTo>
                  <a:lnTo>
                    <a:pt x="2594" y="13275"/>
                  </a:lnTo>
                  <a:lnTo>
                    <a:pt x="2549" y="13287"/>
                  </a:lnTo>
                  <a:lnTo>
                    <a:pt x="2503" y="13298"/>
                  </a:lnTo>
                  <a:lnTo>
                    <a:pt x="2469" y="13332"/>
                  </a:lnTo>
                  <a:lnTo>
                    <a:pt x="2446" y="13366"/>
                  </a:lnTo>
                  <a:lnTo>
                    <a:pt x="433" y="12206"/>
                  </a:lnTo>
                  <a:lnTo>
                    <a:pt x="456" y="12161"/>
                  </a:lnTo>
                  <a:lnTo>
                    <a:pt x="456" y="12127"/>
                  </a:lnTo>
                  <a:lnTo>
                    <a:pt x="456" y="12081"/>
                  </a:lnTo>
                  <a:lnTo>
                    <a:pt x="444" y="12036"/>
                  </a:lnTo>
                  <a:lnTo>
                    <a:pt x="421" y="12001"/>
                  </a:lnTo>
                  <a:lnTo>
                    <a:pt x="399" y="11967"/>
                  </a:lnTo>
                  <a:lnTo>
                    <a:pt x="365" y="11945"/>
                  </a:lnTo>
                  <a:lnTo>
                    <a:pt x="330" y="11922"/>
                  </a:lnTo>
                  <a:lnTo>
                    <a:pt x="296" y="11910"/>
                  </a:lnTo>
                  <a:lnTo>
                    <a:pt x="251" y="11899"/>
                  </a:lnTo>
                  <a:lnTo>
                    <a:pt x="251" y="9556"/>
                  </a:lnTo>
                  <a:lnTo>
                    <a:pt x="319" y="9533"/>
                  </a:lnTo>
                  <a:lnTo>
                    <a:pt x="365" y="9487"/>
                  </a:lnTo>
                  <a:lnTo>
                    <a:pt x="410" y="9431"/>
                  </a:lnTo>
                  <a:lnTo>
                    <a:pt x="421" y="9362"/>
                  </a:lnTo>
                  <a:lnTo>
                    <a:pt x="410" y="9294"/>
                  </a:lnTo>
                  <a:lnTo>
                    <a:pt x="2458" y="8111"/>
                  </a:lnTo>
                  <a:close/>
                  <a:moveTo>
                    <a:pt x="7508" y="8134"/>
                  </a:moveTo>
                  <a:lnTo>
                    <a:pt x="9556" y="9317"/>
                  </a:lnTo>
                  <a:lnTo>
                    <a:pt x="9544" y="9362"/>
                  </a:lnTo>
                  <a:lnTo>
                    <a:pt x="9556" y="9419"/>
                  </a:lnTo>
                  <a:lnTo>
                    <a:pt x="9590" y="9476"/>
                  </a:lnTo>
                  <a:lnTo>
                    <a:pt x="9635" y="9510"/>
                  </a:lnTo>
                  <a:lnTo>
                    <a:pt x="9681" y="9522"/>
                  </a:lnTo>
                  <a:lnTo>
                    <a:pt x="9681" y="11854"/>
                  </a:lnTo>
                  <a:lnTo>
                    <a:pt x="9635" y="11865"/>
                  </a:lnTo>
                  <a:lnTo>
                    <a:pt x="9590" y="11888"/>
                  </a:lnTo>
                  <a:lnTo>
                    <a:pt x="9544" y="11910"/>
                  </a:lnTo>
                  <a:lnTo>
                    <a:pt x="9510" y="11945"/>
                  </a:lnTo>
                  <a:lnTo>
                    <a:pt x="9488" y="11979"/>
                  </a:lnTo>
                  <a:lnTo>
                    <a:pt x="9465" y="12024"/>
                  </a:lnTo>
                  <a:lnTo>
                    <a:pt x="9442" y="12070"/>
                  </a:lnTo>
                  <a:lnTo>
                    <a:pt x="9442" y="12127"/>
                  </a:lnTo>
                  <a:lnTo>
                    <a:pt x="9453" y="12172"/>
                  </a:lnTo>
                  <a:lnTo>
                    <a:pt x="9465" y="12229"/>
                  </a:lnTo>
                  <a:lnTo>
                    <a:pt x="7486" y="13366"/>
                  </a:lnTo>
                  <a:lnTo>
                    <a:pt x="7451" y="13344"/>
                  </a:lnTo>
                  <a:lnTo>
                    <a:pt x="7417" y="13310"/>
                  </a:lnTo>
                  <a:lnTo>
                    <a:pt x="7383" y="13298"/>
                  </a:lnTo>
                  <a:lnTo>
                    <a:pt x="7292" y="13298"/>
                  </a:lnTo>
                  <a:lnTo>
                    <a:pt x="7258" y="13310"/>
                  </a:lnTo>
                  <a:lnTo>
                    <a:pt x="7224" y="13344"/>
                  </a:lnTo>
                  <a:lnTo>
                    <a:pt x="7190" y="13366"/>
                  </a:lnTo>
                  <a:lnTo>
                    <a:pt x="5176" y="12206"/>
                  </a:lnTo>
                  <a:lnTo>
                    <a:pt x="5188" y="12161"/>
                  </a:lnTo>
                  <a:lnTo>
                    <a:pt x="5188" y="12127"/>
                  </a:lnTo>
                  <a:lnTo>
                    <a:pt x="5188" y="12081"/>
                  </a:lnTo>
                  <a:lnTo>
                    <a:pt x="5176" y="12036"/>
                  </a:lnTo>
                  <a:lnTo>
                    <a:pt x="5154" y="12001"/>
                  </a:lnTo>
                  <a:lnTo>
                    <a:pt x="5131" y="11979"/>
                  </a:lnTo>
                  <a:lnTo>
                    <a:pt x="5097" y="11945"/>
                  </a:lnTo>
                  <a:lnTo>
                    <a:pt x="5074" y="11922"/>
                  </a:lnTo>
                  <a:lnTo>
                    <a:pt x="5028" y="11910"/>
                  </a:lnTo>
                  <a:lnTo>
                    <a:pt x="4994" y="11910"/>
                  </a:lnTo>
                  <a:lnTo>
                    <a:pt x="4994" y="9613"/>
                  </a:lnTo>
                  <a:lnTo>
                    <a:pt x="5040" y="9601"/>
                  </a:lnTo>
                  <a:lnTo>
                    <a:pt x="5085" y="9590"/>
                  </a:lnTo>
                  <a:lnTo>
                    <a:pt x="5119" y="9567"/>
                  </a:lnTo>
                  <a:lnTo>
                    <a:pt x="5154" y="9533"/>
                  </a:lnTo>
                  <a:lnTo>
                    <a:pt x="5188" y="9499"/>
                  </a:lnTo>
                  <a:lnTo>
                    <a:pt x="5199" y="9453"/>
                  </a:lnTo>
                  <a:lnTo>
                    <a:pt x="5222" y="9408"/>
                  </a:lnTo>
                  <a:lnTo>
                    <a:pt x="5222" y="9362"/>
                  </a:lnTo>
                  <a:lnTo>
                    <a:pt x="5210" y="9317"/>
                  </a:lnTo>
                  <a:lnTo>
                    <a:pt x="5199" y="9271"/>
                  </a:lnTo>
                  <a:lnTo>
                    <a:pt x="7167" y="8134"/>
                  </a:lnTo>
                  <a:lnTo>
                    <a:pt x="7201" y="8168"/>
                  </a:lnTo>
                  <a:lnTo>
                    <a:pt x="7247" y="8202"/>
                  </a:lnTo>
                  <a:lnTo>
                    <a:pt x="7292" y="8213"/>
                  </a:lnTo>
                  <a:lnTo>
                    <a:pt x="7338" y="8225"/>
                  </a:lnTo>
                  <a:lnTo>
                    <a:pt x="7395" y="8213"/>
                  </a:lnTo>
                  <a:lnTo>
                    <a:pt x="7440" y="8202"/>
                  </a:lnTo>
                  <a:lnTo>
                    <a:pt x="7474" y="8168"/>
                  </a:lnTo>
                  <a:lnTo>
                    <a:pt x="7508" y="8134"/>
                  </a:lnTo>
                  <a:close/>
                  <a:moveTo>
                    <a:pt x="6940" y="0"/>
                  </a:moveTo>
                  <a:lnTo>
                    <a:pt x="5154" y="1036"/>
                  </a:lnTo>
                  <a:lnTo>
                    <a:pt x="5119" y="990"/>
                  </a:lnTo>
                  <a:lnTo>
                    <a:pt x="5074" y="956"/>
                  </a:lnTo>
                  <a:lnTo>
                    <a:pt x="5028" y="945"/>
                  </a:lnTo>
                  <a:lnTo>
                    <a:pt x="4972" y="933"/>
                  </a:lnTo>
                  <a:lnTo>
                    <a:pt x="4926" y="933"/>
                  </a:lnTo>
                  <a:lnTo>
                    <a:pt x="4881" y="956"/>
                  </a:lnTo>
                  <a:lnTo>
                    <a:pt x="4846" y="967"/>
                  </a:lnTo>
                  <a:lnTo>
                    <a:pt x="4812" y="1001"/>
                  </a:lnTo>
                  <a:lnTo>
                    <a:pt x="4790" y="1036"/>
                  </a:lnTo>
                  <a:lnTo>
                    <a:pt x="4767" y="1070"/>
                  </a:lnTo>
                  <a:lnTo>
                    <a:pt x="4755" y="1104"/>
                  </a:lnTo>
                  <a:lnTo>
                    <a:pt x="4744" y="1149"/>
                  </a:lnTo>
                  <a:lnTo>
                    <a:pt x="4755" y="1195"/>
                  </a:lnTo>
                  <a:lnTo>
                    <a:pt x="4767" y="1229"/>
                  </a:lnTo>
                  <a:lnTo>
                    <a:pt x="4778" y="1274"/>
                  </a:lnTo>
                  <a:lnTo>
                    <a:pt x="4801" y="1297"/>
                  </a:lnTo>
                  <a:lnTo>
                    <a:pt x="4835" y="1331"/>
                  </a:lnTo>
                  <a:lnTo>
                    <a:pt x="4869" y="1354"/>
                  </a:lnTo>
                  <a:lnTo>
                    <a:pt x="4903" y="1365"/>
                  </a:lnTo>
                  <a:lnTo>
                    <a:pt x="4949" y="1377"/>
                  </a:lnTo>
                  <a:lnTo>
                    <a:pt x="4949" y="3697"/>
                  </a:lnTo>
                  <a:lnTo>
                    <a:pt x="4903" y="3697"/>
                  </a:lnTo>
                  <a:lnTo>
                    <a:pt x="4869" y="3720"/>
                  </a:lnTo>
                  <a:lnTo>
                    <a:pt x="4835" y="3743"/>
                  </a:lnTo>
                  <a:lnTo>
                    <a:pt x="4801" y="3766"/>
                  </a:lnTo>
                  <a:lnTo>
                    <a:pt x="4778" y="3800"/>
                  </a:lnTo>
                  <a:lnTo>
                    <a:pt x="4767" y="3834"/>
                  </a:lnTo>
                  <a:lnTo>
                    <a:pt x="4755" y="3868"/>
                  </a:lnTo>
                  <a:lnTo>
                    <a:pt x="4744" y="3914"/>
                  </a:lnTo>
                  <a:lnTo>
                    <a:pt x="4755" y="3959"/>
                  </a:lnTo>
                  <a:lnTo>
                    <a:pt x="4767" y="3993"/>
                  </a:lnTo>
                  <a:lnTo>
                    <a:pt x="4790" y="4039"/>
                  </a:lnTo>
                  <a:lnTo>
                    <a:pt x="4812" y="4061"/>
                  </a:lnTo>
                  <a:lnTo>
                    <a:pt x="4846" y="4096"/>
                  </a:lnTo>
                  <a:lnTo>
                    <a:pt x="4881" y="4118"/>
                  </a:lnTo>
                  <a:lnTo>
                    <a:pt x="4926" y="4130"/>
                  </a:lnTo>
                  <a:lnTo>
                    <a:pt x="5028" y="4130"/>
                  </a:lnTo>
                  <a:lnTo>
                    <a:pt x="5074" y="4107"/>
                  </a:lnTo>
                  <a:lnTo>
                    <a:pt x="5119" y="4073"/>
                  </a:lnTo>
                  <a:lnTo>
                    <a:pt x="5154" y="4039"/>
                  </a:lnTo>
                  <a:lnTo>
                    <a:pt x="7122" y="5165"/>
                  </a:lnTo>
                  <a:lnTo>
                    <a:pt x="7099" y="5210"/>
                  </a:lnTo>
                  <a:lnTo>
                    <a:pt x="7099" y="5256"/>
                  </a:lnTo>
                  <a:lnTo>
                    <a:pt x="7099" y="5301"/>
                  </a:lnTo>
                  <a:lnTo>
                    <a:pt x="7110" y="5347"/>
                  </a:lnTo>
                  <a:lnTo>
                    <a:pt x="7133" y="5381"/>
                  </a:lnTo>
                  <a:lnTo>
                    <a:pt x="7156" y="5415"/>
                  </a:lnTo>
                  <a:lnTo>
                    <a:pt x="7190" y="5449"/>
                  </a:lnTo>
                  <a:lnTo>
                    <a:pt x="7235" y="5472"/>
                  </a:lnTo>
                  <a:lnTo>
                    <a:pt x="7269" y="5483"/>
                  </a:lnTo>
                  <a:lnTo>
                    <a:pt x="7315" y="5495"/>
                  </a:lnTo>
                  <a:lnTo>
                    <a:pt x="7315" y="7815"/>
                  </a:lnTo>
                  <a:lnTo>
                    <a:pt x="7281" y="7815"/>
                  </a:lnTo>
                  <a:lnTo>
                    <a:pt x="7247" y="7838"/>
                  </a:lnTo>
                  <a:lnTo>
                    <a:pt x="7190" y="7872"/>
                  </a:lnTo>
                  <a:lnTo>
                    <a:pt x="7144" y="7940"/>
                  </a:lnTo>
                  <a:lnTo>
                    <a:pt x="7133" y="7975"/>
                  </a:lnTo>
                  <a:lnTo>
                    <a:pt x="7133" y="8020"/>
                  </a:lnTo>
                  <a:lnTo>
                    <a:pt x="7133" y="8054"/>
                  </a:lnTo>
                  <a:lnTo>
                    <a:pt x="7144" y="8088"/>
                  </a:lnTo>
                  <a:lnTo>
                    <a:pt x="5176" y="9226"/>
                  </a:lnTo>
                  <a:lnTo>
                    <a:pt x="5142" y="9180"/>
                  </a:lnTo>
                  <a:lnTo>
                    <a:pt x="5085" y="9146"/>
                  </a:lnTo>
                  <a:lnTo>
                    <a:pt x="5028" y="9123"/>
                  </a:lnTo>
                  <a:lnTo>
                    <a:pt x="4972" y="9112"/>
                  </a:lnTo>
                  <a:lnTo>
                    <a:pt x="4903" y="9123"/>
                  </a:lnTo>
                  <a:lnTo>
                    <a:pt x="4846" y="9146"/>
                  </a:lnTo>
                  <a:lnTo>
                    <a:pt x="4801" y="9180"/>
                  </a:lnTo>
                  <a:lnTo>
                    <a:pt x="4755" y="9226"/>
                  </a:lnTo>
                  <a:lnTo>
                    <a:pt x="2765" y="8077"/>
                  </a:lnTo>
                  <a:lnTo>
                    <a:pt x="2776" y="8020"/>
                  </a:lnTo>
                  <a:lnTo>
                    <a:pt x="2776" y="7975"/>
                  </a:lnTo>
                  <a:lnTo>
                    <a:pt x="2765" y="7940"/>
                  </a:lnTo>
                  <a:lnTo>
                    <a:pt x="2731" y="7895"/>
                  </a:lnTo>
                  <a:lnTo>
                    <a:pt x="2674" y="7849"/>
                  </a:lnTo>
                  <a:lnTo>
                    <a:pt x="2640" y="7838"/>
                  </a:lnTo>
                  <a:lnTo>
                    <a:pt x="2560" y="7838"/>
                  </a:lnTo>
                  <a:lnTo>
                    <a:pt x="2526" y="7849"/>
                  </a:lnTo>
                  <a:lnTo>
                    <a:pt x="2469" y="7895"/>
                  </a:lnTo>
                  <a:lnTo>
                    <a:pt x="2435" y="7940"/>
                  </a:lnTo>
                  <a:lnTo>
                    <a:pt x="2423" y="7975"/>
                  </a:lnTo>
                  <a:lnTo>
                    <a:pt x="2423" y="8020"/>
                  </a:lnTo>
                  <a:lnTo>
                    <a:pt x="2435" y="8077"/>
                  </a:lnTo>
                  <a:lnTo>
                    <a:pt x="387" y="9260"/>
                  </a:lnTo>
                  <a:lnTo>
                    <a:pt x="353" y="9226"/>
                  </a:lnTo>
                  <a:lnTo>
                    <a:pt x="319" y="9203"/>
                  </a:lnTo>
                  <a:lnTo>
                    <a:pt x="274" y="9180"/>
                  </a:lnTo>
                  <a:lnTo>
                    <a:pt x="194" y="9180"/>
                  </a:lnTo>
                  <a:lnTo>
                    <a:pt x="160" y="9192"/>
                  </a:lnTo>
                  <a:lnTo>
                    <a:pt x="126" y="9203"/>
                  </a:lnTo>
                  <a:lnTo>
                    <a:pt x="92" y="9226"/>
                  </a:lnTo>
                  <a:lnTo>
                    <a:pt x="69" y="9260"/>
                  </a:lnTo>
                  <a:lnTo>
                    <a:pt x="57" y="9294"/>
                  </a:lnTo>
                  <a:lnTo>
                    <a:pt x="46" y="9328"/>
                  </a:lnTo>
                  <a:lnTo>
                    <a:pt x="46" y="9362"/>
                  </a:lnTo>
                  <a:lnTo>
                    <a:pt x="57" y="9431"/>
                  </a:lnTo>
                  <a:lnTo>
                    <a:pt x="92" y="9487"/>
                  </a:lnTo>
                  <a:lnTo>
                    <a:pt x="137" y="9533"/>
                  </a:lnTo>
                  <a:lnTo>
                    <a:pt x="205" y="9544"/>
                  </a:lnTo>
                  <a:lnTo>
                    <a:pt x="205" y="11899"/>
                  </a:lnTo>
                  <a:lnTo>
                    <a:pt x="160" y="11910"/>
                  </a:lnTo>
                  <a:lnTo>
                    <a:pt x="126" y="11922"/>
                  </a:lnTo>
                  <a:lnTo>
                    <a:pt x="92" y="11945"/>
                  </a:lnTo>
                  <a:lnTo>
                    <a:pt x="57" y="11967"/>
                  </a:lnTo>
                  <a:lnTo>
                    <a:pt x="35" y="12001"/>
                  </a:lnTo>
                  <a:lnTo>
                    <a:pt x="23" y="12036"/>
                  </a:lnTo>
                  <a:lnTo>
                    <a:pt x="12" y="12081"/>
                  </a:lnTo>
                  <a:lnTo>
                    <a:pt x="1" y="12127"/>
                  </a:lnTo>
                  <a:lnTo>
                    <a:pt x="12" y="12172"/>
                  </a:lnTo>
                  <a:lnTo>
                    <a:pt x="23" y="12206"/>
                  </a:lnTo>
                  <a:lnTo>
                    <a:pt x="46" y="12252"/>
                  </a:lnTo>
                  <a:lnTo>
                    <a:pt x="69" y="12286"/>
                  </a:lnTo>
                  <a:lnTo>
                    <a:pt x="103" y="12309"/>
                  </a:lnTo>
                  <a:lnTo>
                    <a:pt x="137" y="12331"/>
                  </a:lnTo>
                  <a:lnTo>
                    <a:pt x="183" y="12343"/>
                  </a:lnTo>
                  <a:lnTo>
                    <a:pt x="285" y="12343"/>
                  </a:lnTo>
                  <a:lnTo>
                    <a:pt x="342" y="12320"/>
                  </a:lnTo>
                  <a:lnTo>
                    <a:pt x="376" y="12286"/>
                  </a:lnTo>
                  <a:lnTo>
                    <a:pt x="410" y="12252"/>
                  </a:lnTo>
                  <a:lnTo>
                    <a:pt x="2423" y="13401"/>
                  </a:lnTo>
                  <a:lnTo>
                    <a:pt x="2412" y="13469"/>
                  </a:lnTo>
                  <a:lnTo>
                    <a:pt x="2412" y="13503"/>
                  </a:lnTo>
                  <a:lnTo>
                    <a:pt x="2423" y="13537"/>
                  </a:lnTo>
                  <a:lnTo>
                    <a:pt x="2446" y="13571"/>
                  </a:lnTo>
                  <a:lnTo>
                    <a:pt x="2469" y="13605"/>
                  </a:lnTo>
                  <a:lnTo>
                    <a:pt x="2492" y="13628"/>
                  </a:lnTo>
                  <a:lnTo>
                    <a:pt x="2526" y="13639"/>
                  </a:lnTo>
                  <a:lnTo>
                    <a:pt x="2560" y="13651"/>
                  </a:lnTo>
                  <a:lnTo>
                    <a:pt x="2594" y="13662"/>
                  </a:lnTo>
                  <a:lnTo>
                    <a:pt x="2640" y="13651"/>
                  </a:lnTo>
                  <a:lnTo>
                    <a:pt x="2674" y="13639"/>
                  </a:lnTo>
                  <a:lnTo>
                    <a:pt x="2708" y="13628"/>
                  </a:lnTo>
                  <a:lnTo>
                    <a:pt x="2731" y="13605"/>
                  </a:lnTo>
                  <a:lnTo>
                    <a:pt x="2753" y="13571"/>
                  </a:lnTo>
                  <a:lnTo>
                    <a:pt x="2776" y="13537"/>
                  </a:lnTo>
                  <a:lnTo>
                    <a:pt x="2787" y="13503"/>
                  </a:lnTo>
                  <a:lnTo>
                    <a:pt x="2787" y="13469"/>
                  </a:lnTo>
                  <a:lnTo>
                    <a:pt x="2776" y="13401"/>
                  </a:lnTo>
                  <a:lnTo>
                    <a:pt x="4790" y="12240"/>
                  </a:lnTo>
                  <a:lnTo>
                    <a:pt x="4824" y="12286"/>
                  </a:lnTo>
                  <a:lnTo>
                    <a:pt x="4869" y="12309"/>
                  </a:lnTo>
                  <a:lnTo>
                    <a:pt x="4915" y="12331"/>
                  </a:lnTo>
                  <a:lnTo>
                    <a:pt x="4972" y="12343"/>
                  </a:lnTo>
                  <a:lnTo>
                    <a:pt x="5028" y="12331"/>
                  </a:lnTo>
                  <a:lnTo>
                    <a:pt x="5074" y="12309"/>
                  </a:lnTo>
                  <a:lnTo>
                    <a:pt x="5119" y="12286"/>
                  </a:lnTo>
                  <a:lnTo>
                    <a:pt x="5154" y="12240"/>
                  </a:lnTo>
                  <a:lnTo>
                    <a:pt x="7178" y="13412"/>
                  </a:lnTo>
                  <a:lnTo>
                    <a:pt x="7167" y="13469"/>
                  </a:lnTo>
                  <a:lnTo>
                    <a:pt x="7178" y="13526"/>
                  </a:lnTo>
                  <a:lnTo>
                    <a:pt x="7213" y="13583"/>
                  </a:lnTo>
                  <a:lnTo>
                    <a:pt x="7258" y="13617"/>
                  </a:lnTo>
                  <a:lnTo>
                    <a:pt x="7315" y="13639"/>
                  </a:lnTo>
                  <a:lnTo>
                    <a:pt x="7315" y="15994"/>
                  </a:lnTo>
                  <a:lnTo>
                    <a:pt x="7269" y="15994"/>
                  </a:lnTo>
                  <a:lnTo>
                    <a:pt x="7235" y="16017"/>
                  </a:lnTo>
                  <a:lnTo>
                    <a:pt x="7190" y="16040"/>
                  </a:lnTo>
                  <a:lnTo>
                    <a:pt x="7167" y="16062"/>
                  </a:lnTo>
                  <a:lnTo>
                    <a:pt x="7133" y="16097"/>
                  </a:lnTo>
                  <a:lnTo>
                    <a:pt x="7122" y="16142"/>
                  </a:lnTo>
                  <a:lnTo>
                    <a:pt x="7110" y="16176"/>
                  </a:lnTo>
                  <a:lnTo>
                    <a:pt x="7099" y="16222"/>
                  </a:lnTo>
                  <a:lnTo>
                    <a:pt x="7110" y="16279"/>
                  </a:lnTo>
                  <a:lnTo>
                    <a:pt x="7122" y="16313"/>
                  </a:lnTo>
                  <a:lnTo>
                    <a:pt x="7144" y="16358"/>
                  </a:lnTo>
                  <a:lnTo>
                    <a:pt x="7167" y="16392"/>
                  </a:lnTo>
                  <a:lnTo>
                    <a:pt x="7201" y="16426"/>
                  </a:lnTo>
                  <a:lnTo>
                    <a:pt x="7247" y="16449"/>
                  </a:lnTo>
                  <a:lnTo>
                    <a:pt x="7292" y="16461"/>
                  </a:lnTo>
                  <a:lnTo>
                    <a:pt x="7395" y="16461"/>
                  </a:lnTo>
                  <a:lnTo>
                    <a:pt x="7451" y="16438"/>
                  </a:lnTo>
                  <a:lnTo>
                    <a:pt x="7497" y="16404"/>
                  </a:lnTo>
                  <a:lnTo>
                    <a:pt x="7542" y="16358"/>
                  </a:lnTo>
                  <a:lnTo>
                    <a:pt x="9533" y="17507"/>
                  </a:lnTo>
                  <a:lnTo>
                    <a:pt x="9510" y="17575"/>
                  </a:lnTo>
                  <a:lnTo>
                    <a:pt x="9522" y="17609"/>
                  </a:lnTo>
                  <a:lnTo>
                    <a:pt x="9533" y="17655"/>
                  </a:lnTo>
                  <a:lnTo>
                    <a:pt x="9544" y="17678"/>
                  </a:lnTo>
                  <a:lnTo>
                    <a:pt x="9567" y="17712"/>
                  </a:lnTo>
                  <a:lnTo>
                    <a:pt x="9601" y="17735"/>
                  </a:lnTo>
                  <a:lnTo>
                    <a:pt x="9635" y="17757"/>
                  </a:lnTo>
                  <a:lnTo>
                    <a:pt x="9670" y="17769"/>
                  </a:lnTo>
                  <a:lnTo>
                    <a:pt x="9749" y="17769"/>
                  </a:lnTo>
                  <a:lnTo>
                    <a:pt x="9783" y="17757"/>
                  </a:lnTo>
                  <a:lnTo>
                    <a:pt x="9817" y="17735"/>
                  </a:lnTo>
                  <a:lnTo>
                    <a:pt x="9852" y="17712"/>
                  </a:lnTo>
                  <a:lnTo>
                    <a:pt x="9874" y="17678"/>
                  </a:lnTo>
                  <a:lnTo>
                    <a:pt x="9886" y="17655"/>
                  </a:lnTo>
                  <a:lnTo>
                    <a:pt x="9897" y="17609"/>
                  </a:lnTo>
                  <a:lnTo>
                    <a:pt x="9908" y="17575"/>
                  </a:lnTo>
                  <a:lnTo>
                    <a:pt x="9886" y="17507"/>
                  </a:lnTo>
                  <a:lnTo>
                    <a:pt x="11649" y="16495"/>
                  </a:lnTo>
                  <a:lnTo>
                    <a:pt x="11649" y="16438"/>
                  </a:lnTo>
                  <a:lnTo>
                    <a:pt x="9874" y="17462"/>
                  </a:lnTo>
                  <a:lnTo>
                    <a:pt x="9840" y="17427"/>
                  </a:lnTo>
                  <a:lnTo>
                    <a:pt x="9806" y="17405"/>
                  </a:lnTo>
                  <a:lnTo>
                    <a:pt x="9761" y="17382"/>
                  </a:lnTo>
                  <a:lnTo>
                    <a:pt x="9658" y="17382"/>
                  </a:lnTo>
                  <a:lnTo>
                    <a:pt x="9613" y="17405"/>
                  </a:lnTo>
                  <a:lnTo>
                    <a:pt x="9579" y="17427"/>
                  </a:lnTo>
                  <a:lnTo>
                    <a:pt x="9544" y="17473"/>
                  </a:lnTo>
                  <a:lnTo>
                    <a:pt x="7554" y="16324"/>
                  </a:lnTo>
                  <a:lnTo>
                    <a:pt x="7577" y="16279"/>
                  </a:lnTo>
                  <a:lnTo>
                    <a:pt x="7577" y="16222"/>
                  </a:lnTo>
                  <a:lnTo>
                    <a:pt x="7577" y="16176"/>
                  </a:lnTo>
                  <a:lnTo>
                    <a:pt x="7565" y="16142"/>
                  </a:lnTo>
                  <a:lnTo>
                    <a:pt x="7542" y="16097"/>
                  </a:lnTo>
                  <a:lnTo>
                    <a:pt x="7520" y="16062"/>
                  </a:lnTo>
                  <a:lnTo>
                    <a:pt x="7486" y="16040"/>
                  </a:lnTo>
                  <a:lnTo>
                    <a:pt x="7451" y="16017"/>
                  </a:lnTo>
                  <a:lnTo>
                    <a:pt x="7406" y="15994"/>
                  </a:lnTo>
                  <a:lnTo>
                    <a:pt x="7360" y="15994"/>
                  </a:lnTo>
                  <a:lnTo>
                    <a:pt x="7360" y="13639"/>
                  </a:lnTo>
                  <a:lnTo>
                    <a:pt x="7417" y="13617"/>
                  </a:lnTo>
                  <a:lnTo>
                    <a:pt x="7474" y="13583"/>
                  </a:lnTo>
                  <a:lnTo>
                    <a:pt x="7497" y="13526"/>
                  </a:lnTo>
                  <a:lnTo>
                    <a:pt x="7508" y="13469"/>
                  </a:lnTo>
                  <a:lnTo>
                    <a:pt x="7508" y="13412"/>
                  </a:lnTo>
                  <a:lnTo>
                    <a:pt x="9488" y="12263"/>
                  </a:lnTo>
                  <a:lnTo>
                    <a:pt x="9533" y="12320"/>
                  </a:lnTo>
                  <a:lnTo>
                    <a:pt x="9579" y="12354"/>
                  </a:lnTo>
                  <a:lnTo>
                    <a:pt x="9647" y="12377"/>
                  </a:lnTo>
                  <a:lnTo>
                    <a:pt x="9715" y="12388"/>
                  </a:lnTo>
                  <a:lnTo>
                    <a:pt x="9772" y="12377"/>
                  </a:lnTo>
                  <a:lnTo>
                    <a:pt x="9840" y="12354"/>
                  </a:lnTo>
                  <a:lnTo>
                    <a:pt x="9886" y="12320"/>
                  </a:lnTo>
                  <a:lnTo>
                    <a:pt x="9931" y="12263"/>
                  </a:lnTo>
                  <a:lnTo>
                    <a:pt x="11649" y="13264"/>
                  </a:lnTo>
                  <a:lnTo>
                    <a:pt x="11649" y="13207"/>
                  </a:lnTo>
                  <a:lnTo>
                    <a:pt x="9954" y="12229"/>
                  </a:lnTo>
                  <a:lnTo>
                    <a:pt x="9965" y="12172"/>
                  </a:lnTo>
                  <a:lnTo>
                    <a:pt x="9977" y="12127"/>
                  </a:lnTo>
                  <a:lnTo>
                    <a:pt x="9977" y="12070"/>
                  </a:lnTo>
                  <a:lnTo>
                    <a:pt x="9954" y="12024"/>
                  </a:lnTo>
                  <a:lnTo>
                    <a:pt x="9931" y="11979"/>
                  </a:lnTo>
                  <a:lnTo>
                    <a:pt x="9908" y="11945"/>
                  </a:lnTo>
                  <a:lnTo>
                    <a:pt x="9874" y="11910"/>
                  </a:lnTo>
                  <a:lnTo>
                    <a:pt x="9829" y="11876"/>
                  </a:lnTo>
                  <a:lnTo>
                    <a:pt x="9783" y="11865"/>
                  </a:lnTo>
                  <a:lnTo>
                    <a:pt x="9726" y="11854"/>
                  </a:lnTo>
                  <a:lnTo>
                    <a:pt x="9726" y="9522"/>
                  </a:lnTo>
                  <a:lnTo>
                    <a:pt x="9783" y="9510"/>
                  </a:lnTo>
                  <a:lnTo>
                    <a:pt x="9829" y="9476"/>
                  </a:lnTo>
                  <a:lnTo>
                    <a:pt x="9863" y="9419"/>
                  </a:lnTo>
                  <a:lnTo>
                    <a:pt x="9874" y="9362"/>
                  </a:lnTo>
                  <a:lnTo>
                    <a:pt x="9863" y="9305"/>
                  </a:lnTo>
                  <a:lnTo>
                    <a:pt x="11649" y="8282"/>
                  </a:lnTo>
                  <a:lnTo>
                    <a:pt x="11649" y="8225"/>
                  </a:lnTo>
                  <a:lnTo>
                    <a:pt x="9840" y="9271"/>
                  </a:lnTo>
                  <a:lnTo>
                    <a:pt x="9817" y="9237"/>
                  </a:lnTo>
                  <a:lnTo>
                    <a:pt x="9783" y="9214"/>
                  </a:lnTo>
                  <a:lnTo>
                    <a:pt x="9749" y="9203"/>
                  </a:lnTo>
                  <a:lnTo>
                    <a:pt x="9670" y="9203"/>
                  </a:lnTo>
                  <a:lnTo>
                    <a:pt x="9635" y="9214"/>
                  </a:lnTo>
                  <a:lnTo>
                    <a:pt x="9601" y="9237"/>
                  </a:lnTo>
                  <a:lnTo>
                    <a:pt x="9579" y="9271"/>
                  </a:lnTo>
                  <a:lnTo>
                    <a:pt x="7531" y="8088"/>
                  </a:lnTo>
                  <a:lnTo>
                    <a:pt x="7542" y="8054"/>
                  </a:lnTo>
                  <a:lnTo>
                    <a:pt x="7542" y="8020"/>
                  </a:lnTo>
                  <a:lnTo>
                    <a:pt x="7542" y="7975"/>
                  </a:lnTo>
                  <a:lnTo>
                    <a:pt x="7531" y="7940"/>
                  </a:lnTo>
                  <a:lnTo>
                    <a:pt x="7497" y="7872"/>
                  </a:lnTo>
                  <a:lnTo>
                    <a:pt x="7429" y="7827"/>
                  </a:lnTo>
                  <a:lnTo>
                    <a:pt x="7395" y="7815"/>
                  </a:lnTo>
                  <a:lnTo>
                    <a:pt x="7360" y="7815"/>
                  </a:lnTo>
                  <a:lnTo>
                    <a:pt x="7360" y="5495"/>
                  </a:lnTo>
                  <a:lnTo>
                    <a:pt x="7406" y="5495"/>
                  </a:lnTo>
                  <a:lnTo>
                    <a:pt x="7451" y="5472"/>
                  </a:lnTo>
                  <a:lnTo>
                    <a:pt x="7486" y="5449"/>
                  </a:lnTo>
                  <a:lnTo>
                    <a:pt x="7520" y="5415"/>
                  </a:lnTo>
                  <a:lnTo>
                    <a:pt x="7542" y="5381"/>
                  </a:lnTo>
                  <a:lnTo>
                    <a:pt x="7565" y="5347"/>
                  </a:lnTo>
                  <a:lnTo>
                    <a:pt x="7577" y="5301"/>
                  </a:lnTo>
                  <a:lnTo>
                    <a:pt x="7577" y="5256"/>
                  </a:lnTo>
                  <a:lnTo>
                    <a:pt x="7577" y="5210"/>
                  </a:lnTo>
                  <a:lnTo>
                    <a:pt x="7565" y="5165"/>
                  </a:lnTo>
                  <a:lnTo>
                    <a:pt x="9510" y="4039"/>
                  </a:lnTo>
                  <a:lnTo>
                    <a:pt x="9544" y="4084"/>
                  </a:lnTo>
                  <a:lnTo>
                    <a:pt x="9590" y="4130"/>
                  </a:lnTo>
                  <a:lnTo>
                    <a:pt x="9647" y="4152"/>
                  </a:lnTo>
                  <a:lnTo>
                    <a:pt x="9772" y="4152"/>
                  </a:lnTo>
                  <a:lnTo>
                    <a:pt x="9829" y="4130"/>
                  </a:lnTo>
                  <a:lnTo>
                    <a:pt x="9874" y="4096"/>
                  </a:lnTo>
                  <a:lnTo>
                    <a:pt x="9908" y="4050"/>
                  </a:lnTo>
                  <a:lnTo>
                    <a:pt x="11649" y="5051"/>
                  </a:lnTo>
                  <a:lnTo>
                    <a:pt x="11649" y="4994"/>
                  </a:lnTo>
                  <a:lnTo>
                    <a:pt x="9931" y="4005"/>
                  </a:lnTo>
                  <a:lnTo>
                    <a:pt x="9954" y="3959"/>
                  </a:lnTo>
                  <a:lnTo>
                    <a:pt x="9954" y="3914"/>
                  </a:lnTo>
                  <a:lnTo>
                    <a:pt x="9954" y="3868"/>
                  </a:lnTo>
                  <a:lnTo>
                    <a:pt x="9931" y="3823"/>
                  </a:lnTo>
                  <a:lnTo>
                    <a:pt x="9920" y="3777"/>
                  </a:lnTo>
                  <a:lnTo>
                    <a:pt x="9886" y="3743"/>
                  </a:lnTo>
                  <a:lnTo>
                    <a:pt x="9852" y="3720"/>
                  </a:lnTo>
                  <a:lnTo>
                    <a:pt x="9817" y="3697"/>
                  </a:lnTo>
                  <a:lnTo>
                    <a:pt x="9772" y="3675"/>
                  </a:lnTo>
                  <a:lnTo>
                    <a:pt x="9726" y="3675"/>
                  </a:lnTo>
                  <a:lnTo>
                    <a:pt x="9726" y="1377"/>
                  </a:lnTo>
                  <a:lnTo>
                    <a:pt x="9772" y="1365"/>
                  </a:lnTo>
                  <a:lnTo>
                    <a:pt x="9806" y="1354"/>
                  </a:lnTo>
                  <a:lnTo>
                    <a:pt x="9840" y="1331"/>
                  </a:lnTo>
                  <a:lnTo>
                    <a:pt x="9874" y="1309"/>
                  </a:lnTo>
                  <a:lnTo>
                    <a:pt x="9897" y="1274"/>
                  </a:lnTo>
                  <a:lnTo>
                    <a:pt x="9920" y="1240"/>
                  </a:lnTo>
                  <a:lnTo>
                    <a:pt x="9931" y="1195"/>
                  </a:lnTo>
                  <a:lnTo>
                    <a:pt x="9931" y="1149"/>
                  </a:lnTo>
                  <a:lnTo>
                    <a:pt x="9931" y="1115"/>
                  </a:lnTo>
                  <a:lnTo>
                    <a:pt x="9920" y="1070"/>
                  </a:lnTo>
                  <a:lnTo>
                    <a:pt x="11649" y="69"/>
                  </a:lnTo>
                  <a:lnTo>
                    <a:pt x="11649" y="12"/>
                  </a:lnTo>
                  <a:lnTo>
                    <a:pt x="9897" y="1024"/>
                  </a:lnTo>
                  <a:lnTo>
                    <a:pt x="9863" y="990"/>
                  </a:lnTo>
                  <a:lnTo>
                    <a:pt x="9817" y="956"/>
                  </a:lnTo>
                  <a:lnTo>
                    <a:pt x="9761" y="933"/>
                  </a:lnTo>
                  <a:lnTo>
                    <a:pt x="9658" y="933"/>
                  </a:lnTo>
                  <a:lnTo>
                    <a:pt x="9601" y="956"/>
                  </a:lnTo>
                  <a:lnTo>
                    <a:pt x="9556" y="990"/>
                  </a:lnTo>
                  <a:lnTo>
                    <a:pt x="9522" y="1024"/>
                  </a:lnTo>
                  <a:lnTo>
                    <a:pt x="7736" y="0"/>
                  </a:lnTo>
                  <a:lnTo>
                    <a:pt x="7645" y="0"/>
                  </a:lnTo>
                  <a:lnTo>
                    <a:pt x="9499" y="1070"/>
                  </a:lnTo>
                  <a:lnTo>
                    <a:pt x="9488" y="1115"/>
                  </a:lnTo>
                  <a:lnTo>
                    <a:pt x="9488" y="1149"/>
                  </a:lnTo>
                  <a:lnTo>
                    <a:pt x="9488" y="1195"/>
                  </a:lnTo>
                  <a:lnTo>
                    <a:pt x="9499" y="1240"/>
                  </a:lnTo>
                  <a:lnTo>
                    <a:pt x="9522" y="1274"/>
                  </a:lnTo>
                  <a:lnTo>
                    <a:pt x="9544" y="1309"/>
                  </a:lnTo>
                  <a:lnTo>
                    <a:pt x="9579" y="1331"/>
                  </a:lnTo>
                  <a:lnTo>
                    <a:pt x="9613" y="1354"/>
                  </a:lnTo>
                  <a:lnTo>
                    <a:pt x="9647" y="1365"/>
                  </a:lnTo>
                  <a:lnTo>
                    <a:pt x="9681" y="1377"/>
                  </a:lnTo>
                  <a:lnTo>
                    <a:pt x="9681" y="3675"/>
                  </a:lnTo>
                  <a:lnTo>
                    <a:pt x="9647" y="3675"/>
                  </a:lnTo>
                  <a:lnTo>
                    <a:pt x="9601" y="3697"/>
                  </a:lnTo>
                  <a:lnTo>
                    <a:pt x="9567" y="3720"/>
                  </a:lnTo>
                  <a:lnTo>
                    <a:pt x="9533" y="3743"/>
                  </a:lnTo>
                  <a:lnTo>
                    <a:pt x="9499" y="3777"/>
                  </a:lnTo>
                  <a:lnTo>
                    <a:pt x="9488" y="3823"/>
                  </a:lnTo>
                  <a:lnTo>
                    <a:pt x="9465" y="3868"/>
                  </a:lnTo>
                  <a:lnTo>
                    <a:pt x="9465" y="3914"/>
                  </a:lnTo>
                  <a:lnTo>
                    <a:pt x="9465" y="3959"/>
                  </a:lnTo>
                  <a:lnTo>
                    <a:pt x="9488" y="4005"/>
                  </a:lnTo>
                  <a:lnTo>
                    <a:pt x="7542" y="5131"/>
                  </a:lnTo>
                  <a:lnTo>
                    <a:pt x="7508" y="5085"/>
                  </a:lnTo>
                  <a:lnTo>
                    <a:pt x="7451" y="5051"/>
                  </a:lnTo>
                  <a:lnTo>
                    <a:pt x="7406" y="5028"/>
                  </a:lnTo>
                  <a:lnTo>
                    <a:pt x="7338" y="5017"/>
                  </a:lnTo>
                  <a:lnTo>
                    <a:pt x="7281" y="5028"/>
                  </a:lnTo>
                  <a:lnTo>
                    <a:pt x="7224" y="5051"/>
                  </a:lnTo>
                  <a:lnTo>
                    <a:pt x="7178" y="5085"/>
                  </a:lnTo>
                  <a:lnTo>
                    <a:pt x="7133" y="5131"/>
                  </a:lnTo>
                  <a:lnTo>
                    <a:pt x="5176" y="3993"/>
                  </a:lnTo>
                  <a:lnTo>
                    <a:pt x="5188" y="3948"/>
                  </a:lnTo>
                  <a:lnTo>
                    <a:pt x="5188" y="3914"/>
                  </a:lnTo>
                  <a:lnTo>
                    <a:pt x="5188" y="3868"/>
                  </a:lnTo>
                  <a:lnTo>
                    <a:pt x="5176" y="3834"/>
                  </a:lnTo>
                  <a:lnTo>
                    <a:pt x="5154" y="3800"/>
                  </a:lnTo>
                  <a:lnTo>
                    <a:pt x="5131" y="3766"/>
                  </a:lnTo>
                  <a:lnTo>
                    <a:pt x="5108" y="3732"/>
                  </a:lnTo>
                  <a:lnTo>
                    <a:pt x="5074" y="3720"/>
                  </a:lnTo>
                  <a:lnTo>
                    <a:pt x="5028" y="3697"/>
                  </a:lnTo>
                  <a:lnTo>
                    <a:pt x="4994" y="3697"/>
                  </a:lnTo>
                  <a:lnTo>
                    <a:pt x="4994" y="1377"/>
                  </a:lnTo>
                  <a:lnTo>
                    <a:pt x="5028" y="1365"/>
                  </a:lnTo>
                  <a:lnTo>
                    <a:pt x="5074" y="1354"/>
                  </a:lnTo>
                  <a:lnTo>
                    <a:pt x="5108" y="1331"/>
                  </a:lnTo>
                  <a:lnTo>
                    <a:pt x="5131" y="1297"/>
                  </a:lnTo>
                  <a:lnTo>
                    <a:pt x="5154" y="1274"/>
                  </a:lnTo>
                  <a:lnTo>
                    <a:pt x="5176" y="1229"/>
                  </a:lnTo>
                  <a:lnTo>
                    <a:pt x="5188" y="1195"/>
                  </a:lnTo>
                  <a:lnTo>
                    <a:pt x="5188" y="1149"/>
                  </a:lnTo>
                  <a:lnTo>
                    <a:pt x="5188" y="1115"/>
                  </a:lnTo>
                  <a:lnTo>
                    <a:pt x="5176" y="1070"/>
                  </a:lnTo>
                  <a:lnTo>
                    <a:pt x="7031" y="0"/>
                  </a:lnTo>
                  <a:close/>
                </a:path>
              </a:pathLst>
            </a:custGeom>
            <a:gradFill>
              <a:gsLst>
                <a:gs pos="0">
                  <a:schemeClr val="dk1">
                    <a:alpha val="32400"/>
                  </a:schemeClr>
                </a:gs>
                <a:gs pos="9000">
                  <a:schemeClr val="dk1">
                    <a:alpha val="32400"/>
                  </a:schemeClr>
                </a:gs>
                <a:gs pos="100000">
                  <a:srgbClr val="FFFFFF">
                    <a:alpha val="45098"/>
                    <a:alpha val="3240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+mn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175;p10"/>
            <p:cNvSpPr>
              <a:spLocks/>
            </p:cNvSpPr>
            <p:nvPr/>
          </p:nvSpPr>
          <p:spPr bwMode="auto">
            <a:xfrm>
              <a:off x="0" y="3394425"/>
              <a:ext cx="2268195" cy="1749057"/>
            </a:xfrm>
            <a:custGeom>
              <a:avLst/>
              <a:gdLst>
                <a:gd name="T0" fmla="*/ 208490986 w 21671"/>
                <a:gd name="T1" fmla="*/ 44498225 h 16711"/>
                <a:gd name="T2" fmla="*/ 184061863 w 21671"/>
                <a:gd name="T3" fmla="*/ 59824008 h 16711"/>
                <a:gd name="T4" fmla="*/ 157025535 w 21671"/>
                <a:gd name="T5" fmla="*/ 19948628 h 16711"/>
                <a:gd name="T6" fmla="*/ 181695701 w 21671"/>
                <a:gd name="T7" fmla="*/ 4491490 h 16711"/>
                <a:gd name="T8" fmla="*/ 180578298 w 21671"/>
                <a:gd name="T9" fmla="*/ 63439033 h 16711"/>
                <a:gd name="T10" fmla="*/ 159139768 w 21671"/>
                <a:gd name="T11" fmla="*/ 105680576 h 16711"/>
                <a:gd name="T12" fmla="*/ 133352303 w 21671"/>
                <a:gd name="T13" fmla="*/ 90727400 h 16711"/>
                <a:gd name="T14" fmla="*/ 155524744 w 21671"/>
                <a:gd name="T15" fmla="*/ 48726796 h 16711"/>
                <a:gd name="T16" fmla="*/ 79509597 w 21671"/>
                <a:gd name="T17" fmla="*/ 94462894 h 16711"/>
                <a:gd name="T18" fmla="*/ 103193819 w 21671"/>
                <a:gd name="T19" fmla="*/ 135083175 h 16711"/>
                <a:gd name="T20" fmla="*/ 77647293 w 21671"/>
                <a:gd name="T21" fmla="*/ 149795413 h 16711"/>
                <a:gd name="T22" fmla="*/ 53097701 w 21671"/>
                <a:gd name="T23" fmla="*/ 134962706 h 16711"/>
                <a:gd name="T24" fmla="*/ 154286871 w 21671"/>
                <a:gd name="T25" fmla="*/ 108046842 h 16711"/>
                <a:gd name="T26" fmla="*/ 133100375 w 21671"/>
                <a:gd name="T27" fmla="*/ 150660888 h 16711"/>
                <a:gd name="T28" fmla="*/ 107422389 w 21671"/>
                <a:gd name="T29" fmla="*/ 136211569 h 16711"/>
                <a:gd name="T30" fmla="*/ 106808948 w 21671"/>
                <a:gd name="T31" fmla="*/ 106425581 h 16711"/>
                <a:gd name="T32" fmla="*/ 205872791 w 21671"/>
                <a:gd name="T33" fmla="*/ 107049908 h 16711"/>
                <a:gd name="T34" fmla="*/ 206749151 w 21671"/>
                <a:gd name="T35" fmla="*/ 135466668 h 16711"/>
                <a:gd name="T36" fmla="*/ 181575127 w 21671"/>
                <a:gd name="T37" fmla="*/ 149915987 h 16711"/>
                <a:gd name="T38" fmla="*/ 158394867 w 21671"/>
                <a:gd name="T39" fmla="*/ 109295705 h 16711"/>
                <a:gd name="T40" fmla="*/ 183316962 w 21671"/>
                <a:gd name="T41" fmla="*/ 94342424 h 16711"/>
                <a:gd name="T42" fmla="*/ 180578298 w 21671"/>
                <a:gd name="T43" fmla="*/ 3242627 h 16711"/>
                <a:gd name="T44" fmla="*/ 154034838 w 21671"/>
                <a:gd name="T45" fmla="*/ 17702935 h 16711"/>
                <a:gd name="T46" fmla="*/ 155031772 w 21671"/>
                <a:gd name="T47" fmla="*/ 47981895 h 16711"/>
                <a:gd name="T48" fmla="*/ 129364776 w 21671"/>
                <a:gd name="T49" fmla="*/ 63439033 h 16711"/>
                <a:gd name="T50" fmla="*/ 128236383 w 21671"/>
                <a:gd name="T51" fmla="*/ 93466064 h 16711"/>
                <a:gd name="T52" fmla="*/ 81130962 w 21671"/>
                <a:gd name="T53" fmla="*/ 91844699 h 16711"/>
                <a:gd name="T54" fmla="*/ 76770933 w 21671"/>
                <a:gd name="T55" fmla="*/ 91351831 h 16711"/>
                <a:gd name="T56" fmla="*/ 51103937 w 21671"/>
                <a:gd name="T57" fmla="*/ 106677510 h 16711"/>
                <a:gd name="T58" fmla="*/ 50600080 w 21671"/>
                <a:gd name="T59" fmla="*/ 137328972 h 16711"/>
                <a:gd name="T60" fmla="*/ 2870123 w 21671"/>
                <a:gd name="T61" fmla="*/ 137701370 h 16711"/>
                <a:gd name="T62" fmla="*/ 1500791 w 21671"/>
                <a:gd name="T63" fmla="*/ 139081693 h 16711"/>
                <a:gd name="T64" fmla="*/ 26181843 w 21671"/>
                <a:gd name="T65" fmla="*/ 154527946 h 16711"/>
                <a:gd name="T66" fmla="*/ 29544938 w 21671"/>
                <a:gd name="T67" fmla="*/ 182188710 h 16711"/>
                <a:gd name="T68" fmla="*/ 28920611 w 21671"/>
                <a:gd name="T69" fmla="*/ 153782940 h 16711"/>
                <a:gd name="T70" fmla="*/ 54467033 w 21671"/>
                <a:gd name="T71" fmla="*/ 139081693 h 16711"/>
                <a:gd name="T72" fmla="*/ 78644227 w 21671"/>
                <a:gd name="T73" fmla="*/ 179822444 h 16711"/>
                <a:gd name="T74" fmla="*/ 81382891 w 21671"/>
                <a:gd name="T75" fmla="*/ 182188710 h 16711"/>
                <a:gd name="T76" fmla="*/ 80879034 w 21671"/>
                <a:gd name="T77" fmla="*/ 153782940 h 16711"/>
                <a:gd name="T78" fmla="*/ 106184516 w 21671"/>
                <a:gd name="T79" fmla="*/ 139695134 h 16711"/>
                <a:gd name="T80" fmla="*/ 130602649 w 21671"/>
                <a:gd name="T81" fmla="*/ 154648415 h 16711"/>
                <a:gd name="T82" fmla="*/ 133220844 w 21671"/>
                <a:gd name="T83" fmla="*/ 182692567 h 16711"/>
                <a:gd name="T84" fmla="*/ 132475943 w 21671"/>
                <a:gd name="T85" fmla="*/ 154155443 h 16711"/>
                <a:gd name="T86" fmla="*/ 157649967 w 21671"/>
                <a:gd name="T87" fmla="*/ 138950233 h 16711"/>
                <a:gd name="T88" fmla="*/ 182440602 w 21671"/>
                <a:gd name="T89" fmla="*/ 179570515 h 16711"/>
                <a:gd name="T90" fmla="*/ 185190256 w 21671"/>
                <a:gd name="T91" fmla="*/ 181191776 h 16711"/>
                <a:gd name="T92" fmla="*/ 184938223 w 21671"/>
                <a:gd name="T93" fmla="*/ 152906580 h 16711"/>
                <a:gd name="T94" fmla="*/ 210857252 w 21671"/>
                <a:gd name="T95" fmla="*/ 138829764 h 16711"/>
                <a:gd name="T96" fmla="*/ 233906052 w 21671"/>
                <a:gd name="T97" fmla="*/ 179570515 h 16711"/>
                <a:gd name="T98" fmla="*/ 237028104 w 21671"/>
                <a:gd name="T99" fmla="*/ 180819378 h 16711"/>
                <a:gd name="T100" fmla="*/ 237148679 w 21671"/>
                <a:gd name="T101" fmla="*/ 152534182 h 16711"/>
                <a:gd name="T102" fmla="*/ 232536720 w 21671"/>
                <a:gd name="T103" fmla="*/ 150792347 h 16711"/>
                <a:gd name="T104" fmla="*/ 209487920 w 21671"/>
                <a:gd name="T105" fmla="*/ 109788677 h 16711"/>
                <a:gd name="T106" fmla="*/ 209860318 w 21671"/>
                <a:gd name="T107" fmla="*/ 104431817 h 16711"/>
                <a:gd name="T108" fmla="*/ 182944459 w 21671"/>
                <a:gd name="T109" fmla="*/ 90223438 h 16711"/>
                <a:gd name="T110" fmla="*/ 206749151 w 21671"/>
                <a:gd name="T111" fmla="*/ 49482687 h 16711"/>
                <a:gd name="T112" fmla="*/ 211481683 w 21671"/>
                <a:gd name="T113" fmla="*/ 46240060 h 16711"/>
                <a:gd name="T114" fmla="*/ 211229650 w 21671"/>
                <a:gd name="T115" fmla="*/ 18075333 h 16711"/>
                <a:gd name="T116" fmla="*/ 206376753 w 21671"/>
                <a:gd name="T117" fmla="*/ 15709172 h 1671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1671" h="16711" extrusionOk="0">
                  <a:moveTo>
                    <a:pt x="16859" y="342"/>
                  </a:moveTo>
                  <a:lnTo>
                    <a:pt x="18827" y="1479"/>
                  </a:lnTo>
                  <a:lnTo>
                    <a:pt x="18816" y="1514"/>
                  </a:lnTo>
                  <a:lnTo>
                    <a:pt x="18804" y="1559"/>
                  </a:lnTo>
                  <a:lnTo>
                    <a:pt x="18816" y="1616"/>
                  </a:lnTo>
                  <a:lnTo>
                    <a:pt x="18827" y="1650"/>
                  </a:lnTo>
                  <a:lnTo>
                    <a:pt x="18839" y="1696"/>
                  </a:lnTo>
                  <a:lnTo>
                    <a:pt x="18873" y="1730"/>
                  </a:lnTo>
                  <a:lnTo>
                    <a:pt x="18907" y="1764"/>
                  </a:lnTo>
                  <a:lnTo>
                    <a:pt x="18941" y="1787"/>
                  </a:lnTo>
                  <a:lnTo>
                    <a:pt x="18986" y="1798"/>
                  </a:lnTo>
                  <a:lnTo>
                    <a:pt x="19032" y="1809"/>
                  </a:lnTo>
                  <a:lnTo>
                    <a:pt x="19032" y="4062"/>
                  </a:lnTo>
                  <a:lnTo>
                    <a:pt x="18975" y="4062"/>
                  </a:lnTo>
                  <a:lnTo>
                    <a:pt x="18930" y="4084"/>
                  </a:lnTo>
                  <a:lnTo>
                    <a:pt x="18895" y="4107"/>
                  </a:lnTo>
                  <a:lnTo>
                    <a:pt x="18861" y="4141"/>
                  </a:lnTo>
                  <a:lnTo>
                    <a:pt x="18827" y="4175"/>
                  </a:lnTo>
                  <a:lnTo>
                    <a:pt x="18804" y="4221"/>
                  </a:lnTo>
                  <a:lnTo>
                    <a:pt x="18793" y="4266"/>
                  </a:lnTo>
                  <a:lnTo>
                    <a:pt x="18782" y="4323"/>
                  </a:lnTo>
                  <a:lnTo>
                    <a:pt x="18793" y="4380"/>
                  </a:lnTo>
                  <a:lnTo>
                    <a:pt x="18816" y="4426"/>
                  </a:lnTo>
                  <a:lnTo>
                    <a:pt x="16882" y="5540"/>
                  </a:lnTo>
                  <a:lnTo>
                    <a:pt x="16848" y="5495"/>
                  </a:lnTo>
                  <a:lnTo>
                    <a:pt x="16802" y="5461"/>
                  </a:lnTo>
                  <a:lnTo>
                    <a:pt x="16745" y="5438"/>
                  </a:lnTo>
                  <a:lnTo>
                    <a:pt x="16689" y="5427"/>
                  </a:lnTo>
                  <a:lnTo>
                    <a:pt x="16620" y="5438"/>
                  </a:lnTo>
                  <a:lnTo>
                    <a:pt x="16563" y="5461"/>
                  </a:lnTo>
                  <a:lnTo>
                    <a:pt x="16518" y="5495"/>
                  </a:lnTo>
                  <a:lnTo>
                    <a:pt x="16484" y="5540"/>
                  </a:lnTo>
                  <a:lnTo>
                    <a:pt x="14470" y="4380"/>
                  </a:lnTo>
                  <a:lnTo>
                    <a:pt x="14482" y="4323"/>
                  </a:lnTo>
                  <a:lnTo>
                    <a:pt x="14470" y="4255"/>
                  </a:lnTo>
                  <a:lnTo>
                    <a:pt x="14436" y="4209"/>
                  </a:lnTo>
                  <a:lnTo>
                    <a:pt x="14391" y="4175"/>
                  </a:lnTo>
                  <a:lnTo>
                    <a:pt x="14334" y="4153"/>
                  </a:lnTo>
                  <a:lnTo>
                    <a:pt x="14334" y="1821"/>
                  </a:lnTo>
                  <a:lnTo>
                    <a:pt x="14379" y="1809"/>
                  </a:lnTo>
                  <a:lnTo>
                    <a:pt x="14425" y="1798"/>
                  </a:lnTo>
                  <a:lnTo>
                    <a:pt x="14470" y="1775"/>
                  </a:lnTo>
                  <a:lnTo>
                    <a:pt x="14504" y="1741"/>
                  </a:lnTo>
                  <a:lnTo>
                    <a:pt x="14527" y="1707"/>
                  </a:lnTo>
                  <a:lnTo>
                    <a:pt x="14550" y="1661"/>
                  </a:lnTo>
                  <a:lnTo>
                    <a:pt x="14573" y="1616"/>
                  </a:lnTo>
                  <a:lnTo>
                    <a:pt x="14573" y="1559"/>
                  </a:lnTo>
                  <a:lnTo>
                    <a:pt x="14573" y="1514"/>
                  </a:lnTo>
                  <a:lnTo>
                    <a:pt x="14550" y="1468"/>
                  </a:lnTo>
                  <a:lnTo>
                    <a:pt x="16507" y="342"/>
                  </a:lnTo>
                  <a:lnTo>
                    <a:pt x="16541" y="376"/>
                  </a:lnTo>
                  <a:lnTo>
                    <a:pt x="16586" y="410"/>
                  </a:lnTo>
                  <a:lnTo>
                    <a:pt x="16632" y="421"/>
                  </a:lnTo>
                  <a:lnTo>
                    <a:pt x="16689" y="433"/>
                  </a:lnTo>
                  <a:lnTo>
                    <a:pt x="16734" y="421"/>
                  </a:lnTo>
                  <a:lnTo>
                    <a:pt x="16780" y="410"/>
                  </a:lnTo>
                  <a:lnTo>
                    <a:pt x="16825" y="376"/>
                  </a:lnTo>
                  <a:lnTo>
                    <a:pt x="16859" y="342"/>
                  </a:lnTo>
                  <a:close/>
                  <a:moveTo>
                    <a:pt x="14448" y="4426"/>
                  </a:moveTo>
                  <a:lnTo>
                    <a:pt x="16461" y="5586"/>
                  </a:lnTo>
                  <a:lnTo>
                    <a:pt x="16450" y="5620"/>
                  </a:lnTo>
                  <a:lnTo>
                    <a:pt x="16450" y="5666"/>
                  </a:lnTo>
                  <a:lnTo>
                    <a:pt x="16450" y="5711"/>
                  </a:lnTo>
                  <a:lnTo>
                    <a:pt x="16461" y="5757"/>
                  </a:lnTo>
                  <a:lnTo>
                    <a:pt x="16484" y="5791"/>
                  </a:lnTo>
                  <a:lnTo>
                    <a:pt x="16507" y="5825"/>
                  </a:lnTo>
                  <a:lnTo>
                    <a:pt x="16541" y="5859"/>
                  </a:lnTo>
                  <a:lnTo>
                    <a:pt x="16575" y="5882"/>
                  </a:lnTo>
                  <a:lnTo>
                    <a:pt x="16609" y="5893"/>
                  </a:lnTo>
                  <a:lnTo>
                    <a:pt x="16654" y="5904"/>
                  </a:lnTo>
                  <a:lnTo>
                    <a:pt x="16654" y="8236"/>
                  </a:lnTo>
                  <a:lnTo>
                    <a:pt x="16586" y="8259"/>
                  </a:lnTo>
                  <a:lnTo>
                    <a:pt x="16541" y="8293"/>
                  </a:lnTo>
                  <a:lnTo>
                    <a:pt x="16507" y="8350"/>
                  </a:lnTo>
                  <a:lnTo>
                    <a:pt x="16484" y="8430"/>
                  </a:lnTo>
                  <a:lnTo>
                    <a:pt x="16495" y="8464"/>
                  </a:lnTo>
                  <a:lnTo>
                    <a:pt x="16507" y="8498"/>
                  </a:lnTo>
                  <a:lnTo>
                    <a:pt x="14527" y="9647"/>
                  </a:lnTo>
                  <a:lnTo>
                    <a:pt x="14482" y="9601"/>
                  </a:lnTo>
                  <a:lnTo>
                    <a:pt x="14436" y="9556"/>
                  </a:lnTo>
                  <a:lnTo>
                    <a:pt x="14379" y="9533"/>
                  </a:lnTo>
                  <a:lnTo>
                    <a:pt x="14254" y="9533"/>
                  </a:lnTo>
                  <a:lnTo>
                    <a:pt x="14186" y="9556"/>
                  </a:lnTo>
                  <a:lnTo>
                    <a:pt x="14140" y="9601"/>
                  </a:lnTo>
                  <a:lnTo>
                    <a:pt x="14106" y="9647"/>
                  </a:lnTo>
                  <a:lnTo>
                    <a:pt x="12184" y="8543"/>
                  </a:lnTo>
                  <a:lnTo>
                    <a:pt x="12207" y="8487"/>
                  </a:lnTo>
                  <a:lnTo>
                    <a:pt x="12207" y="8430"/>
                  </a:lnTo>
                  <a:lnTo>
                    <a:pt x="12207" y="8373"/>
                  </a:lnTo>
                  <a:lnTo>
                    <a:pt x="12184" y="8327"/>
                  </a:lnTo>
                  <a:lnTo>
                    <a:pt x="12173" y="8282"/>
                  </a:lnTo>
                  <a:lnTo>
                    <a:pt x="12138" y="8248"/>
                  </a:lnTo>
                  <a:lnTo>
                    <a:pt x="12104" y="8214"/>
                  </a:lnTo>
                  <a:lnTo>
                    <a:pt x="12059" y="8191"/>
                  </a:lnTo>
                  <a:lnTo>
                    <a:pt x="12013" y="8168"/>
                  </a:lnTo>
                  <a:lnTo>
                    <a:pt x="11968" y="8157"/>
                  </a:lnTo>
                  <a:lnTo>
                    <a:pt x="11968" y="5848"/>
                  </a:lnTo>
                  <a:lnTo>
                    <a:pt x="12025" y="5825"/>
                  </a:lnTo>
                  <a:lnTo>
                    <a:pt x="12082" y="5791"/>
                  </a:lnTo>
                  <a:lnTo>
                    <a:pt x="12116" y="5734"/>
                  </a:lnTo>
                  <a:lnTo>
                    <a:pt x="12127" y="5666"/>
                  </a:lnTo>
                  <a:lnTo>
                    <a:pt x="12116" y="5609"/>
                  </a:lnTo>
                  <a:lnTo>
                    <a:pt x="14175" y="4426"/>
                  </a:lnTo>
                  <a:lnTo>
                    <a:pt x="14197" y="4448"/>
                  </a:lnTo>
                  <a:lnTo>
                    <a:pt x="14231" y="4471"/>
                  </a:lnTo>
                  <a:lnTo>
                    <a:pt x="14277" y="4482"/>
                  </a:lnTo>
                  <a:lnTo>
                    <a:pt x="14311" y="4494"/>
                  </a:lnTo>
                  <a:lnTo>
                    <a:pt x="14357" y="4482"/>
                  </a:lnTo>
                  <a:lnTo>
                    <a:pt x="14391" y="4471"/>
                  </a:lnTo>
                  <a:lnTo>
                    <a:pt x="14425" y="4448"/>
                  </a:lnTo>
                  <a:lnTo>
                    <a:pt x="14448" y="4426"/>
                  </a:lnTo>
                  <a:close/>
                  <a:moveTo>
                    <a:pt x="7031" y="8543"/>
                  </a:moveTo>
                  <a:lnTo>
                    <a:pt x="7065" y="8578"/>
                  </a:lnTo>
                  <a:lnTo>
                    <a:pt x="7110" y="8612"/>
                  </a:lnTo>
                  <a:lnTo>
                    <a:pt x="7156" y="8623"/>
                  </a:lnTo>
                  <a:lnTo>
                    <a:pt x="7201" y="8634"/>
                  </a:lnTo>
                  <a:lnTo>
                    <a:pt x="7258" y="8623"/>
                  </a:lnTo>
                  <a:lnTo>
                    <a:pt x="7304" y="8612"/>
                  </a:lnTo>
                  <a:lnTo>
                    <a:pt x="7338" y="8589"/>
                  </a:lnTo>
                  <a:lnTo>
                    <a:pt x="7372" y="8555"/>
                  </a:lnTo>
                  <a:lnTo>
                    <a:pt x="9386" y="9715"/>
                  </a:lnTo>
                  <a:lnTo>
                    <a:pt x="9386" y="9772"/>
                  </a:lnTo>
                  <a:lnTo>
                    <a:pt x="9397" y="9840"/>
                  </a:lnTo>
                  <a:lnTo>
                    <a:pt x="9431" y="9897"/>
                  </a:lnTo>
                  <a:lnTo>
                    <a:pt x="9477" y="9943"/>
                  </a:lnTo>
                  <a:lnTo>
                    <a:pt x="9545" y="9965"/>
                  </a:lnTo>
                  <a:lnTo>
                    <a:pt x="9545" y="12286"/>
                  </a:lnTo>
                  <a:lnTo>
                    <a:pt x="9499" y="12286"/>
                  </a:lnTo>
                  <a:lnTo>
                    <a:pt x="9454" y="12309"/>
                  </a:lnTo>
                  <a:lnTo>
                    <a:pt x="9420" y="12331"/>
                  </a:lnTo>
                  <a:lnTo>
                    <a:pt x="9386" y="12366"/>
                  </a:lnTo>
                  <a:lnTo>
                    <a:pt x="9363" y="12400"/>
                  </a:lnTo>
                  <a:lnTo>
                    <a:pt x="9340" y="12434"/>
                  </a:lnTo>
                  <a:lnTo>
                    <a:pt x="9329" y="12479"/>
                  </a:lnTo>
                  <a:lnTo>
                    <a:pt x="9317" y="12536"/>
                  </a:lnTo>
                  <a:lnTo>
                    <a:pt x="9329" y="12582"/>
                  </a:lnTo>
                  <a:lnTo>
                    <a:pt x="9340" y="12639"/>
                  </a:lnTo>
                  <a:lnTo>
                    <a:pt x="7406" y="13753"/>
                  </a:lnTo>
                  <a:lnTo>
                    <a:pt x="7372" y="13708"/>
                  </a:lnTo>
                  <a:lnTo>
                    <a:pt x="7327" y="13674"/>
                  </a:lnTo>
                  <a:lnTo>
                    <a:pt x="7270" y="13640"/>
                  </a:lnTo>
                  <a:lnTo>
                    <a:pt x="7145" y="13640"/>
                  </a:lnTo>
                  <a:lnTo>
                    <a:pt x="7088" y="13674"/>
                  </a:lnTo>
                  <a:lnTo>
                    <a:pt x="7031" y="13708"/>
                  </a:lnTo>
                  <a:lnTo>
                    <a:pt x="6997" y="13753"/>
                  </a:lnTo>
                  <a:lnTo>
                    <a:pt x="5029" y="12616"/>
                  </a:lnTo>
                  <a:lnTo>
                    <a:pt x="5040" y="12582"/>
                  </a:lnTo>
                  <a:lnTo>
                    <a:pt x="5052" y="12536"/>
                  </a:lnTo>
                  <a:lnTo>
                    <a:pt x="5040" y="12491"/>
                  </a:lnTo>
                  <a:lnTo>
                    <a:pt x="5029" y="12457"/>
                  </a:lnTo>
                  <a:lnTo>
                    <a:pt x="5017" y="12411"/>
                  </a:lnTo>
                  <a:lnTo>
                    <a:pt x="4995" y="12388"/>
                  </a:lnTo>
                  <a:lnTo>
                    <a:pt x="4961" y="12354"/>
                  </a:lnTo>
                  <a:lnTo>
                    <a:pt x="4926" y="12343"/>
                  </a:lnTo>
                  <a:lnTo>
                    <a:pt x="4892" y="12320"/>
                  </a:lnTo>
                  <a:lnTo>
                    <a:pt x="4847" y="12320"/>
                  </a:lnTo>
                  <a:lnTo>
                    <a:pt x="4847" y="9943"/>
                  </a:lnTo>
                  <a:lnTo>
                    <a:pt x="4915" y="9931"/>
                  </a:lnTo>
                  <a:lnTo>
                    <a:pt x="4961" y="9886"/>
                  </a:lnTo>
                  <a:lnTo>
                    <a:pt x="4995" y="9840"/>
                  </a:lnTo>
                  <a:lnTo>
                    <a:pt x="5006" y="9772"/>
                  </a:lnTo>
                  <a:lnTo>
                    <a:pt x="4995" y="9715"/>
                  </a:lnTo>
                  <a:lnTo>
                    <a:pt x="7031" y="8543"/>
                  </a:lnTo>
                  <a:close/>
                  <a:moveTo>
                    <a:pt x="12161" y="8578"/>
                  </a:moveTo>
                  <a:lnTo>
                    <a:pt x="14084" y="9692"/>
                  </a:lnTo>
                  <a:lnTo>
                    <a:pt x="14072" y="9727"/>
                  </a:lnTo>
                  <a:lnTo>
                    <a:pt x="14072" y="9772"/>
                  </a:lnTo>
                  <a:lnTo>
                    <a:pt x="14072" y="9818"/>
                  </a:lnTo>
                  <a:lnTo>
                    <a:pt x="14084" y="9863"/>
                  </a:lnTo>
                  <a:lnTo>
                    <a:pt x="14106" y="9909"/>
                  </a:lnTo>
                  <a:lnTo>
                    <a:pt x="14129" y="9943"/>
                  </a:lnTo>
                  <a:lnTo>
                    <a:pt x="14163" y="9965"/>
                  </a:lnTo>
                  <a:lnTo>
                    <a:pt x="14197" y="9988"/>
                  </a:lnTo>
                  <a:lnTo>
                    <a:pt x="14243" y="10011"/>
                  </a:lnTo>
                  <a:lnTo>
                    <a:pt x="14288" y="10022"/>
                  </a:lnTo>
                  <a:lnTo>
                    <a:pt x="14288" y="12354"/>
                  </a:lnTo>
                  <a:lnTo>
                    <a:pt x="14231" y="12377"/>
                  </a:lnTo>
                  <a:lnTo>
                    <a:pt x="14175" y="12411"/>
                  </a:lnTo>
                  <a:lnTo>
                    <a:pt x="14152" y="12468"/>
                  </a:lnTo>
                  <a:lnTo>
                    <a:pt x="14140" y="12536"/>
                  </a:lnTo>
                  <a:lnTo>
                    <a:pt x="14152" y="12593"/>
                  </a:lnTo>
                  <a:lnTo>
                    <a:pt x="12150" y="13753"/>
                  </a:lnTo>
                  <a:lnTo>
                    <a:pt x="12116" y="13697"/>
                  </a:lnTo>
                  <a:lnTo>
                    <a:pt x="12059" y="13662"/>
                  </a:lnTo>
                  <a:lnTo>
                    <a:pt x="12002" y="13640"/>
                  </a:lnTo>
                  <a:lnTo>
                    <a:pt x="11945" y="13628"/>
                  </a:lnTo>
                  <a:lnTo>
                    <a:pt x="11877" y="13640"/>
                  </a:lnTo>
                  <a:lnTo>
                    <a:pt x="11820" y="13662"/>
                  </a:lnTo>
                  <a:lnTo>
                    <a:pt x="11774" y="13708"/>
                  </a:lnTo>
                  <a:lnTo>
                    <a:pt x="11729" y="13753"/>
                  </a:lnTo>
                  <a:lnTo>
                    <a:pt x="9806" y="12639"/>
                  </a:lnTo>
                  <a:lnTo>
                    <a:pt x="9818" y="12582"/>
                  </a:lnTo>
                  <a:lnTo>
                    <a:pt x="9829" y="12536"/>
                  </a:lnTo>
                  <a:lnTo>
                    <a:pt x="9818" y="12479"/>
                  </a:lnTo>
                  <a:lnTo>
                    <a:pt x="9806" y="12434"/>
                  </a:lnTo>
                  <a:lnTo>
                    <a:pt x="9784" y="12400"/>
                  </a:lnTo>
                  <a:lnTo>
                    <a:pt x="9761" y="12354"/>
                  </a:lnTo>
                  <a:lnTo>
                    <a:pt x="9727" y="12331"/>
                  </a:lnTo>
                  <a:lnTo>
                    <a:pt x="9681" y="12309"/>
                  </a:lnTo>
                  <a:lnTo>
                    <a:pt x="9636" y="12286"/>
                  </a:lnTo>
                  <a:lnTo>
                    <a:pt x="9590" y="12286"/>
                  </a:lnTo>
                  <a:lnTo>
                    <a:pt x="9590" y="9965"/>
                  </a:lnTo>
                  <a:lnTo>
                    <a:pt x="9659" y="9943"/>
                  </a:lnTo>
                  <a:lnTo>
                    <a:pt x="9715" y="9909"/>
                  </a:lnTo>
                  <a:lnTo>
                    <a:pt x="9750" y="9840"/>
                  </a:lnTo>
                  <a:lnTo>
                    <a:pt x="9761" y="9806"/>
                  </a:lnTo>
                  <a:lnTo>
                    <a:pt x="9761" y="9772"/>
                  </a:lnTo>
                  <a:lnTo>
                    <a:pt x="9750" y="9715"/>
                  </a:lnTo>
                  <a:lnTo>
                    <a:pt x="11729" y="8578"/>
                  </a:lnTo>
                  <a:lnTo>
                    <a:pt x="11763" y="8623"/>
                  </a:lnTo>
                  <a:lnTo>
                    <a:pt x="11820" y="8657"/>
                  </a:lnTo>
                  <a:lnTo>
                    <a:pt x="11877" y="8680"/>
                  </a:lnTo>
                  <a:lnTo>
                    <a:pt x="11945" y="8691"/>
                  </a:lnTo>
                  <a:lnTo>
                    <a:pt x="12013" y="8680"/>
                  </a:lnTo>
                  <a:lnTo>
                    <a:pt x="12070" y="8657"/>
                  </a:lnTo>
                  <a:lnTo>
                    <a:pt x="12116" y="8623"/>
                  </a:lnTo>
                  <a:lnTo>
                    <a:pt x="12161" y="8578"/>
                  </a:lnTo>
                  <a:close/>
                  <a:moveTo>
                    <a:pt x="16836" y="8543"/>
                  </a:moveTo>
                  <a:lnTo>
                    <a:pt x="18816" y="9681"/>
                  </a:lnTo>
                  <a:lnTo>
                    <a:pt x="18804" y="9727"/>
                  </a:lnTo>
                  <a:lnTo>
                    <a:pt x="18793" y="9772"/>
                  </a:lnTo>
                  <a:lnTo>
                    <a:pt x="18804" y="9818"/>
                  </a:lnTo>
                  <a:lnTo>
                    <a:pt x="18816" y="9863"/>
                  </a:lnTo>
                  <a:lnTo>
                    <a:pt x="18839" y="9909"/>
                  </a:lnTo>
                  <a:lnTo>
                    <a:pt x="18861" y="9943"/>
                  </a:lnTo>
                  <a:lnTo>
                    <a:pt x="18895" y="9977"/>
                  </a:lnTo>
                  <a:lnTo>
                    <a:pt x="18941" y="10000"/>
                  </a:lnTo>
                  <a:lnTo>
                    <a:pt x="18986" y="10022"/>
                  </a:lnTo>
                  <a:lnTo>
                    <a:pt x="19032" y="10022"/>
                  </a:lnTo>
                  <a:lnTo>
                    <a:pt x="19032" y="12286"/>
                  </a:lnTo>
                  <a:lnTo>
                    <a:pt x="18986" y="12297"/>
                  </a:lnTo>
                  <a:lnTo>
                    <a:pt x="18941" y="12309"/>
                  </a:lnTo>
                  <a:lnTo>
                    <a:pt x="18907" y="12343"/>
                  </a:lnTo>
                  <a:lnTo>
                    <a:pt x="18873" y="12366"/>
                  </a:lnTo>
                  <a:lnTo>
                    <a:pt x="18850" y="12400"/>
                  </a:lnTo>
                  <a:lnTo>
                    <a:pt x="18827" y="12445"/>
                  </a:lnTo>
                  <a:lnTo>
                    <a:pt x="18816" y="12479"/>
                  </a:lnTo>
                  <a:lnTo>
                    <a:pt x="18804" y="12536"/>
                  </a:lnTo>
                  <a:lnTo>
                    <a:pt x="18816" y="12582"/>
                  </a:lnTo>
                  <a:lnTo>
                    <a:pt x="18827" y="12627"/>
                  </a:lnTo>
                  <a:lnTo>
                    <a:pt x="16871" y="13765"/>
                  </a:lnTo>
                  <a:lnTo>
                    <a:pt x="16836" y="13719"/>
                  </a:lnTo>
                  <a:lnTo>
                    <a:pt x="16791" y="13685"/>
                  </a:lnTo>
                  <a:lnTo>
                    <a:pt x="16734" y="13674"/>
                  </a:lnTo>
                  <a:lnTo>
                    <a:pt x="16689" y="13662"/>
                  </a:lnTo>
                  <a:lnTo>
                    <a:pt x="16632" y="13674"/>
                  </a:lnTo>
                  <a:lnTo>
                    <a:pt x="16575" y="13685"/>
                  </a:lnTo>
                  <a:lnTo>
                    <a:pt x="16529" y="13719"/>
                  </a:lnTo>
                  <a:lnTo>
                    <a:pt x="16495" y="13765"/>
                  </a:lnTo>
                  <a:lnTo>
                    <a:pt x="14482" y="12604"/>
                  </a:lnTo>
                  <a:lnTo>
                    <a:pt x="14482" y="12570"/>
                  </a:lnTo>
                  <a:lnTo>
                    <a:pt x="14493" y="12536"/>
                  </a:lnTo>
                  <a:lnTo>
                    <a:pt x="14482" y="12468"/>
                  </a:lnTo>
                  <a:lnTo>
                    <a:pt x="14448" y="12411"/>
                  </a:lnTo>
                  <a:lnTo>
                    <a:pt x="14391" y="12377"/>
                  </a:lnTo>
                  <a:lnTo>
                    <a:pt x="14334" y="12354"/>
                  </a:lnTo>
                  <a:lnTo>
                    <a:pt x="14334" y="10022"/>
                  </a:lnTo>
                  <a:lnTo>
                    <a:pt x="14379" y="10011"/>
                  </a:lnTo>
                  <a:lnTo>
                    <a:pt x="14425" y="10000"/>
                  </a:lnTo>
                  <a:lnTo>
                    <a:pt x="14459" y="9977"/>
                  </a:lnTo>
                  <a:lnTo>
                    <a:pt x="14493" y="9943"/>
                  </a:lnTo>
                  <a:lnTo>
                    <a:pt x="14516" y="9909"/>
                  </a:lnTo>
                  <a:lnTo>
                    <a:pt x="14539" y="9863"/>
                  </a:lnTo>
                  <a:lnTo>
                    <a:pt x="14550" y="9818"/>
                  </a:lnTo>
                  <a:lnTo>
                    <a:pt x="14561" y="9772"/>
                  </a:lnTo>
                  <a:lnTo>
                    <a:pt x="14550" y="9727"/>
                  </a:lnTo>
                  <a:lnTo>
                    <a:pt x="14539" y="9681"/>
                  </a:lnTo>
                  <a:lnTo>
                    <a:pt x="16529" y="8543"/>
                  </a:lnTo>
                  <a:lnTo>
                    <a:pt x="16552" y="8566"/>
                  </a:lnTo>
                  <a:lnTo>
                    <a:pt x="16598" y="8600"/>
                  </a:lnTo>
                  <a:lnTo>
                    <a:pt x="16632" y="8612"/>
                  </a:lnTo>
                  <a:lnTo>
                    <a:pt x="16689" y="8623"/>
                  </a:lnTo>
                  <a:lnTo>
                    <a:pt x="16734" y="8612"/>
                  </a:lnTo>
                  <a:lnTo>
                    <a:pt x="16768" y="8600"/>
                  </a:lnTo>
                  <a:lnTo>
                    <a:pt x="16802" y="8578"/>
                  </a:lnTo>
                  <a:lnTo>
                    <a:pt x="16836" y="8543"/>
                  </a:lnTo>
                  <a:close/>
                  <a:moveTo>
                    <a:pt x="16643" y="1"/>
                  </a:moveTo>
                  <a:lnTo>
                    <a:pt x="16598" y="12"/>
                  </a:lnTo>
                  <a:lnTo>
                    <a:pt x="16563" y="35"/>
                  </a:lnTo>
                  <a:lnTo>
                    <a:pt x="16529" y="57"/>
                  </a:lnTo>
                  <a:lnTo>
                    <a:pt x="16507" y="92"/>
                  </a:lnTo>
                  <a:lnTo>
                    <a:pt x="16484" y="126"/>
                  </a:lnTo>
                  <a:lnTo>
                    <a:pt x="16472" y="171"/>
                  </a:lnTo>
                  <a:lnTo>
                    <a:pt x="16461" y="217"/>
                  </a:lnTo>
                  <a:lnTo>
                    <a:pt x="16472" y="262"/>
                  </a:lnTo>
                  <a:lnTo>
                    <a:pt x="16484" y="296"/>
                  </a:lnTo>
                  <a:lnTo>
                    <a:pt x="14527" y="1423"/>
                  </a:lnTo>
                  <a:lnTo>
                    <a:pt x="14493" y="1377"/>
                  </a:lnTo>
                  <a:lnTo>
                    <a:pt x="14436" y="1343"/>
                  </a:lnTo>
                  <a:lnTo>
                    <a:pt x="14379" y="1309"/>
                  </a:lnTo>
                  <a:lnTo>
                    <a:pt x="14266" y="1309"/>
                  </a:lnTo>
                  <a:lnTo>
                    <a:pt x="14209" y="1320"/>
                  </a:lnTo>
                  <a:lnTo>
                    <a:pt x="14163" y="1354"/>
                  </a:lnTo>
                  <a:lnTo>
                    <a:pt x="14129" y="1377"/>
                  </a:lnTo>
                  <a:lnTo>
                    <a:pt x="14095" y="1423"/>
                  </a:lnTo>
                  <a:lnTo>
                    <a:pt x="14072" y="1468"/>
                  </a:lnTo>
                  <a:lnTo>
                    <a:pt x="14061" y="1514"/>
                  </a:lnTo>
                  <a:lnTo>
                    <a:pt x="14049" y="1559"/>
                  </a:lnTo>
                  <a:lnTo>
                    <a:pt x="14061" y="1616"/>
                  </a:lnTo>
                  <a:lnTo>
                    <a:pt x="14072" y="1661"/>
                  </a:lnTo>
                  <a:lnTo>
                    <a:pt x="14095" y="1696"/>
                  </a:lnTo>
                  <a:lnTo>
                    <a:pt x="14118" y="1741"/>
                  </a:lnTo>
                  <a:lnTo>
                    <a:pt x="14152" y="1764"/>
                  </a:lnTo>
                  <a:lnTo>
                    <a:pt x="14197" y="1798"/>
                  </a:lnTo>
                  <a:lnTo>
                    <a:pt x="14243" y="1809"/>
                  </a:lnTo>
                  <a:lnTo>
                    <a:pt x="14288" y="1821"/>
                  </a:lnTo>
                  <a:lnTo>
                    <a:pt x="14288" y="4153"/>
                  </a:lnTo>
                  <a:lnTo>
                    <a:pt x="14231" y="4175"/>
                  </a:lnTo>
                  <a:lnTo>
                    <a:pt x="14186" y="4209"/>
                  </a:lnTo>
                  <a:lnTo>
                    <a:pt x="14152" y="4255"/>
                  </a:lnTo>
                  <a:lnTo>
                    <a:pt x="14140" y="4323"/>
                  </a:lnTo>
                  <a:lnTo>
                    <a:pt x="14152" y="4380"/>
                  </a:lnTo>
                  <a:lnTo>
                    <a:pt x="12093" y="5575"/>
                  </a:lnTo>
                  <a:lnTo>
                    <a:pt x="12070" y="5540"/>
                  </a:lnTo>
                  <a:lnTo>
                    <a:pt x="12036" y="5506"/>
                  </a:lnTo>
                  <a:lnTo>
                    <a:pt x="11991" y="5495"/>
                  </a:lnTo>
                  <a:lnTo>
                    <a:pt x="11945" y="5484"/>
                  </a:lnTo>
                  <a:lnTo>
                    <a:pt x="11911" y="5495"/>
                  </a:lnTo>
                  <a:lnTo>
                    <a:pt x="11877" y="5506"/>
                  </a:lnTo>
                  <a:lnTo>
                    <a:pt x="11820" y="5540"/>
                  </a:lnTo>
                  <a:lnTo>
                    <a:pt x="11774" y="5597"/>
                  </a:lnTo>
                  <a:lnTo>
                    <a:pt x="11763" y="5631"/>
                  </a:lnTo>
                  <a:lnTo>
                    <a:pt x="11763" y="5666"/>
                  </a:lnTo>
                  <a:lnTo>
                    <a:pt x="11774" y="5734"/>
                  </a:lnTo>
                  <a:lnTo>
                    <a:pt x="11809" y="5791"/>
                  </a:lnTo>
                  <a:lnTo>
                    <a:pt x="11854" y="5825"/>
                  </a:lnTo>
                  <a:lnTo>
                    <a:pt x="11922" y="5848"/>
                  </a:lnTo>
                  <a:lnTo>
                    <a:pt x="11922" y="8157"/>
                  </a:lnTo>
                  <a:lnTo>
                    <a:pt x="11865" y="8168"/>
                  </a:lnTo>
                  <a:lnTo>
                    <a:pt x="11820" y="8191"/>
                  </a:lnTo>
                  <a:lnTo>
                    <a:pt x="11786" y="8214"/>
                  </a:lnTo>
                  <a:lnTo>
                    <a:pt x="11752" y="8248"/>
                  </a:lnTo>
                  <a:lnTo>
                    <a:pt x="11718" y="8282"/>
                  </a:lnTo>
                  <a:lnTo>
                    <a:pt x="11695" y="8327"/>
                  </a:lnTo>
                  <a:lnTo>
                    <a:pt x="11683" y="8373"/>
                  </a:lnTo>
                  <a:lnTo>
                    <a:pt x="11672" y="8430"/>
                  </a:lnTo>
                  <a:lnTo>
                    <a:pt x="11683" y="8487"/>
                  </a:lnTo>
                  <a:lnTo>
                    <a:pt x="11706" y="8532"/>
                  </a:lnTo>
                  <a:lnTo>
                    <a:pt x="9738" y="9670"/>
                  </a:lnTo>
                  <a:lnTo>
                    <a:pt x="9704" y="9636"/>
                  </a:lnTo>
                  <a:lnTo>
                    <a:pt x="9670" y="9601"/>
                  </a:lnTo>
                  <a:lnTo>
                    <a:pt x="9624" y="9590"/>
                  </a:lnTo>
                  <a:lnTo>
                    <a:pt x="9568" y="9579"/>
                  </a:lnTo>
                  <a:lnTo>
                    <a:pt x="9522" y="9590"/>
                  </a:lnTo>
                  <a:lnTo>
                    <a:pt x="9477" y="9601"/>
                  </a:lnTo>
                  <a:lnTo>
                    <a:pt x="9442" y="9636"/>
                  </a:lnTo>
                  <a:lnTo>
                    <a:pt x="9408" y="9670"/>
                  </a:lnTo>
                  <a:lnTo>
                    <a:pt x="7395" y="8509"/>
                  </a:lnTo>
                  <a:lnTo>
                    <a:pt x="7406" y="8464"/>
                  </a:lnTo>
                  <a:lnTo>
                    <a:pt x="7418" y="8430"/>
                  </a:lnTo>
                  <a:lnTo>
                    <a:pt x="7406" y="8384"/>
                  </a:lnTo>
                  <a:lnTo>
                    <a:pt x="7395" y="8339"/>
                  </a:lnTo>
                  <a:lnTo>
                    <a:pt x="7372" y="8305"/>
                  </a:lnTo>
                  <a:lnTo>
                    <a:pt x="7349" y="8282"/>
                  </a:lnTo>
                  <a:lnTo>
                    <a:pt x="7315" y="8248"/>
                  </a:lnTo>
                  <a:lnTo>
                    <a:pt x="7281" y="8236"/>
                  </a:lnTo>
                  <a:lnTo>
                    <a:pt x="7247" y="8225"/>
                  </a:lnTo>
                  <a:lnTo>
                    <a:pt x="7201" y="8214"/>
                  </a:lnTo>
                  <a:lnTo>
                    <a:pt x="7156" y="8225"/>
                  </a:lnTo>
                  <a:lnTo>
                    <a:pt x="7122" y="8236"/>
                  </a:lnTo>
                  <a:lnTo>
                    <a:pt x="7088" y="8248"/>
                  </a:lnTo>
                  <a:lnTo>
                    <a:pt x="7054" y="8282"/>
                  </a:lnTo>
                  <a:lnTo>
                    <a:pt x="7031" y="8305"/>
                  </a:lnTo>
                  <a:lnTo>
                    <a:pt x="7008" y="8339"/>
                  </a:lnTo>
                  <a:lnTo>
                    <a:pt x="6997" y="8384"/>
                  </a:lnTo>
                  <a:lnTo>
                    <a:pt x="6997" y="8430"/>
                  </a:lnTo>
                  <a:lnTo>
                    <a:pt x="6997" y="8464"/>
                  </a:lnTo>
                  <a:lnTo>
                    <a:pt x="7008" y="8509"/>
                  </a:lnTo>
                  <a:lnTo>
                    <a:pt x="4983" y="9681"/>
                  </a:lnTo>
                  <a:lnTo>
                    <a:pt x="4949" y="9647"/>
                  </a:lnTo>
                  <a:lnTo>
                    <a:pt x="4915" y="9624"/>
                  </a:lnTo>
                  <a:lnTo>
                    <a:pt x="4881" y="9601"/>
                  </a:lnTo>
                  <a:lnTo>
                    <a:pt x="4801" y="9601"/>
                  </a:lnTo>
                  <a:lnTo>
                    <a:pt x="4767" y="9613"/>
                  </a:lnTo>
                  <a:lnTo>
                    <a:pt x="4710" y="9647"/>
                  </a:lnTo>
                  <a:lnTo>
                    <a:pt x="4676" y="9704"/>
                  </a:lnTo>
                  <a:lnTo>
                    <a:pt x="4665" y="9738"/>
                  </a:lnTo>
                  <a:lnTo>
                    <a:pt x="4653" y="9772"/>
                  </a:lnTo>
                  <a:lnTo>
                    <a:pt x="4665" y="9840"/>
                  </a:lnTo>
                  <a:lnTo>
                    <a:pt x="4699" y="9886"/>
                  </a:lnTo>
                  <a:lnTo>
                    <a:pt x="4744" y="9920"/>
                  </a:lnTo>
                  <a:lnTo>
                    <a:pt x="4801" y="9943"/>
                  </a:lnTo>
                  <a:lnTo>
                    <a:pt x="4801" y="12320"/>
                  </a:lnTo>
                  <a:lnTo>
                    <a:pt x="4767" y="12331"/>
                  </a:lnTo>
                  <a:lnTo>
                    <a:pt x="4733" y="12343"/>
                  </a:lnTo>
                  <a:lnTo>
                    <a:pt x="4676" y="12388"/>
                  </a:lnTo>
                  <a:lnTo>
                    <a:pt x="4653" y="12422"/>
                  </a:lnTo>
                  <a:lnTo>
                    <a:pt x="4631" y="12457"/>
                  </a:lnTo>
                  <a:lnTo>
                    <a:pt x="4619" y="12491"/>
                  </a:lnTo>
                  <a:lnTo>
                    <a:pt x="4619" y="12536"/>
                  </a:lnTo>
                  <a:lnTo>
                    <a:pt x="4619" y="12570"/>
                  </a:lnTo>
                  <a:lnTo>
                    <a:pt x="4631" y="12616"/>
                  </a:lnTo>
                  <a:lnTo>
                    <a:pt x="2663" y="13753"/>
                  </a:lnTo>
                  <a:lnTo>
                    <a:pt x="2629" y="13708"/>
                  </a:lnTo>
                  <a:lnTo>
                    <a:pt x="2583" y="13674"/>
                  </a:lnTo>
                  <a:lnTo>
                    <a:pt x="2526" y="13651"/>
                  </a:lnTo>
                  <a:lnTo>
                    <a:pt x="2458" y="13640"/>
                  </a:lnTo>
                  <a:lnTo>
                    <a:pt x="2401" y="13651"/>
                  </a:lnTo>
                  <a:lnTo>
                    <a:pt x="2344" y="13674"/>
                  </a:lnTo>
                  <a:lnTo>
                    <a:pt x="2299" y="13708"/>
                  </a:lnTo>
                  <a:lnTo>
                    <a:pt x="2265" y="13753"/>
                  </a:lnTo>
                  <a:lnTo>
                    <a:pt x="251" y="12593"/>
                  </a:lnTo>
                  <a:lnTo>
                    <a:pt x="262" y="12570"/>
                  </a:lnTo>
                  <a:lnTo>
                    <a:pt x="262" y="12536"/>
                  </a:lnTo>
                  <a:lnTo>
                    <a:pt x="262" y="12502"/>
                  </a:lnTo>
                  <a:lnTo>
                    <a:pt x="251" y="12468"/>
                  </a:lnTo>
                  <a:lnTo>
                    <a:pt x="217" y="12411"/>
                  </a:lnTo>
                  <a:lnTo>
                    <a:pt x="160" y="12377"/>
                  </a:lnTo>
                  <a:lnTo>
                    <a:pt x="126" y="12366"/>
                  </a:lnTo>
                  <a:lnTo>
                    <a:pt x="92" y="12354"/>
                  </a:lnTo>
                  <a:lnTo>
                    <a:pt x="46" y="12366"/>
                  </a:lnTo>
                  <a:lnTo>
                    <a:pt x="1" y="12388"/>
                  </a:lnTo>
                  <a:lnTo>
                    <a:pt x="1" y="12673"/>
                  </a:lnTo>
                  <a:lnTo>
                    <a:pt x="46" y="12696"/>
                  </a:lnTo>
                  <a:lnTo>
                    <a:pt x="92" y="12707"/>
                  </a:lnTo>
                  <a:lnTo>
                    <a:pt x="137" y="12696"/>
                  </a:lnTo>
                  <a:lnTo>
                    <a:pt x="171" y="12684"/>
                  </a:lnTo>
                  <a:lnTo>
                    <a:pt x="206" y="12661"/>
                  </a:lnTo>
                  <a:lnTo>
                    <a:pt x="228" y="12639"/>
                  </a:lnTo>
                  <a:lnTo>
                    <a:pt x="2242" y="13799"/>
                  </a:lnTo>
                  <a:lnTo>
                    <a:pt x="2230" y="13833"/>
                  </a:lnTo>
                  <a:lnTo>
                    <a:pt x="2230" y="13879"/>
                  </a:lnTo>
                  <a:lnTo>
                    <a:pt x="2230" y="13924"/>
                  </a:lnTo>
                  <a:lnTo>
                    <a:pt x="2242" y="13970"/>
                  </a:lnTo>
                  <a:lnTo>
                    <a:pt x="2265" y="14004"/>
                  </a:lnTo>
                  <a:lnTo>
                    <a:pt x="2287" y="14038"/>
                  </a:lnTo>
                  <a:lnTo>
                    <a:pt x="2321" y="14061"/>
                  </a:lnTo>
                  <a:lnTo>
                    <a:pt x="2356" y="14083"/>
                  </a:lnTo>
                  <a:lnTo>
                    <a:pt x="2390" y="14106"/>
                  </a:lnTo>
                  <a:lnTo>
                    <a:pt x="2435" y="14117"/>
                  </a:lnTo>
                  <a:lnTo>
                    <a:pt x="2435" y="16404"/>
                  </a:lnTo>
                  <a:lnTo>
                    <a:pt x="2390" y="16415"/>
                  </a:lnTo>
                  <a:lnTo>
                    <a:pt x="2356" y="16427"/>
                  </a:lnTo>
                  <a:lnTo>
                    <a:pt x="2321" y="16449"/>
                  </a:lnTo>
                  <a:lnTo>
                    <a:pt x="2287" y="16484"/>
                  </a:lnTo>
                  <a:lnTo>
                    <a:pt x="2265" y="16506"/>
                  </a:lnTo>
                  <a:lnTo>
                    <a:pt x="2242" y="16552"/>
                  </a:lnTo>
                  <a:lnTo>
                    <a:pt x="2230" y="16586"/>
                  </a:lnTo>
                  <a:lnTo>
                    <a:pt x="2230" y="16631"/>
                  </a:lnTo>
                  <a:lnTo>
                    <a:pt x="2242" y="16711"/>
                  </a:lnTo>
                  <a:lnTo>
                    <a:pt x="2685" y="16711"/>
                  </a:lnTo>
                  <a:lnTo>
                    <a:pt x="2697" y="16631"/>
                  </a:lnTo>
                  <a:lnTo>
                    <a:pt x="2697" y="16586"/>
                  </a:lnTo>
                  <a:lnTo>
                    <a:pt x="2685" y="16552"/>
                  </a:lnTo>
                  <a:lnTo>
                    <a:pt x="2663" y="16506"/>
                  </a:lnTo>
                  <a:lnTo>
                    <a:pt x="2640" y="16472"/>
                  </a:lnTo>
                  <a:lnTo>
                    <a:pt x="2606" y="16449"/>
                  </a:lnTo>
                  <a:lnTo>
                    <a:pt x="2572" y="16427"/>
                  </a:lnTo>
                  <a:lnTo>
                    <a:pt x="2526" y="16404"/>
                  </a:lnTo>
                  <a:lnTo>
                    <a:pt x="2481" y="16404"/>
                  </a:lnTo>
                  <a:lnTo>
                    <a:pt x="2481" y="14117"/>
                  </a:lnTo>
                  <a:lnTo>
                    <a:pt x="2526" y="14106"/>
                  </a:lnTo>
                  <a:lnTo>
                    <a:pt x="2572" y="14095"/>
                  </a:lnTo>
                  <a:lnTo>
                    <a:pt x="2606" y="14072"/>
                  </a:lnTo>
                  <a:lnTo>
                    <a:pt x="2640" y="14038"/>
                  </a:lnTo>
                  <a:lnTo>
                    <a:pt x="2663" y="14004"/>
                  </a:lnTo>
                  <a:lnTo>
                    <a:pt x="2685" y="13970"/>
                  </a:lnTo>
                  <a:lnTo>
                    <a:pt x="2697" y="13924"/>
                  </a:lnTo>
                  <a:lnTo>
                    <a:pt x="2697" y="13879"/>
                  </a:lnTo>
                  <a:lnTo>
                    <a:pt x="2697" y="13833"/>
                  </a:lnTo>
                  <a:lnTo>
                    <a:pt x="2685" y="13799"/>
                  </a:lnTo>
                  <a:lnTo>
                    <a:pt x="4653" y="12650"/>
                  </a:lnTo>
                  <a:lnTo>
                    <a:pt x="4688" y="12696"/>
                  </a:lnTo>
                  <a:lnTo>
                    <a:pt x="4733" y="12718"/>
                  </a:lnTo>
                  <a:lnTo>
                    <a:pt x="4779" y="12741"/>
                  </a:lnTo>
                  <a:lnTo>
                    <a:pt x="4881" y="12741"/>
                  </a:lnTo>
                  <a:lnTo>
                    <a:pt x="4926" y="12718"/>
                  </a:lnTo>
                  <a:lnTo>
                    <a:pt x="4972" y="12696"/>
                  </a:lnTo>
                  <a:lnTo>
                    <a:pt x="5006" y="12661"/>
                  </a:lnTo>
                  <a:lnTo>
                    <a:pt x="6974" y="13799"/>
                  </a:lnTo>
                  <a:lnTo>
                    <a:pt x="6963" y="13833"/>
                  </a:lnTo>
                  <a:lnTo>
                    <a:pt x="6963" y="13879"/>
                  </a:lnTo>
                  <a:lnTo>
                    <a:pt x="6963" y="13924"/>
                  </a:lnTo>
                  <a:lnTo>
                    <a:pt x="6974" y="13970"/>
                  </a:lnTo>
                  <a:lnTo>
                    <a:pt x="6997" y="14004"/>
                  </a:lnTo>
                  <a:lnTo>
                    <a:pt x="7019" y="14038"/>
                  </a:lnTo>
                  <a:lnTo>
                    <a:pt x="7054" y="14072"/>
                  </a:lnTo>
                  <a:lnTo>
                    <a:pt x="7088" y="14095"/>
                  </a:lnTo>
                  <a:lnTo>
                    <a:pt x="7133" y="14106"/>
                  </a:lnTo>
                  <a:lnTo>
                    <a:pt x="7179" y="14117"/>
                  </a:lnTo>
                  <a:lnTo>
                    <a:pt x="7179" y="16415"/>
                  </a:lnTo>
                  <a:lnTo>
                    <a:pt x="7133" y="16427"/>
                  </a:lnTo>
                  <a:lnTo>
                    <a:pt x="7099" y="16438"/>
                  </a:lnTo>
                  <a:lnTo>
                    <a:pt x="7065" y="16461"/>
                  </a:lnTo>
                  <a:lnTo>
                    <a:pt x="7031" y="16484"/>
                  </a:lnTo>
                  <a:lnTo>
                    <a:pt x="7008" y="16518"/>
                  </a:lnTo>
                  <a:lnTo>
                    <a:pt x="6997" y="16552"/>
                  </a:lnTo>
                  <a:lnTo>
                    <a:pt x="6985" y="16597"/>
                  </a:lnTo>
                  <a:lnTo>
                    <a:pt x="6974" y="16631"/>
                  </a:lnTo>
                  <a:lnTo>
                    <a:pt x="6985" y="16677"/>
                  </a:lnTo>
                  <a:lnTo>
                    <a:pt x="6997" y="16711"/>
                  </a:lnTo>
                  <a:lnTo>
                    <a:pt x="7418" y="16711"/>
                  </a:lnTo>
                  <a:lnTo>
                    <a:pt x="7429" y="16677"/>
                  </a:lnTo>
                  <a:lnTo>
                    <a:pt x="7429" y="16631"/>
                  </a:lnTo>
                  <a:lnTo>
                    <a:pt x="7429" y="16597"/>
                  </a:lnTo>
                  <a:lnTo>
                    <a:pt x="7418" y="16552"/>
                  </a:lnTo>
                  <a:lnTo>
                    <a:pt x="7395" y="16518"/>
                  </a:lnTo>
                  <a:lnTo>
                    <a:pt x="7372" y="16484"/>
                  </a:lnTo>
                  <a:lnTo>
                    <a:pt x="7338" y="16461"/>
                  </a:lnTo>
                  <a:lnTo>
                    <a:pt x="7304" y="16438"/>
                  </a:lnTo>
                  <a:lnTo>
                    <a:pt x="7258" y="16415"/>
                  </a:lnTo>
                  <a:lnTo>
                    <a:pt x="7224" y="16415"/>
                  </a:lnTo>
                  <a:lnTo>
                    <a:pt x="7224" y="14117"/>
                  </a:lnTo>
                  <a:lnTo>
                    <a:pt x="7270" y="14106"/>
                  </a:lnTo>
                  <a:lnTo>
                    <a:pt x="7304" y="14095"/>
                  </a:lnTo>
                  <a:lnTo>
                    <a:pt x="7349" y="14072"/>
                  </a:lnTo>
                  <a:lnTo>
                    <a:pt x="7383" y="14038"/>
                  </a:lnTo>
                  <a:lnTo>
                    <a:pt x="7406" y="14004"/>
                  </a:lnTo>
                  <a:lnTo>
                    <a:pt x="7429" y="13970"/>
                  </a:lnTo>
                  <a:lnTo>
                    <a:pt x="7440" y="13924"/>
                  </a:lnTo>
                  <a:lnTo>
                    <a:pt x="7440" y="13879"/>
                  </a:lnTo>
                  <a:lnTo>
                    <a:pt x="7440" y="13833"/>
                  </a:lnTo>
                  <a:lnTo>
                    <a:pt x="7429" y="13788"/>
                  </a:lnTo>
                  <a:lnTo>
                    <a:pt x="9363" y="12673"/>
                  </a:lnTo>
                  <a:lnTo>
                    <a:pt x="9408" y="12718"/>
                  </a:lnTo>
                  <a:lnTo>
                    <a:pt x="9454" y="12752"/>
                  </a:lnTo>
                  <a:lnTo>
                    <a:pt x="9511" y="12775"/>
                  </a:lnTo>
                  <a:lnTo>
                    <a:pt x="9568" y="12787"/>
                  </a:lnTo>
                  <a:lnTo>
                    <a:pt x="9636" y="12775"/>
                  </a:lnTo>
                  <a:lnTo>
                    <a:pt x="9693" y="12752"/>
                  </a:lnTo>
                  <a:lnTo>
                    <a:pt x="9738" y="12718"/>
                  </a:lnTo>
                  <a:lnTo>
                    <a:pt x="9784" y="12673"/>
                  </a:lnTo>
                  <a:lnTo>
                    <a:pt x="11718" y="13799"/>
                  </a:lnTo>
                  <a:lnTo>
                    <a:pt x="11706" y="13833"/>
                  </a:lnTo>
                  <a:lnTo>
                    <a:pt x="11695" y="13879"/>
                  </a:lnTo>
                  <a:lnTo>
                    <a:pt x="11706" y="13924"/>
                  </a:lnTo>
                  <a:lnTo>
                    <a:pt x="11718" y="13970"/>
                  </a:lnTo>
                  <a:lnTo>
                    <a:pt x="11740" y="14004"/>
                  </a:lnTo>
                  <a:lnTo>
                    <a:pt x="11763" y="14038"/>
                  </a:lnTo>
                  <a:lnTo>
                    <a:pt x="11797" y="14072"/>
                  </a:lnTo>
                  <a:lnTo>
                    <a:pt x="11831" y="14095"/>
                  </a:lnTo>
                  <a:lnTo>
                    <a:pt x="11877" y="14106"/>
                  </a:lnTo>
                  <a:lnTo>
                    <a:pt x="11922" y="14117"/>
                  </a:lnTo>
                  <a:lnTo>
                    <a:pt x="11922" y="16415"/>
                  </a:lnTo>
                  <a:lnTo>
                    <a:pt x="11877" y="16415"/>
                  </a:lnTo>
                  <a:lnTo>
                    <a:pt x="11843" y="16438"/>
                  </a:lnTo>
                  <a:lnTo>
                    <a:pt x="11809" y="16461"/>
                  </a:lnTo>
                  <a:lnTo>
                    <a:pt x="11774" y="16484"/>
                  </a:lnTo>
                  <a:lnTo>
                    <a:pt x="11752" y="16518"/>
                  </a:lnTo>
                  <a:lnTo>
                    <a:pt x="11729" y="16552"/>
                  </a:lnTo>
                  <a:lnTo>
                    <a:pt x="11718" y="16597"/>
                  </a:lnTo>
                  <a:lnTo>
                    <a:pt x="11718" y="16631"/>
                  </a:lnTo>
                  <a:lnTo>
                    <a:pt x="11718" y="16677"/>
                  </a:lnTo>
                  <a:lnTo>
                    <a:pt x="11729" y="16711"/>
                  </a:lnTo>
                  <a:lnTo>
                    <a:pt x="12161" y="16711"/>
                  </a:lnTo>
                  <a:lnTo>
                    <a:pt x="12161" y="16677"/>
                  </a:lnTo>
                  <a:lnTo>
                    <a:pt x="12173" y="16631"/>
                  </a:lnTo>
                  <a:lnTo>
                    <a:pt x="12161" y="16597"/>
                  </a:lnTo>
                  <a:lnTo>
                    <a:pt x="12150" y="16552"/>
                  </a:lnTo>
                  <a:lnTo>
                    <a:pt x="12138" y="16518"/>
                  </a:lnTo>
                  <a:lnTo>
                    <a:pt x="12104" y="16484"/>
                  </a:lnTo>
                  <a:lnTo>
                    <a:pt x="12082" y="16449"/>
                  </a:lnTo>
                  <a:lnTo>
                    <a:pt x="12047" y="16438"/>
                  </a:lnTo>
                  <a:lnTo>
                    <a:pt x="12002" y="16415"/>
                  </a:lnTo>
                  <a:lnTo>
                    <a:pt x="11968" y="16415"/>
                  </a:lnTo>
                  <a:lnTo>
                    <a:pt x="11968" y="14117"/>
                  </a:lnTo>
                  <a:lnTo>
                    <a:pt x="12013" y="14117"/>
                  </a:lnTo>
                  <a:lnTo>
                    <a:pt x="12047" y="14095"/>
                  </a:lnTo>
                  <a:lnTo>
                    <a:pt x="12093" y="14072"/>
                  </a:lnTo>
                  <a:lnTo>
                    <a:pt x="12127" y="14049"/>
                  </a:lnTo>
                  <a:lnTo>
                    <a:pt x="12150" y="14004"/>
                  </a:lnTo>
                  <a:lnTo>
                    <a:pt x="12173" y="13970"/>
                  </a:lnTo>
                  <a:lnTo>
                    <a:pt x="12184" y="13924"/>
                  </a:lnTo>
                  <a:lnTo>
                    <a:pt x="12184" y="13879"/>
                  </a:lnTo>
                  <a:lnTo>
                    <a:pt x="12184" y="13833"/>
                  </a:lnTo>
                  <a:lnTo>
                    <a:pt x="12173" y="13788"/>
                  </a:lnTo>
                  <a:lnTo>
                    <a:pt x="14175" y="12639"/>
                  </a:lnTo>
                  <a:lnTo>
                    <a:pt x="14197" y="12661"/>
                  </a:lnTo>
                  <a:lnTo>
                    <a:pt x="14231" y="12684"/>
                  </a:lnTo>
                  <a:lnTo>
                    <a:pt x="14266" y="12707"/>
                  </a:lnTo>
                  <a:lnTo>
                    <a:pt x="14357" y="12707"/>
                  </a:lnTo>
                  <a:lnTo>
                    <a:pt x="14391" y="12684"/>
                  </a:lnTo>
                  <a:lnTo>
                    <a:pt x="14425" y="12673"/>
                  </a:lnTo>
                  <a:lnTo>
                    <a:pt x="14459" y="12639"/>
                  </a:lnTo>
                  <a:lnTo>
                    <a:pt x="16484" y="13810"/>
                  </a:lnTo>
                  <a:lnTo>
                    <a:pt x="16461" y="13879"/>
                  </a:lnTo>
                  <a:lnTo>
                    <a:pt x="16472" y="13924"/>
                  </a:lnTo>
                  <a:lnTo>
                    <a:pt x="16484" y="13958"/>
                  </a:lnTo>
                  <a:lnTo>
                    <a:pt x="16495" y="13992"/>
                  </a:lnTo>
                  <a:lnTo>
                    <a:pt x="16518" y="14026"/>
                  </a:lnTo>
                  <a:lnTo>
                    <a:pt x="16552" y="14049"/>
                  </a:lnTo>
                  <a:lnTo>
                    <a:pt x="16586" y="14072"/>
                  </a:lnTo>
                  <a:lnTo>
                    <a:pt x="16620" y="14083"/>
                  </a:lnTo>
                  <a:lnTo>
                    <a:pt x="16654" y="14095"/>
                  </a:lnTo>
                  <a:lnTo>
                    <a:pt x="16654" y="16392"/>
                  </a:lnTo>
                  <a:lnTo>
                    <a:pt x="16609" y="16404"/>
                  </a:lnTo>
                  <a:lnTo>
                    <a:pt x="16575" y="16415"/>
                  </a:lnTo>
                  <a:lnTo>
                    <a:pt x="16529" y="16438"/>
                  </a:lnTo>
                  <a:lnTo>
                    <a:pt x="16507" y="16472"/>
                  </a:lnTo>
                  <a:lnTo>
                    <a:pt x="16472" y="16506"/>
                  </a:lnTo>
                  <a:lnTo>
                    <a:pt x="16461" y="16552"/>
                  </a:lnTo>
                  <a:lnTo>
                    <a:pt x="16438" y="16586"/>
                  </a:lnTo>
                  <a:lnTo>
                    <a:pt x="16438" y="16631"/>
                  </a:lnTo>
                  <a:lnTo>
                    <a:pt x="16450" y="16711"/>
                  </a:lnTo>
                  <a:lnTo>
                    <a:pt x="16916" y="16711"/>
                  </a:lnTo>
                  <a:lnTo>
                    <a:pt x="16927" y="16631"/>
                  </a:lnTo>
                  <a:lnTo>
                    <a:pt x="16927" y="16586"/>
                  </a:lnTo>
                  <a:lnTo>
                    <a:pt x="16905" y="16540"/>
                  </a:lnTo>
                  <a:lnTo>
                    <a:pt x="16893" y="16506"/>
                  </a:lnTo>
                  <a:lnTo>
                    <a:pt x="16859" y="16472"/>
                  </a:lnTo>
                  <a:lnTo>
                    <a:pt x="16825" y="16438"/>
                  </a:lnTo>
                  <a:lnTo>
                    <a:pt x="16791" y="16415"/>
                  </a:lnTo>
                  <a:lnTo>
                    <a:pt x="16745" y="16404"/>
                  </a:lnTo>
                  <a:lnTo>
                    <a:pt x="16700" y="16392"/>
                  </a:lnTo>
                  <a:lnTo>
                    <a:pt x="16700" y="14095"/>
                  </a:lnTo>
                  <a:lnTo>
                    <a:pt x="16745" y="14083"/>
                  </a:lnTo>
                  <a:lnTo>
                    <a:pt x="16780" y="14072"/>
                  </a:lnTo>
                  <a:lnTo>
                    <a:pt x="16814" y="14049"/>
                  </a:lnTo>
                  <a:lnTo>
                    <a:pt x="16848" y="14026"/>
                  </a:lnTo>
                  <a:lnTo>
                    <a:pt x="16871" y="13992"/>
                  </a:lnTo>
                  <a:lnTo>
                    <a:pt x="16882" y="13958"/>
                  </a:lnTo>
                  <a:lnTo>
                    <a:pt x="16893" y="13924"/>
                  </a:lnTo>
                  <a:lnTo>
                    <a:pt x="16905" y="13879"/>
                  </a:lnTo>
                  <a:lnTo>
                    <a:pt x="16893" y="13844"/>
                  </a:lnTo>
                  <a:lnTo>
                    <a:pt x="16882" y="13810"/>
                  </a:lnTo>
                  <a:lnTo>
                    <a:pt x="18850" y="12673"/>
                  </a:lnTo>
                  <a:lnTo>
                    <a:pt x="18895" y="12718"/>
                  </a:lnTo>
                  <a:lnTo>
                    <a:pt x="18941" y="12752"/>
                  </a:lnTo>
                  <a:lnTo>
                    <a:pt x="18998" y="12764"/>
                  </a:lnTo>
                  <a:lnTo>
                    <a:pt x="19055" y="12775"/>
                  </a:lnTo>
                  <a:lnTo>
                    <a:pt x="19112" y="12764"/>
                  </a:lnTo>
                  <a:lnTo>
                    <a:pt x="19168" y="12752"/>
                  </a:lnTo>
                  <a:lnTo>
                    <a:pt x="19214" y="12718"/>
                  </a:lnTo>
                  <a:lnTo>
                    <a:pt x="19248" y="12673"/>
                  </a:lnTo>
                  <a:lnTo>
                    <a:pt x="21216" y="13799"/>
                  </a:lnTo>
                  <a:lnTo>
                    <a:pt x="21205" y="13844"/>
                  </a:lnTo>
                  <a:lnTo>
                    <a:pt x="21193" y="13879"/>
                  </a:lnTo>
                  <a:lnTo>
                    <a:pt x="21205" y="13924"/>
                  </a:lnTo>
                  <a:lnTo>
                    <a:pt x="21216" y="13958"/>
                  </a:lnTo>
                  <a:lnTo>
                    <a:pt x="21227" y="13992"/>
                  </a:lnTo>
                  <a:lnTo>
                    <a:pt x="21250" y="14026"/>
                  </a:lnTo>
                  <a:lnTo>
                    <a:pt x="21284" y="14061"/>
                  </a:lnTo>
                  <a:lnTo>
                    <a:pt x="21318" y="14083"/>
                  </a:lnTo>
                  <a:lnTo>
                    <a:pt x="21352" y="14095"/>
                  </a:lnTo>
                  <a:lnTo>
                    <a:pt x="21398" y="14106"/>
                  </a:lnTo>
                  <a:lnTo>
                    <a:pt x="21398" y="16392"/>
                  </a:lnTo>
                  <a:lnTo>
                    <a:pt x="21352" y="16392"/>
                  </a:lnTo>
                  <a:lnTo>
                    <a:pt x="21307" y="16415"/>
                  </a:lnTo>
                  <a:lnTo>
                    <a:pt x="21273" y="16438"/>
                  </a:lnTo>
                  <a:lnTo>
                    <a:pt x="21239" y="16472"/>
                  </a:lnTo>
                  <a:lnTo>
                    <a:pt x="21216" y="16506"/>
                  </a:lnTo>
                  <a:lnTo>
                    <a:pt x="21193" y="16540"/>
                  </a:lnTo>
                  <a:lnTo>
                    <a:pt x="21182" y="16586"/>
                  </a:lnTo>
                  <a:lnTo>
                    <a:pt x="21170" y="16631"/>
                  </a:lnTo>
                  <a:lnTo>
                    <a:pt x="21182" y="16711"/>
                  </a:lnTo>
                  <a:lnTo>
                    <a:pt x="21660" y="16711"/>
                  </a:lnTo>
                  <a:lnTo>
                    <a:pt x="21671" y="16631"/>
                  </a:lnTo>
                  <a:lnTo>
                    <a:pt x="21671" y="16586"/>
                  </a:lnTo>
                  <a:lnTo>
                    <a:pt x="21648" y="16540"/>
                  </a:lnTo>
                  <a:lnTo>
                    <a:pt x="21637" y="16506"/>
                  </a:lnTo>
                  <a:lnTo>
                    <a:pt x="21603" y="16472"/>
                  </a:lnTo>
                  <a:lnTo>
                    <a:pt x="21569" y="16438"/>
                  </a:lnTo>
                  <a:lnTo>
                    <a:pt x="21534" y="16415"/>
                  </a:lnTo>
                  <a:lnTo>
                    <a:pt x="21489" y="16392"/>
                  </a:lnTo>
                  <a:lnTo>
                    <a:pt x="21443" y="16392"/>
                  </a:lnTo>
                  <a:lnTo>
                    <a:pt x="21443" y="14106"/>
                  </a:lnTo>
                  <a:lnTo>
                    <a:pt x="21489" y="14095"/>
                  </a:lnTo>
                  <a:lnTo>
                    <a:pt x="21523" y="14083"/>
                  </a:lnTo>
                  <a:lnTo>
                    <a:pt x="21557" y="14061"/>
                  </a:lnTo>
                  <a:lnTo>
                    <a:pt x="21591" y="14026"/>
                  </a:lnTo>
                  <a:lnTo>
                    <a:pt x="21614" y="13992"/>
                  </a:lnTo>
                  <a:lnTo>
                    <a:pt x="21637" y="13958"/>
                  </a:lnTo>
                  <a:lnTo>
                    <a:pt x="21648" y="13924"/>
                  </a:lnTo>
                  <a:lnTo>
                    <a:pt x="21648" y="13879"/>
                  </a:lnTo>
                  <a:lnTo>
                    <a:pt x="21648" y="13833"/>
                  </a:lnTo>
                  <a:lnTo>
                    <a:pt x="21637" y="13788"/>
                  </a:lnTo>
                  <a:lnTo>
                    <a:pt x="21614" y="13753"/>
                  </a:lnTo>
                  <a:lnTo>
                    <a:pt x="21580" y="13719"/>
                  </a:lnTo>
                  <a:lnTo>
                    <a:pt x="21546" y="13685"/>
                  </a:lnTo>
                  <a:lnTo>
                    <a:pt x="21512" y="13674"/>
                  </a:lnTo>
                  <a:lnTo>
                    <a:pt x="21466" y="13651"/>
                  </a:lnTo>
                  <a:lnTo>
                    <a:pt x="21421" y="13651"/>
                  </a:lnTo>
                  <a:lnTo>
                    <a:pt x="21364" y="13662"/>
                  </a:lnTo>
                  <a:lnTo>
                    <a:pt x="21307" y="13685"/>
                  </a:lnTo>
                  <a:lnTo>
                    <a:pt x="21261" y="13719"/>
                  </a:lnTo>
                  <a:lnTo>
                    <a:pt x="21227" y="13765"/>
                  </a:lnTo>
                  <a:lnTo>
                    <a:pt x="19271" y="12639"/>
                  </a:lnTo>
                  <a:lnTo>
                    <a:pt x="19294" y="12582"/>
                  </a:lnTo>
                  <a:lnTo>
                    <a:pt x="19294" y="12536"/>
                  </a:lnTo>
                  <a:lnTo>
                    <a:pt x="19294" y="12479"/>
                  </a:lnTo>
                  <a:lnTo>
                    <a:pt x="19282" y="12445"/>
                  </a:lnTo>
                  <a:lnTo>
                    <a:pt x="19259" y="12400"/>
                  </a:lnTo>
                  <a:lnTo>
                    <a:pt x="19237" y="12366"/>
                  </a:lnTo>
                  <a:lnTo>
                    <a:pt x="19203" y="12331"/>
                  </a:lnTo>
                  <a:lnTo>
                    <a:pt x="19157" y="12309"/>
                  </a:lnTo>
                  <a:lnTo>
                    <a:pt x="19123" y="12297"/>
                  </a:lnTo>
                  <a:lnTo>
                    <a:pt x="19077" y="12286"/>
                  </a:lnTo>
                  <a:lnTo>
                    <a:pt x="19077" y="10034"/>
                  </a:lnTo>
                  <a:lnTo>
                    <a:pt x="19123" y="10022"/>
                  </a:lnTo>
                  <a:lnTo>
                    <a:pt x="19168" y="10000"/>
                  </a:lnTo>
                  <a:lnTo>
                    <a:pt x="19203" y="9977"/>
                  </a:lnTo>
                  <a:lnTo>
                    <a:pt x="19237" y="9943"/>
                  </a:lnTo>
                  <a:lnTo>
                    <a:pt x="19271" y="9909"/>
                  </a:lnTo>
                  <a:lnTo>
                    <a:pt x="19294" y="9863"/>
                  </a:lnTo>
                  <a:lnTo>
                    <a:pt x="19305" y="9818"/>
                  </a:lnTo>
                  <a:lnTo>
                    <a:pt x="19305" y="9772"/>
                  </a:lnTo>
                  <a:lnTo>
                    <a:pt x="19305" y="9727"/>
                  </a:lnTo>
                  <a:lnTo>
                    <a:pt x="19294" y="9670"/>
                  </a:lnTo>
                  <a:lnTo>
                    <a:pt x="19259" y="9636"/>
                  </a:lnTo>
                  <a:lnTo>
                    <a:pt x="19237" y="9590"/>
                  </a:lnTo>
                  <a:lnTo>
                    <a:pt x="19191" y="9567"/>
                  </a:lnTo>
                  <a:lnTo>
                    <a:pt x="19157" y="9533"/>
                  </a:lnTo>
                  <a:lnTo>
                    <a:pt x="19100" y="9522"/>
                  </a:lnTo>
                  <a:lnTo>
                    <a:pt x="18986" y="9522"/>
                  </a:lnTo>
                  <a:lnTo>
                    <a:pt x="18930" y="9556"/>
                  </a:lnTo>
                  <a:lnTo>
                    <a:pt x="18873" y="9590"/>
                  </a:lnTo>
                  <a:lnTo>
                    <a:pt x="18839" y="9647"/>
                  </a:lnTo>
                  <a:lnTo>
                    <a:pt x="16859" y="8498"/>
                  </a:lnTo>
                  <a:lnTo>
                    <a:pt x="16871" y="8464"/>
                  </a:lnTo>
                  <a:lnTo>
                    <a:pt x="16882" y="8430"/>
                  </a:lnTo>
                  <a:lnTo>
                    <a:pt x="16871" y="8384"/>
                  </a:lnTo>
                  <a:lnTo>
                    <a:pt x="16859" y="8350"/>
                  </a:lnTo>
                  <a:lnTo>
                    <a:pt x="16825" y="8293"/>
                  </a:lnTo>
                  <a:lnTo>
                    <a:pt x="16768" y="8259"/>
                  </a:lnTo>
                  <a:lnTo>
                    <a:pt x="16700" y="8236"/>
                  </a:lnTo>
                  <a:lnTo>
                    <a:pt x="16700" y="5904"/>
                  </a:lnTo>
                  <a:lnTo>
                    <a:pt x="16745" y="5893"/>
                  </a:lnTo>
                  <a:lnTo>
                    <a:pt x="16791" y="5882"/>
                  </a:lnTo>
                  <a:lnTo>
                    <a:pt x="16825" y="5859"/>
                  </a:lnTo>
                  <a:lnTo>
                    <a:pt x="16859" y="5825"/>
                  </a:lnTo>
                  <a:lnTo>
                    <a:pt x="16882" y="5791"/>
                  </a:lnTo>
                  <a:lnTo>
                    <a:pt x="16905" y="5757"/>
                  </a:lnTo>
                  <a:lnTo>
                    <a:pt x="16916" y="5711"/>
                  </a:lnTo>
                  <a:lnTo>
                    <a:pt x="16927" y="5666"/>
                  </a:lnTo>
                  <a:lnTo>
                    <a:pt x="16916" y="5620"/>
                  </a:lnTo>
                  <a:lnTo>
                    <a:pt x="16905" y="5586"/>
                  </a:lnTo>
                  <a:lnTo>
                    <a:pt x="18827" y="4471"/>
                  </a:lnTo>
                  <a:lnTo>
                    <a:pt x="18873" y="4517"/>
                  </a:lnTo>
                  <a:lnTo>
                    <a:pt x="18930" y="4551"/>
                  </a:lnTo>
                  <a:lnTo>
                    <a:pt x="18986" y="4573"/>
                  </a:lnTo>
                  <a:lnTo>
                    <a:pt x="19055" y="4585"/>
                  </a:lnTo>
                  <a:lnTo>
                    <a:pt x="19112" y="4585"/>
                  </a:lnTo>
                  <a:lnTo>
                    <a:pt x="19157" y="4562"/>
                  </a:lnTo>
                  <a:lnTo>
                    <a:pt x="19203" y="4539"/>
                  </a:lnTo>
                  <a:lnTo>
                    <a:pt x="19237" y="4505"/>
                  </a:lnTo>
                  <a:lnTo>
                    <a:pt x="19271" y="4471"/>
                  </a:lnTo>
                  <a:lnTo>
                    <a:pt x="19294" y="4426"/>
                  </a:lnTo>
                  <a:lnTo>
                    <a:pt x="19316" y="4380"/>
                  </a:lnTo>
                  <a:lnTo>
                    <a:pt x="19316" y="4323"/>
                  </a:lnTo>
                  <a:lnTo>
                    <a:pt x="19316" y="4266"/>
                  </a:lnTo>
                  <a:lnTo>
                    <a:pt x="19305" y="4221"/>
                  </a:lnTo>
                  <a:lnTo>
                    <a:pt x="19282" y="4175"/>
                  </a:lnTo>
                  <a:lnTo>
                    <a:pt x="19248" y="4141"/>
                  </a:lnTo>
                  <a:lnTo>
                    <a:pt x="19214" y="4107"/>
                  </a:lnTo>
                  <a:lnTo>
                    <a:pt x="19168" y="4084"/>
                  </a:lnTo>
                  <a:lnTo>
                    <a:pt x="19123" y="4062"/>
                  </a:lnTo>
                  <a:lnTo>
                    <a:pt x="19077" y="4050"/>
                  </a:lnTo>
                  <a:lnTo>
                    <a:pt x="19077" y="1809"/>
                  </a:lnTo>
                  <a:lnTo>
                    <a:pt x="19123" y="1798"/>
                  </a:lnTo>
                  <a:lnTo>
                    <a:pt x="19157" y="1787"/>
                  </a:lnTo>
                  <a:lnTo>
                    <a:pt x="19203" y="1764"/>
                  </a:lnTo>
                  <a:lnTo>
                    <a:pt x="19237" y="1730"/>
                  </a:lnTo>
                  <a:lnTo>
                    <a:pt x="19259" y="1696"/>
                  </a:lnTo>
                  <a:lnTo>
                    <a:pt x="19282" y="1650"/>
                  </a:lnTo>
                  <a:lnTo>
                    <a:pt x="19294" y="1616"/>
                  </a:lnTo>
                  <a:lnTo>
                    <a:pt x="19305" y="1559"/>
                  </a:lnTo>
                  <a:lnTo>
                    <a:pt x="19294" y="1514"/>
                  </a:lnTo>
                  <a:lnTo>
                    <a:pt x="19282" y="1468"/>
                  </a:lnTo>
                  <a:lnTo>
                    <a:pt x="19259" y="1423"/>
                  </a:lnTo>
                  <a:lnTo>
                    <a:pt x="19225" y="1388"/>
                  </a:lnTo>
                  <a:lnTo>
                    <a:pt x="19191" y="1354"/>
                  </a:lnTo>
                  <a:lnTo>
                    <a:pt x="19146" y="1331"/>
                  </a:lnTo>
                  <a:lnTo>
                    <a:pt x="19100" y="1320"/>
                  </a:lnTo>
                  <a:lnTo>
                    <a:pt x="18986" y="1320"/>
                  </a:lnTo>
                  <a:lnTo>
                    <a:pt x="18930" y="1354"/>
                  </a:lnTo>
                  <a:lnTo>
                    <a:pt x="18884" y="1388"/>
                  </a:lnTo>
                  <a:lnTo>
                    <a:pt x="18839" y="1434"/>
                  </a:lnTo>
                  <a:lnTo>
                    <a:pt x="16882" y="296"/>
                  </a:lnTo>
                  <a:lnTo>
                    <a:pt x="16893" y="262"/>
                  </a:lnTo>
                  <a:lnTo>
                    <a:pt x="16905" y="217"/>
                  </a:lnTo>
                  <a:lnTo>
                    <a:pt x="16893" y="171"/>
                  </a:lnTo>
                  <a:lnTo>
                    <a:pt x="16882" y="126"/>
                  </a:lnTo>
                  <a:lnTo>
                    <a:pt x="16859" y="92"/>
                  </a:lnTo>
                  <a:lnTo>
                    <a:pt x="16836" y="57"/>
                  </a:lnTo>
                  <a:lnTo>
                    <a:pt x="16802" y="35"/>
                  </a:lnTo>
                  <a:lnTo>
                    <a:pt x="16768" y="12"/>
                  </a:lnTo>
                  <a:lnTo>
                    <a:pt x="16723" y="1"/>
                  </a:lnTo>
                  <a:lnTo>
                    <a:pt x="16643" y="1"/>
                  </a:ln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5" name="Google Shape;176;p10"/>
            <p:cNvSpPr>
              <a:spLocks/>
            </p:cNvSpPr>
            <p:nvPr/>
          </p:nvSpPr>
          <p:spPr bwMode="auto">
            <a:xfrm>
              <a:off x="8689168" y="0"/>
              <a:ext cx="7222" cy="105"/>
            </a:xfrm>
            <a:custGeom>
              <a:avLst/>
              <a:gdLst>
                <a:gd name="T0" fmla="*/ 755903 w 69"/>
                <a:gd name="T1" fmla="*/ 0 h 1"/>
                <a:gd name="T2" fmla="*/ 10990 w 69"/>
                <a:gd name="T3" fmla="*/ 0 h 1"/>
                <a:gd name="T4" fmla="*/ 10990 w 69"/>
                <a:gd name="T5" fmla="*/ 0 h 1"/>
                <a:gd name="T6" fmla="*/ 383394 w 69"/>
                <a:gd name="T7" fmla="*/ 0 h 1"/>
                <a:gd name="T8" fmla="*/ 383394 w 69"/>
                <a:gd name="T9" fmla="*/ 0 h 1"/>
                <a:gd name="T10" fmla="*/ 755903 w 69"/>
                <a:gd name="T11" fmla="*/ 0 h 1"/>
                <a:gd name="T12" fmla="*/ 755903 w 69"/>
                <a:gd name="T13" fmla="*/ 0 h 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" h="1" extrusionOk="0">
                  <a:moveTo>
                    <a:pt x="69" y="0"/>
                  </a:moveTo>
                  <a:lnTo>
                    <a:pt x="1" y="0"/>
                  </a:lnTo>
                  <a:lnTo>
                    <a:pt x="35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6" name="Google Shape;177;p10"/>
            <p:cNvSpPr>
              <a:spLocks/>
            </p:cNvSpPr>
            <p:nvPr/>
          </p:nvSpPr>
          <p:spPr bwMode="auto">
            <a:xfrm>
              <a:off x="6698419" y="0"/>
              <a:ext cx="20410" cy="2512"/>
            </a:xfrm>
            <a:custGeom>
              <a:avLst/>
              <a:gdLst>
                <a:gd name="T0" fmla="*/ 10990 w 195"/>
                <a:gd name="T1" fmla="*/ 0 h 24"/>
                <a:gd name="T2" fmla="*/ 503970 w 195"/>
                <a:gd name="T3" fmla="*/ 251933 h 24"/>
                <a:gd name="T4" fmla="*/ 1632277 w 195"/>
                <a:gd name="T5" fmla="*/ 251933 h 24"/>
                <a:gd name="T6" fmla="*/ 2125257 w 195"/>
                <a:gd name="T7" fmla="*/ 0 h 24"/>
                <a:gd name="T8" fmla="*/ 10990 w 195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5" h="24" extrusionOk="0">
                  <a:moveTo>
                    <a:pt x="1" y="0"/>
                  </a:moveTo>
                  <a:lnTo>
                    <a:pt x="46" y="23"/>
                  </a:lnTo>
                  <a:lnTo>
                    <a:pt x="149" y="23"/>
                  </a:lnTo>
                  <a:lnTo>
                    <a:pt x="19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7" name="Google Shape;178;p10"/>
            <p:cNvSpPr>
              <a:spLocks/>
            </p:cNvSpPr>
            <p:nvPr/>
          </p:nvSpPr>
          <p:spPr bwMode="auto">
            <a:xfrm>
              <a:off x="0" y="3397984"/>
              <a:ext cx="1020484" cy="615640"/>
            </a:xfrm>
            <a:custGeom>
              <a:avLst/>
              <a:gdLst>
                <a:gd name="T0" fmla="*/ 50731557 w 9750"/>
                <a:gd name="T1" fmla="*/ 17209974 h 5882"/>
                <a:gd name="T2" fmla="*/ 52593861 w 9750"/>
                <a:gd name="T3" fmla="*/ 18951811 h 5882"/>
                <a:gd name="T4" fmla="*/ 51224529 w 9750"/>
                <a:gd name="T5" fmla="*/ 44870757 h 5882"/>
                <a:gd name="T6" fmla="*/ 50227594 w 9750"/>
                <a:gd name="T7" fmla="*/ 46492124 h 5882"/>
                <a:gd name="T8" fmla="*/ 29293019 w 9750"/>
                <a:gd name="T9" fmla="*/ 60317020 h 5882"/>
                <a:gd name="T10" fmla="*/ 26926857 w 9750"/>
                <a:gd name="T11" fmla="*/ 58947687 h 5882"/>
                <a:gd name="T12" fmla="*/ 24681060 w 9750"/>
                <a:gd name="T13" fmla="*/ 60317020 h 5882"/>
                <a:gd name="T14" fmla="*/ 2870124 w 9750"/>
                <a:gd name="T15" fmla="*/ 46240090 h 5882"/>
                <a:gd name="T16" fmla="*/ 1259748 w 9750"/>
                <a:gd name="T17" fmla="*/ 18951811 h 5882"/>
                <a:gd name="T18" fmla="*/ 2629185 w 9750"/>
                <a:gd name="T19" fmla="*/ 18327379 h 5882"/>
                <a:gd name="T20" fmla="*/ 3253617 w 9750"/>
                <a:gd name="T21" fmla="*/ 16706012 h 5882"/>
                <a:gd name="T22" fmla="*/ 25677994 w 9750"/>
                <a:gd name="T23" fmla="*/ 3494558 h 5882"/>
                <a:gd name="T24" fmla="*/ 27803217 w 9750"/>
                <a:gd name="T25" fmla="*/ 3746487 h 5882"/>
                <a:gd name="T26" fmla="*/ 103062499 w 9750"/>
                <a:gd name="T27" fmla="*/ 16213040 h 5882"/>
                <a:gd name="T28" fmla="*/ 103938860 w 9750"/>
                <a:gd name="T29" fmla="*/ 18447848 h 5882"/>
                <a:gd name="T30" fmla="*/ 103434898 w 9750"/>
                <a:gd name="T31" fmla="*/ 45736233 h 5882"/>
                <a:gd name="T32" fmla="*/ 80638018 w 9750"/>
                <a:gd name="T33" fmla="*/ 60700408 h 5882"/>
                <a:gd name="T34" fmla="*/ 78885297 w 9750"/>
                <a:gd name="T35" fmla="*/ 59703578 h 5882"/>
                <a:gd name="T36" fmla="*/ 77274921 w 9750"/>
                <a:gd name="T37" fmla="*/ 60700408 h 5882"/>
                <a:gd name="T38" fmla="*/ 55584455 w 9750"/>
                <a:gd name="T39" fmla="*/ 46492124 h 5882"/>
                <a:gd name="T40" fmla="*/ 54587625 w 9750"/>
                <a:gd name="T41" fmla="*/ 44739298 h 5882"/>
                <a:gd name="T42" fmla="*/ 53097719 w 9750"/>
                <a:gd name="T43" fmla="*/ 18951811 h 5882"/>
                <a:gd name="T44" fmla="*/ 54839554 w 9750"/>
                <a:gd name="T45" fmla="*/ 17954876 h 5882"/>
                <a:gd name="T46" fmla="*/ 55091483 w 9750"/>
                <a:gd name="T47" fmla="*/ 16333614 h 5882"/>
                <a:gd name="T48" fmla="*/ 78019822 w 9750"/>
                <a:gd name="T49" fmla="*/ 3626017 h 5882"/>
                <a:gd name="T50" fmla="*/ 80134160 w 9750"/>
                <a:gd name="T51" fmla="*/ 3374088 h 5882"/>
                <a:gd name="T52" fmla="*/ 26181851 w 9750"/>
                <a:gd name="T53" fmla="*/ 131459 h 5882"/>
                <a:gd name="T54" fmla="*/ 25053563 w 9750"/>
                <a:gd name="T55" fmla="*/ 2004755 h 5882"/>
                <a:gd name="T56" fmla="*/ 2125223 w 9750"/>
                <a:gd name="T57" fmla="*/ 14832821 h 5882"/>
                <a:gd name="T58" fmla="*/ 10990 w 9750"/>
                <a:gd name="T59" fmla="*/ 14712247 h 5882"/>
                <a:gd name="T60" fmla="*/ 383388 w 9750"/>
                <a:gd name="T61" fmla="*/ 45122686 h 5882"/>
                <a:gd name="T62" fmla="*/ 1500792 w 9750"/>
                <a:gd name="T63" fmla="*/ 48858287 h 5882"/>
                <a:gd name="T64" fmla="*/ 24429131 w 9750"/>
                <a:gd name="T65" fmla="*/ 60820983 h 5882"/>
                <a:gd name="T66" fmla="*/ 24429131 w 9750"/>
                <a:gd name="T67" fmla="*/ 62814748 h 5882"/>
                <a:gd name="T68" fmla="*/ 25929923 w 9750"/>
                <a:gd name="T69" fmla="*/ 64184081 h 5882"/>
                <a:gd name="T70" fmla="*/ 28548118 w 9750"/>
                <a:gd name="T71" fmla="*/ 63932047 h 5882"/>
                <a:gd name="T72" fmla="*/ 29665522 w 9750"/>
                <a:gd name="T73" fmla="*/ 62310785 h 5882"/>
                <a:gd name="T74" fmla="*/ 50731557 w 9750"/>
                <a:gd name="T75" fmla="*/ 48485889 h 5882"/>
                <a:gd name="T76" fmla="*/ 52966260 w 9750"/>
                <a:gd name="T77" fmla="*/ 49723763 h 5882"/>
                <a:gd name="T78" fmla="*/ 55212057 w 9750"/>
                <a:gd name="T79" fmla="*/ 48485889 h 5882"/>
                <a:gd name="T80" fmla="*/ 77022992 w 9750"/>
                <a:gd name="T81" fmla="*/ 62442245 h 5882"/>
                <a:gd name="T82" fmla="*/ 79268685 w 9750"/>
                <a:gd name="T83" fmla="*/ 63691108 h 5882"/>
                <a:gd name="T84" fmla="*/ 80879061 w 9750"/>
                <a:gd name="T85" fmla="*/ 62069742 h 5882"/>
                <a:gd name="T86" fmla="*/ 103686826 w 9750"/>
                <a:gd name="T87" fmla="*/ 48354430 h 5882"/>
                <a:gd name="T88" fmla="*/ 105308192 w 9750"/>
                <a:gd name="T89" fmla="*/ 48858287 h 5882"/>
                <a:gd name="T90" fmla="*/ 106677525 w 9750"/>
                <a:gd name="T91" fmla="*/ 47357495 h 5882"/>
                <a:gd name="T92" fmla="*/ 105680695 w 9750"/>
                <a:gd name="T93" fmla="*/ 45243260 h 5882"/>
                <a:gd name="T94" fmla="*/ 106305022 w 9750"/>
                <a:gd name="T95" fmla="*/ 18075345 h 5882"/>
                <a:gd name="T96" fmla="*/ 106677525 w 9750"/>
                <a:gd name="T97" fmla="*/ 15961111 h 5882"/>
                <a:gd name="T98" fmla="*/ 104815220 w 9750"/>
                <a:gd name="T99" fmla="*/ 14832821 h 5882"/>
                <a:gd name="T100" fmla="*/ 103193959 w 9750"/>
                <a:gd name="T101" fmla="*/ 15709182 h 5882"/>
                <a:gd name="T102" fmla="*/ 80638018 w 9750"/>
                <a:gd name="T103" fmla="*/ 1248864 h 5882"/>
                <a:gd name="T104" fmla="*/ 78512794 w 9750"/>
                <a:gd name="T105" fmla="*/ 131459 h 5882"/>
                <a:gd name="T106" fmla="*/ 77022992 w 9750"/>
                <a:gd name="T107" fmla="*/ 1632252 h 5882"/>
                <a:gd name="T108" fmla="*/ 54467156 w 9750"/>
                <a:gd name="T109" fmla="*/ 15084750 h 5882"/>
                <a:gd name="T110" fmla="*/ 52352818 w 9750"/>
                <a:gd name="T111" fmla="*/ 14591777 h 5882"/>
                <a:gd name="T112" fmla="*/ 28800047 w 9750"/>
                <a:gd name="T113" fmla="*/ 2749656 h 5882"/>
                <a:gd name="T114" fmla="*/ 28800047 w 9750"/>
                <a:gd name="T115" fmla="*/ 1248864 h 5882"/>
                <a:gd name="T116" fmla="*/ 26926857 w 9750"/>
                <a:gd name="T117" fmla="*/ 10990 h 588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9750" h="5882" extrusionOk="0">
                  <a:moveTo>
                    <a:pt x="2606" y="285"/>
                  </a:moveTo>
                  <a:lnTo>
                    <a:pt x="4642" y="1468"/>
                  </a:lnTo>
                  <a:lnTo>
                    <a:pt x="4631" y="1525"/>
                  </a:lnTo>
                  <a:lnTo>
                    <a:pt x="4631" y="1571"/>
                  </a:lnTo>
                  <a:lnTo>
                    <a:pt x="4642" y="1605"/>
                  </a:lnTo>
                  <a:lnTo>
                    <a:pt x="4676" y="1662"/>
                  </a:lnTo>
                  <a:lnTo>
                    <a:pt x="4733" y="1707"/>
                  </a:lnTo>
                  <a:lnTo>
                    <a:pt x="4801" y="1730"/>
                  </a:lnTo>
                  <a:lnTo>
                    <a:pt x="4801" y="4039"/>
                  </a:lnTo>
                  <a:lnTo>
                    <a:pt x="4756" y="4050"/>
                  </a:lnTo>
                  <a:lnTo>
                    <a:pt x="4722" y="4062"/>
                  </a:lnTo>
                  <a:lnTo>
                    <a:pt x="4676" y="4096"/>
                  </a:lnTo>
                  <a:lnTo>
                    <a:pt x="4653" y="4119"/>
                  </a:lnTo>
                  <a:lnTo>
                    <a:pt x="4619" y="4153"/>
                  </a:lnTo>
                  <a:lnTo>
                    <a:pt x="4608" y="4198"/>
                  </a:lnTo>
                  <a:lnTo>
                    <a:pt x="4585" y="4244"/>
                  </a:lnTo>
                  <a:lnTo>
                    <a:pt x="4585" y="4289"/>
                  </a:lnTo>
                  <a:lnTo>
                    <a:pt x="4585" y="4335"/>
                  </a:lnTo>
                  <a:lnTo>
                    <a:pt x="4608" y="4380"/>
                  </a:lnTo>
                  <a:lnTo>
                    <a:pt x="2674" y="5506"/>
                  </a:lnTo>
                  <a:lnTo>
                    <a:pt x="2629" y="5450"/>
                  </a:lnTo>
                  <a:lnTo>
                    <a:pt x="2583" y="5415"/>
                  </a:lnTo>
                  <a:lnTo>
                    <a:pt x="2526" y="5393"/>
                  </a:lnTo>
                  <a:lnTo>
                    <a:pt x="2458" y="5381"/>
                  </a:lnTo>
                  <a:lnTo>
                    <a:pt x="2401" y="5393"/>
                  </a:lnTo>
                  <a:lnTo>
                    <a:pt x="2344" y="5415"/>
                  </a:lnTo>
                  <a:lnTo>
                    <a:pt x="2287" y="5461"/>
                  </a:lnTo>
                  <a:lnTo>
                    <a:pt x="2253" y="5506"/>
                  </a:lnTo>
                  <a:lnTo>
                    <a:pt x="262" y="4357"/>
                  </a:lnTo>
                  <a:lnTo>
                    <a:pt x="262" y="4323"/>
                  </a:lnTo>
                  <a:lnTo>
                    <a:pt x="274" y="4289"/>
                  </a:lnTo>
                  <a:lnTo>
                    <a:pt x="262" y="4221"/>
                  </a:lnTo>
                  <a:lnTo>
                    <a:pt x="228" y="4164"/>
                  </a:lnTo>
                  <a:lnTo>
                    <a:pt x="171" y="4130"/>
                  </a:lnTo>
                  <a:lnTo>
                    <a:pt x="115" y="4107"/>
                  </a:lnTo>
                  <a:lnTo>
                    <a:pt x="115" y="1730"/>
                  </a:lnTo>
                  <a:lnTo>
                    <a:pt x="149" y="1730"/>
                  </a:lnTo>
                  <a:lnTo>
                    <a:pt x="183" y="1718"/>
                  </a:lnTo>
                  <a:lnTo>
                    <a:pt x="217" y="1696"/>
                  </a:lnTo>
                  <a:lnTo>
                    <a:pt x="240" y="1673"/>
                  </a:lnTo>
                  <a:lnTo>
                    <a:pt x="262" y="1639"/>
                  </a:lnTo>
                  <a:lnTo>
                    <a:pt x="285" y="1605"/>
                  </a:lnTo>
                  <a:lnTo>
                    <a:pt x="297" y="1571"/>
                  </a:lnTo>
                  <a:lnTo>
                    <a:pt x="297" y="1525"/>
                  </a:lnTo>
                  <a:lnTo>
                    <a:pt x="297" y="1491"/>
                  </a:lnTo>
                  <a:lnTo>
                    <a:pt x="285" y="1457"/>
                  </a:lnTo>
                  <a:lnTo>
                    <a:pt x="2321" y="285"/>
                  </a:lnTo>
                  <a:lnTo>
                    <a:pt x="2344" y="319"/>
                  </a:lnTo>
                  <a:lnTo>
                    <a:pt x="2378" y="342"/>
                  </a:lnTo>
                  <a:lnTo>
                    <a:pt x="2424" y="353"/>
                  </a:lnTo>
                  <a:lnTo>
                    <a:pt x="2503" y="353"/>
                  </a:lnTo>
                  <a:lnTo>
                    <a:pt x="2538" y="342"/>
                  </a:lnTo>
                  <a:lnTo>
                    <a:pt x="2572" y="319"/>
                  </a:lnTo>
                  <a:lnTo>
                    <a:pt x="2606" y="285"/>
                  </a:lnTo>
                  <a:close/>
                  <a:moveTo>
                    <a:pt x="7338" y="285"/>
                  </a:moveTo>
                  <a:lnTo>
                    <a:pt x="9408" y="1480"/>
                  </a:lnTo>
                  <a:lnTo>
                    <a:pt x="9397" y="1525"/>
                  </a:lnTo>
                  <a:lnTo>
                    <a:pt x="9408" y="1593"/>
                  </a:lnTo>
                  <a:lnTo>
                    <a:pt x="9442" y="1639"/>
                  </a:lnTo>
                  <a:lnTo>
                    <a:pt x="9488" y="1684"/>
                  </a:lnTo>
                  <a:lnTo>
                    <a:pt x="9545" y="1707"/>
                  </a:lnTo>
                  <a:lnTo>
                    <a:pt x="9545" y="4119"/>
                  </a:lnTo>
                  <a:lnTo>
                    <a:pt x="9488" y="4141"/>
                  </a:lnTo>
                  <a:lnTo>
                    <a:pt x="9442" y="4175"/>
                  </a:lnTo>
                  <a:lnTo>
                    <a:pt x="9408" y="4221"/>
                  </a:lnTo>
                  <a:lnTo>
                    <a:pt x="9397" y="4289"/>
                  </a:lnTo>
                  <a:lnTo>
                    <a:pt x="9408" y="4346"/>
                  </a:lnTo>
                  <a:lnTo>
                    <a:pt x="7361" y="5541"/>
                  </a:lnTo>
                  <a:lnTo>
                    <a:pt x="7327" y="5506"/>
                  </a:lnTo>
                  <a:lnTo>
                    <a:pt x="7292" y="5472"/>
                  </a:lnTo>
                  <a:lnTo>
                    <a:pt x="7247" y="5461"/>
                  </a:lnTo>
                  <a:lnTo>
                    <a:pt x="7201" y="5450"/>
                  </a:lnTo>
                  <a:lnTo>
                    <a:pt x="7156" y="5461"/>
                  </a:lnTo>
                  <a:lnTo>
                    <a:pt x="7110" y="5472"/>
                  </a:lnTo>
                  <a:lnTo>
                    <a:pt x="7076" y="5506"/>
                  </a:lnTo>
                  <a:lnTo>
                    <a:pt x="7054" y="5541"/>
                  </a:lnTo>
                  <a:lnTo>
                    <a:pt x="5063" y="4392"/>
                  </a:lnTo>
                  <a:lnTo>
                    <a:pt x="5074" y="4346"/>
                  </a:lnTo>
                  <a:lnTo>
                    <a:pt x="5086" y="4289"/>
                  </a:lnTo>
                  <a:lnTo>
                    <a:pt x="5074" y="4244"/>
                  </a:lnTo>
                  <a:lnTo>
                    <a:pt x="5063" y="4198"/>
                  </a:lnTo>
                  <a:lnTo>
                    <a:pt x="5040" y="4153"/>
                  </a:lnTo>
                  <a:lnTo>
                    <a:pt x="5017" y="4119"/>
                  </a:lnTo>
                  <a:lnTo>
                    <a:pt x="4983" y="4084"/>
                  </a:lnTo>
                  <a:lnTo>
                    <a:pt x="4938" y="4062"/>
                  </a:lnTo>
                  <a:lnTo>
                    <a:pt x="4892" y="4050"/>
                  </a:lnTo>
                  <a:lnTo>
                    <a:pt x="4847" y="4039"/>
                  </a:lnTo>
                  <a:lnTo>
                    <a:pt x="4847" y="1730"/>
                  </a:lnTo>
                  <a:lnTo>
                    <a:pt x="4892" y="1730"/>
                  </a:lnTo>
                  <a:lnTo>
                    <a:pt x="4926" y="1707"/>
                  </a:lnTo>
                  <a:lnTo>
                    <a:pt x="4983" y="1662"/>
                  </a:lnTo>
                  <a:lnTo>
                    <a:pt x="5006" y="1639"/>
                  </a:lnTo>
                  <a:lnTo>
                    <a:pt x="5017" y="1605"/>
                  </a:lnTo>
                  <a:lnTo>
                    <a:pt x="5029" y="1571"/>
                  </a:lnTo>
                  <a:lnTo>
                    <a:pt x="5040" y="1525"/>
                  </a:lnTo>
                  <a:lnTo>
                    <a:pt x="5029" y="1491"/>
                  </a:lnTo>
                  <a:lnTo>
                    <a:pt x="5029" y="1457"/>
                  </a:lnTo>
                  <a:lnTo>
                    <a:pt x="7065" y="285"/>
                  </a:lnTo>
                  <a:lnTo>
                    <a:pt x="7088" y="308"/>
                  </a:lnTo>
                  <a:lnTo>
                    <a:pt x="7122" y="331"/>
                  </a:lnTo>
                  <a:lnTo>
                    <a:pt x="7156" y="353"/>
                  </a:lnTo>
                  <a:lnTo>
                    <a:pt x="7247" y="353"/>
                  </a:lnTo>
                  <a:lnTo>
                    <a:pt x="7281" y="331"/>
                  </a:lnTo>
                  <a:lnTo>
                    <a:pt x="7315" y="308"/>
                  </a:lnTo>
                  <a:lnTo>
                    <a:pt x="7338" y="285"/>
                  </a:lnTo>
                  <a:close/>
                  <a:moveTo>
                    <a:pt x="2458" y="1"/>
                  </a:moveTo>
                  <a:lnTo>
                    <a:pt x="2424" y="12"/>
                  </a:lnTo>
                  <a:lnTo>
                    <a:pt x="2390" y="12"/>
                  </a:lnTo>
                  <a:lnTo>
                    <a:pt x="2333" y="58"/>
                  </a:lnTo>
                  <a:lnTo>
                    <a:pt x="2299" y="114"/>
                  </a:lnTo>
                  <a:lnTo>
                    <a:pt x="2287" y="149"/>
                  </a:lnTo>
                  <a:lnTo>
                    <a:pt x="2287" y="183"/>
                  </a:lnTo>
                  <a:lnTo>
                    <a:pt x="2299" y="240"/>
                  </a:lnTo>
                  <a:lnTo>
                    <a:pt x="262" y="1411"/>
                  </a:lnTo>
                  <a:lnTo>
                    <a:pt x="228" y="1377"/>
                  </a:lnTo>
                  <a:lnTo>
                    <a:pt x="194" y="1354"/>
                  </a:lnTo>
                  <a:lnTo>
                    <a:pt x="149" y="1332"/>
                  </a:lnTo>
                  <a:lnTo>
                    <a:pt x="92" y="1320"/>
                  </a:lnTo>
                  <a:lnTo>
                    <a:pt x="46" y="1332"/>
                  </a:lnTo>
                  <a:lnTo>
                    <a:pt x="1" y="1343"/>
                  </a:lnTo>
                  <a:lnTo>
                    <a:pt x="1" y="1707"/>
                  </a:lnTo>
                  <a:lnTo>
                    <a:pt x="69" y="1730"/>
                  </a:lnTo>
                  <a:lnTo>
                    <a:pt x="69" y="4107"/>
                  </a:lnTo>
                  <a:lnTo>
                    <a:pt x="35" y="4119"/>
                  </a:lnTo>
                  <a:lnTo>
                    <a:pt x="1" y="4130"/>
                  </a:lnTo>
                  <a:lnTo>
                    <a:pt x="1" y="4437"/>
                  </a:lnTo>
                  <a:lnTo>
                    <a:pt x="46" y="4460"/>
                  </a:lnTo>
                  <a:lnTo>
                    <a:pt x="137" y="4460"/>
                  </a:lnTo>
                  <a:lnTo>
                    <a:pt x="171" y="4448"/>
                  </a:lnTo>
                  <a:lnTo>
                    <a:pt x="206" y="4426"/>
                  </a:lnTo>
                  <a:lnTo>
                    <a:pt x="240" y="4392"/>
                  </a:lnTo>
                  <a:lnTo>
                    <a:pt x="2230" y="5552"/>
                  </a:lnTo>
                  <a:lnTo>
                    <a:pt x="2219" y="5586"/>
                  </a:lnTo>
                  <a:lnTo>
                    <a:pt x="2219" y="5632"/>
                  </a:lnTo>
                  <a:lnTo>
                    <a:pt x="2219" y="5688"/>
                  </a:lnTo>
                  <a:lnTo>
                    <a:pt x="2230" y="5734"/>
                  </a:lnTo>
                  <a:lnTo>
                    <a:pt x="2253" y="5768"/>
                  </a:lnTo>
                  <a:lnTo>
                    <a:pt x="2287" y="5814"/>
                  </a:lnTo>
                  <a:lnTo>
                    <a:pt x="2321" y="5836"/>
                  </a:lnTo>
                  <a:lnTo>
                    <a:pt x="2367" y="5859"/>
                  </a:lnTo>
                  <a:lnTo>
                    <a:pt x="2412" y="5882"/>
                  </a:lnTo>
                  <a:lnTo>
                    <a:pt x="2515" y="5882"/>
                  </a:lnTo>
                  <a:lnTo>
                    <a:pt x="2560" y="5859"/>
                  </a:lnTo>
                  <a:lnTo>
                    <a:pt x="2606" y="5836"/>
                  </a:lnTo>
                  <a:lnTo>
                    <a:pt x="2640" y="5814"/>
                  </a:lnTo>
                  <a:lnTo>
                    <a:pt x="2674" y="5768"/>
                  </a:lnTo>
                  <a:lnTo>
                    <a:pt x="2697" y="5734"/>
                  </a:lnTo>
                  <a:lnTo>
                    <a:pt x="2708" y="5688"/>
                  </a:lnTo>
                  <a:lnTo>
                    <a:pt x="2708" y="5632"/>
                  </a:lnTo>
                  <a:lnTo>
                    <a:pt x="2708" y="5586"/>
                  </a:lnTo>
                  <a:lnTo>
                    <a:pt x="2697" y="5541"/>
                  </a:lnTo>
                  <a:lnTo>
                    <a:pt x="4631" y="4426"/>
                  </a:lnTo>
                  <a:lnTo>
                    <a:pt x="4665" y="4471"/>
                  </a:lnTo>
                  <a:lnTo>
                    <a:pt x="4710" y="4505"/>
                  </a:lnTo>
                  <a:lnTo>
                    <a:pt x="4767" y="4528"/>
                  </a:lnTo>
                  <a:lnTo>
                    <a:pt x="4835" y="4539"/>
                  </a:lnTo>
                  <a:lnTo>
                    <a:pt x="4892" y="4528"/>
                  </a:lnTo>
                  <a:lnTo>
                    <a:pt x="4949" y="4505"/>
                  </a:lnTo>
                  <a:lnTo>
                    <a:pt x="4995" y="4471"/>
                  </a:lnTo>
                  <a:lnTo>
                    <a:pt x="5040" y="4426"/>
                  </a:lnTo>
                  <a:lnTo>
                    <a:pt x="7031" y="5586"/>
                  </a:lnTo>
                  <a:lnTo>
                    <a:pt x="7019" y="5632"/>
                  </a:lnTo>
                  <a:lnTo>
                    <a:pt x="7031" y="5666"/>
                  </a:lnTo>
                  <a:lnTo>
                    <a:pt x="7031" y="5700"/>
                  </a:lnTo>
                  <a:lnTo>
                    <a:pt x="7076" y="5757"/>
                  </a:lnTo>
                  <a:lnTo>
                    <a:pt x="7133" y="5802"/>
                  </a:lnTo>
                  <a:lnTo>
                    <a:pt x="7167" y="5814"/>
                  </a:lnTo>
                  <a:lnTo>
                    <a:pt x="7236" y="5814"/>
                  </a:lnTo>
                  <a:lnTo>
                    <a:pt x="7270" y="5802"/>
                  </a:lnTo>
                  <a:lnTo>
                    <a:pt x="7327" y="5757"/>
                  </a:lnTo>
                  <a:lnTo>
                    <a:pt x="7372" y="5700"/>
                  </a:lnTo>
                  <a:lnTo>
                    <a:pt x="7383" y="5666"/>
                  </a:lnTo>
                  <a:lnTo>
                    <a:pt x="7383" y="5632"/>
                  </a:lnTo>
                  <a:lnTo>
                    <a:pt x="7372" y="5575"/>
                  </a:lnTo>
                  <a:lnTo>
                    <a:pt x="9431" y="4392"/>
                  </a:lnTo>
                  <a:lnTo>
                    <a:pt x="9465" y="4414"/>
                  </a:lnTo>
                  <a:lnTo>
                    <a:pt x="9499" y="4437"/>
                  </a:lnTo>
                  <a:lnTo>
                    <a:pt x="9533" y="4448"/>
                  </a:lnTo>
                  <a:lnTo>
                    <a:pt x="9568" y="4460"/>
                  </a:lnTo>
                  <a:lnTo>
                    <a:pt x="9613" y="4460"/>
                  </a:lnTo>
                  <a:lnTo>
                    <a:pt x="9636" y="4448"/>
                  </a:lnTo>
                  <a:lnTo>
                    <a:pt x="9693" y="4403"/>
                  </a:lnTo>
                  <a:lnTo>
                    <a:pt x="9727" y="4357"/>
                  </a:lnTo>
                  <a:lnTo>
                    <a:pt x="9738" y="4323"/>
                  </a:lnTo>
                  <a:lnTo>
                    <a:pt x="9750" y="4289"/>
                  </a:lnTo>
                  <a:lnTo>
                    <a:pt x="9738" y="4221"/>
                  </a:lnTo>
                  <a:lnTo>
                    <a:pt x="9704" y="4175"/>
                  </a:lnTo>
                  <a:lnTo>
                    <a:pt x="9647" y="4130"/>
                  </a:lnTo>
                  <a:lnTo>
                    <a:pt x="9590" y="4119"/>
                  </a:lnTo>
                  <a:lnTo>
                    <a:pt x="9590" y="1707"/>
                  </a:lnTo>
                  <a:lnTo>
                    <a:pt x="9659" y="1684"/>
                  </a:lnTo>
                  <a:lnTo>
                    <a:pt x="9704" y="1650"/>
                  </a:lnTo>
                  <a:lnTo>
                    <a:pt x="9738" y="1593"/>
                  </a:lnTo>
                  <a:lnTo>
                    <a:pt x="9750" y="1525"/>
                  </a:lnTo>
                  <a:lnTo>
                    <a:pt x="9750" y="1491"/>
                  </a:lnTo>
                  <a:lnTo>
                    <a:pt x="9738" y="1457"/>
                  </a:lnTo>
                  <a:lnTo>
                    <a:pt x="9693" y="1411"/>
                  </a:lnTo>
                  <a:lnTo>
                    <a:pt x="9636" y="1366"/>
                  </a:lnTo>
                  <a:lnTo>
                    <a:pt x="9613" y="1354"/>
                  </a:lnTo>
                  <a:lnTo>
                    <a:pt x="9568" y="1354"/>
                  </a:lnTo>
                  <a:lnTo>
                    <a:pt x="9533" y="1366"/>
                  </a:lnTo>
                  <a:lnTo>
                    <a:pt x="9488" y="1377"/>
                  </a:lnTo>
                  <a:lnTo>
                    <a:pt x="9454" y="1400"/>
                  </a:lnTo>
                  <a:lnTo>
                    <a:pt x="9420" y="1434"/>
                  </a:lnTo>
                  <a:lnTo>
                    <a:pt x="7361" y="251"/>
                  </a:lnTo>
                  <a:lnTo>
                    <a:pt x="7372" y="183"/>
                  </a:lnTo>
                  <a:lnTo>
                    <a:pt x="7372" y="149"/>
                  </a:lnTo>
                  <a:lnTo>
                    <a:pt x="7361" y="114"/>
                  </a:lnTo>
                  <a:lnTo>
                    <a:pt x="7327" y="58"/>
                  </a:lnTo>
                  <a:lnTo>
                    <a:pt x="7270" y="23"/>
                  </a:lnTo>
                  <a:lnTo>
                    <a:pt x="7236" y="12"/>
                  </a:lnTo>
                  <a:lnTo>
                    <a:pt x="7167" y="12"/>
                  </a:lnTo>
                  <a:lnTo>
                    <a:pt x="7133" y="23"/>
                  </a:lnTo>
                  <a:lnTo>
                    <a:pt x="7076" y="58"/>
                  </a:lnTo>
                  <a:lnTo>
                    <a:pt x="7042" y="114"/>
                  </a:lnTo>
                  <a:lnTo>
                    <a:pt x="7031" y="149"/>
                  </a:lnTo>
                  <a:lnTo>
                    <a:pt x="7031" y="183"/>
                  </a:lnTo>
                  <a:lnTo>
                    <a:pt x="7042" y="240"/>
                  </a:lnTo>
                  <a:lnTo>
                    <a:pt x="5006" y="1423"/>
                  </a:lnTo>
                  <a:lnTo>
                    <a:pt x="4972" y="1377"/>
                  </a:lnTo>
                  <a:lnTo>
                    <a:pt x="4926" y="1354"/>
                  </a:lnTo>
                  <a:lnTo>
                    <a:pt x="4881" y="1332"/>
                  </a:lnTo>
                  <a:lnTo>
                    <a:pt x="4835" y="1320"/>
                  </a:lnTo>
                  <a:lnTo>
                    <a:pt x="4779" y="1332"/>
                  </a:lnTo>
                  <a:lnTo>
                    <a:pt x="4733" y="1354"/>
                  </a:lnTo>
                  <a:lnTo>
                    <a:pt x="4688" y="1389"/>
                  </a:lnTo>
                  <a:lnTo>
                    <a:pt x="4665" y="1423"/>
                  </a:lnTo>
                  <a:lnTo>
                    <a:pt x="2629" y="251"/>
                  </a:lnTo>
                  <a:lnTo>
                    <a:pt x="2640" y="217"/>
                  </a:lnTo>
                  <a:lnTo>
                    <a:pt x="2640" y="183"/>
                  </a:lnTo>
                  <a:lnTo>
                    <a:pt x="2640" y="149"/>
                  </a:lnTo>
                  <a:lnTo>
                    <a:pt x="2629" y="114"/>
                  </a:lnTo>
                  <a:lnTo>
                    <a:pt x="2583" y="58"/>
                  </a:lnTo>
                  <a:lnTo>
                    <a:pt x="2538" y="12"/>
                  </a:lnTo>
                  <a:lnTo>
                    <a:pt x="2503" y="12"/>
                  </a:lnTo>
                  <a:lnTo>
                    <a:pt x="2458" y="1"/>
                  </a:ln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8" name="Google Shape;179;p10"/>
            <p:cNvSpPr>
              <a:spLocks/>
            </p:cNvSpPr>
            <p:nvPr/>
          </p:nvSpPr>
          <p:spPr bwMode="auto">
            <a:xfrm>
              <a:off x="6434137" y="0"/>
              <a:ext cx="540595" cy="577541"/>
            </a:xfrm>
            <a:custGeom>
              <a:avLst/>
              <a:gdLst>
                <a:gd name="T0" fmla="*/ 4370917 w 5165"/>
                <a:gd name="T1" fmla="*/ 10845169 h 5518"/>
                <a:gd name="T2" fmla="*/ 2245693 w 5165"/>
                <a:gd name="T3" fmla="*/ 10352197 h 5518"/>
                <a:gd name="T4" fmla="*/ 1128394 w 5165"/>
                <a:gd name="T5" fmla="*/ 10965743 h 5518"/>
                <a:gd name="T6" fmla="*/ 503962 w 5165"/>
                <a:gd name="T7" fmla="*/ 12214500 h 5518"/>
                <a:gd name="T8" fmla="*/ 503962 w 5165"/>
                <a:gd name="T9" fmla="*/ 13463362 h 5518"/>
                <a:gd name="T10" fmla="*/ 1621262 w 5165"/>
                <a:gd name="T11" fmla="*/ 14712224 h 5518"/>
                <a:gd name="T12" fmla="*/ 2497727 w 5165"/>
                <a:gd name="T13" fmla="*/ 40127272 h 5518"/>
                <a:gd name="T14" fmla="*/ 1007820 w 5165"/>
                <a:gd name="T15" fmla="*/ 40631129 h 5518"/>
                <a:gd name="T16" fmla="*/ 131459 w 5165"/>
                <a:gd name="T17" fmla="*/ 41879991 h 5518"/>
                <a:gd name="T18" fmla="*/ 10990 w 5165"/>
                <a:gd name="T19" fmla="*/ 43369791 h 5518"/>
                <a:gd name="T20" fmla="*/ 755891 w 5165"/>
                <a:gd name="T21" fmla="*/ 44870582 h 5518"/>
                <a:gd name="T22" fmla="*/ 2245693 w 5165"/>
                <a:gd name="T23" fmla="*/ 45615587 h 5518"/>
                <a:gd name="T24" fmla="*/ 4118989 w 5165"/>
                <a:gd name="T25" fmla="*/ 45243084 h 5518"/>
                <a:gd name="T26" fmla="*/ 26050399 w 5165"/>
                <a:gd name="T27" fmla="*/ 56449766 h 5518"/>
                <a:gd name="T28" fmla="*/ 25929930 w 5165"/>
                <a:gd name="T29" fmla="*/ 58202589 h 5518"/>
                <a:gd name="T30" fmla="*/ 26674831 w 5165"/>
                <a:gd name="T31" fmla="*/ 59692390 h 5518"/>
                <a:gd name="T32" fmla="*/ 28164738 w 5165"/>
                <a:gd name="T33" fmla="*/ 60437290 h 5518"/>
                <a:gd name="T34" fmla="*/ 30289962 w 5165"/>
                <a:gd name="T35" fmla="*/ 59944318 h 5518"/>
                <a:gd name="T36" fmla="*/ 31407366 w 5165"/>
                <a:gd name="T37" fmla="*/ 58695561 h 5518"/>
                <a:gd name="T38" fmla="*/ 31527835 w 5165"/>
                <a:gd name="T39" fmla="*/ 56953727 h 5518"/>
                <a:gd name="T40" fmla="*/ 53470236 w 5165"/>
                <a:gd name="T41" fmla="*/ 44246255 h 5518"/>
                <a:gd name="T42" fmla="*/ 54708109 w 5165"/>
                <a:gd name="T43" fmla="*/ 44739227 h 5518"/>
                <a:gd name="T44" fmla="*/ 55956973 w 5165"/>
                <a:gd name="T45" fmla="*/ 44114796 h 5518"/>
                <a:gd name="T46" fmla="*/ 56581404 w 5165"/>
                <a:gd name="T47" fmla="*/ 42876820 h 5518"/>
                <a:gd name="T48" fmla="*/ 55584470 w 5165"/>
                <a:gd name="T49" fmla="*/ 41255560 h 5518"/>
                <a:gd name="T50" fmla="*/ 55584470 w 5165"/>
                <a:gd name="T51" fmla="*/ 14208262 h 5518"/>
                <a:gd name="T52" fmla="*/ 56460935 w 5165"/>
                <a:gd name="T53" fmla="*/ 12587003 h 5518"/>
                <a:gd name="T54" fmla="*/ 55956973 w 5165"/>
                <a:gd name="T55" fmla="*/ 11349131 h 5518"/>
                <a:gd name="T56" fmla="*/ 54215137 w 5165"/>
                <a:gd name="T57" fmla="*/ 10845169 h 5518"/>
                <a:gd name="T58" fmla="*/ 53218307 w 5165"/>
                <a:gd name="T59" fmla="*/ 11590069 h 5518"/>
                <a:gd name="T60" fmla="*/ 52966378 w 5165"/>
                <a:gd name="T61" fmla="*/ 12094031 h 5518"/>
                <a:gd name="T62" fmla="*/ 53338776 w 5165"/>
                <a:gd name="T63" fmla="*/ 13835864 h 5518"/>
                <a:gd name="T64" fmla="*/ 54335711 w 5165"/>
                <a:gd name="T65" fmla="*/ 41003632 h 5518"/>
                <a:gd name="T66" fmla="*/ 52966378 w 5165"/>
                <a:gd name="T67" fmla="*/ 42252493 h 5518"/>
                <a:gd name="T68" fmla="*/ 31155332 w 5165"/>
                <a:gd name="T69" fmla="*/ 55956794 h 5518"/>
                <a:gd name="T70" fmla="*/ 29413601 w 5165"/>
                <a:gd name="T71" fmla="*/ 54839496 h 5518"/>
                <a:gd name="T72" fmla="*/ 27299263 w 5165"/>
                <a:gd name="T73" fmla="*/ 55080435 h 5518"/>
                <a:gd name="T74" fmla="*/ 5367852 w 5165"/>
                <a:gd name="T75" fmla="*/ 43994222 h 5518"/>
                <a:gd name="T76" fmla="*/ 5488321 w 5165"/>
                <a:gd name="T77" fmla="*/ 42252493 h 5518"/>
                <a:gd name="T78" fmla="*/ 4743420 w 5165"/>
                <a:gd name="T79" fmla="*/ 41003632 h 5518"/>
                <a:gd name="T80" fmla="*/ 3494557 w 5165"/>
                <a:gd name="T81" fmla="*/ 40127272 h 5518"/>
                <a:gd name="T82" fmla="*/ 3374087 w 5165"/>
                <a:gd name="T83" fmla="*/ 14832693 h 5518"/>
                <a:gd name="T84" fmla="*/ 4491491 w 5165"/>
                <a:gd name="T85" fmla="*/ 14208262 h 5518"/>
                <a:gd name="T86" fmla="*/ 5115923 w 5165"/>
                <a:gd name="T87" fmla="*/ 13090964 h 5518"/>
                <a:gd name="T88" fmla="*/ 4863890 w 5165"/>
                <a:gd name="T89" fmla="*/ 11721528 h 551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5165" h="5518" extrusionOk="0">
                  <a:moveTo>
                    <a:pt x="2219" y="0"/>
                  </a:moveTo>
                  <a:lnTo>
                    <a:pt x="433" y="1036"/>
                  </a:lnTo>
                  <a:lnTo>
                    <a:pt x="399" y="990"/>
                  </a:lnTo>
                  <a:lnTo>
                    <a:pt x="353" y="967"/>
                  </a:lnTo>
                  <a:lnTo>
                    <a:pt x="308" y="945"/>
                  </a:lnTo>
                  <a:lnTo>
                    <a:pt x="205" y="945"/>
                  </a:lnTo>
                  <a:lnTo>
                    <a:pt x="171" y="956"/>
                  </a:lnTo>
                  <a:lnTo>
                    <a:pt x="137" y="979"/>
                  </a:lnTo>
                  <a:lnTo>
                    <a:pt x="103" y="1001"/>
                  </a:lnTo>
                  <a:lnTo>
                    <a:pt x="69" y="1036"/>
                  </a:lnTo>
                  <a:lnTo>
                    <a:pt x="57" y="1070"/>
                  </a:lnTo>
                  <a:lnTo>
                    <a:pt x="46" y="1115"/>
                  </a:lnTo>
                  <a:lnTo>
                    <a:pt x="35" y="1149"/>
                  </a:lnTo>
                  <a:lnTo>
                    <a:pt x="46" y="1195"/>
                  </a:lnTo>
                  <a:lnTo>
                    <a:pt x="46" y="1229"/>
                  </a:lnTo>
                  <a:lnTo>
                    <a:pt x="69" y="1263"/>
                  </a:lnTo>
                  <a:lnTo>
                    <a:pt x="92" y="1297"/>
                  </a:lnTo>
                  <a:lnTo>
                    <a:pt x="148" y="1343"/>
                  </a:lnTo>
                  <a:lnTo>
                    <a:pt x="183" y="1354"/>
                  </a:lnTo>
                  <a:lnTo>
                    <a:pt x="228" y="1365"/>
                  </a:lnTo>
                  <a:lnTo>
                    <a:pt x="228" y="3663"/>
                  </a:lnTo>
                  <a:lnTo>
                    <a:pt x="183" y="3675"/>
                  </a:lnTo>
                  <a:lnTo>
                    <a:pt x="137" y="3686"/>
                  </a:lnTo>
                  <a:lnTo>
                    <a:pt x="92" y="3709"/>
                  </a:lnTo>
                  <a:lnTo>
                    <a:pt x="69" y="3743"/>
                  </a:lnTo>
                  <a:lnTo>
                    <a:pt x="35" y="3777"/>
                  </a:lnTo>
                  <a:lnTo>
                    <a:pt x="12" y="3823"/>
                  </a:lnTo>
                  <a:lnTo>
                    <a:pt x="1" y="3868"/>
                  </a:lnTo>
                  <a:lnTo>
                    <a:pt x="1" y="3914"/>
                  </a:lnTo>
                  <a:lnTo>
                    <a:pt x="1" y="3959"/>
                  </a:lnTo>
                  <a:lnTo>
                    <a:pt x="23" y="4005"/>
                  </a:lnTo>
                  <a:lnTo>
                    <a:pt x="46" y="4050"/>
                  </a:lnTo>
                  <a:lnTo>
                    <a:pt x="69" y="4096"/>
                  </a:lnTo>
                  <a:lnTo>
                    <a:pt x="114" y="4118"/>
                  </a:lnTo>
                  <a:lnTo>
                    <a:pt x="148" y="4141"/>
                  </a:lnTo>
                  <a:lnTo>
                    <a:pt x="205" y="4164"/>
                  </a:lnTo>
                  <a:lnTo>
                    <a:pt x="251" y="4164"/>
                  </a:lnTo>
                  <a:lnTo>
                    <a:pt x="319" y="4152"/>
                  </a:lnTo>
                  <a:lnTo>
                    <a:pt x="376" y="4130"/>
                  </a:lnTo>
                  <a:lnTo>
                    <a:pt x="421" y="4096"/>
                  </a:lnTo>
                  <a:lnTo>
                    <a:pt x="467" y="4050"/>
                  </a:lnTo>
                  <a:lnTo>
                    <a:pt x="2378" y="5153"/>
                  </a:lnTo>
                  <a:lnTo>
                    <a:pt x="2367" y="5210"/>
                  </a:lnTo>
                  <a:lnTo>
                    <a:pt x="2355" y="5256"/>
                  </a:lnTo>
                  <a:lnTo>
                    <a:pt x="2367" y="5313"/>
                  </a:lnTo>
                  <a:lnTo>
                    <a:pt x="2378" y="5358"/>
                  </a:lnTo>
                  <a:lnTo>
                    <a:pt x="2401" y="5404"/>
                  </a:lnTo>
                  <a:lnTo>
                    <a:pt x="2435" y="5449"/>
                  </a:lnTo>
                  <a:lnTo>
                    <a:pt x="2469" y="5472"/>
                  </a:lnTo>
                  <a:lnTo>
                    <a:pt x="2514" y="5506"/>
                  </a:lnTo>
                  <a:lnTo>
                    <a:pt x="2571" y="5517"/>
                  </a:lnTo>
                  <a:lnTo>
                    <a:pt x="2674" y="5517"/>
                  </a:lnTo>
                  <a:lnTo>
                    <a:pt x="2719" y="5506"/>
                  </a:lnTo>
                  <a:lnTo>
                    <a:pt x="2765" y="5472"/>
                  </a:lnTo>
                  <a:lnTo>
                    <a:pt x="2810" y="5449"/>
                  </a:lnTo>
                  <a:lnTo>
                    <a:pt x="2844" y="5404"/>
                  </a:lnTo>
                  <a:lnTo>
                    <a:pt x="2867" y="5358"/>
                  </a:lnTo>
                  <a:lnTo>
                    <a:pt x="2878" y="5313"/>
                  </a:lnTo>
                  <a:lnTo>
                    <a:pt x="2890" y="5256"/>
                  </a:lnTo>
                  <a:lnTo>
                    <a:pt x="2878" y="5199"/>
                  </a:lnTo>
                  <a:lnTo>
                    <a:pt x="2867" y="5153"/>
                  </a:lnTo>
                  <a:lnTo>
                    <a:pt x="4846" y="4005"/>
                  </a:lnTo>
                  <a:lnTo>
                    <a:pt x="4881" y="4039"/>
                  </a:lnTo>
                  <a:lnTo>
                    <a:pt x="4915" y="4061"/>
                  </a:lnTo>
                  <a:lnTo>
                    <a:pt x="4949" y="4073"/>
                  </a:lnTo>
                  <a:lnTo>
                    <a:pt x="4994" y="4084"/>
                  </a:lnTo>
                  <a:lnTo>
                    <a:pt x="5028" y="4073"/>
                  </a:lnTo>
                  <a:lnTo>
                    <a:pt x="5063" y="4061"/>
                  </a:lnTo>
                  <a:lnTo>
                    <a:pt x="5108" y="4027"/>
                  </a:lnTo>
                  <a:lnTo>
                    <a:pt x="5142" y="3982"/>
                  </a:lnTo>
                  <a:lnTo>
                    <a:pt x="5154" y="3948"/>
                  </a:lnTo>
                  <a:lnTo>
                    <a:pt x="5165" y="3914"/>
                  </a:lnTo>
                  <a:lnTo>
                    <a:pt x="5154" y="3845"/>
                  </a:lnTo>
                  <a:lnTo>
                    <a:pt x="5119" y="3800"/>
                  </a:lnTo>
                  <a:lnTo>
                    <a:pt x="5074" y="3766"/>
                  </a:lnTo>
                  <a:lnTo>
                    <a:pt x="5006" y="3743"/>
                  </a:lnTo>
                  <a:lnTo>
                    <a:pt x="5006" y="1320"/>
                  </a:lnTo>
                  <a:lnTo>
                    <a:pt x="5074" y="1297"/>
                  </a:lnTo>
                  <a:lnTo>
                    <a:pt x="5119" y="1263"/>
                  </a:lnTo>
                  <a:lnTo>
                    <a:pt x="5142" y="1218"/>
                  </a:lnTo>
                  <a:lnTo>
                    <a:pt x="5154" y="1149"/>
                  </a:lnTo>
                  <a:lnTo>
                    <a:pt x="5154" y="1115"/>
                  </a:lnTo>
                  <a:lnTo>
                    <a:pt x="5142" y="1092"/>
                  </a:lnTo>
                  <a:lnTo>
                    <a:pt x="5108" y="1036"/>
                  </a:lnTo>
                  <a:lnTo>
                    <a:pt x="5051" y="1001"/>
                  </a:lnTo>
                  <a:lnTo>
                    <a:pt x="5028" y="990"/>
                  </a:lnTo>
                  <a:lnTo>
                    <a:pt x="4949" y="990"/>
                  </a:lnTo>
                  <a:lnTo>
                    <a:pt x="4915" y="1001"/>
                  </a:lnTo>
                  <a:lnTo>
                    <a:pt x="4881" y="1024"/>
                  </a:lnTo>
                  <a:lnTo>
                    <a:pt x="4858" y="1058"/>
                  </a:lnTo>
                  <a:lnTo>
                    <a:pt x="3015" y="0"/>
                  </a:lnTo>
                  <a:lnTo>
                    <a:pt x="2924" y="0"/>
                  </a:lnTo>
                  <a:lnTo>
                    <a:pt x="4835" y="1104"/>
                  </a:lnTo>
                  <a:lnTo>
                    <a:pt x="4824" y="1149"/>
                  </a:lnTo>
                  <a:lnTo>
                    <a:pt x="4835" y="1218"/>
                  </a:lnTo>
                  <a:lnTo>
                    <a:pt x="4869" y="1263"/>
                  </a:lnTo>
                  <a:lnTo>
                    <a:pt x="4915" y="1297"/>
                  </a:lnTo>
                  <a:lnTo>
                    <a:pt x="4960" y="1320"/>
                  </a:lnTo>
                  <a:lnTo>
                    <a:pt x="4960" y="3743"/>
                  </a:lnTo>
                  <a:lnTo>
                    <a:pt x="4903" y="3766"/>
                  </a:lnTo>
                  <a:lnTo>
                    <a:pt x="4858" y="3800"/>
                  </a:lnTo>
                  <a:lnTo>
                    <a:pt x="4835" y="3857"/>
                  </a:lnTo>
                  <a:lnTo>
                    <a:pt x="4824" y="3914"/>
                  </a:lnTo>
                  <a:lnTo>
                    <a:pt x="4835" y="3959"/>
                  </a:lnTo>
                  <a:lnTo>
                    <a:pt x="2844" y="5108"/>
                  </a:lnTo>
                  <a:lnTo>
                    <a:pt x="2799" y="5062"/>
                  </a:lnTo>
                  <a:lnTo>
                    <a:pt x="2753" y="5028"/>
                  </a:lnTo>
                  <a:lnTo>
                    <a:pt x="2685" y="5006"/>
                  </a:lnTo>
                  <a:lnTo>
                    <a:pt x="2617" y="4994"/>
                  </a:lnTo>
                  <a:lnTo>
                    <a:pt x="2549" y="5006"/>
                  </a:lnTo>
                  <a:lnTo>
                    <a:pt x="2492" y="5028"/>
                  </a:lnTo>
                  <a:lnTo>
                    <a:pt x="2435" y="5062"/>
                  </a:lnTo>
                  <a:lnTo>
                    <a:pt x="2401" y="5119"/>
                  </a:lnTo>
                  <a:lnTo>
                    <a:pt x="490" y="4016"/>
                  </a:lnTo>
                  <a:lnTo>
                    <a:pt x="501" y="3959"/>
                  </a:lnTo>
                  <a:lnTo>
                    <a:pt x="501" y="3914"/>
                  </a:lnTo>
                  <a:lnTo>
                    <a:pt x="501" y="3857"/>
                  </a:lnTo>
                  <a:lnTo>
                    <a:pt x="490" y="3811"/>
                  </a:lnTo>
                  <a:lnTo>
                    <a:pt x="467" y="3777"/>
                  </a:lnTo>
                  <a:lnTo>
                    <a:pt x="433" y="3743"/>
                  </a:lnTo>
                  <a:lnTo>
                    <a:pt x="399" y="3709"/>
                  </a:lnTo>
                  <a:lnTo>
                    <a:pt x="365" y="3686"/>
                  </a:lnTo>
                  <a:lnTo>
                    <a:pt x="319" y="3663"/>
                  </a:lnTo>
                  <a:lnTo>
                    <a:pt x="274" y="3663"/>
                  </a:lnTo>
                  <a:lnTo>
                    <a:pt x="274" y="1365"/>
                  </a:lnTo>
                  <a:lnTo>
                    <a:pt x="308" y="1354"/>
                  </a:lnTo>
                  <a:lnTo>
                    <a:pt x="342" y="1343"/>
                  </a:lnTo>
                  <a:lnTo>
                    <a:pt x="376" y="1320"/>
                  </a:lnTo>
                  <a:lnTo>
                    <a:pt x="410" y="1297"/>
                  </a:lnTo>
                  <a:lnTo>
                    <a:pt x="433" y="1263"/>
                  </a:lnTo>
                  <a:lnTo>
                    <a:pt x="456" y="1229"/>
                  </a:lnTo>
                  <a:lnTo>
                    <a:pt x="467" y="1195"/>
                  </a:lnTo>
                  <a:lnTo>
                    <a:pt x="467" y="1149"/>
                  </a:lnTo>
                  <a:lnTo>
                    <a:pt x="467" y="1115"/>
                  </a:lnTo>
                  <a:lnTo>
                    <a:pt x="444" y="1070"/>
                  </a:lnTo>
                  <a:lnTo>
                    <a:pt x="2310" y="0"/>
                  </a:lnTo>
                  <a:lnTo>
                    <a:pt x="2219" y="0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9" name="Google Shape;180;p10"/>
            <p:cNvSpPr>
              <a:spLocks/>
            </p:cNvSpPr>
            <p:nvPr/>
          </p:nvSpPr>
          <p:spPr bwMode="auto">
            <a:xfrm>
              <a:off x="627473" y="4440981"/>
              <a:ext cx="790639" cy="702511"/>
            </a:xfrm>
            <a:custGeom>
              <a:avLst/>
              <a:gdLst>
                <a:gd name="T0" fmla="*/ 77395331 w 7554"/>
                <a:gd name="T1" fmla="*/ 17571462 h 6712"/>
                <a:gd name="T2" fmla="*/ 78140232 w 7554"/>
                <a:gd name="T3" fmla="*/ 19324181 h 6712"/>
                <a:gd name="T4" fmla="*/ 79882066 w 7554"/>
                <a:gd name="T5" fmla="*/ 20189551 h 6712"/>
                <a:gd name="T6" fmla="*/ 78644194 w 7554"/>
                <a:gd name="T7" fmla="*/ 45867521 h 6712"/>
                <a:gd name="T8" fmla="*/ 77647260 w 7554"/>
                <a:gd name="T9" fmla="*/ 47357322 h 6712"/>
                <a:gd name="T10" fmla="*/ 56460772 w 7554"/>
                <a:gd name="T11" fmla="*/ 61061729 h 6712"/>
                <a:gd name="T12" fmla="*/ 53470181 w 7554"/>
                <a:gd name="T13" fmla="*/ 59823856 h 6712"/>
                <a:gd name="T14" fmla="*/ 30410400 w 7554"/>
                <a:gd name="T15" fmla="*/ 48858217 h 6712"/>
                <a:gd name="T16" fmla="*/ 30541859 w 7554"/>
                <a:gd name="T17" fmla="*/ 46864454 h 6712"/>
                <a:gd name="T18" fmla="*/ 29292997 w 7554"/>
                <a:gd name="T19" fmla="*/ 45615592 h 6712"/>
                <a:gd name="T20" fmla="*/ 28920494 w 7554"/>
                <a:gd name="T21" fmla="*/ 20069081 h 6712"/>
                <a:gd name="T22" fmla="*/ 30410400 w 7554"/>
                <a:gd name="T23" fmla="*/ 18951679 h 6712"/>
                <a:gd name="T24" fmla="*/ 30782798 w 7554"/>
                <a:gd name="T25" fmla="*/ 17078490 h 6712"/>
                <a:gd name="T26" fmla="*/ 52845750 w 7554"/>
                <a:gd name="T27" fmla="*/ 5236386 h 6712"/>
                <a:gd name="T28" fmla="*/ 55463943 w 7554"/>
                <a:gd name="T29" fmla="*/ 5236386 h 6712"/>
                <a:gd name="T30" fmla="*/ 53590650 w 7554"/>
                <a:gd name="T31" fmla="*/ 131459 h 6712"/>
                <a:gd name="T32" fmla="*/ 51848816 w 7554"/>
                <a:gd name="T33" fmla="*/ 1248862 h 6712"/>
                <a:gd name="T34" fmla="*/ 51476418 w 7554"/>
                <a:gd name="T35" fmla="*/ 3374083 h 6712"/>
                <a:gd name="T36" fmla="*/ 29544926 w 7554"/>
                <a:gd name="T37" fmla="*/ 15336657 h 6712"/>
                <a:gd name="T38" fmla="*/ 26674803 w 7554"/>
                <a:gd name="T39" fmla="*/ 15336657 h 6712"/>
                <a:gd name="T40" fmla="*/ 25557400 w 7554"/>
                <a:gd name="T41" fmla="*/ 17078490 h 6712"/>
                <a:gd name="T42" fmla="*/ 25929903 w 7554"/>
                <a:gd name="T43" fmla="*/ 18951679 h 6712"/>
                <a:gd name="T44" fmla="*/ 27419704 w 7554"/>
                <a:gd name="T45" fmla="*/ 20069081 h 6712"/>
                <a:gd name="T46" fmla="*/ 27047306 w 7554"/>
                <a:gd name="T47" fmla="*/ 45615592 h 6712"/>
                <a:gd name="T48" fmla="*/ 25929903 w 7554"/>
                <a:gd name="T49" fmla="*/ 46864454 h 6712"/>
                <a:gd name="T50" fmla="*/ 25929903 w 7554"/>
                <a:gd name="T51" fmla="*/ 48726757 h 6712"/>
                <a:gd name="T52" fmla="*/ 2749653 w 7554"/>
                <a:gd name="T53" fmla="*/ 60448287 h 6712"/>
                <a:gd name="T54" fmla="*/ 1007819 w 7554"/>
                <a:gd name="T55" fmla="*/ 60689331 h 6712"/>
                <a:gd name="T56" fmla="*/ 10990 w 7554"/>
                <a:gd name="T57" fmla="*/ 62058662 h 6712"/>
                <a:gd name="T58" fmla="*/ 635421 w 7554"/>
                <a:gd name="T59" fmla="*/ 64052424 h 6712"/>
                <a:gd name="T60" fmla="*/ 2377150 w 7554"/>
                <a:gd name="T61" fmla="*/ 73528264 h 6712"/>
                <a:gd name="T62" fmla="*/ 3867056 w 7554"/>
                <a:gd name="T63" fmla="*/ 64052424 h 6712"/>
                <a:gd name="T64" fmla="*/ 4239454 w 7554"/>
                <a:gd name="T65" fmla="*/ 61817619 h 6712"/>
                <a:gd name="T66" fmla="*/ 27551163 w 7554"/>
                <a:gd name="T67" fmla="*/ 50227548 h 6712"/>
                <a:gd name="T68" fmla="*/ 30169357 w 7554"/>
                <a:gd name="T69" fmla="*/ 49230614 h 6712"/>
                <a:gd name="T70" fmla="*/ 51476418 w 7554"/>
                <a:gd name="T71" fmla="*/ 63055491 h 6712"/>
                <a:gd name="T72" fmla="*/ 52473247 w 7554"/>
                <a:gd name="T73" fmla="*/ 64808314 h 6712"/>
                <a:gd name="T74" fmla="*/ 53842579 w 7554"/>
                <a:gd name="T75" fmla="*/ 73528264 h 6712"/>
                <a:gd name="T76" fmla="*/ 55332484 w 7554"/>
                <a:gd name="T77" fmla="*/ 65049253 h 6712"/>
                <a:gd name="T78" fmla="*/ 56701816 w 7554"/>
                <a:gd name="T79" fmla="*/ 63559452 h 6712"/>
                <a:gd name="T80" fmla="*/ 56701816 w 7554"/>
                <a:gd name="T81" fmla="*/ 61565690 h 6712"/>
                <a:gd name="T82" fmla="*/ 79509563 w 7554"/>
                <a:gd name="T83" fmla="*/ 50227548 h 6712"/>
                <a:gd name="T84" fmla="*/ 81875828 w 7554"/>
                <a:gd name="T85" fmla="*/ 49482543 h 6712"/>
                <a:gd name="T86" fmla="*/ 82631719 w 7554"/>
                <a:gd name="T87" fmla="*/ 47729824 h 6712"/>
                <a:gd name="T88" fmla="*/ 81875828 w 7554"/>
                <a:gd name="T89" fmla="*/ 46108564 h 6712"/>
                <a:gd name="T90" fmla="*/ 80385923 w 7554"/>
                <a:gd name="T91" fmla="*/ 45363559 h 6712"/>
                <a:gd name="T92" fmla="*/ 81755254 w 7554"/>
                <a:gd name="T93" fmla="*/ 19696684 h 6712"/>
                <a:gd name="T94" fmla="*/ 82752188 w 7554"/>
                <a:gd name="T95" fmla="*/ 18075319 h 6712"/>
                <a:gd name="T96" fmla="*/ 82379685 w 7554"/>
                <a:gd name="T97" fmla="*/ 16081557 h 6712"/>
                <a:gd name="T98" fmla="*/ 80637956 w 7554"/>
                <a:gd name="T99" fmla="*/ 14964154 h 6712"/>
                <a:gd name="T100" fmla="*/ 78260701 w 7554"/>
                <a:gd name="T101" fmla="*/ 15709159 h 6712"/>
                <a:gd name="T102" fmla="*/ 56953744 w 7554"/>
                <a:gd name="T103" fmla="*/ 2870122 h 6712"/>
                <a:gd name="T104" fmla="*/ 56088374 w 7554"/>
                <a:gd name="T105" fmla="*/ 876359 h 6712"/>
                <a:gd name="T106" fmla="*/ 54094612 w 7554"/>
                <a:gd name="T107" fmla="*/ 10990 h 671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7554" h="6712" extrusionOk="0">
                  <a:moveTo>
                    <a:pt x="5154" y="399"/>
                  </a:moveTo>
                  <a:lnTo>
                    <a:pt x="7088" y="1525"/>
                  </a:lnTo>
                  <a:lnTo>
                    <a:pt x="7076" y="1559"/>
                  </a:lnTo>
                  <a:lnTo>
                    <a:pt x="7065" y="1604"/>
                  </a:lnTo>
                  <a:lnTo>
                    <a:pt x="7076" y="1650"/>
                  </a:lnTo>
                  <a:lnTo>
                    <a:pt x="7088" y="1695"/>
                  </a:lnTo>
                  <a:lnTo>
                    <a:pt x="7110" y="1730"/>
                  </a:lnTo>
                  <a:lnTo>
                    <a:pt x="7133" y="1764"/>
                  </a:lnTo>
                  <a:lnTo>
                    <a:pt x="7167" y="1798"/>
                  </a:lnTo>
                  <a:lnTo>
                    <a:pt x="7201" y="1821"/>
                  </a:lnTo>
                  <a:lnTo>
                    <a:pt x="7247" y="1832"/>
                  </a:lnTo>
                  <a:lnTo>
                    <a:pt x="7292" y="1843"/>
                  </a:lnTo>
                  <a:lnTo>
                    <a:pt x="7292" y="4141"/>
                  </a:lnTo>
                  <a:lnTo>
                    <a:pt x="7247" y="4141"/>
                  </a:lnTo>
                  <a:lnTo>
                    <a:pt x="7213" y="4164"/>
                  </a:lnTo>
                  <a:lnTo>
                    <a:pt x="7179" y="4187"/>
                  </a:lnTo>
                  <a:lnTo>
                    <a:pt x="7144" y="4209"/>
                  </a:lnTo>
                  <a:lnTo>
                    <a:pt x="7122" y="4244"/>
                  </a:lnTo>
                  <a:lnTo>
                    <a:pt x="7099" y="4278"/>
                  </a:lnTo>
                  <a:lnTo>
                    <a:pt x="7088" y="4323"/>
                  </a:lnTo>
                  <a:lnTo>
                    <a:pt x="7088" y="4357"/>
                  </a:lnTo>
                  <a:lnTo>
                    <a:pt x="7088" y="4414"/>
                  </a:lnTo>
                  <a:lnTo>
                    <a:pt x="7110" y="4448"/>
                  </a:lnTo>
                  <a:lnTo>
                    <a:pt x="5154" y="5574"/>
                  </a:lnTo>
                  <a:lnTo>
                    <a:pt x="5120" y="5529"/>
                  </a:lnTo>
                  <a:lnTo>
                    <a:pt x="5074" y="5483"/>
                  </a:lnTo>
                  <a:lnTo>
                    <a:pt x="5006" y="5461"/>
                  </a:lnTo>
                  <a:lnTo>
                    <a:pt x="4881" y="5461"/>
                  </a:lnTo>
                  <a:lnTo>
                    <a:pt x="4812" y="5495"/>
                  </a:lnTo>
                  <a:lnTo>
                    <a:pt x="4767" y="5529"/>
                  </a:lnTo>
                  <a:lnTo>
                    <a:pt x="4721" y="5574"/>
                  </a:lnTo>
                  <a:lnTo>
                    <a:pt x="2776" y="4460"/>
                  </a:lnTo>
                  <a:lnTo>
                    <a:pt x="2788" y="4414"/>
                  </a:lnTo>
                  <a:lnTo>
                    <a:pt x="2799" y="4357"/>
                  </a:lnTo>
                  <a:lnTo>
                    <a:pt x="2799" y="4323"/>
                  </a:lnTo>
                  <a:lnTo>
                    <a:pt x="2788" y="4278"/>
                  </a:lnTo>
                  <a:lnTo>
                    <a:pt x="2765" y="4244"/>
                  </a:lnTo>
                  <a:lnTo>
                    <a:pt x="2742" y="4209"/>
                  </a:lnTo>
                  <a:lnTo>
                    <a:pt x="2708" y="4187"/>
                  </a:lnTo>
                  <a:lnTo>
                    <a:pt x="2674" y="4164"/>
                  </a:lnTo>
                  <a:lnTo>
                    <a:pt x="2628" y="4141"/>
                  </a:lnTo>
                  <a:lnTo>
                    <a:pt x="2594" y="4141"/>
                  </a:lnTo>
                  <a:lnTo>
                    <a:pt x="2594" y="1843"/>
                  </a:lnTo>
                  <a:lnTo>
                    <a:pt x="2640" y="1832"/>
                  </a:lnTo>
                  <a:lnTo>
                    <a:pt x="2674" y="1821"/>
                  </a:lnTo>
                  <a:lnTo>
                    <a:pt x="2719" y="1798"/>
                  </a:lnTo>
                  <a:lnTo>
                    <a:pt x="2754" y="1764"/>
                  </a:lnTo>
                  <a:lnTo>
                    <a:pt x="2776" y="1730"/>
                  </a:lnTo>
                  <a:lnTo>
                    <a:pt x="2799" y="1695"/>
                  </a:lnTo>
                  <a:lnTo>
                    <a:pt x="2810" y="1650"/>
                  </a:lnTo>
                  <a:lnTo>
                    <a:pt x="2810" y="1604"/>
                  </a:lnTo>
                  <a:lnTo>
                    <a:pt x="2810" y="1559"/>
                  </a:lnTo>
                  <a:lnTo>
                    <a:pt x="2799" y="1513"/>
                  </a:lnTo>
                  <a:lnTo>
                    <a:pt x="4733" y="399"/>
                  </a:lnTo>
                  <a:lnTo>
                    <a:pt x="4778" y="444"/>
                  </a:lnTo>
                  <a:lnTo>
                    <a:pt x="4824" y="478"/>
                  </a:lnTo>
                  <a:lnTo>
                    <a:pt x="4881" y="501"/>
                  </a:lnTo>
                  <a:lnTo>
                    <a:pt x="4938" y="512"/>
                  </a:lnTo>
                  <a:lnTo>
                    <a:pt x="5006" y="501"/>
                  </a:lnTo>
                  <a:lnTo>
                    <a:pt x="5063" y="478"/>
                  </a:lnTo>
                  <a:lnTo>
                    <a:pt x="5108" y="444"/>
                  </a:lnTo>
                  <a:lnTo>
                    <a:pt x="5154" y="399"/>
                  </a:lnTo>
                  <a:close/>
                  <a:moveTo>
                    <a:pt x="4938" y="1"/>
                  </a:moveTo>
                  <a:lnTo>
                    <a:pt x="4892" y="12"/>
                  </a:lnTo>
                  <a:lnTo>
                    <a:pt x="4847" y="23"/>
                  </a:lnTo>
                  <a:lnTo>
                    <a:pt x="4801" y="46"/>
                  </a:lnTo>
                  <a:lnTo>
                    <a:pt x="4767" y="80"/>
                  </a:lnTo>
                  <a:lnTo>
                    <a:pt x="4733" y="114"/>
                  </a:lnTo>
                  <a:lnTo>
                    <a:pt x="4710" y="160"/>
                  </a:lnTo>
                  <a:lnTo>
                    <a:pt x="4699" y="205"/>
                  </a:lnTo>
                  <a:lnTo>
                    <a:pt x="4687" y="262"/>
                  </a:lnTo>
                  <a:lnTo>
                    <a:pt x="4699" y="308"/>
                  </a:lnTo>
                  <a:lnTo>
                    <a:pt x="4710" y="365"/>
                  </a:lnTo>
                  <a:lnTo>
                    <a:pt x="2776" y="1479"/>
                  </a:lnTo>
                  <a:lnTo>
                    <a:pt x="2742" y="1434"/>
                  </a:lnTo>
                  <a:lnTo>
                    <a:pt x="2697" y="1400"/>
                  </a:lnTo>
                  <a:lnTo>
                    <a:pt x="2640" y="1366"/>
                  </a:lnTo>
                  <a:lnTo>
                    <a:pt x="2526" y="1366"/>
                  </a:lnTo>
                  <a:lnTo>
                    <a:pt x="2481" y="1377"/>
                  </a:lnTo>
                  <a:lnTo>
                    <a:pt x="2435" y="1400"/>
                  </a:lnTo>
                  <a:lnTo>
                    <a:pt x="2401" y="1434"/>
                  </a:lnTo>
                  <a:lnTo>
                    <a:pt x="2378" y="1468"/>
                  </a:lnTo>
                  <a:lnTo>
                    <a:pt x="2355" y="1513"/>
                  </a:lnTo>
                  <a:lnTo>
                    <a:pt x="2333" y="1559"/>
                  </a:lnTo>
                  <a:lnTo>
                    <a:pt x="2333" y="1604"/>
                  </a:lnTo>
                  <a:lnTo>
                    <a:pt x="2333" y="1650"/>
                  </a:lnTo>
                  <a:lnTo>
                    <a:pt x="2344" y="1695"/>
                  </a:lnTo>
                  <a:lnTo>
                    <a:pt x="2367" y="1730"/>
                  </a:lnTo>
                  <a:lnTo>
                    <a:pt x="2390" y="1764"/>
                  </a:lnTo>
                  <a:lnTo>
                    <a:pt x="2424" y="1798"/>
                  </a:lnTo>
                  <a:lnTo>
                    <a:pt x="2458" y="1821"/>
                  </a:lnTo>
                  <a:lnTo>
                    <a:pt x="2503" y="1832"/>
                  </a:lnTo>
                  <a:lnTo>
                    <a:pt x="2549" y="1843"/>
                  </a:lnTo>
                  <a:lnTo>
                    <a:pt x="2549" y="4141"/>
                  </a:lnTo>
                  <a:lnTo>
                    <a:pt x="2503" y="4153"/>
                  </a:lnTo>
                  <a:lnTo>
                    <a:pt x="2469" y="4164"/>
                  </a:lnTo>
                  <a:lnTo>
                    <a:pt x="2435" y="4187"/>
                  </a:lnTo>
                  <a:lnTo>
                    <a:pt x="2401" y="4209"/>
                  </a:lnTo>
                  <a:lnTo>
                    <a:pt x="2378" y="4244"/>
                  </a:lnTo>
                  <a:lnTo>
                    <a:pt x="2367" y="4278"/>
                  </a:lnTo>
                  <a:lnTo>
                    <a:pt x="2355" y="4323"/>
                  </a:lnTo>
                  <a:lnTo>
                    <a:pt x="2344" y="4357"/>
                  </a:lnTo>
                  <a:lnTo>
                    <a:pt x="2355" y="4403"/>
                  </a:lnTo>
                  <a:lnTo>
                    <a:pt x="2367" y="4448"/>
                  </a:lnTo>
                  <a:lnTo>
                    <a:pt x="376" y="5609"/>
                  </a:lnTo>
                  <a:lnTo>
                    <a:pt x="342" y="5563"/>
                  </a:lnTo>
                  <a:lnTo>
                    <a:pt x="296" y="5540"/>
                  </a:lnTo>
                  <a:lnTo>
                    <a:pt x="251" y="5518"/>
                  </a:lnTo>
                  <a:lnTo>
                    <a:pt x="205" y="5506"/>
                  </a:lnTo>
                  <a:lnTo>
                    <a:pt x="160" y="5518"/>
                  </a:lnTo>
                  <a:lnTo>
                    <a:pt x="126" y="5529"/>
                  </a:lnTo>
                  <a:lnTo>
                    <a:pt x="92" y="5540"/>
                  </a:lnTo>
                  <a:lnTo>
                    <a:pt x="58" y="5563"/>
                  </a:lnTo>
                  <a:lnTo>
                    <a:pt x="35" y="5597"/>
                  </a:lnTo>
                  <a:lnTo>
                    <a:pt x="23" y="5631"/>
                  </a:lnTo>
                  <a:lnTo>
                    <a:pt x="1" y="5665"/>
                  </a:lnTo>
                  <a:lnTo>
                    <a:pt x="1" y="5711"/>
                  </a:lnTo>
                  <a:lnTo>
                    <a:pt x="1" y="5745"/>
                  </a:lnTo>
                  <a:lnTo>
                    <a:pt x="12" y="5779"/>
                  </a:lnTo>
                  <a:lnTo>
                    <a:pt x="58" y="5847"/>
                  </a:lnTo>
                  <a:lnTo>
                    <a:pt x="103" y="5882"/>
                  </a:lnTo>
                  <a:lnTo>
                    <a:pt x="171" y="5904"/>
                  </a:lnTo>
                  <a:lnTo>
                    <a:pt x="171" y="6712"/>
                  </a:lnTo>
                  <a:lnTo>
                    <a:pt x="217" y="6712"/>
                  </a:lnTo>
                  <a:lnTo>
                    <a:pt x="217" y="5904"/>
                  </a:lnTo>
                  <a:lnTo>
                    <a:pt x="262" y="5904"/>
                  </a:lnTo>
                  <a:lnTo>
                    <a:pt x="296" y="5893"/>
                  </a:lnTo>
                  <a:lnTo>
                    <a:pt x="353" y="5847"/>
                  </a:lnTo>
                  <a:lnTo>
                    <a:pt x="387" y="5779"/>
                  </a:lnTo>
                  <a:lnTo>
                    <a:pt x="399" y="5745"/>
                  </a:lnTo>
                  <a:lnTo>
                    <a:pt x="399" y="5711"/>
                  </a:lnTo>
                  <a:lnTo>
                    <a:pt x="387" y="5643"/>
                  </a:lnTo>
                  <a:lnTo>
                    <a:pt x="2390" y="4494"/>
                  </a:lnTo>
                  <a:lnTo>
                    <a:pt x="2424" y="4528"/>
                  </a:lnTo>
                  <a:lnTo>
                    <a:pt x="2469" y="4562"/>
                  </a:lnTo>
                  <a:lnTo>
                    <a:pt x="2515" y="4585"/>
                  </a:lnTo>
                  <a:lnTo>
                    <a:pt x="2628" y="4585"/>
                  </a:lnTo>
                  <a:lnTo>
                    <a:pt x="2674" y="4562"/>
                  </a:lnTo>
                  <a:lnTo>
                    <a:pt x="2719" y="4528"/>
                  </a:lnTo>
                  <a:lnTo>
                    <a:pt x="2754" y="4494"/>
                  </a:lnTo>
                  <a:lnTo>
                    <a:pt x="4710" y="5620"/>
                  </a:lnTo>
                  <a:lnTo>
                    <a:pt x="4699" y="5665"/>
                  </a:lnTo>
                  <a:lnTo>
                    <a:pt x="4687" y="5711"/>
                  </a:lnTo>
                  <a:lnTo>
                    <a:pt x="4699" y="5756"/>
                  </a:lnTo>
                  <a:lnTo>
                    <a:pt x="4710" y="5802"/>
                  </a:lnTo>
                  <a:lnTo>
                    <a:pt x="4721" y="5847"/>
                  </a:lnTo>
                  <a:lnTo>
                    <a:pt x="4756" y="5882"/>
                  </a:lnTo>
                  <a:lnTo>
                    <a:pt x="4790" y="5916"/>
                  </a:lnTo>
                  <a:lnTo>
                    <a:pt x="4824" y="5938"/>
                  </a:lnTo>
                  <a:lnTo>
                    <a:pt x="4869" y="5950"/>
                  </a:lnTo>
                  <a:lnTo>
                    <a:pt x="4915" y="5961"/>
                  </a:lnTo>
                  <a:lnTo>
                    <a:pt x="4915" y="6712"/>
                  </a:lnTo>
                  <a:lnTo>
                    <a:pt x="4960" y="6712"/>
                  </a:lnTo>
                  <a:lnTo>
                    <a:pt x="4960" y="5961"/>
                  </a:lnTo>
                  <a:lnTo>
                    <a:pt x="5006" y="5950"/>
                  </a:lnTo>
                  <a:lnTo>
                    <a:pt x="5051" y="5938"/>
                  </a:lnTo>
                  <a:lnTo>
                    <a:pt x="5097" y="5916"/>
                  </a:lnTo>
                  <a:lnTo>
                    <a:pt x="5131" y="5882"/>
                  </a:lnTo>
                  <a:lnTo>
                    <a:pt x="5154" y="5847"/>
                  </a:lnTo>
                  <a:lnTo>
                    <a:pt x="5176" y="5802"/>
                  </a:lnTo>
                  <a:lnTo>
                    <a:pt x="5188" y="5756"/>
                  </a:lnTo>
                  <a:lnTo>
                    <a:pt x="5199" y="5711"/>
                  </a:lnTo>
                  <a:lnTo>
                    <a:pt x="5188" y="5665"/>
                  </a:lnTo>
                  <a:lnTo>
                    <a:pt x="5176" y="5620"/>
                  </a:lnTo>
                  <a:lnTo>
                    <a:pt x="7133" y="4494"/>
                  </a:lnTo>
                  <a:lnTo>
                    <a:pt x="7167" y="4528"/>
                  </a:lnTo>
                  <a:lnTo>
                    <a:pt x="7213" y="4562"/>
                  </a:lnTo>
                  <a:lnTo>
                    <a:pt x="7258" y="4585"/>
                  </a:lnTo>
                  <a:lnTo>
                    <a:pt x="7361" y="4585"/>
                  </a:lnTo>
                  <a:lnTo>
                    <a:pt x="7406" y="4573"/>
                  </a:lnTo>
                  <a:lnTo>
                    <a:pt x="7440" y="4551"/>
                  </a:lnTo>
                  <a:lnTo>
                    <a:pt x="7474" y="4517"/>
                  </a:lnTo>
                  <a:lnTo>
                    <a:pt x="7497" y="4482"/>
                  </a:lnTo>
                  <a:lnTo>
                    <a:pt x="7520" y="4448"/>
                  </a:lnTo>
                  <a:lnTo>
                    <a:pt x="7531" y="4403"/>
                  </a:lnTo>
                  <a:lnTo>
                    <a:pt x="7543" y="4357"/>
                  </a:lnTo>
                  <a:lnTo>
                    <a:pt x="7531" y="4323"/>
                  </a:lnTo>
                  <a:lnTo>
                    <a:pt x="7520" y="4278"/>
                  </a:lnTo>
                  <a:lnTo>
                    <a:pt x="7508" y="4244"/>
                  </a:lnTo>
                  <a:lnTo>
                    <a:pt x="7474" y="4209"/>
                  </a:lnTo>
                  <a:lnTo>
                    <a:pt x="7452" y="4175"/>
                  </a:lnTo>
                  <a:lnTo>
                    <a:pt x="7417" y="4164"/>
                  </a:lnTo>
                  <a:lnTo>
                    <a:pt x="7372" y="4141"/>
                  </a:lnTo>
                  <a:lnTo>
                    <a:pt x="7338" y="4141"/>
                  </a:lnTo>
                  <a:lnTo>
                    <a:pt x="7338" y="1843"/>
                  </a:lnTo>
                  <a:lnTo>
                    <a:pt x="7383" y="1843"/>
                  </a:lnTo>
                  <a:lnTo>
                    <a:pt x="7417" y="1821"/>
                  </a:lnTo>
                  <a:lnTo>
                    <a:pt x="7463" y="1798"/>
                  </a:lnTo>
                  <a:lnTo>
                    <a:pt x="7497" y="1775"/>
                  </a:lnTo>
                  <a:lnTo>
                    <a:pt x="7520" y="1730"/>
                  </a:lnTo>
                  <a:lnTo>
                    <a:pt x="7543" y="1695"/>
                  </a:lnTo>
                  <a:lnTo>
                    <a:pt x="7554" y="1650"/>
                  </a:lnTo>
                  <a:lnTo>
                    <a:pt x="7554" y="1604"/>
                  </a:lnTo>
                  <a:lnTo>
                    <a:pt x="7554" y="1559"/>
                  </a:lnTo>
                  <a:lnTo>
                    <a:pt x="7543" y="1513"/>
                  </a:lnTo>
                  <a:lnTo>
                    <a:pt x="7520" y="1468"/>
                  </a:lnTo>
                  <a:lnTo>
                    <a:pt x="7486" y="1434"/>
                  </a:lnTo>
                  <a:lnTo>
                    <a:pt x="7452" y="1400"/>
                  </a:lnTo>
                  <a:lnTo>
                    <a:pt x="7406" y="1377"/>
                  </a:lnTo>
                  <a:lnTo>
                    <a:pt x="7361" y="1366"/>
                  </a:lnTo>
                  <a:lnTo>
                    <a:pt x="7315" y="1354"/>
                  </a:lnTo>
                  <a:lnTo>
                    <a:pt x="7247" y="1366"/>
                  </a:lnTo>
                  <a:lnTo>
                    <a:pt x="7190" y="1388"/>
                  </a:lnTo>
                  <a:lnTo>
                    <a:pt x="7144" y="1434"/>
                  </a:lnTo>
                  <a:lnTo>
                    <a:pt x="7099" y="1479"/>
                  </a:lnTo>
                  <a:lnTo>
                    <a:pt x="5176" y="365"/>
                  </a:lnTo>
                  <a:lnTo>
                    <a:pt x="5188" y="308"/>
                  </a:lnTo>
                  <a:lnTo>
                    <a:pt x="5199" y="262"/>
                  </a:lnTo>
                  <a:lnTo>
                    <a:pt x="5188" y="205"/>
                  </a:lnTo>
                  <a:lnTo>
                    <a:pt x="5176" y="160"/>
                  </a:lnTo>
                  <a:lnTo>
                    <a:pt x="5154" y="114"/>
                  </a:lnTo>
                  <a:lnTo>
                    <a:pt x="5120" y="80"/>
                  </a:lnTo>
                  <a:lnTo>
                    <a:pt x="5085" y="46"/>
                  </a:lnTo>
                  <a:lnTo>
                    <a:pt x="5040" y="23"/>
                  </a:lnTo>
                  <a:lnTo>
                    <a:pt x="4994" y="12"/>
                  </a:lnTo>
                  <a:lnTo>
                    <a:pt x="4938" y="1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10" name="Google Shape;181;p10"/>
            <p:cNvSpPr>
              <a:spLocks/>
            </p:cNvSpPr>
            <p:nvPr/>
          </p:nvSpPr>
          <p:spPr bwMode="auto">
            <a:xfrm>
              <a:off x="7567566" y="4871996"/>
              <a:ext cx="543107" cy="271501"/>
            </a:xfrm>
            <a:custGeom>
              <a:avLst/>
              <a:gdLst>
                <a:gd name="T0" fmla="*/ 27803227 w 5189"/>
                <a:gd name="T1" fmla="*/ 251929 h 2594"/>
                <a:gd name="T2" fmla="*/ 27047336 w 5189"/>
                <a:gd name="T3" fmla="*/ 755891 h 2594"/>
                <a:gd name="T4" fmla="*/ 26422904 w 5189"/>
                <a:gd name="T5" fmla="*/ 1621261 h 2594"/>
                <a:gd name="T6" fmla="*/ 26181860 w 5189"/>
                <a:gd name="T7" fmla="*/ 2618195 h 2594"/>
                <a:gd name="T8" fmla="*/ 26422904 w 5189"/>
                <a:gd name="T9" fmla="*/ 3746484 h 2594"/>
                <a:gd name="T10" fmla="*/ 4995349 w 5189"/>
                <a:gd name="T11" fmla="*/ 15336667 h 2594"/>
                <a:gd name="T12" fmla="*/ 3746486 w 5189"/>
                <a:gd name="T13" fmla="*/ 14580776 h 2594"/>
                <a:gd name="T14" fmla="*/ 1752721 w 5189"/>
                <a:gd name="T15" fmla="*/ 14712235 h 2594"/>
                <a:gd name="T16" fmla="*/ 887350 w 5189"/>
                <a:gd name="T17" fmla="*/ 15336667 h 2594"/>
                <a:gd name="T18" fmla="*/ 262919 w 5189"/>
                <a:gd name="T19" fmla="*/ 16333601 h 2594"/>
                <a:gd name="T20" fmla="*/ 10990 w 5189"/>
                <a:gd name="T21" fmla="*/ 17450899 h 2594"/>
                <a:gd name="T22" fmla="*/ 262919 w 5189"/>
                <a:gd name="T23" fmla="*/ 18568303 h 2594"/>
                <a:gd name="T24" fmla="*/ 755891 w 5189"/>
                <a:gd name="T25" fmla="*/ 19444663 h 2594"/>
                <a:gd name="T26" fmla="*/ 1632252 w 5189"/>
                <a:gd name="T27" fmla="*/ 20069094 h 2594"/>
                <a:gd name="T28" fmla="*/ 2629186 w 5189"/>
                <a:gd name="T29" fmla="*/ 20321128 h 2594"/>
                <a:gd name="T30" fmla="*/ 3122159 w 5189"/>
                <a:gd name="T31" fmla="*/ 28416651 h 2594"/>
                <a:gd name="T32" fmla="*/ 3746486 w 5189"/>
                <a:gd name="T33" fmla="*/ 20189668 h 2594"/>
                <a:gd name="T34" fmla="*/ 4622951 w 5189"/>
                <a:gd name="T35" fmla="*/ 19817166 h 2594"/>
                <a:gd name="T36" fmla="*/ 5367852 w 5189"/>
                <a:gd name="T37" fmla="*/ 18940806 h 2594"/>
                <a:gd name="T38" fmla="*/ 5740251 w 5189"/>
                <a:gd name="T39" fmla="*/ 17943872 h 2594"/>
                <a:gd name="T40" fmla="*/ 5740251 w 5189"/>
                <a:gd name="T41" fmla="*/ 16826468 h 2594"/>
                <a:gd name="T42" fmla="*/ 26674833 w 5189"/>
                <a:gd name="T43" fmla="*/ 4239456 h 2594"/>
                <a:gd name="T44" fmla="*/ 27671767 w 5189"/>
                <a:gd name="T45" fmla="*/ 4984461 h 2594"/>
                <a:gd name="T46" fmla="*/ 28920631 w 5189"/>
                <a:gd name="T47" fmla="*/ 5367849 h 2594"/>
                <a:gd name="T48" fmla="*/ 30169494 w 5189"/>
                <a:gd name="T49" fmla="*/ 4984461 h 2594"/>
                <a:gd name="T50" fmla="*/ 31034865 w 5189"/>
                <a:gd name="T51" fmla="*/ 4239456 h 2594"/>
                <a:gd name="T52" fmla="*/ 52966382 w 5189"/>
                <a:gd name="T53" fmla="*/ 17450899 h 2594"/>
                <a:gd name="T54" fmla="*/ 53349770 w 5189"/>
                <a:gd name="T55" fmla="*/ 18699762 h 2594"/>
                <a:gd name="T56" fmla="*/ 54587644 w 5189"/>
                <a:gd name="T57" fmla="*/ 19324194 h 2594"/>
                <a:gd name="T58" fmla="*/ 55091606 w 5189"/>
                <a:gd name="T59" fmla="*/ 28416651 h 2594"/>
                <a:gd name="T60" fmla="*/ 55715933 w 5189"/>
                <a:gd name="T61" fmla="*/ 19192734 h 2594"/>
                <a:gd name="T62" fmla="*/ 56712868 w 5189"/>
                <a:gd name="T63" fmla="*/ 18195905 h 2594"/>
                <a:gd name="T64" fmla="*/ 56712868 w 5189"/>
                <a:gd name="T65" fmla="*/ 17078501 h 2594"/>
                <a:gd name="T66" fmla="*/ 56208906 w 5189"/>
                <a:gd name="T67" fmla="*/ 16081567 h 2594"/>
                <a:gd name="T68" fmla="*/ 55212076 w 5189"/>
                <a:gd name="T69" fmla="*/ 15577710 h 2594"/>
                <a:gd name="T70" fmla="*/ 54346600 w 5189"/>
                <a:gd name="T71" fmla="*/ 15577710 h 2594"/>
                <a:gd name="T72" fmla="*/ 53470240 w 5189"/>
                <a:gd name="T73" fmla="*/ 16081567 h 2594"/>
                <a:gd name="T74" fmla="*/ 31286794 w 5189"/>
                <a:gd name="T75" fmla="*/ 3746484 h 2594"/>
                <a:gd name="T76" fmla="*/ 31538827 w 5189"/>
                <a:gd name="T77" fmla="*/ 2618195 h 2594"/>
                <a:gd name="T78" fmla="*/ 31407368 w 5189"/>
                <a:gd name="T79" fmla="*/ 1621261 h 2594"/>
                <a:gd name="T80" fmla="*/ 30793822 w 5189"/>
                <a:gd name="T81" fmla="*/ 755891 h 2594"/>
                <a:gd name="T82" fmla="*/ 29917461 w 5189"/>
                <a:gd name="T83" fmla="*/ 251929 h 2594"/>
                <a:gd name="T84" fmla="*/ 28296199 w 5189"/>
                <a:gd name="T85" fmla="*/ 0 h 259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5189" h="2594" extrusionOk="0">
                  <a:moveTo>
                    <a:pt x="2583" y="0"/>
                  </a:moveTo>
                  <a:lnTo>
                    <a:pt x="2538" y="23"/>
                  </a:lnTo>
                  <a:lnTo>
                    <a:pt x="2503" y="46"/>
                  </a:lnTo>
                  <a:lnTo>
                    <a:pt x="2469" y="69"/>
                  </a:lnTo>
                  <a:lnTo>
                    <a:pt x="2435" y="103"/>
                  </a:lnTo>
                  <a:lnTo>
                    <a:pt x="2412" y="148"/>
                  </a:lnTo>
                  <a:lnTo>
                    <a:pt x="2401" y="194"/>
                  </a:lnTo>
                  <a:lnTo>
                    <a:pt x="2390" y="239"/>
                  </a:lnTo>
                  <a:lnTo>
                    <a:pt x="2401" y="296"/>
                  </a:lnTo>
                  <a:lnTo>
                    <a:pt x="2412" y="342"/>
                  </a:lnTo>
                  <a:lnTo>
                    <a:pt x="490" y="1456"/>
                  </a:lnTo>
                  <a:lnTo>
                    <a:pt x="456" y="1400"/>
                  </a:lnTo>
                  <a:lnTo>
                    <a:pt x="399" y="1365"/>
                  </a:lnTo>
                  <a:lnTo>
                    <a:pt x="342" y="1331"/>
                  </a:lnTo>
                  <a:lnTo>
                    <a:pt x="217" y="1331"/>
                  </a:lnTo>
                  <a:lnTo>
                    <a:pt x="160" y="1343"/>
                  </a:lnTo>
                  <a:lnTo>
                    <a:pt x="115" y="1377"/>
                  </a:lnTo>
                  <a:lnTo>
                    <a:pt x="81" y="1400"/>
                  </a:lnTo>
                  <a:lnTo>
                    <a:pt x="46" y="1445"/>
                  </a:lnTo>
                  <a:lnTo>
                    <a:pt x="24" y="1491"/>
                  </a:lnTo>
                  <a:lnTo>
                    <a:pt x="12" y="1536"/>
                  </a:lnTo>
                  <a:lnTo>
                    <a:pt x="1" y="1593"/>
                  </a:lnTo>
                  <a:lnTo>
                    <a:pt x="1" y="1638"/>
                  </a:lnTo>
                  <a:lnTo>
                    <a:pt x="24" y="1695"/>
                  </a:lnTo>
                  <a:lnTo>
                    <a:pt x="46" y="1729"/>
                  </a:lnTo>
                  <a:lnTo>
                    <a:pt x="69" y="1775"/>
                  </a:lnTo>
                  <a:lnTo>
                    <a:pt x="103" y="1809"/>
                  </a:lnTo>
                  <a:lnTo>
                    <a:pt x="149" y="1832"/>
                  </a:lnTo>
                  <a:lnTo>
                    <a:pt x="194" y="1843"/>
                  </a:lnTo>
                  <a:lnTo>
                    <a:pt x="240" y="1855"/>
                  </a:lnTo>
                  <a:lnTo>
                    <a:pt x="240" y="2594"/>
                  </a:lnTo>
                  <a:lnTo>
                    <a:pt x="285" y="2594"/>
                  </a:lnTo>
                  <a:lnTo>
                    <a:pt x="285" y="1855"/>
                  </a:lnTo>
                  <a:lnTo>
                    <a:pt x="342" y="1843"/>
                  </a:lnTo>
                  <a:lnTo>
                    <a:pt x="388" y="1832"/>
                  </a:lnTo>
                  <a:lnTo>
                    <a:pt x="422" y="1809"/>
                  </a:lnTo>
                  <a:lnTo>
                    <a:pt x="467" y="1775"/>
                  </a:lnTo>
                  <a:lnTo>
                    <a:pt x="490" y="1729"/>
                  </a:lnTo>
                  <a:lnTo>
                    <a:pt x="513" y="1695"/>
                  </a:lnTo>
                  <a:lnTo>
                    <a:pt x="524" y="1638"/>
                  </a:lnTo>
                  <a:lnTo>
                    <a:pt x="536" y="1593"/>
                  </a:lnTo>
                  <a:lnTo>
                    <a:pt x="524" y="1536"/>
                  </a:lnTo>
                  <a:lnTo>
                    <a:pt x="513" y="1491"/>
                  </a:lnTo>
                  <a:lnTo>
                    <a:pt x="2435" y="387"/>
                  </a:lnTo>
                  <a:lnTo>
                    <a:pt x="2481" y="421"/>
                  </a:lnTo>
                  <a:lnTo>
                    <a:pt x="2526" y="455"/>
                  </a:lnTo>
                  <a:lnTo>
                    <a:pt x="2583" y="478"/>
                  </a:lnTo>
                  <a:lnTo>
                    <a:pt x="2640" y="490"/>
                  </a:lnTo>
                  <a:lnTo>
                    <a:pt x="2697" y="478"/>
                  </a:lnTo>
                  <a:lnTo>
                    <a:pt x="2754" y="455"/>
                  </a:lnTo>
                  <a:lnTo>
                    <a:pt x="2799" y="433"/>
                  </a:lnTo>
                  <a:lnTo>
                    <a:pt x="2833" y="387"/>
                  </a:lnTo>
                  <a:lnTo>
                    <a:pt x="4835" y="1547"/>
                  </a:lnTo>
                  <a:lnTo>
                    <a:pt x="4835" y="1593"/>
                  </a:lnTo>
                  <a:lnTo>
                    <a:pt x="4847" y="1650"/>
                  </a:lnTo>
                  <a:lnTo>
                    <a:pt x="4870" y="1707"/>
                  </a:lnTo>
                  <a:lnTo>
                    <a:pt x="4926" y="1752"/>
                  </a:lnTo>
                  <a:lnTo>
                    <a:pt x="4983" y="1764"/>
                  </a:lnTo>
                  <a:lnTo>
                    <a:pt x="4983" y="2594"/>
                  </a:lnTo>
                  <a:lnTo>
                    <a:pt x="5029" y="2594"/>
                  </a:lnTo>
                  <a:lnTo>
                    <a:pt x="5029" y="1764"/>
                  </a:lnTo>
                  <a:lnTo>
                    <a:pt x="5086" y="1752"/>
                  </a:lnTo>
                  <a:lnTo>
                    <a:pt x="5143" y="1707"/>
                  </a:lnTo>
                  <a:lnTo>
                    <a:pt x="5177" y="1661"/>
                  </a:lnTo>
                  <a:lnTo>
                    <a:pt x="5188" y="1593"/>
                  </a:lnTo>
                  <a:lnTo>
                    <a:pt x="5177" y="1559"/>
                  </a:lnTo>
                  <a:lnTo>
                    <a:pt x="5165" y="1525"/>
                  </a:lnTo>
                  <a:lnTo>
                    <a:pt x="5131" y="1468"/>
                  </a:lnTo>
                  <a:lnTo>
                    <a:pt x="5074" y="1434"/>
                  </a:lnTo>
                  <a:lnTo>
                    <a:pt x="5040" y="1422"/>
                  </a:lnTo>
                  <a:lnTo>
                    <a:pt x="5006" y="1411"/>
                  </a:lnTo>
                  <a:lnTo>
                    <a:pt x="4961" y="1422"/>
                  </a:lnTo>
                  <a:lnTo>
                    <a:pt x="4915" y="1434"/>
                  </a:lnTo>
                  <a:lnTo>
                    <a:pt x="4881" y="1468"/>
                  </a:lnTo>
                  <a:lnTo>
                    <a:pt x="4858" y="1502"/>
                  </a:lnTo>
                  <a:lnTo>
                    <a:pt x="2856" y="342"/>
                  </a:lnTo>
                  <a:lnTo>
                    <a:pt x="2879" y="296"/>
                  </a:lnTo>
                  <a:lnTo>
                    <a:pt x="2879" y="239"/>
                  </a:lnTo>
                  <a:lnTo>
                    <a:pt x="2879" y="194"/>
                  </a:lnTo>
                  <a:lnTo>
                    <a:pt x="2867" y="148"/>
                  </a:lnTo>
                  <a:lnTo>
                    <a:pt x="2845" y="103"/>
                  </a:lnTo>
                  <a:lnTo>
                    <a:pt x="2811" y="69"/>
                  </a:lnTo>
                  <a:lnTo>
                    <a:pt x="2776" y="46"/>
                  </a:lnTo>
                  <a:lnTo>
                    <a:pt x="2731" y="23"/>
                  </a:lnTo>
                  <a:lnTo>
                    <a:pt x="2685" y="0"/>
                  </a:lnTo>
                  <a:lnTo>
                    <a:pt x="2583" y="0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11" name="Google Shape;182;p10"/>
            <p:cNvSpPr>
              <a:spLocks/>
            </p:cNvSpPr>
            <p:nvPr/>
          </p:nvSpPr>
          <p:spPr bwMode="auto">
            <a:xfrm>
              <a:off x="8065253" y="4017084"/>
              <a:ext cx="1078782" cy="1126405"/>
            </a:xfrm>
            <a:custGeom>
              <a:avLst/>
              <a:gdLst>
                <a:gd name="T0" fmla="*/ 52966239 w 10307"/>
                <a:gd name="T1" fmla="*/ 18447839 h 10762"/>
                <a:gd name="T2" fmla="*/ 53590670 w 10307"/>
                <a:gd name="T3" fmla="*/ 45243236 h 10762"/>
                <a:gd name="T4" fmla="*/ 52593841 w 10307"/>
                <a:gd name="T5" fmla="*/ 48113361 h 10762"/>
                <a:gd name="T6" fmla="*/ 28044145 w 10307"/>
                <a:gd name="T7" fmla="*/ 59571983 h 10762"/>
                <a:gd name="T8" fmla="*/ 5488318 w 10307"/>
                <a:gd name="T9" fmla="*/ 47237000 h 10762"/>
                <a:gd name="T10" fmla="*/ 3998516 w 10307"/>
                <a:gd name="T11" fmla="*/ 44750264 h 10762"/>
                <a:gd name="T12" fmla="*/ 4491488 w 10307"/>
                <a:gd name="T13" fmla="*/ 19203729 h 10762"/>
                <a:gd name="T14" fmla="*/ 5488318 w 10307"/>
                <a:gd name="T15" fmla="*/ 16454075 h 10762"/>
                <a:gd name="T16" fmla="*/ 29293008 w 10307"/>
                <a:gd name="T17" fmla="*/ 4370916 h 10762"/>
                <a:gd name="T18" fmla="*/ 78271720 w 10307"/>
                <a:gd name="T19" fmla="*/ 61565747 h 10762"/>
                <a:gd name="T20" fmla="*/ 79137195 w 10307"/>
                <a:gd name="T21" fmla="*/ 63811545 h 10762"/>
                <a:gd name="T22" fmla="*/ 79641052 w 10307"/>
                <a:gd name="T23" fmla="*/ 90102980 h 10762"/>
                <a:gd name="T24" fmla="*/ 78644223 w 10307"/>
                <a:gd name="T25" fmla="*/ 93093574 h 10762"/>
                <a:gd name="T26" fmla="*/ 53963173 w 10307"/>
                <a:gd name="T27" fmla="*/ 104431831 h 10762"/>
                <a:gd name="T28" fmla="*/ 31407345 w 10307"/>
                <a:gd name="T29" fmla="*/ 92096744 h 10762"/>
                <a:gd name="T30" fmla="*/ 29917439 w 10307"/>
                <a:gd name="T31" fmla="*/ 89730477 h 10762"/>
                <a:gd name="T32" fmla="*/ 30169368 w 10307"/>
                <a:gd name="T33" fmla="*/ 63932014 h 10762"/>
                <a:gd name="T34" fmla="*/ 31166302 w 10307"/>
                <a:gd name="T35" fmla="*/ 61445278 h 10762"/>
                <a:gd name="T36" fmla="*/ 54719063 w 10307"/>
                <a:gd name="T37" fmla="*/ 49482693 h 10762"/>
                <a:gd name="T38" fmla="*/ 27923676 w 10307"/>
                <a:gd name="T39" fmla="*/ 131459 h 10762"/>
                <a:gd name="T40" fmla="*/ 26554344 w 10307"/>
                <a:gd name="T41" fmla="*/ 2256683 h 10762"/>
                <a:gd name="T42" fmla="*/ 3494555 w 10307"/>
                <a:gd name="T43" fmla="*/ 14219267 h 10762"/>
                <a:gd name="T44" fmla="*/ 131459 w 10307"/>
                <a:gd name="T45" fmla="*/ 15840633 h 10762"/>
                <a:gd name="T46" fmla="*/ 755891 w 10307"/>
                <a:gd name="T47" fmla="*/ 18831227 h 10762"/>
                <a:gd name="T48" fmla="*/ 2004753 w 10307"/>
                <a:gd name="T49" fmla="*/ 44618805 h 10762"/>
                <a:gd name="T50" fmla="*/ 131459 w 10307"/>
                <a:gd name="T51" fmla="*/ 46612569 h 10762"/>
                <a:gd name="T52" fmla="*/ 1259748 w 10307"/>
                <a:gd name="T53" fmla="*/ 49362224 h 10762"/>
                <a:gd name="T54" fmla="*/ 4491488 w 10307"/>
                <a:gd name="T55" fmla="*/ 49230765 h 10762"/>
                <a:gd name="T56" fmla="*/ 26422885 w 10307"/>
                <a:gd name="T57" fmla="*/ 62814610 h 10762"/>
                <a:gd name="T58" fmla="*/ 28416648 w 10307"/>
                <a:gd name="T59" fmla="*/ 64435976 h 10762"/>
                <a:gd name="T60" fmla="*/ 26422885 w 10307"/>
                <a:gd name="T61" fmla="*/ 90727412 h 10762"/>
                <a:gd name="T62" fmla="*/ 26422885 w 10307"/>
                <a:gd name="T63" fmla="*/ 93718005 h 10762"/>
                <a:gd name="T64" fmla="*/ 30037909 w 10307"/>
                <a:gd name="T65" fmla="*/ 94594366 h 10762"/>
                <a:gd name="T66" fmla="*/ 52100869 w 10307"/>
                <a:gd name="T67" fmla="*/ 107422425 h 10762"/>
                <a:gd name="T68" fmla="*/ 53963173 w 10307"/>
                <a:gd name="T69" fmla="*/ 109416189 h 10762"/>
                <a:gd name="T70" fmla="*/ 55836362 w 10307"/>
                <a:gd name="T71" fmla="*/ 109295720 h 10762"/>
                <a:gd name="T72" fmla="*/ 57326268 w 10307"/>
                <a:gd name="T73" fmla="*/ 106929453 h 10762"/>
                <a:gd name="T74" fmla="*/ 80134024 w 10307"/>
                <a:gd name="T75" fmla="*/ 94342437 h 10762"/>
                <a:gd name="T76" fmla="*/ 104683720 w 10307"/>
                <a:gd name="T77" fmla="*/ 106929453 h 10762"/>
                <a:gd name="T78" fmla="*/ 106808943 w 10307"/>
                <a:gd name="T79" fmla="*/ 117895208 h 10762"/>
                <a:gd name="T80" fmla="*/ 108550673 w 10307"/>
                <a:gd name="T81" fmla="*/ 106305021 h 10762"/>
                <a:gd name="T82" fmla="*/ 107181341 w 10307"/>
                <a:gd name="T83" fmla="*/ 105056263 h 10762"/>
                <a:gd name="T84" fmla="*/ 82752219 w 10307"/>
                <a:gd name="T85" fmla="*/ 93093574 h 10762"/>
                <a:gd name="T86" fmla="*/ 81634816 w 10307"/>
                <a:gd name="T87" fmla="*/ 90102980 h 10762"/>
                <a:gd name="T88" fmla="*/ 82127788 w 10307"/>
                <a:gd name="T89" fmla="*/ 63811545 h 10762"/>
                <a:gd name="T90" fmla="*/ 83004252 w 10307"/>
                <a:gd name="T91" fmla="*/ 61565747 h 10762"/>
                <a:gd name="T92" fmla="*/ 106677483 w 10307"/>
                <a:gd name="T93" fmla="*/ 49855196 h 10762"/>
                <a:gd name="T94" fmla="*/ 112910702 w 10307"/>
                <a:gd name="T95" fmla="*/ 50479523 h 10762"/>
                <a:gd name="T96" fmla="*/ 108802706 w 10307"/>
                <a:gd name="T97" fmla="*/ 45747094 h 10762"/>
                <a:gd name="T98" fmla="*/ 106053052 w 10307"/>
                <a:gd name="T99" fmla="*/ 44618805 h 10762"/>
                <a:gd name="T100" fmla="*/ 104059289 w 10307"/>
                <a:gd name="T101" fmla="*/ 46612569 h 10762"/>
                <a:gd name="T102" fmla="*/ 81875859 w 10307"/>
                <a:gd name="T103" fmla="*/ 59824016 h 10762"/>
                <a:gd name="T104" fmla="*/ 78644223 w 10307"/>
                <a:gd name="T105" fmla="*/ 60700377 h 10762"/>
                <a:gd name="T106" fmla="*/ 56329334 w 10307"/>
                <a:gd name="T107" fmla="*/ 45747094 h 10762"/>
                <a:gd name="T108" fmla="*/ 55715893 w 10307"/>
                <a:gd name="T109" fmla="*/ 18951696 h 10762"/>
                <a:gd name="T110" fmla="*/ 56712827 w 10307"/>
                <a:gd name="T111" fmla="*/ 16081572 h 10762"/>
                <a:gd name="T112" fmla="*/ 54719063 w 10307"/>
                <a:gd name="T113" fmla="*/ 14712239 h 10762"/>
                <a:gd name="T114" fmla="*/ 30914373 w 10307"/>
                <a:gd name="T115" fmla="*/ 2629185 h 10762"/>
                <a:gd name="T116" fmla="*/ 29917439 w 10307"/>
                <a:gd name="T117" fmla="*/ 383388 h 1076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307" h="10762" extrusionOk="0">
                  <a:moveTo>
                    <a:pt x="2788" y="319"/>
                  </a:moveTo>
                  <a:lnTo>
                    <a:pt x="4801" y="1480"/>
                  </a:lnTo>
                  <a:lnTo>
                    <a:pt x="4790" y="1548"/>
                  </a:lnTo>
                  <a:lnTo>
                    <a:pt x="4790" y="1593"/>
                  </a:lnTo>
                  <a:lnTo>
                    <a:pt x="4801" y="1628"/>
                  </a:lnTo>
                  <a:lnTo>
                    <a:pt x="4835" y="1684"/>
                  </a:lnTo>
                  <a:lnTo>
                    <a:pt x="4892" y="1730"/>
                  </a:lnTo>
                  <a:lnTo>
                    <a:pt x="4926" y="1741"/>
                  </a:lnTo>
                  <a:lnTo>
                    <a:pt x="4972" y="1753"/>
                  </a:lnTo>
                  <a:lnTo>
                    <a:pt x="4972" y="4107"/>
                  </a:lnTo>
                  <a:lnTo>
                    <a:pt x="4926" y="4107"/>
                  </a:lnTo>
                  <a:lnTo>
                    <a:pt x="4892" y="4130"/>
                  </a:lnTo>
                  <a:lnTo>
                    <a:pt x="4835" y="4176"/>
                  </a:lnTo>
                  <a:lnTo>
                    <a:pt x="4801" y="4233"/>
                  </a:lnTo>
                  <a:lnTo>
                    <a:pt x="4790" y="4267"/>
                  </a:lnTo>
                  <a:lnTo>
                    <a:pt x="4790" y="4312"/>
                  </a:lnTo>
                  <a:lnTo>
                    <a:pt x="4790" y="4346"/>
                  </a:lnTo>
                  <a:lnTo>
                    <a:pt x="4801" y="4392"/>
                  </a:lnTo>
                  <a:lnTo>
                    <a:pt x="2811" y="5541"/>
                  </a:lnTo>
                  <a:lnTo>
                    <a:pt x="2776" y="5495"/>
                  </a:lnTo>
                  <a:lnTo>
                    <a:pt x="2731" y="5461"/>
                  </a:lnTo>
                  <a:lnTo>
                    <a:pt x="2685" y="5438"/>
                  </a:lnTo>
                  <a:lnTo>
                    <a:pt x="2617" y="5427"/>
                  </a:lnTo>
                  <a:lnTo>
                    <a:pt x="2560" y="5438"/>
                  </a:lnTo>
                  <a:lnTo>
                    <a:pt x="2515" y="5461"/>
                  </a:lnTo>
                  <a:lnTo>
                    <a:pt x="2469" y="5495"/>
                  </a:lnTo>
                  <a:lnTo>
                    <a:pt x="2435" y="5541"/>
                  </a:lnTo>
                  <a:lnTo>
                    <a:pt x="479" y="4415"/>
                  </a:lnTo>
                  <a:lnTo>
                    <a:pt x="490" y="4358"/>
                  </a:lnTo>
                  <a:lnTo>
                    <a:pt x="501" y="4312"/>
                  </a:lnTo>
                  <a:lnTo>
                    <a:pt x="490" y="4255"/>
                  </a:lnTo>
                  <a:lnTo>
                    <a:pt x="479" y="4221"/>
                  </a:lnTo>
                  <a:lnTo>
                    <a:pt x="456" y="4176"/>
                  </a:lnTo>
                  <a:lnTo>
                    <a:pt x="433" y="4142"/>
                  </a:lnTo>
                  <a:lnTo>
                    <a:pt x="399" y="4107"/>
                  </a:lnTo>
                  <a:lnTo>
                    <a:pt x="365" y="4085"/>
                  </a:lnTo>
                  <a:lnTo>
                    <a:pt x="319" y="4073"/>
                  </a:lnTo>
                  <a:lnTo>
                    <a:pt x="274" y="4062"/>
                  </a:lnTo>
                  <a:lnTo>
                    <a:pt x="274" y="1810"/>
                  </a:lnTo>
                  <a:lnTo>
                    <a:pt x="319" y="1798"/>
                  </a:lnTo>
                  <a:lnTo>
                    <a:pt x="365" y="1775"/>
                  </a:lnTo>
                  <a:lnTo>
                    <a:pt x="410" y="1753"/>
                  </a:lnTo>
                  <a:lnTo>
                    <a:pt x="444" y="1719"/>
                  </a:lnTo>
                  <a:lnTo>
                    <a:pt x="467" y="1684"/>
                  </a:lnTo>
                  <a:lnTo>
                    <a:pt x="490" y="1639"/>
                  </a:lnTo>
                  <a:lnTo>
                    <a:pt x="501" y="1593"/>
                  </a:lnTo>
                  <a:lnTo>
                    <a:pt x="513" y="1548"/>
                  </a:lnTo>
                  <a:lnTo>
                    <a:pt x="501" y="1502"/>
                  </a:lnTo>
                  <a:lnTo>
                    <a:pt x="490" y="1457"/>
                  </a:lnTo>
                  <a:lnTo>
                    <a:pt x="2458" y="319"/>
                  </a:lnTo>
                  <a:lnTo>
                    <a:pt x="2492" y="354"/>
                  </a:lnTo>
                  <a:lnTo>
                    <a:pt x="2526" y="376"/>
                  </a:lnTo>
                  <a:lnTo>
                    <a:pt x="2572" y="399"/>
                  </a:lnTo>
                  <a:lnTo>
                    <a:pt x="2674" y="399"/>
                  </a:lnTo>
                  <a:lnTo>
                    <a:pt x="2720" y="376"/>
                  </a:lnTo>
                  <a:lnTo>
                    <a:pt x="2754" y="354"/>
                  </a:lnTo>
                  <a:lnTo>
                    <a:pt x="2788" y="319"/>
                  </a:lnTo>
                  <a:close/>
                  <a:moveTo>
                    <a:pt x="5154" y="4426"/>
                  </a:moveTo>
                  <a:lnTo>
                    <a:pt x="7156" y="5575"/>
                  </a:lnTo>
                  <a:lnTo>
                    <a:pt x="7145" y="5620"/>
                  </a:lnTo>
                  <a:lnTo>
                    <a:pt x="7145" y="5654"/>
                  </a:lnTo>
                  <a:lnTo>
                    <a:pt x="7145" y="5700"/>
                  </a:lnTo>
                  <a:lnTo>
                    <a:pt x="7156" y="5734"/>
                  </a:lnTo>
                  <a:lnTo>
                    <a:pt x="7179" y="5768"/>
                  </a:lnTo>
                  <a:lnTo>
                    <a:pt x="7201" y="5802"/>
                  </a:lnTo>
                  <a:lnTo>
                    <a:pt x="7224" y="5825"/>
                  </a:lnTo>
                  <a:lnTo>
                    <a:pt x="7258" y="5848"/>
                  </a:lnTo>
                  <a:lnTo>
                    <a:pt x="7304" y="5871"/>
                  </a:lnTo>
                  <a:lnTo>
                    <a:pt x="7338" y="5871"/>
                  </a:lnTo>
                  <a:lnTo>
                    <a:pt x="7338" y="8203"/>
                  </a:lnTo>
                  <a:lnTo>
                    <a:pt x="7304" y="8214"/>
                  </a:lnTo>
                  <a:lnTo>
                    <a:pt x="7270" y="8225"/>
                  </a:lnTo>
                  <a:lnTo>
                    <a:pt x="7213" y="8271"/>
                  </a:lnTo>
                  <a:lnTo>
                    <a:pt x="7167" y="8339"/>
                  </a:lnTo>
                  <a:lnTo>
                    <a:pt x="7156" y="8373"/>
                  </a:lnTo>
                  <a:lnTo>
                    <a:pt x="7156" y="8407"/>
                  </a:lnTo>
                  <a:lnTo>
                    <a:pt x="7156" y="8453"/>
                  </a:lnTo>
                  <a:lnTo>
                    <a:pt x="7179" y="8498"/>
                  </a:lnTo>
                  <a:lnTo>
                    <a:pt x="5199" y="9636"/>
                  </a:lnTo>
                  <a:lnTo>
                    <a:pt x="5154" y="9590"/>
                  </a:lnTo>
                  <a:lnTo>
                    <a:pt x="5108" y="9556"/>
                  </a:lnTo>
                  <a:lnTo>
                    <a:pt x="5051" y="9533"/>
                  </a:lnTo>
                  <a:lnTo>
                    <a:pt x="4995" y="9522"/>
                  </a:lnTo>
                  <a:lnTo>
                    <a:pt x="4926" y="9533"/>
                  </a:lnTo>
                  <a:lnTo>
                    <a:pt x="4869" y="9556"/>
                  </a:lnTo>
                  <a:lnTo>
                    <a:pt x="4824" y="9590"/>
                  </a:lnTo>
                  <a:lnTo>
                    <a:pt x="4790" y="9636"/>
                  </a:lnTo>
                  <a:lnTo>
                    <a:pt x="2845" y="8521"/>
                  </a:lnTo>
                  <a:lnTo>
                    <a:pt x="2867" y="8464"/>
                  </a:lnTo>
                  <a:lnTo>
                    <a:pt x="2867" y="8407"/>
                  </a:lnTo>
                  <a:lnTo>
                    <a:pt x="2867" y="8362"/>
                  </a:lnTo>
                  <a:lnTo>
                    <a:pt x="2856" y="8316"/>
                  </a:lnTo>
                  <a:lnTo>
                    <a:pt x="2833" y="8282"/>
                  </a:lnTo>
                  <a:lnTo>
                    <a:pt x="2811" y="8248"/>
                  </a:lnTo>
                  <a:lnTo>
                    <a:pt x="2776" y="8214"/>
                  </a:lnTo>
                  <a:lnTo>
                    <a:pt x="2731" y="8191"/>
                  </a:lnTo>
                  <a:lnTo>
                    <a:pt x="2685" y="8168"/>
                  </a:lnTo>
                  <a:lnTo>
                    <a:pt x="2640" y="8168"/>
                  </a:lnTo>
                  <a:lnTo>
                    <a:pt x="2640" y="5882"/>
                  </a:lnTo>
                  <a:lnTo>
                    <a:pt x="2685" y="5871"/>
                  </a:lnTo>
                  <a:lnTo>
                    <a:pt x="2720" y="5859"/>
                  </a:lnTo>
                  <a:lnTo>
                    <a:pt x="2754" y="5836"/>
                  </a:lnTo>
                  <a:lnTo>
                    <a:pt x="2788" y="5802"/>
                  </a:lnTo>
                  <a:lnTo>
                    <a:pt x="2811" y="5768"/>
                  </a:lnTo>
                  <a:lnTo>
                    <a:pt x="2833" y="5734"/>
                  </a:lnTo>
                  <a:lnTo>
                    <a:pt x="2845" y="5700"/>
                  </a:lnTo>
                  <a:lnTo>
                    <a:pt x="2845" y="5654"/>
                  </a:lnTo>
                  <a:lnTo>
                    <a:pt x="2845" y="5609"/>
                  </a:lnTo>
                  <a:lnTo>
                    <a:pt x="2833" y="5575"/>
                  </a:lnTo>
                  <a:lnTo>
                    <a:pt x="4824" y="4426"/>
                  </a:lnTo>
                  <a:lnTo>
                    <a:pt x="4858" y="4460"/>
                  </a:lnTo>
                  <a:lnTo>
                    <a:pt x="4904" y="4494"/>
                  </a:lnTo>
                  <a:lnTo>
                    <a:pt x="4938" y="4506"/>
                  </a:lnTo>
                  <a:lnTo>
                    <a:pt x="4995" y="4517"/>
                  </a:lnTo>
                  <a:lnTo>
                    <a:pt x="5040" y="4506"/>
                  </a:lnTo>
                  <a:lnTo>
                    <a:pt x="5086" y="4494"/>
                  </a:lnTo>
                  <a:lnTo>
                    <a:pt x="5131" y="4460"/>
                  </a:lnTo>
                  <a:lnTo>
                    <a:pt x="5154" y="4426"/>
                  </a:lnTo>
                  <a:close/>
                  <a:moveTo>
                    <a:pt x="2583" y="1"/>
                  </a:moveTo>
                  <a:lnTo>
                    <a:pt x="2549" y="12"/>
                  </a:lnTo>
                  <a:lnTo>
                    <a:pt x="2515" y="35"/>
                  </a:lnTo>
                  <a:lnTo>
                    <a:pt x="2481" y="58"/>
                  </a:lnTo>
                  <a:lnTo>
                    <a:pt x="2458" y="92"/>
                  </a:lnTo>
                  <a:lnTo>
                    <a:pt x="2435" y="126"/>
                  </a:lnTo>
                  <a:lnTo>
                    <a:pt x="2424" y="160"/>
                  </a:lnTo>
                  <a:lnTo>
                    <a:pt x="2424" y="206"/>
                  </a:lnTo>
                  <a:lnTo>
                    <a:pt x="2424" y="240"/>
                  </a:lnTo>
                  <a:lnTo>
                    <a:pt x="2435" y="285"/>
                  </a:lnTo>
                  <a:lnTo>
                    <a:pt x="467" y="1411"/>
                  </a:lnTo>
                  <a:lnTo>
                    <a:pt x="433" y="1366"/>
                  </a:lnTo>
                  <a:lnTo>
                    <a:pt x="376" y="1332"/>
                  </a:lnTo>
                  <a:lnTo>
                    <a:pt x="319" y="1298"/>
                  </a:lnTo>
                  <a:lnTo>
                    <a:pt x="206" y="1298"/>
                  </a:lnTo>
                  <a:lnTo>
                    <a:pt x="149" y="1309"/>
                  </a:lnTo>
                  <a:lnTo>
                    <a:pt x="115" y="1343"/>
                  </a:lnTo>
                  <a:lnTo>
                    <a:pt x="69" y="1366"/>
                  </a:lnTo>
                  <a:lnTo>
                    <a:pt x="46" y="1411"/>
                  </a:lnTo>
                  <a:lnTo>
                    <a:pt x="12" y="1446"/>
                  </a:lnTo>
                  <a:lnTo>
                    <a:pt x="1" y="1502"/>
                  </a:lnTo>
                  <a:lnTo>
                    <a:pt x="1" y="1548"/>
                  </a:lnTo>
                  <a:lnTo>
                    <a:pt x="1" y="1593"/>
                  </a:lnTo>
                  <a:lnTo>
                    <a:pt x="12" y="1639"/>
                  </a:lnTo>
                  <a:lnTo>
                    <a:pt x="35" y="1684"/>
                  </a:lnTo>
                  <a:lnTo>
                    <a:pt x="69" y="1719"/>
                  </a:lnTo>
                  <a:lnTo>
                    <a:pt x="103" y="1753"/>
                  </a:lnTo>
                  <a:lnTo>
                    <a:pt x="137" y="1775"/>
                  </a:lnTo>
                  <a:lnTo>
                    <a:pt x="183" y="1798"/>
                  </a:lnTo>
                  <a:lnTo>
                    <a:pt x="228" y="1798"/>
                  </a:lnTo>
                  <a:lnTo>
                    <a:pt x="228" y="4062"/>
                  </a:lnTo>
                  <a:lnTo>
                    <a:pt x="183" y="4073"/>
                  </a:lnTo>
                  <a:lnTo>
                    <a:pt x="137" y="4085"/>
                  </a:lnTo>
                  <a:lnTo>
                    <a:pt x="103" y="4119"/>
                  </a:lnTo>
                  <a:lnTo>
                    <a:pt x="69" y="4142"/>
                  </a:lnTo>
                  <a:lnTo>
                    <a:pt x="46" y="4176"/>
                  </a:lnTo>
                  <a:lnTo>
                    <a:pt x="24" y="4221"/>
                  </a:lnTo>
                  <a:lnTo>
                    <a:pt x="12" y="4255"/>
                  </a:lnTo>
                  <a:lnTo>
                    <a:pt x="12" y="4312"/>
                  </a:lnTo>
                  <a:lnTo>
                    <a:pt x="12" y="4358"/>
                  </a:lnTo>
                  <a:lnTo>
                    <a:pt x="24" y="4403"/>
                  </a:lnTo>
                  <a:lnTo>
                    <a:pt x="46" y="4449"/>
                  </a:lnTo>
                  <a:lnTo>
                    <a:pt x="80" y="4483"/>
                  </a:lnTo>
                  <a:lnTo>
                    <a:pt x="115" y="4506"/>
                  </a:lnTo>
                  <a:lnTo>
                    <a:pt x="160" y="4528"/>
                  </a:lnTo>
                  <a:lnTo>
                    <a:pt x="206" y="4551"/>
                  </a:lnTo>
                  <a:lnTo>
                    <a:pt x="251" y="4551"/>
                  </a:lnTo>
                  <a:lnTo>
                    <a:pt x="308" y="4540"/>
                  </a:lnTo>
                  <a:lnTo>
                    <a:pt x="365" y="4528"/>
                  </a:lnTo>
                  <a:lnTo>
                    <a:pt x="410" y="4494"/>
                  </a:lnTo>
                  <a:lnTo>
                    <a:pt x="456" y="4449"/>
                  </a:lnTo>
                  <a:lnTo>
                    <a:pt x="2412" y="5575"/>
                  </a:lnTo>
                  <a:lnTo>
                    <a:pt x="2401" y="5620"/>
                  </a:lnTo>
                  <a:lnTo>
                    <a:pt x="2401" y="5654"/>
                  </a:lnTo>
                  <a:lnTo>
                    <a:pt x="2401" y="5700"/>
                  </a:lnTo>
                  <a:lnTo>
                    <a:pt x="2412" y="5734"/>
                  </a:lnTo>
                  <a:lnTo>
                    <a:pt x="2435" y="5768"/>
                  </a:lnTo>
                  <a:lnTo>
                    <a:pt x="2458" y="5802"/>
                  </a:lnTo>
                  <a:lnTo>
                    <a:pt x="2481" y="5836"/>
                  </a:lnTo>
                  <a:lnTo>
                    <a:pt x="2515" y="5859"/>
                  </a:lnTo>
                  <a:lnTo>
                    <a:pt x="2560" y="5871"/>
                  </a:lnTo>
                  <a:lnTo>
                    <a:pt x="2594" y="5882"/>
                  </a:lnTo>
                  <a:lnTo>
                    <a:pt x="2594" y="8168"/>
                  </a:lnTo>
                  <a:lnTo>
                    <a:pt x="2549" y="8168"/>
                  </a:lnTo>
                  <a:lnTo>
                    <a:pt x="2515" y="8191"/>
                  </a:lnTo>
                  <a:lnTo>
                    <a:pt x="2469" y="8214"/>
                  </a:lnTo>
                  <a:lnTo>
                    <a:pt x="2435" y="8248"/>
                  </a:lnTo>
                  <a:lnTo>
                    <a:pt x="2412" y="8282"/>
                  </a:lnTo>
                  <a:lnTo>
                    <a:pt x="2390" y="8316"/>
                  </a:lnTo>
                  <a:lnTo>
                    <a:pt x="2378" y="8362"/>
                  </a:lnTo>
                  <a:lnTo>
                    <a:pt x="2378" y="8407"/>
                  </a:lnTo>
                  <a:lnTo>
                    <a:pt x="2378" y="8464"/>
                  </a:lnTo>
                  <a:lnTo>
                    <a:pt x="2390" y="8510"/>
                  </a:lnTo>
                  <a:lnTo>
                    <a:pt x="2412" y="8555"/>
                  </a:lnTo>
                  <a:lnTo>
                    <a:pt x="2447" y="8589"/>
                  </a:lnTo>
                  <a:lnTo>
                    <a:pt x="2481" y="8612"/>
                  </a:lnTo>
                  <a:lnTo>
                    <a:pt x="2526" y="8635"/>
                  </a:lnTo>
                  <a:lnTo>
                    <a:pt x="2572" y="8658"/>
                  </a:lnTo>
                  <a:lnTo>
                    <a:pt x="2685" y="8658"/>
                  </a:lnTo>
                  <a:lnTo>
                    <a:pt x="2742" y="8635"/>
                  </a:lnTo>
                  <a:lnTo>
                    <a:pt x="2788" y="8601"/>
                  </a:lnTo>
                  <a:lnTo>
                    <a:pt x="2822" y="8555"/>
                  </a:lnTo>
                  <a:lnTo>
                    <a:pt x="4767" y="9681"/>
                  </a:lnTo>
                  <a:lnTo>
                    <a:pt x="4756" y="9715"/>
                  </a:lnTo>
                  <a:lnTo>
                    <a:pt x="4756" y="9761"/>
                  </a:lnTo>
                  <a:lnTo>
                    <a:pt x="4756" y="9806"/>
                  </a:lnTo>
                  <a:lnTo>
                    <a:pt x="4767" y="9852"/>
                  </a:lnTo>
                  <a:lnTo>
                    <a:pt x="4790" y="9886"/>
                  </a:lnTo>
                  <a:lnTo>
                    <a:pt x="4813" y="9920"/>
                  </a:lnTo>
                  <a:lnTo>
                    <a:pt x="4847" y="9954"/>
                  </a:lnTo>
                  <a:lnTo>
                    <a:pt x="4881" y="9977"/>
                  </a:lnTo>
                  <a:lnTo>
                    <a:pt x="4926" y="9988"/>
                  </a:lnTo>
                  <a:lnTo>
                    <a:pt x="4972" y="10000"/>
                  </a:lnTo>
                  <a:lnTo>
                    <a:pt x="4972" y="10762"/>
                  </a:lnTo>
                  <a:lnTo>
                    <a:pt x="5017" y="10762"/>
                  </a:lnTo>
                  <a:lnTo>
                    <a:pt x="5017" y="10000"/>
                  </a:lnTo>
                  <a:lnTo>
                    <a:pt x="5063" y="9988"/>
                  </a:lnTo>
                  <a:lnTo>
                    <a:pt x="5097" y="9977"/>
                  </a:lnTo>
                  <a:lnTo>
                    <a:pt x="5131" y="9954"/>
                  </a:lnTo>
                  <a:lnTo>
                    <a:pt x="5165" y="9920"/>
                  </a:lnTo>
                  <a:lnTo>
                    <a:pt x="5199" y="9886"/>
                  </a:lnTo>
                  <a:lnTo>
                    <a:pt x="5211" y="9852"/>
                  </a:lnTo>
                  <a:lnTo>
                    <a:pt x="5222" y="9806"/>
                  </a:lnTo>
                  <a:lnTo>
                    <a:pt x="5233" y="9761"/>
                  </a:lnTo>
                  <a:lnTo>
                    <a:pt x="5222" y="9715"/>
                  </a:lnTo>
                  <a:lnTo>
                    <a:pt x="5211" y="9681"/>
                  </a:lnTo>
                  <a:lnTo>
                    <a:pt x="7201" y="8532"/>
                  </a:lnTo>
                  <a:lnTo>
                    <a:pt x="7224" y="8567"/>
                  </a:lnTo>
                  <a:lnTo>
                    <a:pt x="7270" y="8589"/>
                  </a:lnTo>
                  <a:lnTo>
                    <a:pt x="7315" y="8612"/>
                  </a:lnTo>
                  <a:lnTo>
                    <a:pt x="7418" y="8612"/>
                  </a:lnTo>
                  <a:lnTo>
                    <a:pt x="7452" y="8589"/>
                  </a:lnTo>
                  <a:lnTo>
                    <a:pt x="7497" y="8567"/>
                  </a:lnTo>
                  <a:lnTo>
                    <a:pt x="7531" y="8532"/>
                  </a:lnTo>
                  <a:lnTo>
                    <a:pt x="9556" y="9704"/>
                  </a:lnTo>
                  <a:lnTo>
                    <a:pt x="9556" y="9761"/>
                  </a:lnTo>
                  <a:lnTo>
                    <a:pt x="9568" y="9829"/>
                  </a:lnTo>
                  <a:lnTo>
                    <a:pt x="9602" y="9875"/>
                  </a:lnTo>
                  <a:lnTo>
                    <a:pt x="9647" y="9920"/>
                  </a:lnTo>
                  <a:lnTo>
                    <a:pt x="9704" y="9943"/>
                  </a:lnTo>
                  <a:lnTo>
                    <a:pt x="9704" y="10762"/>
                  </a:lnTo>
                  <a:lnTo>
                    <a:pt x="9750" y="10762"/>
                  </a:lnTo>
                  <a:lnTo>
                    <a:pt x="9750" y="9943"/>
                  </a:lnTo>
                  <a:lnTo>
                    <a:pt x="9818" y="9920"/>
                  </a:lnTo>
                  <a:lnTo>
                    <a:pt x="9863" y="9875"/>
                  </a:lnTo>
                  <a:lnTo>
                    <a:pt x="9897" y="9829"/>
                  </a:lnTo>
                  <a:lnTo>
                    <a:pt x="9909" y="9761"/>
                  </a:lnTo>
                  <a:lnTo>
                    <a:pt x="9909" y="9704"/>
                  </a:lnTo>
                  <a:lnTo>
                    <a:pt x="10307" y="9477"/>
                  </a:lnTo>
                  <a:lnTo>
                    <a:pt x="10307" y="9420"/>
                  </a:lnTo>
                  <a:lnTo>
                    <a:pt x="9886" y="9670"/>
                  </a:lnTo>
                  <a:lnTo>
                    <a:pt x="9852" y="9624"/>
                  </a:lnTo>
                  <a:lnTo>
                    <a:pt x="9818" y="9602"/>
                  </a:lnTo>
                  <a:lnTo>
                    <a:pt x="9784" y="9590"/>
                  </a:lnTo>
                  <a:lnTo>
                    <a:pt x="9738" y="9579"/>
                  </a:lnTo>
                  <a:lnTo>
                    <a:pt x="9681" y="9590"/>
                  </a:lnTo>
                  <a:lnTo>
                    <a:pt x="9647" y="9602"/>
                  </a:lnTo>
                  <a:lnTo>
                    <a:pt x="9613" y="9636"/>
                  </a:lnTo>
                  <a:lnTo>
                    <a:pt x="9579" y="9670"/>
                  </a:lnTo>
                  <a:lnTo>
                    <a:pt x="7554" y="8498"/>
                  </a:lnTo>
                  <a:lnTo>
                    <a:pt x="7565" y="8453"/>
                  </a:lnTo>
                  <a:lnTo>
                    <a:pt x="7565" y="8407"/>
                  </a:lnTo>
                  <a:lnTo>
                    <a:pt x="7565" y="8373"/>
                  </a:lnTo>
                  <a:lnTo>
                    <a:pt x="7554" y="8339"/>
                  </a:lnTo>
                  <a:lnTo>
                    <a:pt x="7520" y="8271"/>
                  </a:lnTo>
                  <a:lnTo>
                    <a:pt x="7452" y="8225"/>
                  </a:lnTo>
                  <a:lnTo>
                    <a:pt x="7418" y="8214"/>
                  </a:lnTo>
                  <a:lnTo>
                    <a:pt x="7383" y="8203"/>
                  </a:lnTo>
                  <a:lnTo>
                    <a:pt x="7383" y="5871"/>
                  </a:lnTo>
                  <a:lnTo>
                    <a:pt x="7429" y="5871"/>
                  </a:lnTo>
                  <a:lnTo>
                    <a:pt x="7463" y="5848"/>
                  </a:lnTo>
                  <a:lnTo>
                    <a:pt x="7497" y="5825"/>
                  </a:lnTo>
                  <a:lnTo>
                    <a:pt x="7531" y="5802"/>
                  </a:lnTo>
                  <a:lnTo>
                    <a:pt x="7554" y="5768"/>
                  </a:lnTo>
                  <a:lnTo>
                    <a:pt x="7565" y="5734"/>
                  </a:lnTo>
                  <a:lnTo>
                    <a:pt x="7577" y="5700"/>
                  </a:lnTo>
                  <a:lnTo>
                    <a:pt x="7588" y="5654"/>
                  </a:lnTo>
                  <a:lnTo>
                    <a:pt x="7577" y="5620"/>
                  </a:lnTo>
                  <a:lnTo>
                    <a:pt x="7565" y="5575"/>
                  </a:lnTo>
                  <a:lnTo>
                    <a:pt x="9533" y="4449"/>
                  </a:lnTo>
                  <a:lnTo>
                    <a:pt x="9568" y="4483"/>
                  </a:lnTo>
                  <a:lnTo>
                    <a:pt x="9624" y="4517"/>
                  </a:lnTo>
                  <a:lnTo>
                    <a:pt x="9670" y="4540"/>
                  </a:lnTo>
                  <a:lnTo>
                    <a:pt x="9738" y="4551"/>
                  </a:lnTo>
                  <a:lnTo>
                    <a:pt x="9795" y="4540"/>
                  </a:lnTo>
                  <a:lnTo>
                    <a:pt x="9841" y="4517"/>
                  </a:lnTo>
                  <a:lnTo>
                    <a:pt x="9897" y="4483"/>
                  </a:lnTo>
                  <a:lnTo>
                    <a:pt x="9932" y="4449"/>
                  </a:lnTo>
                  <a:lnTo>
                    <a:pt x="10307" y="4665"/>
                  </a:lnTo>
                  <a:lnTo>
                    <a:pt x="10307" y="4608"/>
                  </a:lnTo>
                  <a:lnTo>
                    <a:pt x="9954" y="4403"/>
                  </a:lnTo>
                  <a:lnTo>
                    <a:pt x="9966" y="4358"/>
                  </a:lnTo>
                  <a:lnTo>
                    <a:pt x="9977" y="4312"/>
                  </a:lnTo>
                  <a:lnTo>
                    <a:pt x="9966" y="4255"/>
                  </a:lnTo>
                  <a:lnTo>
                    <a:pt x="9954" y="4210"/>
                  </a:lnTo>
                  <a:lnTo>
                    <a:pt x="9932" y="4176"/>
                  </a:lnTo>
                  <a:lnTo>
                    <a:pt x="9909" y="4142"/>
                  </a:lnTo>
                  <a:lnTo>
                    <a:pt x="9863" y="4107"/>
                  </a:lnTo>
                  <a:lnTo>
                    <a:pt x="9829" y="4085"/>
                  </a:lnTo>
                  <a:lnTo>
                    <a:pt x="9784" y="4073"/>
                  </a:lnTo>
                  <a:lnTo>
                    <a:pt x="9738" y="4062"/>
                  </a:lnTo>
                  <a:lnTo>
                    <a:pt x="9681" y="4073"/>
                  </a:lnTo>
                  <a:lnTo>
                    <a:pt x="9636" y="4085"/>
                  </a:lnTo>
                  <a:lnTo>
                    <a:pt x="9602" y="4107"/>
                  </a:lnTo>
                  <a:lnTo>
                    <a:pt x="9568" y="4142"/>
                  </a:lnTo>
                  <a:lnTo>
                    <a:pt x="9533" y="4176"/>
                  </a:lnTo>
                  <a:lnTo>
                    <a:pt x="9511" y="4210"/>
                  </a:lnTo>
                  <a:lnTo>
                    <a:pt x="9499" y="4255"/>
                  </a:lnTo>
                  <a:lnTo>
                    <a:pt x="9488" y="4312"/>
                  </a:lnTo>
                  <a:lnTo>
                    <a:pt x="9499" y="4358"/>
                  </a:lnTo>
                  <a:lnTo>
                    <a:pt x="9511" y="4403"/>
                  </a:lnTo>
                  <a:lnTo>
                    <a:pt x="7554" y="5541"/>
                  </a:lnTo>
                  <a:lnTo>
                    <a:pt x="7520" y="5495"/>
                  </a:lnTo>
                  <a:lnTo>
                    <a:pt x="7474" y="5461"/>
                  </a:lnTo>
                  <a:lnTo>
                    <a:pt x="7418" y="5438"/>
                  </a:lnTo>
                  <a:lnTo>
                    <a:pt x="7361" y="5427"/>
                  </a:lnTo>
                  <a:lnTo>
                    <a:pt x="7304" y="5438"/>
                  </a:lnTo>
                  <a:lnTo>
                    <a:pt x="7258" y="5461"/>
                  </a:lnTo>
                  <a:lnTo>
                    <a:pt x="7213" y="5495"/>
                  </a:lnTo>
                  <a:lnTo>
                    <a:pt x="7179" y="5541"/>
                  </a:lnTo>
                  <a:lnTo>
                    <a:pt x="5177" y="4392"/>
                  </a:lnTo>
                  <a:lnTo>
                    <a:pt x="5188" y="4346"/>
                  </a:lnTo>
                  <a:lnTo>
                    <a:pt x="5199" y="4312"/>
                  </a:lnTo>
                  <a:lnTo>
                    <a:pt x="5199" y="4267"/>
                  </a:lnTo>
                  <a:lnTo>
                    <a:pt x="5188" y="4233"/>
                  </a:lnTo>
                  <a:lnTo>
                    <a:pt x="5142" y="4176"/>
                  </a:lnTo>
                  <a:lnTo>
                    <a:pt x="5086" y="4130"/>
                  </a:lnTo>
                  <a:lnTo>
                    <a:pt x="5051" y="4107"/>
                  </a:lnTo>
                  <a:lnTo>
                    <a:pt x="5017" y="4107"/>
                  </a:lnTo>
                  <a:lnTo>
                    <a:pt x="5017" y="1753"/>
                  </a:lnTo>
                  <a:lnTo>
                    <a:pt x="5051" y="1741"/>
                  </a:lnTo>
                  <a:lnTo>
                    <a:pt x="5086" y="1730"/>
                  </a:lnTo>
                  <a:lnTo>
                    <a:pt x="5142" y="1684"/>
                  </a:lnTo>
                  <a:lnTo>
                    <a:pt x="5188" y="1628"/>
                  </a:lnTo>
                  <a:lnTo>
                    <a:pt x="5199" y="1593"/>
                  </a:lnTo>
                  <a:lnTo>
                    <a:pt x="5199" y="1548"/>
                  </a:lnTo>
                  <a:lnTo>
                    <a:pt x="5199" y="1514"/>
                  </a:lnTo>
                  <a:lnTo>
                    <a:pt x="5177" y="1468"/>
                  </a:lnTo>
                  <a:lnTo>
                    <a:pt x="5165" y="1434"/>
                  </a:lnTo>
                  <a:lnTo>
                    <a:pt x="5142" y="1400"/>
                  </a:lnTo>
                  <a:lnTo>
                    <a:pt x="5108" y="1377"/>
                  </a:lnTo>
                  <a:lnTo>
                    <a:pt x="5074" y="1355"/>
                  </a:lnTo>
                  <a:lnTo>
                    <a:pt x="5029" y="1343"/>
                  </a:lnTo>
                  <a:lnTo>
                    <a:pt x="4995" y="1343"/>
                  </a:lnTo>
                  <a:lnTo>
                    <a:pt x="4938" y="1355"/>
                  </a:lnTo>
                  <a:lnTo>
                    <a:pt x="4892" y="1366"/>
                  </a:lnTo>
                  <a:lnTo>
                    <a:pt x="4847" y="1400"/>
                  </a:lnTo>
                  <a:lnTo>
                    <a:pt x="4813" y="1446"/>
                  </a:lnTo>
                  <a:lnTo>
                    <a:pt x="2811" y="285"/>
                  </a:lnTo>
                  <a:lnTo>
                    <a:pt x="2822" y="240"/>
                  </a:lnTo>
                  <a:lnTo>
                    <a:pt x="2822" y="206"/>
                  </a:lnTo>
                  <a:lnTo>
                    <a:pt x="2822" y="160"/>
                  </a:lnTo>
                  <a:lnTo>
                    <a:pt x="2811" y="126"/>
                  </a:lnTo>
                  <a:lnTo>
                    <a:pt x="2788" y="92"/>
                  </a:lnTo>
                  <a:lnTo>
                    <a:pt x="2765" y="58"/>
                  </a:lnTo>
                  <a:lnTo>
                    <a:pt x="2731" y="35"/>
                  </a:lnTo>
                  <a:lnTo>
                    <a:pt x="2697" y="12"/>
                  </a:lnTo>
                  <a:lnTo>
                    <a:pt x="2663" y="1"/>
                  </a:lnTo>
                  <a:lnTo>
                    <a:pt x="2583" y="1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12" name="Google Shape;183;p10"/>
            <p:cNvSpPr>
              <a:spLocks/>
            </p:cNvSpPr>
            <p:nvPr/>
          </p:nvSpPr>
          <p:spPr bwMode="auto">
            <a:xfrm>
              <a:off x="8067661" y="2296688"/>
              <a:ext cx="1076375" cy="1470543"/>
            </a:xfrm>
            <a:custGeom>
              <a:avLst/>
              <a:gdLst>
                <a:gd name="T0" fmla="*/ 52473281 w 10284"/>
                <a:gd name="T1" fmla="*/ 18951688 h 14050"/>
                <a:gd name="T2" fmla="*/ 52473281 w 10284"/>
                <a:gd name="T3" fmla="*/ 46612445 h 14050"/>
                <a:gd name="T4" fmla="*/ 28416656 w 10284"/>
                <a:gd name="T5" fmla="*/ 59320030 h 14050"/>
                <a:gd name="T6" fmla="*/ 4863888 w 10284"/>
                <a:gd name="T7" fmla="*/ 46864478 h 14050"/>
                <a:gd name="T8" fmla="*/ 2749655 w 10284"/>
                <a:gd name="T9" fmla="*/ 19565234 h 14050"/>
                <a:gd name="T10" fmla="*/ 4995347 w 10284"/>
                <a:gd name="T11" fmla="*/ 17198969 h 14050"/>
                <a:gd name="T12" fmla="*/ 28920618 w 10284"/>
                <a:gd name="T13" fmla="*/ 4370914 h 14050"/>
                <a:gd name="T14" fmla="*/ 104431820 w 10284"/>
                <a:gd name="T15" fmla="*/ 17954859 h 14050"/>
                <a:gd name="T16" fmla="*/ 104311246 w 10284"/>
                <a:gd name="T17" fmla="*/ 45484157 h 14050"/>
                <a:gd name="T18" fmla="*/ 82127915 w 10284"/>
                <a:gd name="T19" fmla="*/ 60196390 h 14050"/>
                <a:gd name="T20" fmla="*/ 56460809 w 10284"/>
                <a:gd name="T21" fmla="*/ 47729849 h 14050"/>
                <a:gd name="T22" fmla="*/ 55584449 w 10284"/>
                <a:gd name="T23" fmla="*/ 19444660 h 14050"/>
                <a:gd name="T24" fmla="*/ 56833312 w 10284"/>
                <a:gd name="T25" fmla="*/ 16202139 h 14050"/>
                <a:gd name="T26" fmla="*/ 82379844 w 10284"/>
                <a:gd name="T27" fmla="*/ 3746483 h 14050"/>
                <a:gd name="T28" fmla="*/ 104311246 w 10284"/>
                <a:gd name="T29" fmla="*/ 108923172 h 14050"/>
                <a:gd name="T30" fmla="*/ 104804218 w 10284"/>
                <a:gd name="T31" fmla="*/ 135335067 h 14050"/>
                <a:gd name="T32" fmla="*/ 82007341 w 10284"/>
                <a:gd name="T33" fmla="*/ 151033244 h 14050"/>
                <a:gd name="T34" fmla="*/ 78885288 w 10284"/>
                <a:gd name="T35" fmla="*/ 151033244 h 14050"/>
                <a:gd name="T36" fmla="*/ 56208880 w 10284"/>
                <a:gd name="T37" fmla="*/ 134962669 h 14050"/>
                <a:gd name="T38" fmla="*/ 56581383 w 10284"/>
                <a:gd name="T39" fmla="*/ 109043642 h 14050"/>
                <a:gd name="T40" fmla="*/ 78512785 w 10284"/>
                <a:gd name="T41" fmla="*/ 94342398 h 14050"/>
                <a:gd name="T42" fmla="*/ 79882118 w 10284"/>
                <a:gd name="T43" fmla="*/ 0 h 14050"/>
                <a:gd name="T44" fmla="*/ 78019813 w 10284"/>
                <a:gd name="T45" fmla="*/ 2870123 h 14050"/>
                <a:gd name="T46" fmla="*/ 52593855 w 10284"/>
                <a:gd name="T47" fmla="*/ 15205205 h 14050"/>
                <a:gd name="T48" fmla="*/ 29917447 w 10284"/>
                <a:gd name="T49" fmla="*/ 876360 h 14050"/>
                <a:gd name="T50" fmla="*/ 27047323 w 10284"/>
                <a:gd name="T51" fmla="*/ 876360 h 14050"/>
                <a:gd name="T52" fmla="*/ 4239456 w 10284"/>
                <a:gd name="T53" fmla="*/ 15336665 h 14050"/>
                <a:gd name="T54" fmla="*/ 251929 w 10284"/>
                <a:gd name="T55" fmla="*/ 16202139 h 14050"/>
                <a:gd name="T56" fmla="*/ 1380322 w 10284"/>
                <a:gd name="T57" fmla="*/ 19324191 h 14050"/>
                <a:gd name="T58" fmla="*/ 503962 w 10284"/>
                <a:gd name="T59" fmla="*/ 46108588 h 14050"/>
                <a:gd name="T60" fmla="*/ 1128289 w 10284"/>
                <a:gd name="T61" fmla="*/ 49351214 h 14050"/>
                <a:gd name="T62" fmla="*/ 25798461 w 10284"/>
                <a:gd name="T63" fmla="*/ 61565722 h 14050"/>
                <a:gd name="T64" fmla="*/ 27923684 w 10284"/>
                <a:gd name="T65" fmla="*/ 64808348 h 14050"/>
                <a:gd name="T66" fmla="*/ 31155321 w 10284"/>
                <a:gd name="T67" fmla="*/ 62683125 h 14050"/>
                <a:gd name="T68" fmla="*/ 54467045 w 10284"/>
                <a:gd name="T69" fmla="*/ 49482673 h 14050"/>
                <a:gd name="T70" fmla="*/ 77888354 w 10284"/>
                <a:gd name="T71" fmla="*/ 62562656 h 14050"/>
                <a:gd name="T72" fmla="*/ 80134151 w 10284"/>
                <a:gd name="T73" fmla="*/ 89598981 h 14050"/>
                <a:gd name="T74" fmla="*/ 77636425 w 10284"/>
                <a:gd name="T75" fmla="*/ 92348635 h 14050"/>
                <a:gd name="T76" fmla="*/ 53338756 w 10284"/>
                <a:gd name="T77" fmla="*/ 104431684 h 14050"/>
                <a:gd name="T78" fmla="*/ 51848954 w 10284"/>
                <a:gd name="T79" fmla="*/ 108167282 h 14050"/>
                <a:gd name="T80" fmla="*/ 53590685 w 10284"/>
                <a:gd name="T81" fmla="*/ 134590166 h 14050"/>
                <a:gd name="T82" fmla="*/ 51596921 w 10284"/>
                <a:gd name="T83" fmla="*/ 137832792 h 14050"/>
                <a:gd name="T84" fmla="*/ 55212051 w 10284"/>
                <a:gd name="T85" fmla="*/ 140067494 h 14050"/>
                <a:gd name="T86" fmla="*/ 79137217 w 10284"/>
                <a:gd name="T87" fmla="*/ 153410395 h 14050"/>
                <a:gd name="T88" fmla="*/ 82248384 w 10284"/>
                <a:gd name="T89" fmla="*/ 152030178 h 14050"/>
                <a:gd name="T90" fmla="*/ 107553873 w 10284"/>
                <a:gd name="T91" fmla="*/ 139574626 h 14050"/>
                <a:gd name="T92" fmla="*/ 108791746 w 10284"/>
                <a:gd name="T93" fmla="*/ 136835858 h 14050"/>
                <a:gd name="T94" fmla="*/ 106557043 w 10284"/>
                <a:gd name="T95" fmla="*/ 109788542 h 14050"/>
                <a:gd name="T96" fmla="*/ 109164249 w 10284"/>
                <a:gd name="T97" fmla="*/ 107049878 h 14050"/>
                <a:gd name="T98" fmla="*/ 107050015 w 10284"/>
                <a:gd name="T99" fmla="*/ 104431684 h 14050"/>
                <a:gd name="T100" fmla="*/ 83124744 w 10284"/>
                <a:gd name="T101" fmla="*/ 92348635 h 14050"/>
                <a:gd name="T102" fmla="*/ 80627123 w 10284"/>
                <a:gd name="T103" fmla="*/ 89598981 h 14050"/>
                <a:gd name="T104" fmla="*/ 83004275 w 10284"/>
                <a:gd name="T105" fmla="*/ 62562656 h 14050"/>
                <a:gd name="T106" fmla="*/ 106425584 w 10284"/>
                <a:gd name="T107" fmla="*/ 50096114 h 14050"/>
                <a:gd name="T108" fmla="*/ 109043779 w 10284"/>
                <a:gd name="T109" fmla="*/ 47981882 h 14050"/>
                <a:gd name="T110" fmla="*/ 107170485 w 10284"/>
                <a:gd name="T111" fmla="*/ 44739256 h 14050"/>
                <a:gd name="T112" fmla="*/ 108419348 w 10284"/>
                <a:gd name="T113" fmla="*/ 16454068 h 14050"/>
                <a:gd name="T114" fmla="*/ 105308180 w 10284"/>
                <a:gd name="T115" fmla="*/ 15336665 h 14050"/>
                <a:gd name="T116" fmla="*/ 82379844 w 10284"/>
                <a:gd name="T117" fmla="*/ 996934 h 1405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284" h="14050" extrusionOk="0">
                  <a:moveTo>
                    <a:pt x="2753" y="330"/>
                  </a:moveTo>
                  <a:lnTo>
                    <a:pt x="4744" y="1479"/>
                  </a:lnTo>
                  <a:lnTo>
                    <a:pt x="4733" y="1525"/>
                  </a:lnTo>
                  <a:lnTo>
                    <a:pt x="4733" y="1570"/>
                  </a:lnTo>
                  <a:lnTo>
                    <a:pt x="4733" y="1616"/>
                  </a:lnTo>
                  <a:lnTo>
                    <a:pt x="4744" y="1650"/>
                  </a:lnTo>
                  <a:lnTo>
                    <a:pt x="4767" y="1695"/>
                  </a:lnTo>
                  <a:lnTo>
                    <a:pt x="4790" y="1730"/>
                  </a:lnTo>
                  <a:lnTo>
                    <a:pt x="4824" y="1752"/>
                  </a:lnTo>
                  <a:lnTo>
                    <a:pt x="4858" y="1775"/>
                  </a:lnTo>
                  <a:lnTo>
                    <a:pt x="4903" y="1798"/>
                  </a:lnTo>
                  <a:lnTo>
                    <a:pt x="4949" y="1809"/>
                  </a:lnTo>
                  <a:lnTo>
                    <a:pt x="4949" y="4130"/>
                  </a:lnTo>
                  <a:lnTo>
                    <a:pt x="4881" y="4152"/>
                  </a:lnTo>
                  <a:lnTo>
                    <a:pt x="4824" y="4198"/>
                  </a:lnTo>
                  <a:lnTo>
                    <a:pt x="4790" y="4255"/>
                  </a:lnTo>
                  <a:lnTo>
                    <a:pt x="4778" y="4323"/>
                  </a:lnTo>
                  <a:lnTo>
                    <a:pt x="4778" y="4357"/>
                  </a:lnTo>
                  <a:lnTo>
                    <a:pt x="4790" y="4391"/>
                  </a:lnTo>
                  <a:lnTo>
                    <a:pt x="2810" y="5540"/>
                  </a:lnTo>
                  <a:lnTo>
                    <a:pt x="2776" y="5483"/>
                  </a:lnTo>
                  <a:lnTo>
                    <a:pt x="2719" y="5449"/>
                  </a:lnTo>
                  <a:lnTo>
                    <a:pt x="2662" y="5427"/>
                  </a:lnTo>
                  <a:lnTo>
                    <a:pt x="2594" y="5415"/>
                  </a:lnTo>
                  <a:lnTo>
                    <a:pt x="2537" y="5427"/>
                  </a:lnTo>
                  <a:lnTo>
                    <a:pt x="2480" y="5449"/>
                  </a:lnTo>
                  <a:lnTo>
                    <a:pt x="2424" y="5483"/>
                  </a:lnTo>
                  <a:lnTo>
                    <a:pt x="2389" y="5540"/>
                  </a:lnTo>
                  <a:lnTo>
                    <a:pt x="433" y="4414"/>
                  </a:lnTo>
                  <a:lnTo>
                    <a:pt x="444" y="4369"/>
                  </a:lnTo>
                  <a:lnTo>
                    <a:pt x="444" y="4323"/>
                  </a:lnTo>
                  <a:lnTo>
                    <a:pt x="444" y="4278"/>
                  </a:lnTo>
                  <a:lnTo>
                    <a:pt x="433" y="4243"/>
                  </a:lnTo>
                  <a:lnTo>
                    <a:pt x="410" y="4209"/>
                  </a:lnTo>
                  <a:lnTo>
                    <a:pt x="387" y="4175"/>
                  </a:lnTo>
                  <a:lnTo>
                    <a:pt x="365" y="4152"/>
                  </a:lnTo>
                  <a:lnTo>
                    <a:pt x="330" y="4130"/>
                  </a:lnTo>
                  <a:lnTo>
                    <a:pt x="285" y="4118"/>
                  </a:lnTo>
                  <a:lnTo>
                    <a:pt x="251" y="4107"/>
                  </a:lnTo>
                  <a:lnTo>
                    <a:pt x="251" y="1786"/>
                  </a:lnTo>
                  <a:lnTo>
                    <a:pt x="296" y="1786"/>
                  </a:lnTo>
                  <a:lnTo>
                    <a:pt x="330" y="1764"/>
                  </a:lnTo>
                  <a:lnTo>
                    <a:pt x="365" y="1752"/>
                  </a:lnTo>
                  <a:lnTo>
                    <a:pt x="399" y="1718"/>
                  </a:lnTo>
                  <a:lnTo>
                    <a:pt x="421" y="1684"/>
                  </a:lnTo>
                  <a:lnTo>
                    <a:pt x="444" y="1650"/>
                  </a:lnTo>
                  <a:lnTo>
                    <a:pt x="456" y="1604"/>
                  </a:lnTo>
                  <a:lnTo>
                    <a:pt x="456" y="1570"/>
                  </a:lnTo>
                  <a:lnTo>
                    <a:pt x="456" y="1525"/>
                  </a:lnTo>
                  <a:lnTo>
                    <a:pt x="444" y="1479"/>
                  </a:lnTo>
                  <a:lnTo>
                    <a:pt x="2446" y="330"/>
                  </a:lnTo>
                  <a:lnTo>
                    <a:pt x="2480" y="364"/>
                  </a:lnTo>
                  <a:lnTo>
                    <a:pt x="2515" y="387"/>
                  </a:lnTo>
                  <a:lnTo>
                    <a:pt x="2549" y="399"/>
                  </a:lnTo>
                  <a:lnTo>
                    <a:pt x="2594" y="410"/>
                  </a:lnTo>
                  <a:lnTo>
                    <a:pt x="2640" y="399"/>
                  </a:lnTo>
                  <a:lnTo>
                    <a:pt x="2685" y="387"/>
                  </a:lnTo>
                  <a:lnTo>
                    <a:pt x="2719" y="364"/>
                  </a:lnTo>
                  <a:lnTo>
                    <a:pt x="2753" y="330"/>
                  </a:lnTo>
                  <a:close/>
                  <a:moveTo>
                    <a:pt x="7520" y="342"/>
                  </a:moveTo>
                  <a:lnTo>
                    <a:pt x="9522" y="1502"/>
                  </a:lnTo>
                  <a:lnTo>
                    <a:pt x="9510" y="1570"/>
                  </a:lnTo>
                  <a:lnTo>
                    <a:pt x="9522" y="1604"/>
                  </a:lnTo>
                  <a:lnTo>
                    <a:pt x="9533" y="1639"/>
                  </a:lnTo>
                  <a:lnTo>
                    <a:pt x="9567" y="1695"/>
                  </a:lnTo>
                  <a:lnTo>
                    <a:pt x="9624" y="1741"/>
                  </a:lnTo>
                  <a:lnTo>
                    <a:pt x="9681" y="1764"/>
                  </a:lnTo>
                  <a:lnTo>
                    <a:pt x="9681" y="4073"/>
                  </a:lnTo>
                  <a:lnTo>
                    <a:pt x="9636" y="4084"/>
                  </a:lnTo>
                  <a:lnTo>
                    <a:pt x="9601" y="4096"/>
                  </a:lnTo>
                  <a:lnTo>
                    <a:pt x="9556" y="4118"/>
                  </a:lnTo>
                  <a:lnTo>
                    <a:pt x="9522" y="4152"/>
                  </a:lnTo>
                  <a:lnTo>
                    <a:pt x="9499" y="4187"/>
                  </a:lnTo>
                  <a:lnTo>
                    <a:pt x="9476" y="4232"/>
                  </a:lnTo>
                  <a:lnTo>
                    <a:pt x="9465" y="4278"/>
                  </a:lnTo>
                  <a:lnTo>
                    <a:pt x="9454" y="4323"/>
                  </a:lnTo>
                  <a:lnTo>
                    <a:pt x="9465" y="4380"/>
                  </a:lnTo>
                  <a:lnTo>
                    <a:pt x="9476" y="4426"/>
                  </a:lnTo>
                  <a:lnTo>
                    <a:pt x="7542" y="5540"/>
                  </a:lnTo>
                  <a:lnTo>
                    <a:pt x="7497" y="5495"/>
                  </a:lnTo>
                  <a:lnTo>
                    <a:pt x="7451" y="5461"/>
                  </a:lnTo>
                  <a:lnTo>
                    <a:pt x="7406" y="5438"/>
                  </a:lnTo>
                  <a:lnTo>
                    <a:pt x="7281" y="5438"/>
                  </a:lnTo>
                  <a:lnTo>
                    <a:pt x="7224" y="5461"/>
                  </a:lnTo>
                  <a:lnTo>
                    <a:pt x="7178" y="5495"/>
                  </a:lnTo>
                  <a:lnTo>
                    <a:pt x="7144" y="5540"/>
                  </a:lnTo>
                  <a:lnTo>
                    <a:pt x="5142" y="4391"/>
                  </a:lnTo>
                  <a:lnTo>
                    <a:pt x="5154" y="4357"/>
                  </a:lnTo>
                  <a:lnTo>
                    <a:pt x="5165" y="4323"/>
                  </a:lnTo>
                  <a:lnTo>
                    <a:pt x="5142" y="4255"/>
                  </a:lnTo>
                  <a:lnTo>
                    <a:pt x="5108" y="4198"/>
                  </a:lnTo>
                  <a:lnTo>
                    <a:pt x="5063" y="4152"/>
                  </a:lnTo>
                  <a:lnTo>
                    <a:pt x="4994" y="4130"/>
                  </a:lnTo>
                  <a:lnTo>
                    <a:pt x="4994" y="1809"/>
                  </a:lnTo>
                  <a:lnTo>
                    <a:pt x="5040" y="1798"/>
                  </a:lnTo>
                  <a:lnTo>
                    <a:pt x="5074" y="1775"/>
                  </a:lnTo>
                  <a:lnTo>
                    <a:pt x="5108" y="1752"/>
                  </a:lnTo>
                  <a:lnTo>
                    <a:pt x="5142" y="1730"/>
                  </a:lnTo>
                  <a:lnTo>
                    <a:pt x="5176" y="1695"/>
                  </a:lnTo>
                  <a:lnTo>
                    <a:pt x="5188" y="1650"/>
                  </a:lnTo>
                  <a:lnTo>
                    <a:pt x="5210" y="1616"/>
                  </a:lnTo>
                  <a:lnTo>
                    <a:pt x="5210" y="1570"/>
                  </a:lnTo>
                  <a:lnTo>
                    <a:pt x="5199" y="1525"/>
                  </a:lnTo>
                  <a:lnTo>
                    <a:pt x="5188" y="1479"/>
                  </a:lnTo>
                  <a:lnTo>
                    <a:pt x="7156" y="342"/>
                  </a:lnTo>
                  <a:lnTo>
                    <a:pt x="7190" y="376"/>
                  </a:lnTo>
                  <a:lnTo>
                    <a:pt x="7235" y="410"/>
                  </a:lnTo>
                  <a:lnTo>
                    <a:pt x="7281" y="433"/>
                  </a:lnTo>
                  <a:lnTo>
                    <a:pt x="7395" y="433"/>
                  </a:lnTo>
                  <a:lnTo>
                    <a:pt x="7440" y="410"/>
                  </a:lnTo>
                  <a:lnTo>
                    <a:pt x="7486" y="376"/>
                  </a:lnTo>
                  <a:lnTo>
                    <a:pt x="7520" y="342"/>
                  </a:lnTo>
                  <a:close/>
                  <a:moveTo>
                    <a:pt x="7554" y="8566"/>
                  </a:moveTo>
                  <a:lnTo>
                    <a:pt x="9476" y="9681"/>
                  </a:lnTo>
                  <a:lnTo>
                    <a:pt x="9465" y="9726"/>
                  </a:lnTo>
                  <a:lnTo>
                    <a:pt x="9465" y="9772"/>
                  </a:lnTo>
                  <a:lnTo>
                    <a:pt x="9465" y="9829"/>
                  </a:lnTo>
                  <a:lnTo>
                    <a:pt x="9476" y="9874"/>
                  </a:lnTo>
                  <a:lnTo>
                    <a:pt x="9499" y="9908"/>
                  </a:lnTo>
                  <a:lnTo>
                    <a:pt x="9522" y="9943"/>
                  </a:lnTo>
                  <a:lnTo>
                    <a:pt x="9556" y="9977"/>
                  </a:lnTo>
                  <a:lnTo>
                    <a:pt x="9601" y="9999"/>
                  </a:lnTo>
                  <a:lnTo>
                    <a:pt x="9636" y="10022"/>
                  </a:lnTo>
                  <a:lnTo>
                    <a:pt x="9681" y="10022"/>
                  </a:lnTo>
                  <a:lnTo>
                    <a:pt x="9681" y="12309"/>
                  </a:lnTo>
                  <a:lnTo>
                    <a:pt x="9647" y="12309"/>
                  </a:lnTo>
                  <a:lnTo>
                    <a:pt x="9601" y="12331"/>
                  </a:lnTo>
                  <a:lnTo>
                    <a:pt x="9567" y="12354"/>
                  </a:lnTo>
                  <a:lnTo>
                    <a:pt x="9545" y="12377"/>
                  </a:lnTo>
                  <a:lnTo>
                    <a:pt x="9510" y="12411"/>
                  </a:lnTo>
                  <a:lnTo>
                    <a:pt x="9499" y="12445"/>
                  </a:lnTo>
                  <a:lnTo>
                    <a:pt x="9488" y="12491"/>
                  </a:lnTo>
                  <a:lnTo>
                    <a:pt x="9476" y="12536"/>
                  </a:lnTo>
                  <a:lnTo>
                    <a:pt x="9488" y="12582"/>
                  </a:lnTo>
                  <a:lnTo>
                    <a:pt x="9499" y="12627"/>
                  </a:lnTo>
                  <a:lnTo>
                    <a:pt x="7486" y="13787"/>
                  </a:lnTo>
                  <a:lnTo>
                    <a:pt x="7451" y="13753"/>
                  </a:lnTo>
                  <a:lnTo>
                    <a:pt x="7417" y="13731"/>
                  </a:lnTo>
                  <a:lnTo>
                    <a:pt x="7383" y="13719"/>
                  </a:lnTo>
                  <a:lnTo>
                    <a:pt x="7338" y="13708"/>
                  </a:lnTo>
                  <a:lnTo>
                    <a:pt x="7292" y="13719"/>
                  </a:lnTo>
                  <a:lnTo>
                    <a:pt x="7258" y="13731"/>
                  </a:lnTo>
                  <a:lnTo>
                    <a:pt x="7224" y="13753"/>
                  </a:lnTo>
                  <a:lnTo>
                    <a:pt x="7201" y="13787"/>
                  </a:lnTo>
                  <a:lnTo>
                    <a:pt x="5210" y="12639"/>
                  </a:lnTo>
                  <a:lnTo>
                    <a:pt x="5222" y="12593"/>
                  </a:lnTo>
                  <a:lnTo>
                    <a:pt x="5233" y="12536"/>
                  </a:lnTo>
                  <a:lnTo>
                    <a:pt x="5233" y="12479"/>
                  </a:lnTo>
                  <a:lnTo>
                    <a:pt x="5210" y="12434"/>
                  </a:lnTo>
                  <a:lnTo>
                    <a:pt x="5188" y="12388"/>
                  </a:lnTo>
                  <a:lnTo>
                    <a:pt x="5165" y="12354"/>
                  </a:lnTo>
                  <a:lnTo>
                    <a:pt x="5131" y="12320"/>
                  </a:lnTo>
                  <a:lnTo>
                    <a:pt x="5085" y="12297"/>
                  </a:lnTo>
                  <a:lnTo>
                    <a:pt x="5040" y="12275"/>
                  </a:lnTo>
                  <a:lnTo>
                    <a:pt x="4994" y="12275"/>
                  </a:lnTo>
                  <a:lnTo>
                    <a:pt x="4994" y="10034"/>
                  </a:lnTo>
                  <a:lnTo>
                    <a:pt x="5040" y="10022"/>
                  </a:lnTo>
                  <a:lnTo>
                    <a:pt x="5085" y="10011"/>
                  </a:lnTo>
                  <a:lnTo>
                    <a:pt x="5119" y="9988"/>
                  </a:lnTo>
                  <a:lnTo>
                    <a:pt x="5165" y="9954"/>
                  </a:lnTo>
                  <a:lnTo>
                    <a:pt x="5188" y="9920"/>
                  </a:lnTo>
                  <a:lnTo>
                    <a:pt x="5210" y="9874"/>
                  </a:lnTo>
                  <a:lnTo>
                    <a:pt x="5222" y="9829"/>
                  </a:lnTo>
                  <a:lnTo>
                    <a:pt x="5233" y="9772"/>
                  </a:lnTo>
                  <a:lnTo>
                    <a:pt x="5222" y="9726"/>
                  </a:lnTo>
                  <a:lnTo>
                    <a:pt x="5210" y="9681"/>
                  </a:lnTo>
                  <a:lnTo>
                    <a:pt x="7133" y="8566"/>
                  </a:lnTo>
                  <a:lnTo>
                    <a:pt x="7167" y="8612"/>
                  </a:lnTo>
                  <a:lnTo>
                    <a:pt x="7224" y="8646"/>
                  </a:lnTo>
                  <a:lnTo>
                    <a:pt x="7281" y="8669"/>
                  </a:lnTo>
                  <a:lnTo>
                    <a:pt x="7338" y="8680"/>
                  </a:lnTo>
                  <a:lnTo>
                    <a:pt x="7406" y="8669"/>
                  </a:lnTo>
                  <a:lnTo>
                    <a:pt x="7463" y="8657"/>
                  </a:lnTo>
                  <a:lnTo>
                    <a:pt x="7508" y="8612"/>
                  </a:lnTo>
                  <a:lnTo>
                    <a:pt x="7554" y="8566"/>
                  </a:lnTo>
                  <a:close/>
                  <a:moveTo>
                    <a:pt x="7292" y="0"/>
                  </a:moveTo>
                  <a:lnTo>
                    <a:pt x="7258" y="12"/>
                  </a:lnTo>
                  <a:lnTo>
                    <a:pt x="7213" y="35"/>
                  </a:lnTo>
                  <a:lnTo>
                    <a:pt x="7190" y="57"/>
                  </a:lnTo>
                  <a:lnTo>
                    <a:pt x="7156" y="91"/>
                  </a:lnTo>
                  <a:lnTo>
                    <a:pt x="7133" y="137"/>
                  </a:lnTo>
                  <a:lnTo>
                    <a:pt x="7122" y="171"/>
                  </a:lnTo>
                  <a:lnTo>
                    <a:pt x="7122" y="217"/>
                  </a:lnTo>
                  <a:lnTo>
                    <a:pt x="7122" y="262"/>
                  </a:lnTo>
                  <a:lnTo>
                    <a:pt x="7133" y="308"/>
                  </a:lnTo>
                  <a:lnTo>
                    <a:pt x="5176" y="1434"/>
                  </a:lnTo>
                  <a:lnTo>
                    <a:pt x="5131" y="1388"/>
                  </a:lnTo>
                  <a:lnTo>
                    <a:pt x="5085" y="1354"/>
                  </a:lnTo>
                  <a:lnTo>
                    <a:pt x="5028" y="1331"/>
                  </a:lnTo>
                  <a:lnTo>
                    <a:pt x="4903" y="1331"/>
                  </a:lnTo>
                  <a:lnTo>
                    <a:pt x="4858" y="1354"/>
                  </a:lnTo>
                  <a:lnTo>
                    <a:pt x="4801" y="1388"/>
                  </a:lnTo>
                  <a:lnTo>
                    <a:pt x="4767" y="1434"/>
                  </a:lnTo>
                  <a:lnTo>
                    <a:pt x="2776" y="285"/>
                  </a:lnTo>
                  <a:lnTo>
                    <a:pt x="2788" y="251"/>
                  </a:lnTo>
                  <a:lnTo>
                    <a:pt x="2788" y="217"/>
                  </a:lnTo>
                  <a:lnTo>
                    <a:pt x="2788" y="182"/>
                  </a:lnTo>
                  <a:lnTo>
                    <a:pt x="2776" y="148"/>
                  </a:lnTo>
                  <a:lnTo>
                    <a:pt x="2753" y="114"/>
                  </a:lnTo>
                  <a:lnTo>
                    <a:pt x="2731" y="80"/>
                  </a:lnTo>
                  <a:lnTo>
                    <a:pt x="2708" y="57"/>
                  </a:lnTo>
                  <a:lnTo>
                    <a:pt x="2674" y="46"/>
                  </a:lnTo>
                  <a:lnTo>
                    <a:pt x="2640" y="35"/>
                  </a:lnTo>
                  <a:lnTo>
                    <a:pt x="2594" y="23"/>
                  </a:lnTo>
                  <a:lnTo>
                    <a:pt x="2560" y="35"/>
                  </a:lnTo>
                  <a:lnTo>
                    <a:pt x="2526" y="46"/>
                  </a:lnTo>
                  <a:lnTo>
                    <a:pt x="2492" y="57"/>
                  </a:lnTo>
                  <a:lnTo>
                    <a:pt x="2469" y="80"/>
                  </a:lnTo>
                  <a:lnTo>
                    <a:pt x="2446" y="114"/>
                  </a:lnTo>
                  <a:lnTo>
                    <a:pt x="2424" y="148"/>
                  </a:lnTo>
                  <a:lnTo>
                    <a:pt x="2412" y="182"/>
                  </a:lnTo>
                  <a:lnTo>
                    <a:pt x="2412" y="217"/>
                  </a:lnTo>
                  <a:lnTo>
                    <a:pt x="2412" y="251"/>
                  </a:lnTo>
                  <a:lnTo>
                    <a:pt x="2424" y="285"/>
                  </a:lnTo>
                  <a:lnTo>
                    <a:pt x="421" y="1445"/>
                  </a:lnTo>
                  <a:lnTo>
                    <a:pt x="387" y="1400"/>
                  </a:lnTo>
                  <a:lnTo>
                    <a:pt x="342" y="1366"/>
                  </a:lnTo>
                  <a:lnTo>
                    <a:pt x="285" y="1343"/>
                  </a:lnTo>
                  <a:lnTo>
                    <a:pt x="183" y="1343"/>
                  </a:lnTo>
                  <a:lnTo>
                    <a:pt x="137" y="1354"/>
                  </a:lnTo>
                  <a:lnTo>
                    <a:pt x="103" y="1377"/>
                  </a:lnTo>
                  <a:lnTo>
                    <a:pt x="69" y="1411"/>
                  </a:lnTo>
                  <a:lnTo>
                    <a:pt x="46" y="1434"/>
                  </a:lnTo>
                  <a:lnTo>
                    <a:pt x="23" y="1479"/>
                  </a:lnTo>
                  <a:lnTo>
                    <a:pt x="12" y="1525"/>
                  </a:lnTo>
                  <a:lnTo>
                    <a:pt x="1" y="1570"/>
                  </a:lnTo>
                  <a:lnTo>
                    <a:pt x="1" y="1604"/>
                  </a:lnTo>
                  <a:lnTo>
                    <a:pt x="23" y="1650"/>
                  </a:lnTo>
                  <a:lnTo>
                    <a:pt x="35" y="1684"/>
                  </a:lnTo>
                  <a:lnTo>
                    <a:pt x="57" y="1718"/>
                  </a:lnTo>
                  <a:lnTo>
                    <a:pt x="92" y="1741"/>
                  </a:lnTo>
                  <a:lnTo>
                    <a:pt x="126" y="1764"/>
                  </a:lnTo>
                  <a:lnTo>
                    <a:pt x="160" y="1786"/>
                  </a:lnTo>
                  <a:lnTo>
                    <a:pt x="205" y="1786"/>
                  </a:lnTo>
                  <a:lnTo>
                    <a:pt x="205" y="4107"/>
                  </a:lnTo>
                  <a:lnTo>
                    <a:pt x="160" y="4118"/>
                  </a:lnTo>
                  <a:lnTo>
                    <a:pt x="126" y="4130"/>
                  </a:lnTo>
                  <a:lnTo>
                    <a:pt x="92" y="4152"/>
                  </a:lnTo>
                  <a:lnTo>
                    <a:pt x="69" y="4175"/>
                  </a:lnTo>
                  <a:lnTo>
                    <a:pt x="46" y="4209"/>
                  </a:lnTo>
                  <a:lnTo>
                    <a:pt x="23" y="4243"/>
                  </a:lnTo>
                  <a:lnTo>
                    <a:pt x="12" y="4278"/>
                  </a:lnTo>
                  <a:lnTo>
                    <a:pt x="12" y="4323"/>
                  </a:lnTo>
                  <a:lnTo>
                    <a:pt x="12" y="4369"/>
                  </a:lnTo>
                  <a:lnTo>
                    <a:pt x="35" y="4403"/>
                  </a:lnTo>
                  <a:lnTo>
                    <a:pt x="46" y="4448"/>
                  </a:lnTo>
                  <a:lnTo>
                    <a:pt x="80" y="4482"/>
                  </a:lnTo>
                  <a:lnTo>
                    <a:pt x="103" y="4505"/>
                  </a:lnTo>
                  <a:lnTo>
                    <a:pt x="148" y="4528"/>
                  </a:lnTo>
                  <a:lnTo>
                    <a:pt x="183" y="4539"/>
                  </a:lnTo>
                  <a:lnTo>
                    <a:pt x="285" y="4539"/>
                  </a:lnTo>
                  <a:lnTo>
                    <a:pt x="330" y="4517"/>
                  </a:lnTo>
                  <a:lnTo>
                    <a:pt x="376" y="4482"/>
                  </a:lnTo>
                  <a:lnTo>
                    <a:pt x="410" y="4448"/>
                  </a:lnTo>
                  <a:lnTo>
                    <a:pt x="2367" y="5574"/>
                  </a:lnTo>
                  <a:lnTo>
                    <a:pt x="2355" y="5620"/>
                  </a:lnTo>
                  <a:lnTo>
                    <a:pt x="2344" y="5665"/>
                  </a:lnTo>
                  <a:lnTo>
                    <a:pt x="2355" y="5722"/>
                  </a:lnTo>
                  <a:lnTo>
                    <a:pt x="2367" y="5768"/>
                  </a:lnTo>
                  <a:lnTo>
                    <a:pt x="2389" y="5813"/>
                  </a:lnTo>
                  <a:lnTo>
                    <a:pt x="2424" y="5847"/>
                  </a:lnTo>
                  <a:lnTo>
                    <a:pt x="2458" y="5882"/>
                  </a:lnTo>
                  <a:lnTo>
                    <a:pt x="2503" y="5904"/>
                  </a:lnTo>
                  <a:lnTo>
                    <a:pt x="2549" y="5916"/>
                  </a:lnTo>
                  <a:lnTo>
                    <a:pt x="2594" y="5927"/>
                  </a:lnTo>
                  <a:lnTo>
                    <a:pt x="2651" y="5916"/>
                  </a:lnTo>
                  <a:lnTo>
                    <a:pt x="2697" y="5904"/>
                  </a:lnTo>
                  <a:lnTo>
                    <a:pt x="2742" y="5882"/>
                  </a:lnTo>
                  <a:lnTo>
                    <a:pt x="2776" y="5847"/>
                  </a:lnTo>
                  <a:lnTo>
                    <a:pt x="2810" y="5813"/>
                  </a:lnTo>
                  <a:lnTo>
                    <a:pt x="2833" y="5768"/>
                  </a:lnTo>
                  <a:lnTo>
                    <a:pt x="2844" y="5722"/>
                  </a:lnTo>
                  <a:lnTo>
                    <a:pt x="2856" y="5665"/>
                  </a:lnTo>
                  <a:lnTo>
                    <a:pt x="2844" y="5620"/>
                  </a:lnTo>
                  <a:lnTo>
                    <a:pt x="2833" y="5574"/>
                  </a:lnTo>
                  <a:lnTo>
                    <a:pt x="4812" y="4437"/>
                  </a:lnTo>
                  <a:lnTo>
                    <a:pt x="4846" y="4471"/>
                  </a:lnTo>
                  <a:lnTo>
                    <a:pt x="4881" y="4494"/>
                  </a:lnTo>
                  <a:lnTo>
                    <a:pt x="4926" y="4505"/>
                  </a:lnTo>
                  <a:lnTo>
                    <a:pt x="4972" y="4517"/>
                  </a:lnTo>
                  <a:lnTo>
                    <a:pt x="5017" y="4505"/>
                  </a:lnTo>
                  <a:lnTo>
                    <a:pt x="5063" y="4494"/>
                  </a:lnTo>
                  <a:lnTo>
                    <a:pt x="5097" y="4471"/>
                  </a:lnTo>
                  <a:lnTo>
                    <a:pt x="5119" y="4437"/>
                  </a:lnTo>
                  <a:lnTo>
                    <a:pt x="7122" y="5586"/>
                  </a:lnTo>
                  <a:lnTo>
                    <a:pt x="7110" y="5631"/>
                  </a:lnTo>
                  <a:lnTo>
                    <a:pt x="7099" y="5665"/>
                  </a:lnTo>
                  <a:lnTo>
                    <a:pt x="7110" y="5711"/>
                  </a:lnTo>
                  <a:lnTo>
                    <a:pt x="7122" y="5756"/>
                  </a:lnTo>
                  <a:lnTo>
                    <a:pt x="7144" y="5791"/>
                  </a:lnTo>
                  <a:lnTo>
                    <a:pt x="7167" y="5825"/>
                  </a:lnTo>
                  <a:lnTo>
                    <a:pt x="7201" y="5859"/>
                  </a:lnTo>
                  <a:lnTo>
                    <a:pt x="7235" y="5882"/>
                  </a:lnTo>
                  <a:lnTo>
                    <a:pt x="7269" y="5893"/>
                  </a:lnTo>
                  <a:lnTo>
                    <a:pt x="7315" y="5904"/>
                  </a:lnTo>
                  <a:lnTo>
                    <a:pt x="7315" y="8179"/>
                  </a:lnTo>
                  <a:lnTo>
                    <a:pt x="7269" y="8179"/>
                  </a:lnTo>
                  <a:lnTo>
                    <a:pt x="7224" y="8202"/>
                  </a:lnTo>
                  <a:lnTo>
                    <a:pt x="7190" y="8225"/>
                  </a:lnTo>
                  <a:lnTo>
                    <a:pt x="7156" y="8259"/>
                  </a:lnTo>
                  <a:lnTo>
                    <a:pt x="7122" y="8293"/>
                  </a:lnTo>
                  <a:lnTo>
                    <a:pt x="7099" y="8339"/>
                  </a:lnTo>
                  <a:lnTo>
                    <a:pt x="7087" y="8384"/>
                  </a:lnTo>
                  <a:lnTo>
                    <a:pt x="7087" y="8430"/>
                  </a:lnTo>
                  <a:lnTo>
                    <a:pt x="7087" y="8487"/>
                  </a:lnTo>
                  <a:lnTo>
                    <a:pt x="7110" y="8532"/>
                  </a:lnTo>
                  <a:lnTo>
                    <a:pt x="5188" y="9635"/>
                  </a:lnTo>
                  <a:lnTo>
                    <a:pt x="5154" y="9590"/>
                  </a:lnTo>
                  <a:lnTo>
                    <a:pt x="5097" y="9556"/>
                  </a:lnTo>
                  <a:lnTo>
                    <a:pt x="5040" y="9522"/>
                  </a:lnTo>
                  <a:lnTo>
                    <a:pt x="4915" y="9522"/>
                  </a:lnTo>
                  <a:lnTo>
                    <a:pt x="4869" y="9533"/>
                  </a:lnTo>
                  <a:lnTo>
                    <a:pt x="4824" y="9567"/>
                  </a:lnTo>
                  <a:lnTo>
                    <a:pt x="4790" y="9590"/>
                  </a:lnTo>
                  <a:lnTo>
                    <a:pt x="4755" y="9635"/>
                  </a:lnTo>
                  <a:lnTo>
                    <a:pt x="4733" y="9681"/>
                  </a:lnTo>
                  <a:lnTo>
                    <a:pt x="4721" y="9726"/>
                  </a:lnTo>
                  <a:lnTo>
                    <a:pt x="4710" y="9772"/>
                  </a:lnTo>
                  <a:lnTo>
                    <a:pt x="4710" y="9829"/>
                  </a:lnTo>
                  <a:lnTo>
                    <a:pt x="4733" y="9874"/>
                  </a:lnTo>
                  <a:lnTo>
                    <a:pt x="4755" y="9920"/>
                  </a:lnTo>
                  <a:lnTo>
                    <a:pt x="4778" y="9954"/>
                  </a:lnTo>
                  <a:lnTo>
                    <a:pt x="4812" y="9988"/>
                  </a:lnTo>
                  <a:lnTo>
                    <a:pt x="4858" y="10011"/>
                  </a:lnTo>
                  <a:lnTo>
                    <a:pt x="4892" y="10022"/>
                  </a:lnTo>
                  <a:lnTo>
                    <a:pt x="4949" y="10034"/>
                  </a:lnTo>
                  <a:lnTo>
                    <a:pt x="4949" y="12275"/>
                  </a:lnTo>
                  <a:lnTo>
                    <a:pt x="4892" y="12286"/>
                  </a:lnTo>
                  <a:lnTo>
                    <a:pt x="4846" y="12297"/>
                  </a:lnTo>
                  <a:lnTo>
                    <a:pt x="4812" y="12320"/>
                  </a:lnTo>
                  <a:lnTo>
                    <a:pt x="4778" y="12354"/>
                  </a:lnTo>
                  <a:lnTo>
                    <a:pt x="4744" y="12388"/>
                  </a:lnTo>
                  <a:lnTo>
                    <a:pt x="4721" y="12434"/>
                  </a:lnTo>
                  <a:lnTo>
                    <a:pt x="4710" y="12479"/>
                  </a:lnTo>
                  <a:lnTo>
                    <a:pt x="4710" y="12536"/>
                  </a:lnTo>
                  <a:lnTo>
                    <a:pt x="4710" y="12582"/>
                  </a:lnTo>
                  <a:lnTo>
                    <a:pt x="4721" y="12639"/>
                  </a:lnTo>
                  <a:lnTo>
                    <a:pt x="4755" y="12684"/>
                  </a:lnTo>
                  <a:lnTo>
                    <a:pt x="4778" y="12718"/>
                  </a:lnTo>
                  <a:lnTo>
                    <a:pt x="4824" y="12752"/>
                  </a:lnTo>
                  <a:lnTo>
                    <a:pt x="4869" y="12775"/>
                  </a:lnTo>
                  <a:lnTo>
                    <a:pt x="4915" y="12786"/>
                  </a:lnTo>
                  <a:lnTo>
                    <a:pt x="4972" y="12798"/>
                  </a:lnTo>
                  <a:lnTo>
                    <a:pt x="5040" y="12786"/>
                  </a:lnTo>
                  <a:lnTo>
                    <a:pt x="5097" y="12764"/>
                  </a:lnTo>
                  <a:lnTo>
                    <a:pt x="5142" y="12730"/>
                  </a:lnTo>
                  <a:lnTo>
                    <a:pt x="5188" y="12684"/>
                  </a:lnTo>
                  <a:lnTo>
                    <a:pt x="7178" y="13833"/>
                  </a:lnTo>
                  <a:lnTo>
                    <a:pt x="7167" y="13878"/>
                  </a:lnTo>
                  <a:lnTo>
                    <a:pt x="7167" y="13913"/>
                  </a:lnTo>
                  <a:lnTo>
                    <a:pt x="7178" y="13947"/>
                  </a:lnTo>
                  <a:lnTo>
                    <a:pt x="7224" y="14004"/>
                  </a:lnTo>
                  <a:lnTo>
                    <a:pt x="7269" y="14038"/>
                  </a:lnTo>
                  <a:lnTo>
                    <a:pt x="7304" y="14049"/>
                  </a:lnTo>
                  <a:lnTo>
                    <a:pt x="7372" y="14049"/>
                  </a:lnTo>
                  <a:lnTo>
                    <a:pt x="7406" y="14038"/>
                  </a:lnTo>
                  <a:lnTo>
                    <a:pt x="7463" y="14004"/>
                  </a:lnTo>
                  <a:lnTo>
                    <a:pt x="7497" y="13947"/>
                  </a:lnTo>
                  <a:lnTo>
                    <a:pt x="7508" y="13913"/>
                  </a:lnTo>
                  <a:lnTo>
                    <a:pt x="7508" y="13878"/>
                  </a:lnTo>
                  <a:lnTo>
                    <a:pt x="7497" y="13833"/>
                  </a:lnTo>
                  <a:lnTo>
                    <a:pt x="9522" y="12661"/>
                  </a:lnTo>
                  <a:lnTo>
                    <a:pt x="9556" y="12707"/>
                  </a:lnTo>
                  <a:lnTo>
                    <a:pt x="9601" y="12741"/>
                  </a:lnTo>
                  <a:lnTo>
                    <a:pt x="9658" y="12752"/>
                  </a:lnTo>
                  <a:lnTo>
                    <a:pt x="9715" y="12764"/>
                  </a:lnTo>
                  <a:lnTo>
                    <a:pt x="9761" y="12752"/>
                  </a:lnTo>
                  <a:lnTo>
                    <a:pt x="9818" y="12741"/>
                  </a:lnTo>
                  <a:lnTo>
                    <a:pt x="9863" y="12707"/>
                  </a:lnTo>
                  <a:lnTo>
                    <a:pt x="9897" y="12661"/>
                  </a:lnTo>
                  <a:lnTo>
                    <a:pt x="10284" y="12889"/>
                  </a:lnTo>
                  <a:lnTo>
                    <a:pt x="10284" y="12832"/>
                  </a:lnTo>
                  <a:lnTo>
                    <a:pt x="9920" y="12627"/>
                  </a:lnTo>
                  <a:lnTo>
                    <a:pt x="9931" y="12582"/>
                  </a:lnTo>
                  <a:lnTo>
                    <a:pt x="9943" y="12536"/>
                  </a:lnTo>
                  <a:lnTo>
                    <a:pt x="9931" y="12491"/>
                  </a:lnTo>
                  <a:lnTo>
                    <a:pt x="9920" y="12445"/>
                  </a:lnTo>
                  <a:lnTo>
                    <a:pt x="9909" y="12411"/>
                  </a:lnTo>
                  <a:lnTo>
                    <a:pt x="9874" y="12377"/>
                  </a:lnTo>
                  <a:lnTo>
                    <a:pt x="9852" y="12354"/>
                  </a:lnTo>
                  <a:lnTo>
                    <a:pt x="9818" y="12331"/>
                  </a:lnTo>
                  <a:lnTo>
                    <a:pt x="9772" y="12309"/>
                  </a:lnTo>
                  <a:lnTo>
                    <a:pt x="9727" y="12309"/>
                  </a:lnTo>
                  <a:lnTo>
                    <a:pt x="9727" y="10022"/>
                  </a:lnTo>
                  <a:lnTo>
                    <a:pt x="9783" y="10022"/>
                  </a:lnTo>
                  <a:lnTo>
                    <a:pt x="9818" y="9999"/>
                  </a:lnTo>
                  <a:lnTo>
                    <a:pt x="9863" y="9977"/>
                  </a:lnTo>
                  <a:lnTo>
                    <a:pt x="9897" y="9943"/>
                  </a:lnTo>
                  <a:lnTo>
                    <a:pt x="9920" y="9908"/>
                  </a:lnTo>
                  <a:lnTo>
                    <a:pt x="9943" y="9874"/>
                  </a:lnTo>
                  <a:lnTo>
                    <a:pt x="9954" y="9829"/>
                  </a:lnTo>
                  <a:lnTo>
                    <a:pt x="9965" y="9772"/>
                  </a:lnTo>
                  <a:lnTo>
                    <a:pt x="9954" y="9726"/>
                  </a:lnTo>
                  <a:lnTo>
                    <a:pt x="9943" y="9681"/>
                  </a:lnTo>
                  <a:lnTo>
                    <a:pt x="10284" y="9488"/>
                  </a:lnTo>
                  <a:lnTo>
                    <a:pt x="10284" y="9431"/>
                  </a:lnTo>
                  <a:lnTo>
                    <a:pt x="9920" y="9647"/>
                  </a:lnTo>
                  <a:lnTo>
                    <a:pt x="9886" y="9601"/>
                  </a:lnTo>
                  <a:lnTo>
                    <a:pt x="9829" y="9556"/>
                  </a:lnTo>
                  <a:lnTo>
                    <a:pt x="9772" y="9533"/>
                  </a:lnTo>
                  <a:lnTo>
                    <a:pt x="9715" y="9522"/>
                  </a:lnTo>
                  <a:lnTo>
                    <a:pt x="9647" y="9533"/>
                  </a:lnTo>
                  <a:lnTo>
                    <a:pt x="9590" y="9556"/>
                  </a:lnTo>
                  <a:lnTo>
                    <a:pt x="9533" y="9601"/>
                  </a:lnTo>
                  <a:lnTo>
                    <a:pt x="9499" y="9647"/>
                  </a:lnTo>
                  <a:lnTo>
                    <a:pt x="7577" y="8532"/>
                  </a:lnTo>
                  <a:lnTo>
                    <a:pt x="7588" y="8487"/>
                  </a:lnTo>
                  <a:lnTo>
                    <a:pt x="7588" y="8430"/>
                  </a:lnTo>
                  <a:lnTo>
                    <a:pt x="7588" y="8384"/>
                  </a:lnTo>
                  <a:lnTo>
                    <a:pt x="7577" y="8339"/>
                  </a:lnTo>
                  <a:lnTo>
                    <a:pt x="7554" y="8293"/>
                  </a:lnTo>
                  <a:lnTo>
                    <a:pt x="7531" y="8259"/>
                  </a:lnTo>
                  <a:lnTo>
                    <a:pt x="7497" y="8225"/>
                  </a:lnTo>
                  <a:lnTo>
                    <a:pt x="7451" y="8202"/>
                  </a:lnTo>
                  <a:lnTo>
                    <a:pt x="7406" y="8179"/>
                  </a:lnTo>
                  <a:lnTo>
                    <a:pt x="7360" y="8179"/>
                  </a:lnTo>
                  <a:lnTo>
                    <a:pt x="7360" y="5904"/>
                  </a:lnTo>
                  <a:lnTo>
                    <a:pt x="7406" y="5893"/>
                  </a:lnTo>
                  <a:lnTo>
                    <a:pt x="7451" y="5882"/>
                  </a:lnTo>
                  <a:lnTo>
                    <a:pt x="7486" y="5859"/>
                  </a:lnTo>
                  <a:lnTo>
                    <a:pt x="7508" y="5825"/>
                  </a:lnTo>
                  <a:lnTo>
                    <a:pt x="7542" y="5791"/>
                  </a:lnTo>
                  <a:lnTo>
                    <a:pt x="7565" y="5756"/>
                  </a:lnTo>
                  <a:lnTo>
                    <a:pt x="7577" y="5711"/>
                  </a:lnTo>
                  <a:lnTo>
                    <a:pt x="7577" y="5665"/>
                  </a:lnTo>
                  <a:lnTo>
                    <a:pt x="7577" y="5631"/>
                  </a:lnTo>
                  <a:lnTo>
                    <a:pt x="7565" y="5586"/>
                  </a:lnTo>
                  <a:lnTo>
                    <a:pt x="9499" y="4460"/>
                  </a:lnTo>
                  <a:lnTo>
                    <a:pt x="9545" y="4505"/>
                  </a:lnTo>
                  <a:lnTo>
                    <a:pt x="9590" y="4539"/>
                  </a:lnTo>
                  <a:lnTo>
                    <a:pt x="9647" y="4562"/>
                  </a:lnTo>
                  <a:lnTo>
                    <a:pt x="9715" y="4573"/>
                  </a:lnTo>
                  <a:lnTo>
                    <a:pt x="9772" y="4562"/>
                  </a:lnTo>
                  <a:lnTo>
                    <a:pt x="9829" y="4539"/>
                  </a:lnTo>
                  <a:lnTo>
                    <a:pt x="9874" y="4505"/>
                  </a:lnTo>
                  <a:lnTo>
                    <a:pt x="9920" y="4460"/>
                  </a:lnTo>
                  <a:lnTo>
                    <a:pt x="10284" y="4676"/>
                  </a:lnTo>
                  <a:lnTo>
                    <a:pt x="10284" y="4619"/>
                  </a:lnTo>
                  <a:lnTo>
                    <a:pt x="9943" y="4426"/>
                  </a:lnTo>
                  <a:lnTo>
                    <a:pt x="9954" y="4380"/>
                  </a:lnTo>
                  <a:lnTo>
                    <a:pt x="9965" y="4323"/>
                  </a:lnTo>
                  <a:lnTo>
                    <a:pt x="9954" y="4278"/>
                  </a:lnTo>
                  <a:lnTo>
                    <a:pt x="9943" y="4232"/>
                  </a:lnTo>
                  <a:lnTo>
                    <a:pt x="9920" y="4187"/>
                  </a:lnTo>
                  <a:lnTo>
                    <a:pt x="9897" y="4152"/>
                  </a:lnTo>
                  <a:lnTo>
                    <a:pt x="9863" y="4118"/>
                  </a:lnTo>
                  <a:lnTo>
                    <a:pt x="9818" y="4096"/>
                  </a:lnTo>
                  <a:lnTo>
                    <a:pt x="9783" y="4084"/>
                  </a:lnTo>
                  <a:lnTo>
                    <a:pt x="9727" y="4073"/>
                  </a:lnTo>
                  <a:lnTo>
                    <a:pt x="9727" y="1764"/>
                  </a:lnTo>
                  <a:lnTo>
                    <a:pt x="9795" y="1741"/>
                  </a:lnTo>
                  <a:lnTo>
                    <a:pt x="9852" y="1695"/>
                  </a:lnTo>
                  <a:lnTo>
                    <a:pt x="9886" y="1639"/>
                  </a:lnTo>
                  <a:lnTo>
                    <a:pt x="9897" y="1604"/>
                  </a:lnTo>
                  <a:lnTo>
                    <a:pt x="9909" y="1570"/>
                  </a:lnTo>
                  <a:lnTo>
                    <a:pt x="9897" y="1502"/>
                  </a:lnTo>
                  <a:lnTo>
                    <a:pt x="10284" y="1275"/>
                  </a:lnTo>
                  <a:lnTo>
                    <a:pt x="10284" y="1218"/>
                  </a:lnTo>
                  <a:lnTo>
                    <a:pt x="9874" y="1457"/>
                  </a:lnTo>
                  <a:lnTo>
                    <a:pt x="9840" y="1422"/>
                  </a:lnTo>
                  <a:lnTo>
                    <a:pt x="9806" y="1400"/>
                  </a:lnTo>
                  <a:lnTo>
                    <a:pt x="9761" y="1377"/>
                  </a:lnTo>
                  <a:lnTo>
                    <a:pt x="9658" y="1377"/>
                  </a:lnTo>
                  <a:lnTo>
                    <a:pt x="9613" y="1400"/>
                  </a:lnTo>
                  <a:lnTo>
                    <a:pt x="9579" y="1422"/>
                  </a:lnTo>
                  <a:lnTo>
                    <a:pt x="9545" y="1457"/>
                  </a:lnTo>
                  <a:lnTo>
                    <a:pt x="7542" y="308"/>
                  </a:lnTo>
                  <a:lnTo>
                    <a:pt x="7554" y="262"/>
                  </a:lnTo>
                  <a:lnTo>
                    <a:pt x="7554" y="217"/>
                  </a:lnTo>
                  <a:lnTo>
                    <a:pt x="7554" y="171"/>
                  </a:lnTo>
                  <a:lnTo>
                    <a:pt x="7542" y="137"/>
                  </a:lnTo>
                  <a:lnTo>
                    <a:pt x="7520" y="91"/>
                  </a:lnTo>
                  <a:lnTo>
                    <a:pt x="7497" y="57"/>
                  </a:lnTo>
                  <a:lnTo>
                    <a:pt x="7463" y="35"/>
                  </a:lnTo>
                  <a:lnTo>
                    <a:pt x="7429" y="12"/>
                  </a:lnTo>
                  <a:lnTo>
                    <a:pt x="7383" y="0"/>
                  </a:lnTo>
                  <a:lnTo>
                    <a:pt x="7292" y="0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13" name="Google Shape;184;p10"/>
            <p:cNvSpPr>
              <a:spLocks/>
            </p:cNvSpPr>
            <p:nvPr/>
          </p:nvSpPr>
          <p:spPr bwMode="auto">
            <a:xfrm>
              <a:off x="0" y="2730110"/>
              <a:ext cx="1163351" cy="2328901"/>
            </a:xfrm>
            <a:custGeom>
              <a:avLst/>
              <a:gdLst>
                <a:gd name="T0" fmla="*/ 67546995 w 11115"/>
                <a:gd name="T1" fmla="*/ 63932001 h 22251"/>
                <a:gd name="T2" fmla="*/ 65180730 w 11115"/>
                <a:gd name="T3" fmla="*/ 91472294 h 22251"/>
                <a:gd name="T4" fmla="*/ 41880008 w 11115"/>
                <a:gd name="T5" fmla="*/ 103927848 h 22251"/>
                <a:gd name="T6" fmla="*/ 17834385 w 11115"/>
                <a:gd name="T7" fmla="*/ 91220261 h 22251"/>
                <a:gd name="T8" fmla="*/ 17582352 w 11115"/>
                <a:gd name="T9" fmla="*/ 63307570 h 22251"/>
                <a:gd name="T10" fmla="*/ 40631146 w 11115"/>
                <a:gd name="T11" fmla="*/ 48474864 h 22251"/>
                <a:gd name="T12" fmla="*/ 118015601 w 11115"/>
                <a:gd name="T13" fmla="*/ 61182347 h 22251"/>
                <a:gd name="T14" fmla="*/ 118387998 w 11115"/>
                <a:gd name="T15" fmla="*/ 90716403 h 22251"/>
                <a:gd name="T16" fmla="*/ 93849404 w 11115"/>
                <a:gd name="T17" fmla="*/ 104672749 h 22251"/>
                <a:gd name="T18" fmla="*/ 70537692 w 11115"/>
                <a:gd name="T19" fmla="*/ 91472294 h 22251"/>
                <a:gd name="T20" fmla="*/ 68050957 w 11115"/>
                <a:gd name="T21" fmla="*/ 63932001 h 22251"/>
                <a:gd name="T22" fmla="*/ 70044720 w 11115"/>
                <a:gd name="T23" fmla="*/ 61313806 h 22251"/>
                <a:gd name="T24" fmla="*/ 95087276 w 11115"/>
                <a:gd name="T25" fmla="*/ 48354290 h 22251"/>
                <a:gd name="T26" fmla="*/ 13967329 w 11115"/>
                <a:gd name="T27" fmla="*/ 1621261 h 22251"/>
                <a:gd name="T28" fmla="*/ 15457130 w 11115"/>
                <a:gd name="T29" fmla="*/ 3987527 h 22251"/>
                <a:gd name="T30" fmla="*/ 40379217 w 11115"/>
                <a:gd name="T31" fmla="*/ 18075332 h 22251"/>
                <a:gd name="T32" fmla="*/ 40138174 w 11115"/>
                <a:gd name="T33" fmla="*/ 47609389 h 22251"/>
                <a:gd name="T34" fmla="*/ 14460301 w 11115"/>
                <a:gd name="T35" fmla="*/ 60064943 h 22251"/>
                <a:gd name="T36" fmla="*/ 14219258 w 11115"/>
                <a:gd name="T37" fmla="*/ 63176110 h 22251"/>
                <a:gd name="T38" fmla="*/ 14087799 w 11115"/>
                <a:gd name="T39" fmla="*/ 92589698 h 22251"/>
                <a:gd name="T40" fmla="*/ 16837452 w 11115"/>
                <a:gd name="T41" fmla="*/ 93706997 h 22251"/>
                <a:gd name="T42" fmla="*/ 39634317 w 11115"/>
                <a:gd name="T43" fmla="*/ 108167304 h 22251"/>
                <a:gd name="T44" fmla="*/ 40379217 w 11115"/>
                <a:gd name="T45" fmla="*/ 135587128 h 22251"/>
                <a:gd name="T46" fmla="*/ 16705992 w 11115"/>
                <a:gd name="T47" fmla="*/ 149160086 h 22251"/>
                <a:gd name="T48" fmla="*/ 13463367 w 11115"/>
                <a:gd name="T49" fmla="*/ 150781346 h 22251"/>
                <a:gd name="T50" fmla="*/ 14712230 w 11115"/>
                <a:gd name="T51" fmla="*/ 154023973 h 22251"/>
                <a:gd name="T52" fmla="*/ 14219258 w 11115"/>
                <a:gd name="T53" fmla="*/ 182561096 h 22251"/>
                <a:gd name="T54" fmla="*/ 16454064 w 11115"/>
                <a:gd name="T55" fmla="*/ 183678499 h 22251"/>
                <a:gd name="T56" fmla="*/ 39513847 w 11115"/>
                <a:gd name="T57" fmla="*/ 197634845 h 22251"/>
                <a:gd name="T58" fmla="*/ 41135108 w 11115"/>
                <a:gd name="T59" fmla="*/ 224430237 h 22251"/>
                <a:gd name="T60" fmla="*/ 39382388 w 11115"/>
                <a:gd name="T61" fmla="*/ 227420830 h 22251"/>
                <a:gd name="T62" fmla="*/ 14964158 w 11115"/>
                <a:gd name="T63" fmla="*/ 239755915 h 22251"/>
                <a:gd name="T64" fmla="*/ 14087799 w 11115"/>
                <a:gd name="T65" fmla="*/ 242374110 h 22251"/>
                <a:gd name="T66" fmla="*/ 16837452 w 11115"/>
                <a:gd name="T67" fmla="*/ 243502503 h 22251"/>
                <a:gd name="T68" fmla="*/ 39765776 w 11115"/>
                <a:gd name="T69" fmla="*/ 228297295 h 22251"/>
                <a:gd name="T70" fmla="*/ 44125699 w 11115"/>
                <a:gd name="T71" fmla="*/ 228297295 h 22251"/>
                <a:gd name="T72" fmla="*/ 43501373 w 11115"/>
                <a:gd name="T73" fmla="*/ 224802740 h 22251"/>
                <a:gd name="T74" fmla="*/ 43873771 w 11115"/>
                <a:gd name="T75" fmla="*/ 198390735 h 22251"/>
                <a:gd name="T76" fmla="*/ 43753301 w 11115"/>
                <a:gd name="T77" fmla="*/ 194775711 h 22251"/>
                <a:gd name="T78" fmla="*/ 39765776 w 11115"/>
                <a:gd name="T79" fmla="*/ 195268683 h 22251"/>
                <a:gd name="T80" fmla="*/ 16213021 w 11115"/>
                <a:gd name="T81" fmla="*/ 154275902 h 22251"/>
                <a:gd name="T82" fmla="*/ 18579286 w 11115"/>
                <a:gd name="T83" fmla="*/ 151657707 h 22251"/>
                <a:gd name="T84" fmla="*/ 42372980 w 11115"/>
                <a:gd name="T85" fmla="*/ 138950224 h 22251"/>
                <a:gd name="T86" fmla="*/ 43994240 w 11115"/>
                <a:gd name="T87" fmla="*/ 136452498 h 22251"/>
                <a:gd name="T88" fmla="*/ 43501373 w 11115"/>
                <a:gd name="T89" fmla="*/ 108912205 h 22251"/>
                <a:gd name="T90" fmla="*/ 65684692 w 11115"/>
                <a:gd name="T91" fmla="*/ 93466058 h 22251"/>
                <a:gd name="T92" fmla="*/ 70165189 w 11115"/>
                <a:gd name="T93" fmla="*/ 93466058 h 22251"/>
                <a:gd name="T94" fmla="*/ 94221802 w 11115"/>
                <a:gd name="T95" fmla="*/ 108660276 h 22251"/>
                <a:gd name="T96" fmla="*/ 118639927 w 11115"/>
                <a:gd name="T97" fmla="*/ 93334598 h 22251"/>
                <a:gd name="T98" fmla="*/ 121630624 w 11115"/>
                <a:gd name="T99" fmla="*/ 92337664 h 22251"/>
                <a:gd name="T100" fmla="*/ 121258121 w 11115"/>
                <a:gd name="T101" fmla="*/ 63055641 h 22251"/>
                <a:gd name="T102" fmla="*/ 119768320 w 11115"/>
                <a:gd name="T103" fmla="*/ 59813014 h 22251"/>
                <a:gd name="T104" fmla="*/ 95591133 w 11115"/>
                <a:gd name="T105" fmla="*/ 46229067 h 22251"/>
                <a:gd name="T106" fmla="*/ 91976111 w 11115"/>
                <a:gd name="T107" fmla="*/ 46612559 h 22251"/>
                <a:gd name="T108" fmla="*/ 67305952 w 11115"/>
                <a:gd name="T109" fmla="*/ 59571971 h 22251"/>
                <a:gd name="T110" fmla="*/ 43369914 w 11115"/>
                <a:gd name="T111" fmla="*/ 45615625 h 22251"/>
                <a:gd name="T112" fmla="*/ 43994240 w 11115"/>
                <a:gd name="T113" fmla="*/ 16695010 h 22251"/>
                <a:gd name="T114" fmla="*/ 41376151 w 11115"/>
                <a:gd name="T115" fmla="*/ 14701246 h 22251"/>
                <a:gd name="T116" fmla="*/ 17834385 w 11115"/>
                <a:gd name="T117" fmla="*/ 1248863 h 222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1115" h="22251" extrusionOk="0">
                  <a:moveTo>
                    <a:pt x="3971" y="4391"/>
                  </a:moveTo>
                  <a:lnTo>
                    <a:pt x="6007" y="5574"/>
                  </a:lnTo>
                  <a:lnTo>
                    <a:pt x="5996" y="5631"/>
                  </a:lnTo>
                  <a:lnTo>
                    <a:pt x="5996" y="5676"/>
                  </a:lnTo>
                  <a:lnTo>
                    <a:pt x="6007" y="5711"/>
                  </a:lnTo>
                  <a:lnTo>
                    <a:pt x="6041" y="5767"/>
                  </a:lnTo>
                  <a:lnTo>
                    <a:pt x="6098" y="5813"/>
                  </a:lnTo>
                  <a:lnTo>
                    <a:pt x="6166" y="5836"/>
                  </a:lnTo>
                  <a:lnTo>
                    <a:pt x="6166" y="8145"/>
                  </a:lnTo>
                  <a:lnTo>
                    <a:pt x="6121" y="8156"/>
                  </a:lnTo>
                  <a:lnTo>
                    <a:pt x="6087" y="8168"/>
                  </a:lnTo>
                  <a:lnTo>
                    <a:pt x="6041" y="8202"/>
                  </a:lnTo>
                  <a:lnTo>
                    <a:pt x="6018" y="8225"/>
                  </a:lnTo>
                  <a:lnTo>
                    <a:pt x="5984" y="8259"/>
                  </a:lnTo>
                  <a:lnTo>
                    <a:pt x="5973" y="8304"/>
                  </a:lnTo>
                  <a:lnTo>
                    <a:pt x="5950" y="8350"/>
                  </a:lnTo>
                  <a:lnTo>
                    <a:pt x="5950" y="8395"/>
                  </a:lnTo>
                  <a:lnTo>
                    <a:pt x="5950" y="8441"/>
                  </a:lnTo>
                  <a:lnTo>
                    <a:pt x="5973" y="8486"/>
                  </a:lnTo>
                  <a:lnTo>
                    <a:pt x="4039" y="9612"/>
                  </a:lnTo>
                  <a:lnTo>
                    <a:pt x="3994" y="9555"/>
                  </a:lnTo>
                  <a:lnTo>
                    <a:pt x="3948" y="9521"/>
                  </a:lnTo>
                  <a:lnTo>
                    <a:pt x="3891" y="9499"/>
                  </a:lnTo>
                  <a:lnTo>
                    <a:pt x="3823" y="9487"/>
                  </a:lnTo>
                  <a:lnTo>
                    <a:pt x="3766" y="9499"/>
                  </a:lnTo>
                  <a:lnTo>
                    <a:pt x="3709" y="9521"/>
                  </a:lnTo>
                  <a:lnTo>
                    <a:pt x="3652" y="9567"/>
                  </a:lnTo>
                  <a:lnTo>
                    <a:pt x="3618" y="9612"/>
                  </a:lnTo>
                  <a:lnTo>
                    <a:pt x="1628" y="8463"/>
                  </a:lnTo>
                  <a:lnTo>
                    <a:pt x="1628" y="8429"/>
                  </a:lnTo>
                  <a:lnTo>
                    <a:pt x="1639" y="8395"/>
                  </a:lnTo>
                  <a:lnTo>
                    <a:pt x="1628" y="8327"/>
                  </a:lnTo>
                  <a:lnTo>
                    <a:pt x="1593" y="8270"/>
                  </a:lnTo>
                  <a:lnTo>
                    <a:pt x="1537" y="8236"/>
                  </a:lnTo>
                  <a:lnTo>
                    <a:pt x="1480" y="8213"/>
                  </a:lnTo>
                  <a:lnTo>
                    <a:pt x="1480" y="5836"/>
                  </a:lnTo>
                  <a:lnTo>
                    <a:pt x="1514" y="5836"/>
                  </a:lnTo>
                  <a:lnTo>
                    <a:pt x="1548" y="5824"/>
                  </a:lnTo>
                  <a:lnTo>
                    <a:pt x="1582" y="5802"/>
                  </a:lnTo>
                  <a:lnTo>
                    <a:pt x="1605" y="5779"/>
                  </a:lnTo>
                  <a:lnTo>
                    <a:pt x="1628" y="5745"/>
                  </a:lnTo>
                  <a:lnTo>
                    <a:pt x="1650" y="5711"/>
                  </a:lnTo>
                  <a:lnTo>
                    <a:pt x="1662" y="5676"/>
                  </a:lnTo>
                  <a:lnTo>
                    <a:pt x="1662" y="5631"/>
                  </a:lnTo>
                  <a:lnTo>
                    <a:pt x="1662" y="5597"/>
                  </a:lnTo>
                  <a:lnTo>
                    <a:pt x="1650" y="5563"/>
                  </a:lnTo>
                  <a:lnTo>
                    <a:pt x="3686" y="4391"/>
                  </a:lnTo>
                  <a:lnTo>
                    <a:pt x="3709" y="4425"/>
                  </a:lnTo>
                  <a:lnTo>
                    <a:pt x="3743" y="4448"/>
                  </a:lnTo>
                  <a:lnTo>
                    <a:pt x="3789" y="4459"/>
                  </a:lnTo>
                  <a:lnTo>
                    <a:pt x="3868" y="4459"/>
                  </a:lnTo>
                  <a:lnTo>
                    <a:pt x="3903" y="4448"/>
                  </a:lnTo>
                  <a:lnTo>
                    <a:pt x="3937" y="4425"/>
                  </a:lnTo>
                  <a:lnTo>
                    <a:pt x="3971" y="4391"/>
                  </a:lnTo>
                  <a:close/>
                  <a:moveTo>
                    <a:pt x="8703" y="4391"/>
                  </a:moveTo>
                  <a:lnTo>
                    <a:pt x="10773" y="5585"/>
                  </a:lnTo>
                  <a:lnTo>
                    <a:pt x="10762" y="5631"/>
                  </a:lnTo>
                  <a:lnTo>
                    <a:pt x="10773" y="5699"/>
                  </a:lnTo>
                  <a:lnTo>
                    <a:pt x="10807" y="5745"/>
                  </a:lnTo>
                  <a:lnTo>
                    <a:pt x="10853" y="5790"/>
                  </a:lnTo>
                  <a:lnTo>
                    <a:pt x="10910" y="5813"/>
                  </a:lnTo>
                  <a:lnTo>
                    <a:pt x="10910" y="8225"/>
                  </a:lnTo>
                  <a:lnTo>
                    <a:pt x="10853" y="8247"/>
                  </a:lnTo>
                  <a:lnTo>
                    <a:pt x="10807" y="8281"/>
                  </a:lnTo>
                  <a:lnTo>
                    <a:pt x="10773" y="8327"/>
                  </a:lnTo>
                  <a:lnTo>
                    <a:pt x="10762" y="8395"/>
                  </a:lnTo>
                  <a:lnTo>
                    <a:pt x="10773" y="8452"/>
                  </a:lnTo>
                  <a:lnTo>
                    <a:pt x="8726" y="9646"/>
                  </a:lnTo>
                  <a:lnTo>
                    <a:pt x="8692" y="9612"/>
                  </a:lnTo>
                  <a:lnTo>
                    <a:pt x="8658" y="9578"/>
                  </a:lnTo>
                  <a:lnTo>
                    <a:pt x="8612" y="9567"/>
                  </a:lnTo>
                  <a:lnTo>
                    <a:pt x="8567" y="9555"/>
                  </a:lnTo>
                  <a:lnTo>
                    <a:pt x="8521" y="9567"/>
                  </a:lnTo>
                  <a:lnTo>
                    <a:pt x="8476" y="9578"/>
                  </a:lnTo>
                  <a:lnTo>
                    <a:pt x="8441" y="9612"/>
                  </a:lnTo>
                  <a:lnTo>
                    <a:pt x="8419" y="9646"/>
                  </a:lnTo>
                  <a:lnTo>
                    <a:pt x="6428" y="8498"/>
                  </a:lnTo>
                  <a:lnTo>
                    <a:pt x="6439" y="8452"/>
                  </a:lnTo>
                  <a:lnTo>
                    <a:pt x="6451" y="8395"/>
                  </a:lnTo>
                  <a:lnTo>
                    <a:pt x="6439" y="8350"/>
                  </a:lnTo>
                  <a:lnTo>
                    <a:pt x="6428" y="8304"/>
                  </a:lnTo>
                  <a:lnTo>
                    <a:pt x="6405" y="8259"/>
                  </a:lnTo>
                  <a:lnTo>
                    <a:pt x="6382" y="8225"/>
                  </a:lnTo>
                  <a:lnTo>
                    <a:pt x="6348" y="8190"/>
                  </a:lnTo>
                  <a:lnTo>
                    <a:pt x="6303" y="8168"/>
                  </a:lnTo>
                  <a:lnTo>
                    <a:pt x="6257" y="8156"/>
                  </a:lnTo>
                  <a:lnTo>
                    <a:pt x="6212" y="8145"/>
                  </a:lnTo>
                  <a:lnTo>
                    <a:pt x="6212" y="5836"/>
                  </a:lnTo>
                  <a:lnTo>
                    <a:pt x="6257" y="5836"/>
                  </a:lnTo>
                  <a:lnTo>
                    <a:pt x="6291" y="5813"/>
                  </a:lnTo>
                  <a:lnTo>
                    <a:pt x="6348" y="5767"/>
                  </a:lnTo>
                  <a:lnTo>
                    <a:pt x="6371" y="5745"/>
                  </a:lnTo>
                  <a:lnTo>
                    <a:pt x="6382" y="5711"/>
                  </a:lnTo>
                  <a:lnTo>
                    <a:pt x="6394" y="5676"/>
                  </a:lnTo>
                  <a:lnTo>
                    <a:pt x="6405" y="5631"/>
                  </a:lnTo>
                  <a:lnTo>
                    <a:pt x="6394" y="5597"/>
                  </a:lnTo>
                  <a:lnTo>
                    <a:pt x="6394" y="5563"/>
                  </a:lnTo>
                  <a:lnTo>
                    <a:pt x="8430" y="4391"/>
                  </a:lnTo>
                  <a:lnTo>
                    <a:pt x="8453" y="4414"/>
                  </a:lnTo>
                  <a:lnTo>
                    <a:pt x="8487" y="4437"/>
                  </a:lnTo>
                  <a:lnTo>
                    <a:pt x="8521" y="4459"/>
                  </a:lnTo>
                  <a:lnTo>
                    <a:pt x="8612" y="4459"/>
                  </a:lnTo>
                  <a:lnTo>
                    <a:pt x="8646" y="4437"/>
                  </a:lnTo>
                  <a:lnTo>
                    <a:pt x="8680" y="4414"/>
                  </a:lnTo>
                  <a:lnTo>
                    <a:pt x="8703" y="4391"/>
                  </a:lnTo>
                  <a:close/>
                  <a:moveTo>
                    <a:pt x="1423" y="0"/>
                  </a:moveTo>
                  <a:lnTo>
                    <a:pt x="1389" y="11"/>
                  </a:lnTo>
                  <a:lnTo>
                    <a:pt x="1355" y="34"/>
                  </a:lnTo>
                  <a:lnTo>
                    <a:pt x="1332" y="57"/>
                  </a:lnTo>
                  <a:lnTo>
                    <a:pt x="1309" y="80"/>
                  </a:lnTo>
                  <a:lnTo>
                    <a:pt x="1286" y="114"/>
                  </a:lnTo>
                  <a:lnTo>
                    <a:pt x="1275" y="148"/>
                  </a:lnTo>
                  <a:lnTo>
                    <a:pt x="1275" y="182"/>
                  </a:lnTo>
                  <a:lnTo>
                    <a:pt x="1286" y="250"/>
                  </a:lnTo>
                  <a:lnTo>
                    <a:pt x="1" y="990"/>
                  </a:lnTo>
                  <a:lnTo>
                    <a:pt x="1" y="1047"/>
                  </a:lnTo>
                  <a:lnTo>
                    <a:pt x="1309" y="285"/>
                  </a:lnTo>
                  <a:lnTo>
                    <a:pt x="1332" y="319"/>
                  </a:lnTo>
                  <a:lnTo>
                    <a:pt x="1377" y="341"/>
                  </a:lnTo>
                  <a:lnTo>
                    <a:pt x="1411" y="364"/>
                  </a:lnTo>
                  <a:lnTo>
                    <a:pt x="1502" y="364"/>
                  </a:lnTo>
                  <a:lnTo>
                    <a:pt x="1537" y="341"/>
                  </a:lnTo>
                  <a:lnTo>
                    <a:pt x="1571" y="319"/>
                  </a:lnTo>
                  <a:lnTo>
                    <a:pt x="1605" y="296"/>
                  </a:lnTo>
                  <a:lnTo>
                    <a:pt x="3652" y="1468"/>
                  </a:lnTo>
                  <a:lnTo>
                    <a:pt x="3641" y="1524"/>
                  </a:lnTo>
                  <a:lnTo>
                    <a:pt x="3652" y="1593"/>
                  </a:lnTo>
                  <a:lnTo>
                    <a:pt x="3686" y="1650"/>
                  </a:lnTo>
                  <a:lnTo>
                    <a:pt x="3732" y="1695"/>
                  </a:lnTo>
                  <a:lnTo>
                    <a:pt x="3800" y="1718"/>
                  </a:lnTo>
                  <a:lnTo>
                    <a:pt x="3800" y="4118"/>
                  </a:lnTo>
                  <a:lnTo>
                    <a:pt x="3743" y="4129"/>
                  </a:lnTo>
                  <a:lnTo>
                    <a:pt x="3698" y="4175"/>
                  </a:lnTo>
                  <a:lnTo>
                    <a:pt x="3664" y="4220"/>
                  </a:lnTo>
                  <a:lnTo>
                    <a:pt x="3652" y="4289"/>
                  </a:lnTo>
                  <a:lnTo>
                    <a:pt x="3664" y="4346"/>
                  </a:lnTo>
                  <a:lnTo>
                    <a:pt x="1628" y="5517"/>
                  </a:lnTo>
                  <a:lnTo>
                    <a:pt x="1593" y="5483"/>
                  </a:lnTo>
                  <a:lnTo>
                    <a:pt x="1559" y="5460"/>
                  </a:lnTo>
                  <a:lnTo>
                    <a:pt x="1514" y="5438"/>
                  </a:lnTo>
                  <a:lnTo>
                    <a:pt x="1457" y="5426"/>
                  </a:lnTo>
                  <a:lnTo>
                    <a:pt x="1400" y="5438"/>
                  </a:lnTo>
                  <a:lnTo>
                    <a:pt x="1355" y="5460"/>
                  </a:lnTo>
                  <a:lnTo>
                    <a:pt x="1320" y="5483"/>
                  </a:lnTo>
                  <a:lnTo>
                    <a:pt x="1286" y="5529"/>
                  </a:lnTo>
                  <a:lnTo>
                    <a:pt x="1" y="4789"/>
                  </a:lnTo>
                  <a:lnTo>
                    <a:pt x="1" y="4835"/>
                  </a:lnTo>
                  <a:lnTo>
                    <a:pt x="1264" y="5574"/>
                  </a:lnTo>
                  <a:lnTo>
                    <a:pt x="1252" y="5631"/>
                  </a:lnTo>
                  <a:lnTo>
                    <a:pt x="1252" y="5676"/>
                  </a:lnTo>
                  <a:lnTo>
                    <a:pt x="1264" y="5711"/>
                  </a:lnTo>
                  <a:lnTo>
                    <a:pt x="1298" y="5767"/>
                  </a:lnTo>
                  <a:lnTo>
                    <a:pt x="1355" y="5813"/>
                  </a:lnTo>
                  <a:lnTo>
                    <a:pt x="1434" y="5836"/>
                  </a:lnTo>
                  <a:lnTo>
                    <a:pt x="1434" y="8213"/>
                  </a:lnTo>
                  <a:lnTo>
                    <a:pt x="1366" y="8236"/>
                  </a:lnTo>
                  <a:lnTo>
                    <a:pt x="1320" y="8281"/>
                  </a:lnTo>
                  <a:lnTo>
                    <a:pt x="1286" y="8327"/>
                  </a:lnTo>
                  <a:lnTo>
                    <a:pt x="1275" y="8395"/>
                  </a:lnTo>
                  <a:lnTo>
                    <a:pt x="1286" y="8452"/>
                  </a:lnTo>
                  <a:lnTo>
                    <a:pt x="1" y="9203"/>
                  </a:lnTo>
                  <a:lnTo>
                    <a:pt x="1" y="9248"/>
                  </a:lnTo>
                  <a:lnTo>
                    <a:pt x="1309" y="8498"/>
                  </a:lnTo>
                  <a:lnTo>
                    <a:pt x="1343" y="8532"/>
                  </a:lnTo>
                  <a:lnTo>
                    <a:pt x="1377" y="8554"/>
                  </a:lnTo>
                  <a:lnTo>
                    <a:pt x="1411" y="8566"/>
                  </a:lnTo>
                  <a:lnTo>
                    <a:pt x="1502" y="8566"/>
                  </a:lnTo>
                  <a:lnTo>
                    <a:pt x="1537" y="8554"/>
                  </a:lnTo>
                  <a:lnTo>
                    <a:pt x="1571" y="8532"/>
                  </a:lnTo>
                  <a:lnTo>
                    <a:pt x="1605" y="8498"/>
                  </a:lnTo>
                  <a:lnTo>
                    <a:pt x="3595" y="9658"/>
                  </a:lnTo>
                  <a:lnTo>
                    <a:pt x="3584" y="9692"/>
                  </a:lnTo>
                  <a:lnTo>
                    <a:pt x="3584" y="9737"/>
                  </a:lnTo>
                  <a:lnTo>
                    <a:pt x="3584" y="9783"/>
                  </a:lnTo>
                  <a:lnTo>
                    <a:pt x="3595" y="9828"/>
                  </a:lnTo>
                  <a:lnTo>
                    <a:pt x="3618" y="9874"/>
                  </a:lnTo>
                  <a:lnTo>
                    <a:pt x="3641" y="9908"/>
                  </a:lnTo>
                  <a:lnTo>
                    <a:pt x="3675" y="9931"/>
                  </a:lnTo>
                  <a:lnTo>
                    <a:pt x="3709" y="9954"/>
                  </a:lnTo>
                  <a:lnTo>
                    <a:pt x="3755" y="9976"/>
                  </a:lnTo>
                  <a:lnTo>
                    <a:pt x="3800" y="9988"/>
                  </a:lnTo>
                  <a:lnTo>
                    <a:pt x="3800" y="12308"/>
                  </a:lnTo>
                  <a:lnTo>
                    <a:pt x="3732" y="12331"/>
                  </a:lnTo>
                  <a:lnTo>
                    <a:pt x="3686" y="12377"/>
                  </a:lnTo>
                  <a:lnTo>
                    <a:pt x="3652" y="12433"/>
                  </a:lnTo>
                  <a:lnTo>
                    <a:pt x="3630" y="12502"/>
                  </a:lnTo>
                  <a:lnTo>
                    <a:pt x="3641" y="12536"/>
                  </a:lnTo>
                  <a:lnTo>
                    <a:pt x="3652" y="12570"/>
                  </a:lnTo>
                  <a:lnTo>
                    <a:pt x="1662" y="13719"/>
                  </a:lnTo>
                  <a:lnTo>
                    <a:pt x="1628" y="13673"/>
                  </a:lnTo>
                  <a:lnTo>
                    <a:pt x="1571" y="13639"/>
                  </a:lnTo>
                  <a:lnTo>
                    <a:pt x="1525" y="13616"/>
                  </a:lnTo>
                  <a:lnTo>
                    <a:pt x="1457" y="13605"/>
                  </a:lnTo>
                  <a:lnTo>
                    <a:pt x="1400" y="13616"/>
                  </a:lnTo>
                  <a:lnTo>
                    <a:pt x="1343" y="13639"/>
                  </a:lnTo>
                  <a:lnTo>
                    <a:pt x="1286" y="13673"/>
                  </a:lnTo>
                  <a:lnTo>
                    <a:pt x="1252" y="13719"/>
                  </a:lnTo>
                  <a:lnTo>
                    <a:pt x="1" y="13002"/>
                  </a:lnTo>
                  <a:lnTo>
                    <a:pt x="1" y="13048"/>
                  </a:lnTo>
                  <a:lnTo>
                    <a:pt x="1229" y="13764"/>
                  </a:lnTo>
                  <a:lnTo>
                    <a:pt x="1218" y="13798"/>
                  </a:lnTo>
                  <a:lnTo>
                    <a:pt x="1218" y="13844"/>
                  </a:lnTo>
                  <a:lnTo>
                    <a:pt x="1218" y="13889"/>
                  </a:lnTo>
                  <a:lnTo>
                    <a:pt x="1229" y="13935"/>
                  </a:lnTo>
                  <a:lnTo>
                    <a:pt x="1252" y="13969"/>
                  </a:lnTo>
                  <a:lnTo>
                    <a:pt x="1275" y="14003"/>
                  </a:lnTo>
                  <a:lnTo>
                    <a:pt x="1309" y="14037"/>
                  </a:lnTo>
                  <a:lnTo>
                    <a:pt x="1343" y="14060"/>
                  </a:lnTo>
                  <a:lnTo>
                    <a:pt x="1389" y="14071"/>
                  </a:lnTo>
                  <a:lnTo>
                    <a:pt x="1434" y="14083"/>
                  </a:lnTo>
                  <a:lnTo>
                    <a:pt x="1434" y="16438"/>
                  </a:lnTo>
                  <a:lnTo>
                    <a:pt x="1377" y="16449"/>
                  </a:lnTo>
                  <a:lnTo>
                    <a:pt x="1332" y="16494"/>
                  </a:lnTo>
                  <a:lnTo>
                    <a:pt x="1298" y="16540"/>
                  </a:lnTo>
                  <a:lnTo>
                    <a:pt x="1286" y="16608"/>
                  </a:lnTo>
                  <a:lnTo>
                    <a:pt x="1298" y="16665"/>
                  </a:lnTo>
                  <a:lnTo>
                    <a:pt x="1" y="17416"/>
                  </a:lnTo>
                  <a:lnTo>
                    <a:pt x="1" y="17461"/>
                  </a:lnTo>
                  <a:lnTo>
                    <a:pt x="1320" y="16699"/>
                  </a:lnTo>
                  <a:lnTo>
                    <a:pt x="1343" y="16733"/>
                  </a:lnTo>
                  <a:lnTo>
                    <a:pt x="1377" y="16756"/>
                  </a:lnTo>
                  <a:lnTo>
                    <a:pt x="1411" y="16767"/>
                  </a:lnTo>
                  <a:lnTo>
                    <a:pt x="1457" y="16779"/>
                  </a:lnTo>
                  <a:lnTo>
                    <a:pt x="1502" y="16767"/>
                  </a:lnTo>
                  <a:lnTo>
                    <a:pt x="1537" y="16756"/>
                  </a:lnTo>
                  <a:lnTo>
                    <a:pt x="1571" y="16733"/>
                  </a:lnTo>
                  <a:lnTo>
                    <a:pt x="1593" y="16711"/>
                  </a:lnTo>
                  <a:lnTo>
                    <a:pt x="3607" y="17871"/>
                  </a:lnTo>
                  <a:lnTo>
                    <a:pt x="3595" y="17905"/>
                  </a:lnTo>
                  <a:lnTo>
                    <a:pt x="3595" y="17950"/>
                  </a:lnTo>
                  <a:lnTo>
                    <a:pt x="3595" y="17996"/>
                  </a:lnTo>
                  <a:lnTo>
                    <a:pt x="3607" y="18041"/>
                  </a:lnTo>
                  <a:lnTo>
                    <a:pt x="3630" y="18076"/>
                  </a:lnTo>
                  <a:lnTo>
                    <a:pt x="3652" y="18110"/>
                  </a:lnTo>
                  <a:lnTo>
                    <a:pt x="3686" y="18132"/>
                  </a:lnTo>
                  <a:lnTo>
                    <a:pt x="3721" y="18155"/>
                  </a:lnTo>
                  <a:lnTo>
                    <a:pt x="3755" y="18178"/>
                  </a:lnTo>
                  <a:lnTo>
                    <a:pt x="3800" y="18189"/>
                  </a:lnTo>
                  <a:lnTo>
                    <a:pt x="3800" y="20476"/>
                  </a:lnTo>
                  <a:lnTo>
                    <a:pt x="3755" y="20487"/>
                  </a:lnTo>
                  <a:lnTo>
                    <a:pt x="3721" y="20499"/>
                  </a:lnTo>
                  <a:lnTo>
                    <a:pt x="3686" y="20521"/>
                  </a:lnTo>
                  <a:lnTo>
                    <a:pt x="3652" y="20555"/>
                  </a:lnTo>
                  <a:lnTo>
                    <a:pt x="3630" y="20578"/>
                  </a:lnTo>
                  <a:lnTo>
                    <a:pt x="3607" y="20624"/>
                  </a:lnTo>
                  <a:lnTo>
                    <a:pt x="3595" y="20658"/>
                  </a:lnTo>
                  <a:lnTo>
                    <a:pt x="3595" y="20703"/>
                  </a:lnTo>
                  <a:lnTo>
                    <a:pt x="3595" y="20760"/>
                  </a:lnTo>
                  <a:lnTo>
                    <a:pt x="3607" y="20806"/>
                  </a:lnTo>
                  <a:lnTo>
                    <a:pt x="1616" y="21955"/>
                  </a:lnTo>
                  <a:lnTo>
                    <a:pt x="1593" y="21920"/>
                  </a:lnTo>
                  <a:lnTo>
                    <a:pt x="1548" y="21886"/>
                  </a:lnTo>
                  <a:lnTo>
                    <a:pt x="1502" y="21875"/>
                  </a:lnTo>
                  <a:lnTo>
                    <a:pt x="1457" y="21864"/>
                  </a:lnTo>
                  <a:lnTo>
                    <a:pt x="1411" y="21875"/>
                  </a:lnTo>
                  <a:lnTo>
                    <a:pt x="1366" y="21886"/>
                  </a:lnTo>
                  <a:lnTo>
                    <a:pt x="1320" y="21920"/>
                  </a:lnTo>
                  <a:lnTo>
                    <a:pt x="1298" y="21955"/>
                  </a:lnTo>
                  <a:lnTo>
                    <a:pt x="1" y="21215"/>
                  </a:lnTo>
                  <a:lnTo>
                    <a:pt x="1" y="21261"/>
                  </a:lnTo>
                  <a:lnTo>
                    <a:pt x="1275" y="22000"/>
                  </a:lnTo>
                  <a:lnTo>
                    <a:pt x="1264" y="22057"/>
                  </a:lnTo>
                  <a:lnTo>
                    <a:pt x="1275" y="22091"/>
                  </a:lnTo>
                  <a:lnTo>
                    <a:pt x="1286" y="22125"/>
                  </a:lnTo>
                  <a:lnTo>
                    <a:pt x="1298" y="22159"/>
                  </a:lnTo>
                  <a:lnTo>
                    <a:pt x="1320" y="22193"/>
                  </a:lnTo>
                  <a:lnTo>
                    <a:pt x="1355" y="22216"/>
                  </a:lnTo>
                  <a:lnTo>
                    <a:pt x="1389" y="22228"/>
                  </a:lnTo>
                  <a:lnTo>
                    <a:pt x="1423" y="22239"/>
                  </a:lnTo>
                  <a:lnTo>
                    <a:pt x="1457" y="22250"/>
                  </a:lnTo>
                  <a:lnTo>
                    <a:pt x="1502" y="22239"/>
                  </a:lnTo>
                  <a:lnTo>
                    <a:pt x="1537" y="22228"/>
                  </a:lnTo>
                  <a:lnTo>
                    <a:pt x="1571" y="22216"/>
                  </a:lnTo>
                  <a:lnTo>
                    <a:pt x="1593" y="22193"/>
                  </a:lnTo>
                  <a:lnTo>
                    <a:pt x="1616" y="22159"/>
                  </a:lnTo>
                  <a:lnTo>
                    <a:pt x="1639" y="22125"/>
                  </a:lnTo>
                  <a:lnTo>
                    <a:pt x="1650" y="22091"/>
                  </a:lnTo>
                  <a:lnTo>
                    <a:pt x="1650" y="22057"/>
                  </a:lnTo>
                  <a:lnTo>
                    <a:pt x="1639" y="22000"/>
                  </a:lnTo>
                  <a:lnTo>
                    <a:pt x="3630" y="20840"/>
                  </a:lnTo>
                  <a:lnTo>
                    <a:pt x="3675" y="20885"/>
                  </a:lnTo>
                  <a:lnTo>
                    <a:pt x="3721" y="20919"/>
                  </a:lnTo>
                  <a:lnTo>
                    <a:pt x="3766" y="20942"/>
                  </a:lnTo>
                  <a:lnTo>
                    <a:pt x="3880" y="20942"/>
                  </a:lnTo>
                  <a:lnTo>
                    <a:pt x="3925" y="20931"/>
                  </a:lnTo>
                  <a:lnTo>
                    <a:pt x="3959" y="20908"/>
                  </a:lnTo>
                  <a:lnTo>
                    <a:pt x="3994" y="20874"/>
                  </a:lnTo>
                  <a:lnTo>
                    <a:pt x="4028" y="20840"/>
                  </a:lnTo>
                  <a:lnTo>
                    <a:pt x="4050" y="20794"/>
                  </a:lnTo>
                  <a:lnTo>
                    <a:pt x="4062" y="20760"/>
                  </a:lnTo>
                  <a:lnTo>
                    <a:pt x="4062" y="20703"/>
                  </a:lnTo>
                  <a:lnTo>
                    <a:pt x="4062" y="20658"/>
                  </a:lnTo>
                  <a:lnTo>
                    <a:pt x="4050" y="20624"/>
                  </a:lnTo>
                  <a:lnTo>
                    <a:pt x="4028" y="20578"/>
                  </a:lnTo>
                  <a:lnTo>
                    <a:pt x="4005" y="20544"/>
                  </a:lnTo>
                  <a:lnTo>
                    <a:pt x="3971" y="20521"/>
                  </a:lnTo>
                  <a:lnTo>
                    <a:pt x="3937" y="20499"/>
                  </a:lnTo>
                  <a:lnTo>
                    <a:pt x="3891" y="20476"/>
                  </a:lnTo>
                  <a:lnTo>
                    <a:pt x="3846" y="20476"/>
                  </a:lnTo>
                  <a:lnTo>
                    <a:pt x="3846" y="18189"/>
                  </a:lnTo>
                  <a:lnTo>
                    <a:pt x="3891" y="18178"/>
                  </a:lnTo>
                  <a:lnTo>
                    <a:pt x="3937" y="18167"/>
                  </a:lnTo>
                  <a:lnTo>
                    <a:pt x="3971" y="18144"/>
                  </a:lnTo>
                  <a:lnTo>
                    <a:pt x="4005" y="18110"/>
                  </a:lnTo>
                  <a:lnTo>
                    <a:pt x="4028" y="18076"/>
                  </a:lnTo>
                  <a:lnTo>
                    <a:pt x="4050" y="18041"/>
                  </a:lnTo>
                  <a:lnTo>
                    <a:pt x="4062" y="17996"/>
                  </a:lnTo>
                  <a:lnTo>
                    <a:pt x="4062" y="17950"/>
                  </a:lnTo>
                  <a:lnTo>
                    <a:pt x="4062" y="17905"/>
                  </a:lnTo>
                  <a:lnTo>
                    <a:pt x="4050" y="17859"/>
                  </a:lnTo>
                  <a:lnTo>
                    <a:pt x="4028" y="17814"/>
                  </a:lnTo>
                  <a:lnTo>
                    <a:pt x="3994" y="17780"/>
                  </a:lnTo>
                  <a:lnTo>
                    <a:pt x="3959" y="17757"/>
                  </a:lnTo>
                  <a:lnTo>
                    <a:pt x="3925" y="17734"/>
                  </a:lnTo>
                  <a:lnTo>
                    <a:pt x="3880" y="17712"/>
                  </a:lnTo>
                  <a:lnTo>
                    <a:pt x="3823" y="17712"/>
                  </a:lnTo>
                  <a:lnTo>
                    <a:pt x="3766" y="17723"/>
                  </a:lnTo>
                  <a:lnTo>
                    <a:pt x="3709" y="17746"/>
                  </a:lnTo>
                  <a:lnTo>
                    <a:pt x="3664" y="17780"/>
                  </a:lnTo>
                  <a:lnTo>
                    <a:pt x="3630" y="17825"/>
                  </a:lnTo>
                  <a:lnTo>
                    <a:pt x="1616" y="16665"/>
                  </a:lnTo>
                  <a:lnTo>
                    <a:pt x="1628" y="16642"/>
                  </a:lnTo>
                  <a:lnTo>
                    <a:pt x="1628" y="16608"/>
                  </a:lnTo>
                  <a:lnTo>
                    <a:pt x="1616" y="16540"/>
                  </a:lnTo>
                  <a:lnTo>
                    <a:pt x="1582" y="16483"/>
                  </a:lnTo>
                  <a:lnTo>
                    <a:pt x="1537" y="16449"/>
                  </a:lnTo>
                  <a:lnTo>
                    <a:pt x="1480" y="16438"/>
                  </a:lnTo>
                  <a:lnTo>
                    <a:pt x="1480" y="14083"/>
                  </a:lnTo>
                  <a:lnTo>
                    <a:pt x="1525" y="14071"/>
                  </a:lnTo>
                  <a:lnTo>
                    <a:pt x="1559" y="14060"/>
                  </a:lnTo>
                  <a:lnTo>
                    <a:pt x="1605" y="14037"/>
                  </a:lnTo>
                  <a:lnTo>
                    <a:pt x="1639" y="14015"/>
                  </a:lnTo>
                  <a:lnTo>
                    <a:pt x="1662" y="13980"/>
                  </a:lnTo>
                  <a:lnTo>
                    <a:pt x="1684" y="13935"/>
                  </a:lnTo>
                  <a:lnTo>
                    <a:pt x="1696" y="13889"/>
                  </a:lnTo>
                  <a:lnTo>
                    <a:pt x="1696" y="13844"/>
                  </a:lnTo>
                  <a:lnTo>
                    <a:pt x="1696" y="13798"/>
                  </a:lnTo>
                  <a:lnTo>
                    <a:pt x="1684" y="13753"/>
                  </a:lnTo>
                  <a:lnTo>
                    <a:pt x="3675" y="12604"/>
                  </a:lnTo>
                  <a:lnTo>
                    <a:pt x="3698" y="12638"/>
                  </a:lnTo>
                  <a:lnTo>
                    <a:pt x="3743" y="12672"/>
                  </a:lnTo>
                  <a:lnTo>
                    <a:pt x="3777" y="12684"/>
                  </a:lnTo>
                  <a:lnTo>
                    <a:pt x="3823" y="12695"/>
                  </a:lnTo>
                  <a:lnTo>
                    <a:pt x="3868" y="12684"/>
                  </a:lnTo>
                  <a:lnTo>
                    <a:pt x="3903" y="12672"/>
                  </a:lnTo>
                  <a:lnTo>
                    <a:pt x="3937" y="12661"/>
                  </a:lnTo>
                  <a:lnTo>
                    <a:pt x="3959" y="12638"/>
                  </a:lnTo>
                  <a:lnTo>
                    <a:pt x="3994" y="12604"/>
                  </a:lnTo>
                  <a:lnTo>
                    <a:pt x="4005" y="12570"/>
                  </a:lnTo>
                  <a:lnTo>
                    <a:pt x="4016" y="12536"/>
                  </a:lnTo>
                  <a:lnTo>
                    <a:pt x="4016" y="12502"/>
                  </a:lnTo>
                  <a:lnTo>
                    <a:pt x="4016" y="12456"/>
                  </a:lnTo>
                  <a:lnTo>
                    <a:pt x="4005" y="12422"/>
                  </a:lnTo>
                  <a:lnTo>
                    <a:pt x="3971" y="12365"/>
                  </a:lnTo>
                  <a:lnTo>
                    <a:pt x="3914" y="12331"/>
                  </a:lnTo>
                  <a:lnTo>
                    <a:pt x="3846" y="12308"/>
                  </a:lnTo>
                  <a:lnTo>
                    <a:pt x="3846" y="9988"/>
                  </a:lnTo>
                  <a:lnTo>
                    <a:pt x="3891" y="9976"/>
                  </a:lnTo>
                  <a:lnTo>
                    <a:pt x="3937" y="9965"/>
                  </a:lnTo>
                  <a:lnTo>
                    <a:pt x="3971" y="9942"/>
                  </a:lnTo>
                  <a:lnTo>
                    <a:pt x="4005" y="9908"/>
                  </a:lnTo>
                  <a:lnTo>
                    <a:pt x="4039" y="9874"/>
                  </a:lnTo>
                  <a:lnTo>
                    <a:pt x="4062" y="9828"/>
                  </a:lnTo>
                  <a:lnTo>
                    <a:pt x="4073" y="9783"/>
                  </a:lnTo>
                  <a:lnTo>
                    <a:pt x="4073" y="9737"/>
                  </a:lnTo>
                  <a:lnTo>
                    <a:pt x="4073" y="9692"/>
                  </a:lnTo>
                  <a:lnTo>
                    <a:pt x="4062" y="9646"/>
                  </a:lnTo>
                  <a:lnTo>
                    <a:pt x="5996" y="8532"/>
                  </a:lnTo>
                  <a:lnTo>
                    <a:pt x="6030" y="8577"/>
                  </a:lnTo>
                  <a:lnTo>
                    <a:pt x="6075" y="8611"/>
                  </a:lnTo>
                  <a:lnTo>
                    <a:pt x="6132" y="8634"/>
                  </a:lnTo>
                  <a:lnTo>
                    <a:pt x="6200" y="8645"/>
                  </a:lnTo>
                  <a:lnTo>
                    <a:pt x="6257" y="8634"/>
                  </a:lnTo>
                  <a:lnTo>
                    <a:pt x="6314" y="8611"/>
                  </a:lnTo>
                  <a:lnTo>
                    <a:pt x="6360" y="8577"/>
                  </a:lnTo>
                  <a:lnTo>
                    <a:pt x="6405" y="8532"/>
                  </a:lnTo>
                  <a:lnTo>
                    <a:pt x="8396" y="9692"/>
                  </a:lnTo>
                  <a:lnTo>
                    <a:pt x="8385" y="9737"/>
                  </a:lnTo>
                  <a:lnTo>
                    <a:pt x="8396" y="9772"/>
                  </a:lnTo>
                  <a:lnTo>
                    <a:pt x="8396" y="9806"/>
                  </a:lnTo>
                  <a:lnTo>
                    <a:pt x="8441" y="9863"/>
                  </a:lnTo>
                  <a:lnTo>
                    <a:pt x="8498" y="9908"/>
                  </a:lnTo>
                  <a:lnTo>
                    <a:pt x="8532" y="9919"/>
                  </a:lnTo>
                  <a:lnTo>
                    <a:pt x="8601" y="9919"/>
                  </a:lnTo>
                  <a:lnTo>
                    <a:pt x="8635" y="9908"/>
                  </a:lnTo>
                  <a:lnTo>
                    <a:pt x="8692" y="9863"/>
                  </a:lnTo>
                  <a:lnTo>
                    <a:pt x="8737" y="9806"/>
                  </a:lnTo>
                  <a:lnTo>
                    <a:pt x="8749" y="9772"/>
                  </a:lnTo>
                  <a:lnTo>
                    <a:pt x="8749" y="9737"/>
                  </a:lnTo>
                  <a:lnTo>
                    <a:pt x="8737" y="9681"/>
                  </a:lnTo>
                  <a:lnTo>
                    <a:pt x="10796" y="8498"/>
                  </a:lnTo>
                  <a:lnTo>
                    <a:pt x="10830" y="8520"/>
                  </a:lnTo>
                  <a:lnTo>
                    <a:pt x="10864" y="8543"/>
                  </a:lnTo>
                  <a:lnTo>
                    <a:pt x="10898" y="8554"/>
                  </a:lnTo>
                  <a:lnTo>
                    <a:pt x="10933" y="8566"/>
                  </a:lnTo>
                  <a:lnTo>
                    <a:pt x="10978" y="8566"/>
                  </a:lnTo>
                  <a:lnTo>
                    <a:pt x="11001" y="8554"/>
                  </a:lnTo>
                  <a:lnTo>
                    <a:pt x="11058" y="8509"/>
                  </a:lnTo>
                  <a:lnTo>
                    <a:pt x="11092" y="8463"/>
                  </a:lnTo>
                  <a:lnTo>
                    <a:pt x="11103" y="8429"/>
                  </a:lnTo>
                  <a:lnTo>
                    <a:pt x="11115" y="8395"/>
                  </a:lnTo>
                  <a:lnTo>
                    <a:pt x="11103" y="8327"/>
                  </a:lnTo>
                  <a:lnTo>
                    <a:pt x="11069" y="8281"/>
                  </a:lnTo>
                  <a:lnTo>
                    <a:pt x="11012" y="8236"/>
                  </a:lnTo>
                  <a:lnTo>
                    <a:pt x="10955" y="8225"/>
                  </a:lnTo>
                  <a:lnTo>
                    <a:pt x="10955" y="5813"/>
                  </a:lnTo>
                  <a:lnTo>
                    <a:pt x="11024" y="5790"/>
                  </a:lnTo>
                  <a:lnTo>
                    <a:pt x="11069" y="5756"/>
                  </a:lnTo>
                  <a:lnTo>
                    <a:pt x="11103" y="5699"/>
                  </a:lnTo>
                  <a:lnTo>
                    <a:pt x="11115" y="5631"/>
                  </a:lnTo>
                  <a:lnTo>
                    <a:pt x="11115" y="5597"/>
                  </a:lnTo>
                  <a:lnTo>
                    <a:pt x="11103" y="5563"/>
                  </a:lnTo>
                  <a:lnTo>
                    <a:pt x="11058" y="5517"/>
                  </a:lnTo>
                  <a:lnTo>
                    <a:pt x="11001" y="5472"/>
                  </a:lnTo>
                  <a:lnTo>
                    <a:pt x="10978" y="5460"/>
                  </a:lnTo>
                  <a:lnTo>
                    <a:pt x="10933" y="5460"/>
                  </a:lnTo>
                  <a:lnTo>
                    <a:pt x="10898" y="5472"/>
                  </a:lnTo>
                  <a:lnTo>
                    <a:pt x="10853" y="5483"/>
                  </a:lnTo>
                  <a:lnTo>
                    <a:pt x="10819" y="5506"/>
                  </a:lnTo>
                  <a:lnTo>
                    <a:pt x="10785" y="5540"/>
                  </a:lnTo>
                  <a:lnTo>
                    <a:pt x="8726" y="4357"/>
                  </a:lnTo>
                  <a:lnTo>
                    <a:pt x="8737" y="4289"/>
                  </a:lnTo>
                  <a:lnTo>
                    <a:pt x="8737" y="4255"/>
                  </a:lnTo>
                  <a:lnTo>
                    <a:pt x="8726" y="4220"/>
                  </a:lnTo>
                  <a:lnTo>
                    <a:pt x="8692" y="4164"/>
                  </a:lnTo>
                  <a:lnTo>
                    <a:pt x="8635" y="4129"/>
                  </a:lnTo>
                  <a:lnTo>
                    <a:pt x="8601" y="4118"/>
                  </a:lnTo>
                  <a:lnTo>
                    <a:pt x="8532" y="4118"/>
                  </a:lnTo>
                  <a:lnTo>
                    <a:pt x="8498" y="4129"/>
                  </a:lnTo>
                  <a:lnTo>
                    <a:pt x="8441" y="4164"/>
                  </a:lnTo>
                  <a:lnTo>
                    <a:pt x="8407" y="4220"/>
                  </a:lnTo>
                  <a:lnTo>
                    <a:pt x="8396" y="4255"/>
                  </a:lnTo>
                  <a:lnTo>
                    <a:pt x="8396" y="4289"/>
                  </a:lnTo>
                  <a:lnTo>
                    <a:pt x="8407" y="4346"/>
                  </a:lnTo>
                  <a:lnTo>
                    <a:pt x="6371" y="5529"/>
                  </a:lnTo>
                  <a:lnTo>
                    <a:pt x="6337" y="5483"/>
                  </a:lnTo>
                  <a:lnTo>
                    <a:pt x="6291" y="5460"/>
                  </a:lnTo>
                  <a:lnTo>
                    <a:pt x="6246" y="5438"/>
                  </a:lnTo>
                  <a:lnTo>
                    <a:pt x="6200" y="5426"/>
                  </a:lnTo>
                  <a:lnTo>
                    <a:pt x="6144" y="5438"/>
                  </a:lnTo>
                  <a:lnTo>
                    <a:pt x="6098" y="5460"/>
                  </a:lnTo>
                  <a:lnTo>
                    <a:pt x="6053" y="5494"/>
                  </a:lnTo>
                  <a:lnTo>
                    <a:pt x="6030" y="5529"/>
                  </a:lnTo>
                  <a:lnTo>
                    <a:pt x="3994" y="4357"/>
                  </a:lnTo>
                  <a:lnTo>
                    <a:pt x="4005" y="4323"/>
                  </a:lnTo>
                  <a:lnTo>
                    <a:pt x="4005" y="4289"/>
                  </a:lnTo>
                  <a:lnTo>
                    <a:pt x="3994" y="4220"/>
                  </a:lnTo>
                  <a:lnTo>
                    <a:pt x="3959" y="4164"/>
                  </a:lnTo>
                  <a:lnTo>
                    <a:pt x="3903" y="4129"/>
                  </a:lnTo>
                  <a:lnTo>
                    <a:pt x="3846" y="4107"/>
                  </a:lnTo>
                  <a:lnTo>
                    <a:pt x="3846" y="1718"/>
                  </a:lnTo>
                  <a:lnTo>
                    <a:pt x="3914" y="1695"/>
                  </a:lnTo>
                  <a:lnTo>
                    <a:pt x="3971" y="1661"/>
                  </a:lnTo>
                  <a:lnTo>
                    <a:pt x="4005" y="1604"/>
                  </a:lnTo>
                  <a:lnTo>
                    <a:pt x="4016" y="1570"/>
                  </a:lnTo>
                  <a:lnTo>
                    <a:pt x="4016" y="1524"/>
                  </a:lnTo>
                  <a:lnTo>
                    <a:pt x="4016" y="1490"/>
                  </a:lnTo>
                  <a:lnTo>
                    <a:pt x="4005" y="1456"/>
                  </a:lnTo>
                  <a:lnTo>
                    <a:pt x="3982" y="1422"/>
                  </a:lnTo>
                  <a:lnTo>
                    <a:pt x="3959" y="1399"/>
                  </a:lnTo>
                  <a:lnTo>
                    <a:pt x="3937" y="1377"/>
                  </a:lnTo>
                  <a:lnTo>
                    <a:pt x="3903" y="1354"/>
                  </a:lnTo>
                  <a:lnTo>
                    <a:pt x="3868" y="1342"/>
                  </a:lnTo>
                  <a:lnTo>
                    <a:pt x="3777" y="1342"/>
                  </a:lnTo>
                  <a:lnTo>
                    <a:pt x="3732" y="1365"/>
                  </a:lnTo>
                  <a:lnTo>
                    <a:pt x="3698" y="1388"/>
                  </a:lnTo>
                  <a:lnTo>
                    <a:pt x="3664" y="1433"/>
                  </a:lnTo>
                  <a:lnTo>
                    <a:pt x="1628" y="250"/>
                  </a:lnTo>
                  <a:lnTo>
                    <a:pt x="1639" y="216"/>
                  </a:lnTo>
                  <a:lnTo>
                    <a:pt x="1639" y="182"/>
                  </a:lnTo>
                  <a:lnTo>
                    <a:pt x="1639" y="148"/>
                  </a:lnTo>
                  <a:lnTo>
                    <a:pt x="1628" y="114"/>
                  </a:lnTo>
                  <a:lnTo>
                    <a:pt x="1605" y="80"/>
                  </a:lnTo>
                  <a:lnTo>
                    <a:pt x="1582" y="57"/>
                  </a:lnTo>
                  <a:lnTo>
                    <a:pt x="1559" y="34"/>
                  </a:lnTo>
                  <a:lnTo>
                    <a:pt x="1525" y="11"/>
                  </a:lnTo>
                  <a:lnTo>
                    <a:pt x="1491" y="0"/>
                  </a:lnTo>
                  <a:lnTo>
                    <a:pt x="1423" y="0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14" name="Google Shape;185;p10"/>
            <p:cNvSpPr>
              <a:spLocks/>
            </p:cNvSpPr>
            <p:nvPr/>
          </p:nvSpPr>
          <p:spPr bwMode="auto">
            <a:xfrm>
              <a:off x="0" y="1004899"/>
              <a:ext cx="1414547" cy="1909822"/>
            </a:xfrm>
            <a:custGeom>
              <a:avLst/>
              <a:gdLst>
                <a:gd name="T0" fmla="*/ 144690417 w 13515"/>
                <a:gd name="T1" fmla="*/ 45615618 h 18247"/>
                <a:gd name="T2" fmla="*/ 120381770 w 13515"/>
                <a:gd name="T3" fmla="*/ 60437436 h 18247"/>
                <a:gd name="T4" fmla="*/ 96084112 w 13515"/>
                <a:gd name="T5" fmla="*/ 46733021 h 18247"/>
                <a:gd name="T6" fmla="*/ 95218742 w 13515"/>
                <a:gd name="T7" fmla="*/ 19313202 h 18247"/>
                <a:gd name="T8" fmla="*/ 118771499 w 13515"/>
                <a:gd name="T9" fmla="*/ 4491489 h 18247"/>
                <a:gd name="T10" fmla="*/ 117895035 w 13515"/>
                <a:gd name="T11" fmla="*/ 63187089 h 18247"/>
                <a:gd name="T12" fmla="*/ 117522637 w 13515"/>
                <a:gd name="T13" fmla="*/ 91713217 h 18247"/>
                <a:gd name="T14" fmla="*/ 93224980 w 13515"/>
                <a:gd name="T15" fmla="*/ 105176693 h 18247"/>
                <a:gd name="T16" fmla="*/ 69792692 w 13515"/>
                <a:gd name="T17" fmla="*/ 90847847 h 18247"/>
                <a:gd name="T18" fmla="*/ 69672222 w 13515"/>
                <a:gd name="T19" fmla="*/ 61806768 h 18247"/>
                <a:gd name="T20" fmla="*/ 43753305 w 13515"/>
                <a:gd name="T21" fmla="*/ 48847254 h 18247"/>
                <a:gd name="T22" fmla="*/ 66309128 w 13515"/>
                <a:gd name="T23" fmla="*/ 90595814 h 18247"/>
                <a:gd name="T24" fmla="*/ 42876945 w 13515"/>
                <a:gd name="T25" fmla="*/ 105680550 h 18247"/>
                <a:gd name="T26" fmla="*/ 16837453 w 13515"/>
                <a:gd name="T27" fmla="*/ 90968317 h 18247"/>
                <a:gd name="T28" fmla="*/ 18579287 w 13515"/>
                <a:gd name="T29" fmla="*/ 62431199 h 18247"/>
                <a:gd name="T30" fmla="*/ 43369917 w 13515"/>
                <a:gd name="T31" fmla="*/ 49219756 h 18247"/>
                <a:gd name="T32" fmla="*/ 92721018 w 13515"/>
                <a:gd name="T33" fmla="*/ 109416148 h 18247"/>
                <a:gd name="T34" fmla="*/ 91472155 w 13515"/>
                <a:gd name="T35" fmla="*/ 137197376 h 18247"/>
                <a:gd name="T36" fmla="*/ 66802100 w 13515"/>
                <a:gd name="T37" fmla="*/ 150408818 h 18247"/>
                <a:gd name="T38" fmla="*/ 42876945 w 13515"/>
                <a:gd name="T39" fmla="*/ 109164220 h 18247"/>
                <a:gd name="T40" fmla="*/ 68543934 w 13515"/>
                <a:gd name="T41" fmla="*/ 95207772 h 18247"/>
                <a:gd name="T42" fmla="*/ 118771499 w 13515"/>
                <a:gd name="T43" fmla="*/ 154275875 h 18247"/>
                <a:gd name="T44" fmla="*/ 95963643 w 13515"/>
                <a:gd name="T45" fmla="*/ 196024436 h 18247"/>
                <a:gd name="T46" fmla="*/ 69792692 w 13515"/>
                <a:gd name="T47" fmla="*/ 182561065 h 18247"/>
                <a:gd name="T48" fmla="*/ 70044725 w 13515"/>
                <a:gd name="T49" fmla="*/ 152775084 h 18247"/>
                <a:gd name="T50" fmla="*/ 95459786 w 13515"/>
                <a:gd name="T51" fmla="*/ 139443172 h 18247"/>
                <a:gd name="T52" fmla="*/ 13342899 w 13515"/>
                <a:gd name="T53" fmla="*/ 2738664 h 18247"/>
                <a:gd name="T54" fmla="*/ 16585524 w 13515"/>
                <a:gd name="T55" fmla="*/ 5236389 h 18247"/>
                <a:gd name="T56" fmla="*/ 40138177 w 13515"/>
                <a:gd name="T57" fmla="*/ 19072263 h 18247"/>
                <a:gd name="T58" fmla="*/ 39886248 w 13515"/>
                <a:gd name="T59" fmla="*/ 48354282 h 18247"/>
                <a:gd name="T60" fmla="*/ 10990 w 13515"/>
                <a:gd name="T61" fmla="*/ 53086814 h 18247"/>
                <a:gd name="T62" fmla="*/ 14712231 w 13515"/>
                <a:gd name="T63" fmla="*/ 64676891 h 18247"/>
                <a:gd name="T64" fmla="*/ 10990 w 13515"/>
                <a:gd name="T65" fmla="*/ 102065526 h 18247"/>
                <a:gd name="T66" fmla="*/ 39886248 w 13515"/>
                <a:gd name="T67" fmla="*/ 107422385 h 18247"/>
                <a:gd name="T68" fmla="*/ 40258751 w 13515"/>
                <a:gd name="T69" fmla="*/ 138325769 h 18247"/>
                <a:gd name="T70" fmla="*/ 65684697 w 13515"/>
                <a:gd name="T71" fmla="*/ 152775084 h 18247"/>
                <a:gd name="T72" fmla="*/ 66057199 w 13515"/>
                <a:gd name="T73" fmla="*/ 182933567 h 18247"/>
                <a:gd name="T74" fmla="*/ 91351686 w 13515"/>
                <a:gd name="T75" fmla="*/ 196889910 h 18247"/>
                <a:gd name="T76" fmla="*/ 94342383 w 13515"/>
                <a:gd name="T77" fmla="*/ 199760034 h 18247"/>
                <a:gd name="T78" fmla="*/ 118015609 w 13515"/>
                <a:gd name="T79" fmla="*/ 183809927 h 18247"/>
                <a:gd name="T80" fmla="*/ 121882561 w 13515"/>
                <a:gd name="T81" fmla="*/ 183437424 h 18247"/>
                <a:gd name="T82" fmla="*/ 120009372 w 13515"/>
                <a:gd name="T83" fmla="*/ 154527804 h 18247"/>
                <a:gd name="T84" fmla="*/ 121378704 w 13515"/>
                <a:gd name="T85" fmla="*/ 150781321 h 18247"/>
                <a:gd name="T86" fmla="*/ 96215572 w 13515"/>
                <a:gd name="T87" fmla="*/ 137580868 h 18247"/>
                <a:gd name="T88" fmla="*/ 94462852 w 13515"/>
                <a:gd name="T89" fmla="*/ 109668077 h 18247"/>
                <a:gd name="T90" fmla="*/ 117774566 w 13515"/>
                <a:gd name="T91" fmla="*/ 93959014 h 18247"/>
                <a:gd name="T92" fmla="*/ 122255064 w 13515"/>
                <a:gd name="T93" fmla="*/ 93093539 h 18247"/>
                <a:gd name="T94" fmla="*/ 120009372 w 13515"/>
                <a:gd name="T95" fmla="*/ 64556421 h 18247"/>
                <a:gd name="T96" fmla="*/ 145183389 w 13515"/>
                <a:gd name="T97" fmla="*/ 49844188 h 18247"/>
                <a:gd name="T98" fmla="*/ 148053512 w 13515"/>
                <a:gd name="T99" fmla="*/ 47225993 h 18247"/>
                <a:gd name="T100" fmla="*/ 147549550 w 13515"/>
                <a:gd name="T101" fmla="*/ 18195903 h 18247"/>
                <a:gd name="T102" fmla="*/ 144438489 w 13515"/>
                <a:gd name="T103" fmla="*/ 15950107 h 18247"/>
                <a:gd name="T104" fmla="*/ 120633803 w 13515"/>
                <a:gd name="T105" fmla="*/ 744901 h 18247"/>
                <a:gd name="T106" fmla="*/ 117895035 w 13515"/>
                <a:gd name="T107" fmla="*/ 3363095 h 18247"/>
                <a:gd name="T108" fmla="*/ 91976117 w 13515"/>
                <a:gd name="T109" fmla="*/ 16202140 h 18247"/>
                <a:gd name="T110" fmla="*/ 93597377 w 13515"/>
                <a:gd name="T111" fmla="*/ 45363689 h 18247"/>
                <a:gd name="T112" fmla="*/ 69168365 w 13515"/>
                <a:gd name="T113" fmla="*/ 60941293 h 18247"/>
                <a:gd name="T114" fmla="*/ 44125703 w 13515"/>
                <a:gd name="T115" fmla="*/ 47225993 h 18247"/>
                <a:gd name="T116" fmla="*/ 43621845 w 13515"/>
                <a:gd name="T117" fmla="*/ 19072263 h 18247"/>
                <a:gd name="T118" fmla="*/ 42876945 w 13515"/>
                <a:gd name="T119" fmla="*/ 15205206 h 18247"/>
                <a:gd name="T120" fmla="*/ 18447828 w 13515"/>
                <a:gd name="T121" fmla="*/ 1621261 h 1824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3515" h="18247" extrusionOk="0">
                  <a:moveTo>
                    <a:pt x="11092" y="353"/>
                  </a:moveTo>
                  <a:lnTo>
                    <a:pt x="13139" y="1536"/>
                  </a:lnTo>
                  <a:lnTo>
                    <a:pt x="13128" y="1593"/>
                  </a:lnTo>
                  <a:lnTo>
                    <a:pt x="13139" y="1661"/>
                  </a:lnTo>
                  <a:lnTo>
                    <a:pt x="13174" y="1707"/>
                  </a:lnTo>
                  <a:lnTo>
                    <a:pt x="13219" y="1752"/>
                  </a:lnTo>
                  <a:lnTo>
                    <a:pt x="13287" y="1763"/>
                  </a:lnTo>
                  <a:lnTo>
                    <a:pt x="13287" y="4141"/>
                  </a:lnTo>
                  <a:lnTo>
                    <a:pt x="13242" y="4152"/>
                  </a:lnTo>
                  <a:lnTo>
                    <a:pt x="13208" y="4164"/>
                  </a:lnTo>
                  <a:lnTo>
                    <a:pt x="13151" y="4209"/>
                  </a:lnTo>
                  <a:lnTo>
                    <a:pt x="13117" y="4277"/>
                  </a:lnTo>
                  <a:lnTo>
                    <a:pt x="13105" y="4311"/>
                  </a:lnTo>
                  <a:lnTo>
                    <a:pt x="13105" y="4346"/>
                  </a:lnTo>
                  <a:lnTo>
                    <a:pt x="13105" y="4391"/>
                  </a:lnTo>
                  <a:lnTo>
                    <a:pt x="13117" y="4425"/>
                  </a:lnTo>
                  <a:lnTo>
                    <a:pt x="11092" y="5586"/>
                  </a:lnTo>
                  <a:lnTo>
                    <a:pt x="11069" y="5551"/>
                  </a:lnTo>
                  <a:lnTo>
                    <a:pt x="11035" y="5529"/>
                  </a:lnTo>
                  <a:lnTo>
                    <a:pt x="10989" y="5517"/>
                  </a:lnTo>
                  <a:lnTo>
                    <a:pt x="10933" y="5506"/>
                  </a:lnTo>
                  <a:lnTo>
                    <a:pt x="10887" y="5517"/>
                  </a:lnTo>
                  <a:lnTo>
                    <a:pt x="10842" y="5529"/>
                  </a:lnTo>
                  <a:lnTo>
                    <a:pt x="10807" y="5563"/>
                  </a:lnTo>
                  <a:lnTo>
                    <a:pt x="10773" y="5597"/>
                  </a:lnTo>
                  <a:lnTo>
                    <a:pt x="8760" y="4437"/>
                  </a:lnTo>
                  <a:lnTo>
                    <a:pt x="8771" y="4391"/>
                  </a:lnTo>
                  <a:lnTo>
                    <a:pt x="8783" y="4346"/>
                  </a:lnTo>
                  <a:lnTo>
                    <a:pt x="8783" y="4311"/>
                  </a:lnTo>
                  <a:lnTo>
                    <a:pt x="8771" y="4266"/>
                  </a:lnTo>
                  <a:lnTo>
                    <a:pt x="8749" y="4232"/>
                  </a:lnTo>
                  <a:lnTo>
                    <a:pt x="8726" y="4209"/>
                  </a:lnTo>
                  <a:lnTo>
                    <a:pt x="8692" y="4175"/>
                  </a:lnTo>
                  <a:lnTo>
                    <a:pt x="8658" y="4164"/>
                  </a:lnTo>
                  <a:lnTo>
                    <a:pt x="8623" y="4141"/>
                  </a:lnTo>
                  <a:lnTo>
                    <a:pt x="8589" y="4141"/>
                  </a:lnTo>
                  <a:lnTo>
                    <a:pt x="8589" y="1798"/>
                  </a:lnTo>
                  <a:lnTo>
                    <a:pt x="8623" y="1798"/>
                  </a:lnTo>
                  <a:lnTo>
                    <a:pt x="8658" y="1775"/>
                  </a:lnTo>
                  <a:lnTo>
                    <a:pt x="8692" y="1763"/>
                  </a:lnTo>
                  <a:lnTo>
                    <a:pt x="8726" y="1729"/>
                  </a:lnTo>
                  <a:lnTo>
                    <a:pt x="8749" y="1707"/>
                  </a:lnTo>
                  <a:lnTo>
                    <a:pt x="8760" y="1672"/>
                  </a:lnTo>
                  <a:lnTo>
                    <a:pt x="8771" y="1627"/>
                  </a:lnTo>
                  <a:lnTo>
                    <a:pt x="8783" y="1593"/>
                  </a:lnTo>
                  <a:lnTo>
                    <a:pt x="8771" y="1547"/>
                  </a:lnTo>
                  <a:lnTo>
                    <a:pt x="8760" y="1513"/>
                  </a:lnTo>
                  <a:lnTo>
                    <a:pt x="10773" y="353"/>
                  </a:lnTo>
                  <a:lnTo>
                    <a:pt x="10807" y="387"/>
                  </a:lnTo>
                  <a:lnTo>
                    <a:pt x="10842" y="410"/>
                  </a:lnTo>
                  <a:lnTo>
                    <a:pt x="10887" y="432"/>
                  </a:lnTo>
                  <a:lnTo>
                    <a:pt x="10933" y="444"/>
                  </a:lnTo>
                  <a:lnTo>
                    <a:pt x="10989" y="432"/>
                  </a:lnTo>
                  <a:lnTo>
                    <a:pt x="11024" y="421"/>
                  </a:lnTo>
                  <a:lnTo>
                    <a:pt x="11069" y="387"/>
                  </a:lnTo>
                  <a:lnTo>
                    <a:pt x="11092" y="353"/>
                  </a:lnTo>
                  <a:close/>
                  <a:moveTo>
                    <a:pt x="8737" y="4471"/>
                  </a:moveTo>
                  <a:lnTo>
                    <a:pt x="10762" y="5631"/>
                  </a:lnTo>
                  <a:lnTo>
                    <a:pt x="10751" y="5699"/>
                  </a:lnTo>
                  <a:lnTo>
                    <a:pt x="10762" y="5768"/>
                  </a:lnTo>
                  <a:lnTo>
                    <a:pt x="10796" y="5824"/>
                  </a:lnTo>
                  <a:lnTo>
                    <a:pt x="10842" y="5870"/>
                  </a:lnTo>
                  <a:lnTo>
                    <a:pt x="10910" y="5893"/>
                  </a:lnTo>
                  <a:lnTo>
                    <a:pt x="10910" y="8225"/>
                  </a:lnTo>
                  <a:lnTo>
                    <a:pt x="10864" y="8236"/>
                  </a:lnTo>
                  <a:lnTo>
                    <a:pt x="10830" y="8247"/>
                  </a:lnTo>
                  <a:lnTo>
                    <a:pt x="10796" y="8270"/>
                  </a:lnTo>
                  <a:lnTo>
                    <a:pt x="10762" y="8304"/>
                  </a:lnTo>
                  <a:lnTo>
                    <a:pt x="10739" y="8338"/>
                  </a:lnTo>
                  <a:lnTo>
                    <a:pt x="10728" y="8372"/>
                  </a:lnTo>
                  <a:lnTo>
                    <a:pt x="10716" y="8418"/>
                  </a:lnTo>
                  <a:lnTo>
                    <a:pt x="10705" y="8452"/>
                  </a:lnTo>
                  <a:lnTo>
                    <a:pt x="10716" y="8498"/>
                  </a:lnTo>
                  <a:lnTo>
                    <a:pt x="10728" y="8543"/>
                  </a:lnTo>
                  <a:lnTo>
                    <a:pt x="8749" y="9681"/>
                  </a:lnTo>
                  <a:lnTo>
                    <a:pt x="8714" y="9647"/>
                  </a:lnTo>
                  <a:lnTo>
                    <a:pt x="8669" y="9612"/>
                  </a:lnTo>
                  <a:lnTo>
                    <a:pt x="8623" y="9601"/>
                  </a:lnTo>
                  <a:lnTo>
                    <a:pt x="8567" y="9590"/>
                  </a:lnTo>
                  <a:lnTo>
                    <a:pt x="8510" y="9601"/>
                  </a:lnTo>
                  <a:lnTo>
                    <a:pt x="8464" y="9612"/>
                  </a:lnTo>
                  <a:lnTo>
                    <a:pt x="8419" y="9647"/>
                  </a:lnTo>
                  <a:lnTo>
                    <a:pt x="8385" y="9692"/>
                  </a:lnTo>
                  <a:lnTo>
                    <a:pt x="6417" y="8554"/>
                  </a:lnTo>
                  <a:lnTo>
                    <a:pt x="6439" y="8509"/>
                  </a:lnTo>
                  <a:lnTo>
                    <a:pt x="6439" y="8452"/>
                  </a:lnTo>
                  <a:lnTo>
                    <a:pt x="6439" y="8407"/>
                  </a:lnTo>
                  <a:lnTo>
                    <a:pt x="6428" y="8361"/>
                  </a:lnTo>
                  <a:lnTo>
                    <a:pt x="6405" y="8327"/>
                  </a:lnTo>
                  <a:lnTo>
                    <a:pt x="6371" y="8293"/>
                  </a:lnTo>
                  <a:lnTo>
                    <a:pt x="6337" y="8259"/>
                  </a:lnTo>
                  <a:lnTo>
                    <a:pt x="6303" y="8236"/>
                  </a:lnTo>
                  <a:lnTo>
                    <a:pt x="6257" y="8225"/>
                  </a:lnTo>
                  <a:lnTo>
                    <a:pt x="6212" y="8213"/>
                  </a:lnTo>
                  <a:lnTo>
                    <a:pt x="6212" y="5870"/>
                  </a:lnTo>
                  <a:lnTo>
                    <a:pt x="6280" y="5847"/>
                  </a:lnTo>
                  <a:lnTo>
                    <a:pt x="6326" y="5813"/>
                  </a:lnTo>
                  <a:lnTo>
                    <a:pt x="6360" y="5756"/>
                  </a:lnTo>
                  <a:lnTo>
                    <a:pt x="6371" y="5699"/>
                  </a:lnTo>
                  <a:lnTo>
                    <a:pt x="6360" y="5642"/>
                  </a:lnTo>
                  <a:lnTo>
                    <a:pt x="8396" y="4471"/>
                  </a:lnTo>
                  <a:lnTo>
                    <a:pt x="8430" y="4505"/>
                  </a:lnTo>
                  <a:lnTo>
                    <a:pt x="8464" y="4539"/>
                  </a:lnTo>
                  <a:lnTo>
                    <a:pt x="8510" y="4550"/>
                  </a:lnTo>
                  <a:lnTo>
                    <a:pt x="8567" y="4562"/>
                  </a:lnTo>
                  <a:lnTo>
                    <a:pt x="8623" y="4550"/>
                  </a:lnTo>
                  <a:lnTo>
                    <a:pt x="8669" y="4539"/>
                  </a:lnTo>
                  <a:lnTo>
                    <a:pt x="8714" y="4505"/>
                  </a:lnTo>
                  <a:lnTo>
                    <a:pt x="8737" y="4471"/>
                  </a:lnTo>
                  <a:close/>
                  <a:moveTo>
                    <a:pt x="3994" y="4459"/>
                  </a:moveTo>
                  <a:lnTo>
                    <a:pt x="6030" y="5642"/>
                  </a:lnTo>
                  <a:lnTo>
                    <a:pt x="6030" y="5699"/>
                  </a:lnTo>
                  <a:lnTo>
                    <a:pt x="6041" y="5756"/>
                  </a:lnTo>
                  <a:lnTo>
                    <a:pt x="6064" y="5813"/>
                  </a:lnTo>
                  <a:lnTo>
                    <a:pt x="6109" y="5847"/>
                  </a:lnTo>
                  <a:lnTo>
                    <a:pt x="6166" y="5870"/>
                  </a:lnTo>
                  <a:lnTo>
                    <a:pt x="6166" y="8213"/>
                  </a:lnTo>
                  <a:lnTo>
                    <a:pt x="6132" y="8225"/>
                  </a:lnTo>
                  <a:lnTo>
                    <a:pt x="6087" y="8247"/>
                  </a:lnTo>
                  <a:lnTo>
                    <a:pt x="6053" y="8270"/>
                  </a:lnTo>
                  <a:lnTo>
                    <a:pt x="6018" y="8293"/>
                  </a:lnTo>
                  <a:lnTo>
                    <a:pt x="5996" y="8327"/>
                  </a:lnTo>
                  <a:lnTo>
                    <a:pt x="5973" y="8372"/>
                  </a:lnTo>
                  <a:lnTo>
                    <a:pt x="5962" y="8407"/>
                  </a:lnTo>
                  <a:lnTo>
                    <a:pt x="5962" y="8452"/>
                  </a:lnTo>
                  <a:lnTo>
                    <a:pt x="5962" y="8509"/>
                  </a:lnTo>
                  <a:lnTo>
                    <a:pt x="5973" y="8543"/>
                  </a:lnTo>
                  <a:lnTo>
                    <a:pt x="3982" y="9703"/>
                  </a:lnTo>
                  <a:lnTo>
                    <a:pt x="3948" y="9669"/>
                  </a:lnTo>
                  <a:lnTo>
                    <a:pt x="3914" y="9647"/>
                  </a:lnTo>
                  <a:lnTo>
                    <a:pt x="3868" y="9624"/>
                  </a:lnTo>
                  <a:lnTo>
                    <a:pt x="3777" y="9624"/>
                  </a:lnTo>
                  <a:lnTo>
                    <a:pt x="3743" y="9647"/>
                  </a:lnTo>
                  <a:lnTo>
                    <a:pt x="3698" y="9669"/>
                  </a:lnTo>
                  <a:lnTo>
                    <a:pt x="3675" y="9703"/>
                  </a:lnTo>
                  <a:lnTo>
                    <a:pt x="1616" y="8520"/>
                  </a:lnTo>
                  <a:lnTo>
                    <a:pt x="1628" y="8452"/>
                  </a:lnTo>
                  <a:lnTo>
                    <a:pt x="1616" y="8395"/>
                  </a:lnTo>
                  <a:lnTo>
                    <a:pt x="1582" y="8338"/>
                  </a:lnTo>
                  <a:lnTo>
                    <a:pt x="1537" y="8304"/>
                  </a:lnTo>
                  <a:lnTo>
                    <a:pt x="1480" y="8281"/>
                  </a:lnTo>
                  <a:lnTo>
                    <a:pt x="1480" y="5938"/>
                  </a:lnTo>
                  <a:lnTo>
                    <a:pt x="1525" y="5927"/>
                  </a:lnTo>
                  <a:lnTo>
                    <a:pt x="1559" y="5915"/>
                  </a:lnTo>
                  <a:lnTo>
                    <a:pt x="1605" y="5893"/>
                  </a:lnTo>
                  <a:lnTo>
                    <a:pt x="1628" y="5859"/>
                  </a:lnTo>
                  <a:lnTo>
                    <a:pt x="1662" y="5824"/>
                  </a:lnTo>
                  <a:lnTo>
                    <a:pt x="1684" y="5790"/>
                  </a:lnTo>
                  <a:lnTo>
                    <a:pt x="1696" y="5745"/>
                  </a:lnTo>
                  <a:lnTo>
                    <a:pt x="1696" y="5699"/>
                  </a:lnTo>
                  <a:lnTo>
                    <a:pt x="1696" y="5654"/>
                  </a:lnTo>
                  <a:lnTo>
                    <a:pt x="1684" y="5608"/>
                  </a:lnTo>
                  <a:lnTo>
                    <a:pt x="3664" y="4459"/>
                  </a:lnTo>
                  <a:lnTo>
                    <a:pt x="3698" y="4493"/>
                  </a:lnTo>
                  <a:lnTo>
                    <a:pt x="3732" y="4528"/>
                  </a:lnTo>
                  <a:lnTo>
                    <a:pt x="3777" y="4539"/>
                  </a:lnTo>
                  <a:lnTo>
                    <a:pt x="3823" y="4550"/>
                  </a:lnTo>
                  <a:lnTo>
                    <a:pt x="3880" y="4539"/>
                  </a:lnTo>
                  <a:lnTo>
                    <a:pt x="3925" y="4528"/>
                  </a:lnTo>
                  <a:lnTo>
                    <a:pt x="3959" y="4493"/>
                  </a:lnTo>
                  <a:lnTo>
                    <a:pt x="3994" y="4459"/>
                  </a:lnTo>
                  <a:close/>
                  <a:moveTo>
                    <a:pt x="6394" y="8589"/>
                  </a:moveTo>
                  <a:lnTo>
                    <a:pt x="8373" y="9726"/>
                  </a:lnTo>
                  <a:lnTo>
                    <a:pt x="8362" y="9760"/>
                  </a:lnTo>
                  <a:lnTo>
                    <a:pt x="8350" y="9806"/>
                  </a:lnTo>
                  <a:lnTo>
                    <a:pt x="8362" y="9840"/>
                  </a:lnTo>
                  <a:lnTo>
                    <a:pt x="8373" y="9874"/>
                  </a:lnTo>
                  <a:lnTo>
                    <a:pt x="8385" y="9908"/>
                  </a:lnTo>
                  <a:lnTo>
                    <a:pt x="8407" y="9942"/>
                  </a:lnTo>
                  <a:lnTo>
                    <a:pt x="8464" y="9988"/>
                  </a:lnTo>
                  <a:lnTo>
                    <a:pt x="8498" y="9999"/>
                  </a:lnTo>
                  <a:lnTo>
                    <a:pt x="8544" y="10011"/>
                  </a:lnTo>
                  <a:lnTo>
                    <a:pt x="8544" y="12342"/>
                  </a:lnTo>
                  <a:lnTo>
                    <a:pt x="8498" y="12354"/>
                  </a:lnTo>
                  <a:lnTo>
                    <a:pt x="8464" y="12365"/>
                  </a:lnTo>
                  <a:lnTo>
                    <a:pt x="8430" y="12388"/>
                  </a:lnTo>
                  <a:lnTo>
                    <a:pt x="8407" y="12411"/>
                  </a:lnTo>
                  <a:lnTo>
                    <a:pt x="8385" y="12445"/>
                  </a:lnTo>
                  <a:lnTo>
                    <a:pt x="8362" y="12479"/>
                  </a:lnTo>
                  <a:lnTo>
                    <a:pt x="8350" y="12524"/>
                  </a:lnTo>
                  <a:lnTo>
                    <a:pt x="8350" y="12559"/>
                  </a:lnTo>
                  <a:lnTo>
                    <a:pt x="8350" y="12604"/>
                  </a:lnTo>
                  <a:lnTo>
                    <a:pt x="8362" y="12638"/>
                  </a:lnTo>
                  <a:lnTo>
                    <a:pt x="6371" y="13799"/>
                  </a:lnTo>
                  <a:lnTo>
                    <a:pt x="6337" y="13764"/>
                  </a:lnTo>
                  <a:lnTo>
                    <a:pt x="6291" y="13730"/>
                  </a:lnTo>
                  <a:lnTo>
                    <a:pt x="6246" y="13719"/>
                  </a:lnTo>
                  <a:lnTo>
                    <a:pt x="6200" y="13708"/>
                  </a:lnTo>
                  <a:lnTo>
                    <a:pt x="6144" y="13719"/>
                  </a:lnTo>
                  <a:lnTo>
                    <a:pt x="6098" y="13730"/>
                  </a:lnTo>
                  <a:lnTo>
                    <a:pt x="6064" y="13764"/>
                  </a:lnTo>
                  <a:lnTo>
                    <a:pt x="6030" y="13799"/>
                  </a:lnTo>
                  <a:lnTo>
                    <a:pt x="3982" y="12615"/>
                  </a:lnTo>
                  <a:lnTo>
                    <a:pt x="3994" y="12559"/>
                  </a:lnTo>
                  <a:lnTo>
                    <a:pt x="3982" y="12502"/>
                  </a:lnTo>
                  <a:lnTo>
                    <a:pt x="3948" y="12445"/>
                  </a:lnTo>
                  <a:lnTo>
                    <a:pt x="3903" y="12411"/>
                  </a:lnTo>
                  <a:lnTo>
                    <a:pt x="3846" y="12399"/>
                  </a:lnTo>
                  <a:lnTo>
                    <a:pt x="3846" y="9988"/>
                  </a:lnTo>
                  <a:lnTo>
                    <a:pt x="3914" y="9965"/>
                  </a:lnTo>
                  <a:lnTo>
                    <a:pt x="3959" y="9931"/>
                  </a:lnTo>
                  <a:lnTo>
                    <a:pt x="3994" y="9874"/>
                  </a:lnTo>
                  <a:lnTo>
                    <a:pt x="4016" y="9806"/>
                  </a:lnTo>
                  <a:lnTo>
                    <a:pt x="4005" y="9738"/>
                  </a:lnTo>
                  <a:lnTo>
                    <a:pt x="5996" y="8589"/>
                  </a:lnTo>
                  <a:lnTo>
                    <a:pt x="6030" y="8634"/>
                  </a:lnTo>
                  <a:lnTo>
                    <a:pt x="6087" y="8668"/>
                  </a:lnTo>
                  <a:lnTo>
                    <a:pt x="6132" y="8691"/>
                  </a:lnTo>
                  <a:lnTo>
                    <a:pt x="6200" y="8702"/>
                  </a:lnTo>
                  <a:lnTo>
                    <a:pt x="6257" y="8691"/>
                  </a:lnTo>
                  <a:lnTo>
                    <a:pt x="6314" y="8668"/>
                  </a:lnTo>
                  <a:lnTo>
                    <a:pt x="6360" y="8634"/>
                  </a:lnTo>
                  <a:lnTo>
                    <a:pt x="6394" y="8589"/>
                  </a:lnTo>
                  <a:close/>
                  <a:moveTo>
                    <a:pt x="8749" y="12684"/>
                  </a:moveTo>
                  <a:lnTo>
                    <a:pt x="10751" y="13844"/>
                  </a:lnTo>
                  <a:lnTo>
                    <a:pt x="10739" y="13912"/>
                  </a:lnTo>
                  <a:lnTo>
                    <a:pt x="10739" y="13946"/>
                  </a:lnTo>
                  <a:lnTo>
                    <a:pt x="10751" y="13981"/>
                  </a:lnTo>
                  <a:lnTo>
                    <a:pt x="10785" y="14037"/>
                  </a:lnTo>
                  <a:lnTo>
                    <a:pt x="10842" y="14083"/>
                  </a:lnTo>
                  <a:lnTo>
                    <a:pt x="10910" y="14106"/>
                  </a:lnTo>
                  <a:lnTo>
                    <a:pt x="10910" y="16460"/>
                  </a:lnTo>
                  <a:lnTo>
                    <a:pt x="10842" y="16483"/>
                  </a:lnTo>
                  <a:lnTo>
                    <a:pt x="10785" y="16529"/>
                  </a:lnTo>
                  <a:lnTo>
                    <a:pt x="10751" y="16597"/>
                  </a:lnTo>
                  <a:lnTo>
                    <a:pt x="10739" y="16631"/>
                  </a:lnTo>
                  <a:lnTo>
                    <a:pt x="10739" y="16665"/>
                  </a:lnTo>
                  <a:lnTo>
                    <a:pt x="10739" y="16699"/>
                  </a:lnTo>
                  <a:lnTo>
                    <a:pt x="10751" y="16745"/>
                  </a:lnTo>
                  <a:lnTo>
                    <a:pt x="8760" y="17894"/>
                  </a:lnTo>
                  <a:lnTo>
                    <a:pt x="8726" y="17848"/>
                  </a:lnTo>
                  <a:lnTo>
                    <a:pt x="8680" y="17814"/>
                  </a:lnTo>
                  <a:lnTo>
                    <a:pt x="8623" y="17791"/>
                  </a:lnTo>
                  <a:lnTo>
                    <a:pt x="8567" y="17780"/>
                  </a:lnTo>
                  <a:lnTo>
                    <a:pt x="8510" y="17791"/>
                  </a:lnTo>
                  <a:lnTo>
                    <a:pt x="8453" y="17814"/>
                  </a:lnTo>
                  <a:lnTo>
                    <a:pt x="8407" y="17848"/>
                  </a:lnTo>
                  <a:lnTo>
                    <a:pt x="8373" y="17894"/>
                  </a:lnTo>
                  <a:lnTo>
                    <a:pt x="6360" y="16733"/>
                  </a:lnTo>
                  <a:lnTo>
                    <a:pt x="6371" y="16665"/>
                  </a:lnTo>
                  <a:lnTo>
                    <a:pt x="6360" y="16597"/>
                  </a:lnTo>
                  <a:lnTo>
                    <a:pt x="6326" y="16551"/>
                  </a:lnTo>
                  <a:lnTo>
                    <a:pt x="6280" y="16506"/>
                  </a:lnTo>
                  <a:lnTo>
                    <a:pt x="6212" y="16494"/>
                  </a:lnTo>
                  <a:lnTo>
                    <a:pt x="6212" y="14106"/>
                  </a:lnTo>
                  <a:lnTo>
                    <a:pt x="6257" y="14106"/>
                  </a:lnTo>
                  <a:lnTo>
                    <a:pt x="6291" y="14083"/>
                  </a:lnTo>
                  <a:lnTo>
                    <a:pt x="6348" y="14049"/>
                  </a:lnTo>
                  <a:lnTo>
                    <a:pt x="6382" y="13981"/>
                  </a:lnTo>
                  <a:lnTo>
                    <a:pt x="6394" y="13946"/>
                  </a:lnTo>
                  <a:lnTo>
                    <a:pt x="6405" y="13912"/>
                  </a:lnTo>
                  <a:lnTo>
                    <a:pt x="6394" y="13867"/>
                  </a:lnTo>
                  <a:lnTo>
                    <a:pt x="6382" y="13833"/>
                  </a:lnTo>
                  <a:lnTo>
                    <a:pt x="8385" y="12684"/>
                  </a:lnTo>
                  <a:lnTo>
                    <a:pt x="8419" y="12718"/>
                  </a:lnTo>
                  <a:lnTo>
                    <a:pt x="8464" y="12752"/>
                  </a:lnTo>
                  <a:lnTo>
                    <a:pt x="8510" y="12775"/>
                  </a:lnTo>
                  <a:lnTo>
                    <a:pt x="8623" y="12775"/>
                  </a:lnTo>
                  <a:lnTo>
                    <a:pt x="8669" y="12752"/>
                  </a:lnTo>
                  <a:lnTo>
                    <a:pt x="8714" y="12729"/>
                  </a:lnTo>
                  <a:lnTo>
                    <a:pt x="8749" y="12684"/>
                  </a:lnTo>
                  <a:close/>
                  <a:moveTo>
                    <a:pt x="1457" y="0"/>
                  </a:moveTo>
                  <a:lnTo>
                    <a:pt x="1411" y="12"/>
                  </a:lnTo>
                  <a:lnTo>
                    <a:pt x="1366" y="23"/>
                  </a:lnTo>
                  <a:lnTo>
                    <a:pt x="1320" y="46"/>
                  </a:lnTo>
                  <a:lnTo>
                    <a:pt x="1286" y="68"/>
                  </a:lnTo>
                  <a:lnTo>
                    <a:pt x="1252" y="114"/>
                  </a:lnTo>
                  <a:lnTo>
                    <a:pt x="1229" y="148"/>
                  </a:lnTo>
                  <a:lnTo>
                    <a:pt x="1218" y="194"/>
                  </a:lnTo>
                  <a:lnTo>
                    <a:pt x="1218" y="250"/>
                  </a:lnTo>
                  <a:lnTo>
                    <a:pt x="1218" y="296"/>
                  </a:lnTo>
                  <a:lnTo>
                    <a:pt x="1229" y="341"/>
                  </a:lnTo>
                  <a:lnTo>
                    <a:pt x="1" y="1047"/>
                  </a:lnTo>
                  <a:lnTo>
                    <a:pt x="1" y="1104"/>
                  </a:lnTo>
                  <a:lnTo>
                    <a:pt x="1252" y="376"/>
                  </a:lnTo>
                  <a:lnTo>
                    <a:pt x="1286" y="421"/>
                  </a:lnTo>
                  <a:lnTo>
                    <a:pt x="1343" y="455"/>
                  </a:lnTo>
                  <a:lnTo>
                    <a:pt x="1400" y="478"/>
                  </a:lnTo>
                  <a:lnTo>
                    <a:pt x="1457" y="489"/>
                  </a:lnTo>
                  <a:lnTo>
                    <a:pt x="1514" y="478"/>
                  </a:lnTo>
                  <a:lnTo>
                    <a:pt x="1571" y="455"/>
                  </a:lnTo>
                  <a:lnTo>
                    <a:pt x="1616" y="421"/>
                  </a:lnTo>
                  <a:lnTo>
                    <a:pt x="1662" y="387"/>
                  </a:lnTo>
                  <a:lnTo>
                    <a:pt x="3630" y="1513"/>
                  </a:lnTo>
                  <a:lnTo>
                    <a:pt x="3618" y="1559"/>
                  </a:lnTo>
                  <a:lnTo>
                    <a:pt x="3607" y="1593"/>
                  </a:lnTo>
                  <a:lnTo>
                    <a:pt x="3618" y="1627"/>
                  </a:lnTo>
                  <a:lnTo>
                    <a:pt x="3630" y="1672"/>
                  </a:lnTo>
                  <a:lnTo>
                    <a:pt x="3641" y="1707"/>
                  </a:lnTo>
                  <a:lnTo>
                    <a:pt x="3664" y="1741"/>
                  </a:lnTo>
                  <a:lnTo>
                    <a:pt x="3721" y="1786"/>
                  </a:lnTo>
                  <a:lnTo>
                    <a:pt x="3766" y="1798"/>
                  </a:lnTo>
                  <a:lnTo>
                    <a:pt x="3800" y="1809"/>
                  </a:lnTo>
                  <a:lnTo>
                    <a:pt x="3800" y="4152"/>
                  </a:lnTo>
                  <a:lnTo>
                    <a:pt x="3732" y="4175"/>
                  </a:lnTo>
                  <a:lnTo>
                    <a:pt x="3675" y="4220"/>
                  </a:lnTo>
                  <a:lnTo>
                    <a:pt x="3641" y="4277"/>
                  </a:lnTo>
                  <a:lnTo>
                    <a:pt x="3630" y="4346"/>
                  </a:lnTo>
                  <a:lnTo>
                    <a:pt x="3630" y="4391"/>
                  </a:lnTo>
                  <a:lnTo>
                    <a:pt x="3641" y="4414"/>
                  </a:lnTo>
                  <a:lnTo>
                    <a:pt x="1662" y="5563"/>
                  </a:lnTo>
                  <a:lnTo>
                    <a:pt x="1616" y="5517"/>
                  </a:lnTo>
                  <a:lnTo>
                    <a:pt x="1571" y="5483"/>
                  </a:lnTo>
                  <a:lnTo>
                    <a:pt x="1514" y="5472"/>
                  </a:lnTo>
                  <a:lnTo>
                    <a:pt x="1457" y="5460"/>
                  </a:lnTo>
                  <a:lnTo>
                    <a:pt x="1400" y="5472"/>
                  </a:lnTo>
                  <a:lnTo>
                    <a:pt x="1343" y="5495"/>
                  </a:lnTo>
                  <a:lnTo>
                    <a:pt x="1298" y="5529"/>
                  </a:lnTo>
                  <a:lnTo>
                    <a:pt x="1252" y="5574"/>
                  </a:lnTo>
                  <a:lnTo>
                    <a:pt x="1" y="4846"/>
                  </a:lnTo>
                  <a:lnTo>
                    <a:pt x="1" y="4903"/>
                  </a:lnTo>
                  <a:lnTo>
                    <a:pt x="1241" y="5608"/>
                  </a:lnTo>
                  <a:lnTo>
                    <a:pt x="1218" y="5654"/>
                  </a:lnTo>
                  <a:lnTo>
                    <a:pt x="1218" y="5699"/>
                  </a:lnTo>
                  <a:lnTo>
                    <a:pt x="1218" y="5745"/>
                  </a:lnTo>
                  <a:lnTo>
                    <a:pt x="1241" y="5779"/>
                  </a:lnTo>
                  <a:lnTo>
                    <a:pt x="1252" y="5824"/>
                  </a:lnTo>
                  <a:lnTo>
                    <a:pt x="1275" y="5859"/>
                  </a:lnTo>
                  <a:lnTo>
                    <a:pt x="1309" y="5881"/>
                  </a:lnTo>
                  <a:lnTo>
                    <a:pt x="1343" y="5904"/>
                  </a:lnTo>
                  <a:lnTo>
                    <a:pt x="1389" y="5927"/>
                  </a:lnTo>
                  <a:lnTo>
                    <a:pt x="1434" y="5938"/>
                  </a:lnTo>
                  <a:lnTo>
                    <a:pt x="1434" y="8281"/>
                  </a:lnTo>
                  <a:lnTo>
                    <a:pt x="1377" y="8304"/>
                  </a:lnTo>
                  <a:lnTo>
                    <a:pt x="1332" y="8350"/>
                  </a:lnTo>
                  <a:lnTo>
                    <a:pt x="1298" y="8395"/>
                  </a:lnTo>
                  <a:lnTo>
                    <a:pt x="1286" y="8452"/>
                  </a:lnTo>
                  <a:lnTo>
                    <a:pt x="1298" y="8509"/>
                  </a:lnTo>
                  <a:lnTo>
                    <a:pt x="1" y="9260"/>
                  </a:lnTo>
                  <a:lnTo>
                    <a:pt x="1" y="9317"/>
                  </a:lnTo>
                  <a:lnTo>
                    <a:pt x="1320" y="8554"/>
                  </a:lnTo>
                  <a:lnTo>
                    <a:pt x="1343" y="8589"/>
                  </a:lnTo>
                  <a:lnTo>
                    <a:pt x="1377" y="8611"/>
                  </a:lnTo>
                  <a:lnTo>
                    <a:pt x="1411" y="8623"/>
                  </a:lnTo>
                  <a:lnTo>
                    <a:pt x="1502" y="8623"/>
                  </a:lnTo>
                  <a:lnTo>
                    <a:pt x="1537" y="8611"/>
                  </a:lnTo>
                  <a:lnTo>
                    <a:pt x="1571" y="8589"/>
                  </a:lnTo>
                  <a:lnTo>
                    <a:pt x="1593" y="8554"/>
                  </a:lnTo>
                  <a:lnTo>
                    <a:pt x="3652" y="9749"/>
                  </a:lnTo>
                  <a:lnTo>
                    <a:pt x="3641" y="9806"/>
                  </a:lnTo>
                  <a:lnTo>
                    <a:pt x="3652" y="9863"/>
                  </a:lnTo>
                  <a:lnTo>
                    <a:pt x="3686" y="9920"/>
                  </a:lnTo>
                  <a:lnTo>
                    <a:pt x="3743" y="9965"/>
                  </a:lnTo>
                  <a:lnTo>
                    <a:pt x="3800" y="9988"/>
                  </a:lnTo>
                  <a:lnTo>
                    <a:pt x="3800" y="12399"/>
                  </a:lnTo>
                  <a:lnTo>
                    <a:pt x="3743" y="12411"/>
                  </a:lnTo>
                  <a:lnTo>
                    <a:pt x="3698" y="12456"/>
                  </a:lnTo>
                  <a:lnTo>
                    <a:pt x="3675" y="12502"/>
                  </a:lnTo>
                  <a:lnTo>
                    <a:pt x="3664" y="12559"/>
                  </a:lnTo>
                  <a:lnTo>
                    <a:pt x="3675" y="12627"/>
                  </a:lnTo>
                  <a:lnTo>
                    <a:pt x="3709" y="12672"/>
                  </a:lnTo>
                  <a:lnTo>
                    <a:pt x="3766" y="12718"/>
                  </a:lnTo>
                  <a:lnTo>
                    <a:pt x="3823" y="12729"/>
                  </a:lnTo>
                  <a:lnTo>
                    <a:pt x="3868" y="12718"/>
                  </a:lnTo>
                  <a:lnTo>
                    <a:pt x="3903" y="12706"/>
                  </a:lnTo>
                  <a:lnTo>
                    <a:pt x="3937" y="12684"/>
                  </a:lnTo>
                  <a:lnTo>
                    <a:pt x="3959" y="12661"/>
                  </a:lnTo>
                  <a:lnTo>
                    <a:pt x="6007" y="13844"/>
                  </a:lnTo>
                  <a:lnTo>
                    <a:pt x="5996" y="13912"/>
                  </a:lnTo>
                  <a:lnTo>
                    <a:pt x="5996" y="13946"/>
                  </a:lnTo>
                  <a:lnTo>
                    <a:pt x="6007" y="13981"/>
                  </a:lnTo>
                  <a:lnTo>
                    <a:pt x="6041" y="14037"/>
                  </a:lnTo>
                  <a:lnTo>
                    <a:pt x="6098" y="14083"/>
                  </a:lnTo>
                  <a:lnTo>
                    <a:pt x="6166" y="14106"/>
                  </a:lnTo>
                  <a:lnTo>
                    <a:pt x="6166" y="16494"/>
                  </a:lnTo>
                  <a:lnTo>
                    <a:pt x="6109" y="16517"/>
                  </a:lnTo>
                  <a:lnTo>
                    <a:pt x="6064" y="16551"/>
                  </a:lnTo>
                  <a:lnTo>
                    <a:pt x="6030" y="16608"/>
                  </a:lnTo>
                  <a:lnTo>
                    <a:pt x="6018" y="16665"/>
                  </a:lnTo>
                  <a:lnTo>
                    <a:pt x="6030" y="16699"/>
                  </a:lnTo>
                  <a:lnTo>
                    <a:pt x="6041" y="16733"/>
                  </a:lnTo>
                  <a:lnTo>
                    <a:pt x="6075" y="16790"/>
                  </a:lnTo>
                  <a:lnTo>
                    <a:pt x="6132" y="16824"/>
                  </a:lnTo>
                  <a:lnTo>
                    <a:pt x="6166" y="16836"/>
                  </a:lnTo>
                  <a:lnTo>
                    <a:pt x="6235" y="16836"/>
                  </a:lnTo>
                  <a:lnTo>
                    <a:pt x="6280" y="16824"/>
                  </a:lnTo>
                  <a:lnTo>
                    <a:pt x="6314" y="16802"/>
                  </a:lnTo>
                  <a:lnTo>
                    <a:pt x="6337" y="16768"/>
                  </a:lnTo>
                  <a:lnTo>
                    <a:pt x="8350" y="17939"/>
                  </a:lnTo>
                  <a:lnTo>
                    <a:pt x="8339" y="17973"/>
                  </a:lnTo>
                  <a:lnTo>
                    <a:pt x="8339" y="18007"/>
                  </a:lnTo>
                  <a:lnTo>
                    <a:pt x="8339" y="18064"/>
                  </a:lnTo>
                  <a:lnTo>
                    <a:pt x="8362" y="18098"/>
                  </a:lnTo>
                  <a:lnTo>
                    <a:pt x="8373" y="18144"/>
                  </a:lnTo>
                  <a:lnTo>
                    <a:pt x="8407" y="18178"/>
                  </a:lnTo>
                  <a:lnTo>
                    <a:pt x="8441" y="18201"/>
                  </a:lnTo>
                  <a:lnTo>
                    <a:pt x="8476" y="18224"/>
                  </a:lnTo>
                  <a:lnTo>
                    <a:pt x="8521" y="18235"/>
                  </a:lnTo>
                  <a:lnTo>
                    <a:pt x="8567" y="18246"/>
                  </a:lnTo>
                  <a:lnTo>
                    <a:pt x="8612" y="18235"/>
                  </a:lnTo>
                  <a:lnTo>
                    <a:pt x="8658" y="18224"/>
                  </a:lnTo>
                  <a:lnTo>
                    <a:pt x="8692" y="18201"/>
                  </a:lnTo>
                  <a:lnTo>
                    <a:pt x="8726" y="18178"/>
                  </a:lnTo>
                  <a:lnTo>
                    <a:pt x="8760" y="18144"/>
                  </a:lnTo>
                  <a:lnTo>
                    <a:pt x="8783" y="18098"/>
                  </a:lnTo>
                  <a:lnTo>
                    <a:pt x="8794" y="18064"/>
                  </a:lnTo>
                  <a:lnTo>
                    <a:pt x="8794" y="18007"/>
                  </a:lnTo>
                  <a:lnTo>
                    <a:pt x="8794" y="17973"/>
                  </a:lnTo>
                  <a:lnTo>
                    <a:pt x="8783" y="17928"/>
                  </a:lnTo>
                  <a:lnTo>
                    <a:pt x="10773" y="16779"/>
                  </a:lnTo>
                  <a:lnTo>
                    <a:pt x="10807" y="16813"/>
                  </a:lnTo>
                  <a:lnTo>
                    <a:pt x="10842" y="16847"/>
                  </a:lnTo>
                  <a:lnTo>
                    <a:pt x="10887" y="16859"/>
                  </a:lnTo>
                  <a:lnTo>
                    <a:pt x="10933" y="16870"/>
                  </a:lnTo>
                  <a:lnTo>
                    <a:pt x="10978" y="16870"/>
                  </a:lnTo>
                  <a:lnTo>
                    <a:pt x="11012" y="16859"/>
                  </a:lnTo>
                  <a:lnTo>
                    <a:pt x="11058" y="16836"/>
                  </a:lnTo>
                  <a:lnTo>
                    <a:pt x="11080" y="16813"/>
                  </a:lnTo>
                  <a:lnTo>
                    <a:pt x="11103" y="16779"/>
                  </a:lnTo>
                  <a:lnTo>
                    <a:pt x="11126" y="16745"/>
                  </a:lnTo>
                  <a:lnTo>
                    <a:pt x="11137" y="16711"/>
                  </a:lnTo>
                  <a:lnTo>
                    <a:pt x="11137" y="16665"/>
                  </a:lnTo>
                  <a:lnTo>
                    <a:pt x="11137" y="16631"/>
                  </a:lnTo>
                  <a:lnTo>
                    <a:pt x="11126" y="16585"/>
                  </a:lnTo>
                  <a:lnTo>
                    <a:pt x="11115" y="16563"/>
                  </a:lnTo>
                  <a:lnTo>
                    <a:pt x="11092" y="16529"/>
                  </a:lnTo>
                  <a:lnTo>
                    <a:pt x="11035" y="16483"/>
                  </a:lnTo>
                  <a:lnTo>
                    <a:pt x="10989" y="16472"/>
                  </a:lnTo>
                  <a:lnTo>
                    <a:pt x="10955" y="16460"/>
                  </a:lnTo>
                  <a:lnTo>
                    <a:pt x="10955" y="14106"/>
                  </a:lnTo>
                  <a:lnTo>
                    <a:pt x="10989" y="14106"/>
                  </a:lnTo>
                  <a:lnTo>
                    <a:pt x="11024" y="14094"/>
                  </a:lnTo>
                  <a:lnTo>
                    <a:pt x="11092" y="14049"/>
                  </a:lnTo>
                  <a:lnTo>
                    <a:pt x="11126" y="13981"/>
                  </a:lnTo>
                  <a:lnTo>
                    <a:pt x="11137" y="13946"/>
                  </a:lnTo>
                  <a:lnTo>
                    <a:pt x="11137" y="13912"/>
                  </a:lnTo>
                  <a:lnTo>
                    <a:pt x="11137" y="13867"/>
                  </a:lnTo>
                  <a:lnTo>
                    <a:pt x="11126" y="13833"/>
                  </a:lnTo>
                  <a:lnTo>
                    <a:pt x="11103" y="13799"/>
                  </a:lnTo>
                  <a:lnTo>
                    <a:pt x="11080" y="13764"/>
                  </a:lnTo>
                  <a:lnTo>
                    <a:pt x="11046" y="13742"/>
                  </a:lnTo>
                  <a:lnTo>
                    <a:pt x="11012" y="13719"/>
                  </a:lnTo>
                  <a:lnTo>
                    <a:pt x="10978" y="13708"/>
                  </a:lnTo>
                  <a:lnTo>
                    <a:pt x="10887" y="13708"/>
                  </a:lnTo>
                  <a:lnTo>
                    <a:pt x="10842" y="13730"/>
                  </a:lnTo>
                  <a:lnTo>
                    <a:pt x="10796" y="13764"/>
                  </a:lnTo>
                  <a:lnTo>
                    <a:pt x="10762" y="13799"/>
                  </a:lnTo>
                  <a:lnTo>
                    <a:pt x="8771" y="12650"/>
                  </a:lnTo>
                  <a:lnTo>
                    <a:pt x="8783" y="12604"/>
                  </a:lnTo>
                  <a:lnTo>
                    <a:pt x="8783" y="12559"/>
                  </a:lnTo>
                  <a:lnTo>
                    <a:pt x="8783" y="12513"/>
                  </a:lnTo>
                  <a:lnTo>
                    <a:pt x="8771" y="12479"/>
                  </a:lnTo>
                  <a:lnTo>
                    <a:pt x="8749" y="12445"/>
                  </a:lnTo>
                  <a:lnTo>
                    <a:pt x="8726" y="12411"/>
                  </a:lnTo>
                  <a:lnTo>
                    <a:pt x="8703" y="12388"/>
                  </a:lnTo>
                  <a:lnTo>
                    <a:pt x="8669" y="12365"/>
                  </a:lnTo>
                  <a:lnTo>
                    <a:pt x="8623" y="12354"/>
                  </a:lnTo>
                  <a:lnTo>
                    <a:pt x="8589" y="12342"/>
                  </a:lnTo>
                  <a:lnTo>
                    <a:pt x="8589" y="10011"/>
                  </a:lnTo>
                  <a:lnTo>
                    <a:pt x="8623" y="10011"/>
                  </a:lnTo>
                  <a:lnTo>
                    <a:pt x="8658" y="9988"/>
                  </a:lnTo>
                  <a:lnTo>
                    <a:pt x="8692" y="9976"/>
                  </a:lnTo>
                  <a:lnTo>
                    <a:pt x="8726" y="9942"/>
                  </a:lnTo>
                  <a:lnTo>
                    <a:pt x="8749" y="9920"/>
                  </a:lnTo>
                  <a:lnTo>
                    <a:pt x="8771" y="9885"/>
                  </a:lnTo>
                  <a:lnTo>
                    <a:pt x="8783" y="9840"/>
                  </a:lnTo>
                  <a:lnTo>
                    <a:pt x="8783" y="9806"/>
                  </a:lnTo>
                  <a:lnTo>
                    <a:pt x="8783" y="9760"/>
                  </a:lnTo>
                  <a:lnTo>
                    <a:pt x="8771" y="9726"/>
                  </a:lnTo>
                  <a:lnTo>
                    <a:pt x="10751" y="8577"/>
                  </a:lnTo>
                  <a:lnTo>
                    <a:pt x="10785" y="8623"/>
                  </a:lnTo>
                  <a:lnTo>
                    <a:pt x="10830" y="8657"/>
                  </a:lnTo>
                  <a:lnTo>
                    <a:pt x="10876" y="8680"/>
                  </a:lnTo>
                  <a:lnTo>
                    <a:pt x="10989" y="8680"/>
                  </a:lnTo>
                  <a:lnTo>
                    <a:pt x="11024" y="8668"/>
                  </a:lnTo>
                  <a:lnTo>
                    <a:pt x="11069" y="8645"/>
                  </a:lnTo>
                  <a:lnTo>
                    <a:pt x="11103" y="8623"/>
                  </a:lnTo>
                  <a:lnTo>
                    <a:pt x="11126" y="8589"/>
                  </a:lnTo>
                  <a:lnTo>
                    <a:pt x="11149" y="8543"/>
                  </a:lnTo>
                  <a:lnTo>
                    <a:pt x="11160" y="8498"/>
                  </a:lnTo>
                  <a:lnTo>
                    <a:pt x="11171" y="8452"/>
                  </a:lnTo>
                  <a:lnTo>
                    <a:pt x="11160" y="8407"/>
                  </a:lnTo>
                  <a:lnTo>
                    <a:pt x="11149" y="8372"/>
                  </a:lnTo>
                  <a:lnTo>
                    <a:pt x="11137" y="8338"/>
                  </a:lnTo>
                  <a:lnTo>
                    <a:pt x="11103" y="8304"/>
                  </a:lnTo>
                  <a:lnTo>
                    <a:pt x="11080" y="8270"/>
                  </a:lnTo>
                  <a:lnTo>
                    <a:pt x="11035" y="8247"/>
                  </a:lnTo>
                  <a:lnTo>
                    <a:pt x="11001" y="8236"/>
                  </a:lnTo>
                  <a:lnTo>
                    <a:pt x="10955" y="8225"/>
                  </a:lnTo>
                  <a:lnTo>
                    <a:pt x="10955" y="5893"/>
                  </a:lnTo>
                  <a:lnTo>
                    <a:pt x="11024" y="5870"/>
                  </a:lnTo>
                  <a:lnTo>
                    <a:pt x="11080" y="5824"/>
                  </a:lnTo>
                  <a:lnTo>
                    <a:pt x="11115" y="5768"/>
                  </a:lnTo>
                  <a:lnTo>
                    <a:pt x="11126" y="5733"/>
                  </a:lnTo>
                  <a:lnTo>
                    <a:pt x="11126" y="5699"/>
                  </a:lnTo>
                  <a:lnTo>
                    <a:pt x="11115" y="5631"/>
                  </a:lnTo>
                  <a:lnTo>
                    <a:pt x="13139" y="4471"/>
                  </a:lnTo>
                  <a:lnTo>
                    <a:pt x="13174" y="4505"/>
                  </a:lnTo>
                  <a:lnTo>
                    <a:pt x="13208" y="4528"/>
                  </a:lnTo>
                  <a:lnTo>
                    <a:pt x="13253" y="4550"/>
                  </a:lnTo>
                  <a:lnTo>
                    <a:pt x="13310" y="4562"/>
                  </a:lnTo>
                  <a:lnTo>
                    <a:pt x="13344" y="4550"/>
                  </a:lnTo>
                  <a:lnTo>
                    <a:pt x="13390" y="4539"/>
                  </a:lnTo>
                  <a:lnTo>
                    <a:pt x="13424" y="4516"/>
                  </a:lnTo>
                  <a:lnTo>
                    <a:pt x="13458" y="4493"/>
                  </a:lnTo>
                  <a:lnTo>
                    <a:pt x="13481" y="4459"/>
                  </a:lnTo>
                  <a:lnTo>
                    <a:pt x="13503" y="4425"/>
                  </a:lnTo>
                  <a:lnTo>
                    <a:pt x="13515" y="4391"/>
                  </a:lnTo>
                  <a:lnTo>
                    <a:pt x="13515" y="4346"/>
                  </a:lnTo>
                  <a:lnTo>
                    <a:pt x="13515" y="4311"/>
                  </a:lnTo>
                  <a:lnTo>
                    <a:pt x="13503" y="4277"/>
                  </a:lnTo>
                  <a:lnTo>
                    <a:pt x="13481" y="4243"/>
                  </a:lnTo>
                  <a:lnTo>
                    <a:pt x="13458" y="4209"/>
                  </a:lnTo>
                  <a:lnTo>
                    <a:pt x="13401" y="4164"/>
                  </a:lnTo>
                  <a:lnTo>
                    <a:pt x="13367" y="4152"/>
                  </a:lnTo>
                  <a:lnTo>
                    <a:pt x="13333" y="4141"/>
                  </a:lnTo>
                  <a:lnTo>
                    <a:pt x="13333" y="1763"/>
                  </a:lnTo>
                  <a:lnTo>
                    <a:pt x="13390" y="1752"/>
                  </a:lnTo>
                  <a:lnTo>
                    <a:pt x="13435" y="1707"/>
                  </a:lnTo>
                  <a:lnTo>
                    <a:pt x="13469" y="1661"/>
                  </a:lnTo>
                  <a:lnTo>
                    <a:pt x="13492" y="1593"/>
                  </a:lnTo>
                  <a:lnTo>
                    <a:pt x="13481" y="1559"/>
                  </a:lnTo>
                  <a:lnTo>
                    <a:pt x="13469" y="1525"/>
                  </a:lnTo>
                  <a:lnTo>
                    <a:pt x="13435" y="1468"/>
                  </a:lnTo>
                  <a:lnTo>
                    <a:pt x="13378" y="1422"/>
                  </a:lnTo>
                  <a:lnTo>
                    <a:pt x="13344" y="1422"/>
                  </a:lnTo>
                  <a:lnTo>
                    <a:pt x="13310" y="1411"/>
                  </a:lnTo>
                  <a:lnTo>
                    <a:pt x="13265" y="1422"/>
                  </a:lnTo>
                  <a:lnTo>
                    <a:pt x="13219" y="1433"/>
                  </a:lnTo>
                  <a:lnTo>
                    <a:pt x="13185" y="1456"/>
                  </a:lnTo>
                  <a:lnTo>
                    <a:pt x="13162" y="1490"/>
                  </a:lnTo>
                  <a:lnTo>
                    <a:pt x="11115" y="319"/>
                  </a:lnTo>
                  <a:lnTo>
                    <a:pt x="11126" y="285"/>
                  </a:lnTo>
                  <a:lnTo>
                    <a:pt x="11126" y="250"/>
                  </a:lnTo>
                  <a:lnTo>
                    <a:pt x="11126" y="205"/>
                  </a:lnTo>
                  <a:lnTo>
                    <a:pt x="11115" y="171"/>
                  </a:lnTo>
                  <a:lnTo>
                    <a:pt x="11103" y="137"/>
                  </a:lnTo>
                  <a:lnTo>
                    <a:pt x="11069" y="114"/>
                  </a:lnTo>
                  <a:lnTo>
                    <a:pt x="11046" y="80"/>
                  </a:lnTo>
                  <a:lnTo>
                    <a:pt x="11012" y="68"/>
                  </a:lnTo>
                  <a:lnTo>
                    <a:pt x="10978" y="57"/>
                  </a:lnTo>
                  <a:lnTo>
                    <a:pt x="10898" y="57"/>
                  </a:lnTo>
                  <a:lnTo>
                    <a:pt x="10864" y="68"/>
                  </a:lnTo>
                  <a:lnTo>
                    <a:pt x="10830" y="80"/>
                  </a:lnTo>
                  <a:lnTo>
                    <a:pt x="10796" y="114"/>
                  </a:lnTo>
                  <a:lnTo>
                    <a:pt x="10773" y="137"/>
                  </a:lnTo>
                  <a:lnTo>
                    <a:pt x="10762" y="171"/>
                  </a:lnTo>
                  <a:lnTo>
                    <a:pt x="10751" y="205"/>
                  </a:lnTo>
                  <a:lnTo>
                    <a:pt x="10751" y="250"/>
                  </a:lnTo>
                  <a:lnTo>
                    <a:pt x="10762" y="307"/>
                  </a:lnTo>
                  <a:lnTo>
                    <a:pt x="8737" y="1479"/>
                  </a:lnTo>
                  <a:lnTo>
                    <a:pt x="8714" y="1433"/>
                  </a:lnTo>
                  <a:lnTo>
                    <a:pt x="8669" y="1411"/>
                  </a:lnTo>
                  <a:lnTo>
                    <a:pt x="8623" y="1388"/>
                  </a:lnTo>
                  <a:lnTo>
                    <a:pt x="8567" y="1377"/>
                  </a:lnTo>
                  <a:lnTo>
                    <a:pt x="8521" y="1388"/>
                  </a:lnTo>
                  <a:lnTo>
                    <a:pt x="8487" y="1399"/>
                  </a:lnTo>
                  <a:lnTo>
                    <a:pt x="8453" y="1422"/>
                  </a:lnTo>
                  <a:lnTo>
                    <a:pt x="8419" y="1445"/>
                  </a:lnTo>
                  <a:lnTo>
                    <a:pt x="8396" y="1479"/>
                  </a:lnTo>
                  <a:lnTo>
                    <a:pt x="8373" y="1513"/>
                  </a:lnTo>
                  <a:lnTo>
                    <a:pt x="8362" y="1547"/>
                  </a:lnTo>
                  <a:lnTo>
                    <a:pt x="8362" y="1593"/>
                  </a:lnTo>
                  <a:lnTo>
                    <a:pt x="8362" y="1627"/>
                  </a:lnTo>
                  <a:lnTo>
                    <a:pt x="8373" y="1672"/>
                  </a:lnTo>
                  <a:lnTo>
                    <a:pt x="8407" y="1729"/>
                  </a:lnTo>
                  <a:lnTo>
                    <a:pt x="8464" y="1775"/>
                  </a:lnTo>
                  <a:lnTo>
                    <a:pt x="8498" y="1786"/>
                  </a:lnTo>
                  <a:lnTo>
                    <a:pt x="8544" y="1798"/>
                  </a:lnTo>
                  <a:lnTo>
                    <a:pt x="8544" y="4141"/>
                  </a:lnTo>
                  <a:lnTo>
                    <a:pt x="8498" y="4152"/>
                  </a:lnTo>
                  <a:lnTo>
                    <a:pt x="8464" y="4164"/>
                  </a:lnTo>
                  <a:lnTo>
                    <a:pt x="8407" y="4209"/>
                  </a:lnTo>
                  <a:lnTo>
                    <a:pt x="8373" y="4277"/>
                  </a:lnTo>
                  <a:lnTo>
                    <a:pt x="8362" y="4311"/>
                  </a:lnTo>
                  <a:lnTo>
                    <a:pt x="8350" y="4346"/>
                  </a:lnTo>
                  <a:lnTo>
                    <a:pt x="8362" y="4391"/>
                  </a:lnTo>
                  <a:lnTo>
                    <a:pt x="8373" y="4425"/>
                  </a:lnTo>
                  <a:lnTo>
                    <a:pt x="6337" y="5597"/>
                  </a:lnTo>
                  <a:lnTo>
                    <a:pt x="6314" y="5563"/>
                  </a:lnTo>
                  <a:lnTo>
                    <a:pt x="6280" y="5540"/>
                  </a:lnTo>
                  <a:lnTo>
                    <a:pt x="6246" y="5529"/>
                  </a:lnTo>
                  <a:lnTo>
                    <a:pt x="6155" y="5529"/>
                  </a:lnTo>
                  <a:lnTo>
                    <a:pt x="6109" y="5551"/>
                  </a:lnTo>
                  <a:lnTo>
                    <a:pt x="6075" y="5574"/>
                  </a:lnTo>
                  <a:lnTo>
                    <a:pt x="6053" y="5608"/>
                  </a:lnTo>
                  <a:lnTo>
                    <a:pt x="4016" y="4425"/>
                  </a:lnTo>
                  <a:lnTo>
                    <a:pt x="4028" y="4391"/>
                  </a:lnTo>
                  <a:lnTo>
                    <a:pt x="4028" y="4346"/>
                  </a:lnTo>
                  <a:lnTo>
                    <a:pt x="4028" y="4311"/>
                  </a:lnTo>
                  <a:lnTo>
                    <a:pt x="4016" y="4277"/>
                  </a:lnTo>
                  <a:lnTo>
                    <a:pt x="3971" y="4220"/>
                  </a:lnTo>
                  <a:lnTo>
                    <a:pt x="3914" y="4175"/>
                  </a:lnTo>
                  <a:lnTo>
                    <a:pt x="3880" y="4164"/>
                  </a:lnTo>
                  <a:lnTo>
                    <a:pt x="3846" y="4152"/>
                  </a:lnTo>
                  <a:lnTo>
                    <a:pt x="3846" y="1809"/>
                  </a:lnTo>
                  <a:lnTo>
                    <a:pt x="3891" y="1798"/>
                  </a:lnTo>
                  <a:lnTo>
                    <a:pt x="3925" y="1786"/>
                  </a:lnTo>
                  <a:lnTo>
                    <a:pt x="3959" y="1763"/>
                  </a:lnTo>
                  <a:lnTo>
                    <a:pt x="3982" y="1741"/>
                  </a:lnTo>
                  <a:lnTo>
                    <a:pt x="4016" y="1707"/>
                  </a:lnTo>
                  <a:lnTo>
                    <a:pt x="4028" y="1672"/>
                  </a:lnTo>
                  <a:lnTo>
                    <a:pt x="4039" y="1638"/>
                  </a:lnTo>
                  <a:lnTo>
                    <a:pt x="4050" y="1593"/>
                  </a:lnTo>
                  <a:lnTo>
                    <a:pt x="4039" y="1547"/>
                  </a:lnTo>
                  <a:lnTo>
                    <a:pt x="4028" y="1502"/>
                  </a:lnTo>
                  <a:lnTo>
                    <a:pt x="4005" y="1468"/>
                  </a:lnTo>
                  <a:lnTo>
                    <a:pt x="3982" y="1433"/>
                  </a:lnTo>
                  <a:lnTo>
                    <a:pt x="3948" y="1411"/>
                  </a:lnTo>
                  <a:lnTo>
                    <a:pt x="3914" y="1388"/>
                  </a:lnTo>
                  <a:lnTo>
                    <a:pt x="3868" y="1377"/>
                  </a:lnTo>
                  <a:lnTo>
                    <a:pt x="3777" y="1377"/>
                  </a:lnTo>
                  <a:lnTo>
                    <a:pt x="3721" y="1399"/>
                  </a:lnTo>
                  <a:lnTo>
                    <a:pt x="3675" y="1433"/>
                  </a:lnTo>
                  <a:lnTo>
                    <a:pt x="3641" y="1479"/>
                  </a:lnTo>
                  <a:lnTo>
                    <a:pt x="1684" y="341"/>
                  </a:lnTo>
                  <a:lnTo>
                    <a:pt x="1696" y="296"/>
                  </a:lnTo>
                  <a:lnTo>
                    <a:pt x="1707" y="250"/>
                  </a:lnTo>
                  <a:lnTo>
                    <a:pt x="1696" y="194"/>
                  </a:lnTo>
                  <a:lnTo>
                    <a:pt x="1684" y="148"/>
                  </a:lnTo>
                  <a:lnTo>
                    <a:pt x="1662" y="114"/>
                  </a:lnTo>
                  <a:lnTo>
                    <a:pt x="1628" y="68"/>
                  </a:lnTo>
                  <a:lnTo>
                    <a:pt x="1593" y="46"/>
                  </a:lnTo>
                  <a:lnTo>
                    <a:pt x="1548" y="23"/>
                  </a:lnTo>
                  <a:lnTo>
                    <a:pt x="1502" y="12"/>
                  </a:lnTo>
                  <a:lnTo>
                    <a:pt x="1457" y="0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15" name="Google Shape;186;p10"/>
            <p:cNvSpPr>
              <a:spLocks/>
            </p:cNvSpPr>
            <p:nvPr/>
          </p:nvSpPr>
          <p:spPr bwMode="auto">
            <a:xfrm>
              <a:off x="1127568" y="0"/>
              <a:ext cx="537036" cy="331055"/>
            </a:xfrm>
            <a:custGeom>
              <a:avLst/>
              <a:gdLst>
                <a:gd name="T0" fmla="*/ 1500791 w 5131"/>
                <a:gd name="T1" fmla="*/ 16081549 h 3163"/>
                <a:gd name="T2" fmla="*/ 372503 w 5131"/>
                <a:gd name="T3" fmla="*/ 16705979 h 3163"/>
                <a:gd name="T4" fmla="*/ 0 w 5131"/>
                <a:gd name="T5" fmla="*/ 17943851 h 3163"/>
                <a:gd name="T6" fmla="*/ 131459 w 5131"/>
                <a:gd name="T7" fmla="*/ 18699741 h 3163"/>
                <a:gd name="T8" fmla="*/ 1128288 w 5131"/>
                <a:gd name="T9" fmla="*/ 19565110 h 3163"/>
                <a:gd name="T10" fmla="*/ 1752720 w 5131"/>
                <a:gd name="T11" fmla="*/ 19817143 h 3163"/>
                <a:gd name="T12" fmla="*/ 2618194 w 5131"/>
                <a:gd name="T13" fmla="*/ 19565110 h 3163"/>
                <a:gd name="T14" fmla="*/ 3363095 w 5131"/>
                <a:gd name="T15" fmla="*/ 18940784 h 3163"/>
                <a:gd name="T16" fmla="*/ 25798452 w 5131"/>
                <a:gd name="T17" fmla="*/ 32656069 h 3163"/>
                <a:gd name="T18" fmla="*/ 25918921 w 5131"/>
                <a:gd name="T19" fmla="*/ 33400969 h 3163"/>
                <a:gd name="T20" fmla="*/ 27047314 w 5131"/>
                <a:gd name="T21" fmla="*/ 34518371 h 3163"/>
                <a:gd name="T22" fmla="*/ 27792215 w 5131"/>
                <a:gd name="T23" fmla="*/ 34649830 h 3163"/>
                <a:gd name="T24" fmla="*/ 28537115 w 5131"/>
                <a:gd name="T25" fmla="*/ 34518371 h 3163"/>
                <a:gd name="T26" fmla="*/ 29534049 w 5131"/>
                <a:gd name="T27" fmla="*/ 33400969 h 3163"/>
                <a:gd name="T28" fmla="*/ 29665509 w 5131"/>
                <a:gd name="T29" fmla="*/ 32656069 h 3163"/>
                <a:gd name="T30" fmla="*/ 51717373 w 5131"/>
                <a:gd name="T31" fmla="*/ 19324171 h 3163"/>
                <a:gd name="T32" fmla="*/ 52593837 w 5131"/>
                <a:gd name="T33" fmla="*/ 20069071 h 3163"/>
                <a:gd name="T34" fmla="*/ 53711136 w 5131"/>
                <a:gd name="T35" fmla="*/ 20441573 h 3163"/>
                <a:gd name="T36" fmla="*/ 54708070 w 5131"/>
                <a:gd name="T37" fmla="*/ 20189540 h 3163"/>
                <a:gd name="T38" fmla="*/ 55452970 w 5131"/>
                <a:gd name="T39" fmla="*/ 19696569 h 3163"/>
                <a:gd name="T40" fmla="*/ 56077402 w 5131"/>
                <a:gd name="T41" fmla="*/ 18940784 h 3163"/>
                <a:gd name="T42" fmla="*/ 56208861 w 5131"/>
                <a:gd name="T43" fmla="*/ 17943851 h 3163"/>
                <a:gd name="T44" fmla="*/ 56077402 w 5131"/>
                <a:gd name="T45" fmla="*/ 16947023 h 3163"/>
                <a:gd name="T46" fmla="*/ 55584430 w 5131"/>
                <a:gd name="T47" fmla="*/ 16202018 h 3163"/>
                <a:gd name="T48" fmla="*/ 54839529 w 5131"/>
                <a:gd name="T49" fmla="*/ 15709046 h 3163"/>
                <a:gd name="T50" fmla="*/ 53963169 w 5131"/>
                <a:gd name="T51" fmla="*/ 15457118 h 3163"/>
                <a:gd name="T52" fmla="*/ 53459207 w 5131"/>
                <a:gd name="T53" fmla="*/ 0 h 3163"/>
                <a:gd name="T54" fmla="*/ 52966235 w 5131"/>
                <a:gd name="T55" fmla="*/ 15577587 h 3163"/>
                <a:gd name="T56" fmla="*/ 52221335 w 5131"/>
                <a:gd name="T57" fmla="*/ 15950090 h 3163"/>
                <a:gd name="T58" fmla="*/ 51596903 w 5131"/>
                <a:gd name="T59" fmla="*/ 16574520 h 3163"/>
                <a:gd name="T60" fmla="*/ 51344975 w 5131"/>
                <a:gd name="T61" fmla="*/ 17450879 h 3163"/>
                <a:gd name="T62" fmla="*/ 51344975 w 5131"/>
                <a:gd name="T63" fmla="*/ 18447812 h 3163"/>
                <a:gd name="T64" fmla="*/ 29413475 w 5131"/>
                <a:gd name="T65" fmla="*/ 31527782 h 3163"/>
                <a:gd name="T66" fmla="*/ 28668575 w 5131"/>
                <a:gd name="T67" fmla="*/ 30903351 h 3163"/>
                <a:gd name="T68" fmla="*/ 27299243 w 5131"/>
                <a:gd name="T69" fmla="*/ 30782777 h 3163"/>
                <a:gd name="T70" fmla="*/ 26422883 w 5131"/>
                <a:gd name="T71" fmla="*/ 31286738 h 3163"/>
                <a:gd name="T72" fmla="*/ 3494554 w 5131"/>
                <a:gd name="T73" fmla="*/ 18568282 h 3163"/>
                <a:gd name="T74" fmla="*/ 3494554 w 5131"/>
                <a:gd name="T75" fmla="*/ 17198951 h 3163"/>
                <a:gd name="T76" fmla="*/ 2618194 w 5131"/>
                <a:gd name="T77" fmla="*/ 16333477 h 3163"/>
                <a:gd name="T78" fmla="*/ 1993763 w 5131"/>
                <a:gd name="T79" fmla="*/ 0 h 316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131" h="3163" extrusionOk="0">
                  <a:moveTo>
                    <a:pt x="137" y="0"/>
                  </a:moveTo>
                  <a:lnTo>
                    <a:pt x="137" y="1468"/>
                  </a:lnTo>
                  <a:lnTo>
                    <a:pt x="80" y="1491"/>
                  </a:lnTo>
                  <a:lnTo>
                    <a:pt x="34" y="1525"/>
                  </a:lnTo>
                  <a:lnTo>
                    <a:pt x="12" y="1582"/>
                  </a:lnTo>
                  <a:lnTo>
                    <a:pt x="0" y="1638"/>
                  </a:lnTo>
                  <a:lnTo>
                    <a:pt x="0" y="1673"/>
                  </a:lnTo>
                  <a:lnTo>
                    <a:pt x="12" y="1707"/>
                  </a:lnTo>
                  <a:lnTo>
                    <a:pt x="46" y="1752"/>
                  </a:lnTo>
                  <a:lnTo>
                    <a:pt x="103" y="1786"/>
                  </a:lnTo>
                  <a:lnTo>
                    <a:pt x="125" y="1798"/>
                  </a:lnTo>
                  <a:lnTo>
                    <a:pt x="160" y="1809"/>
                  </a:lnTo>
                  <a:lnTo>
                    <a:pt x="205" y="1798"/>
                  </a:lnTo>
                  <a:lnTo>
                    <a:pt x="239" y="1786"/>
                  </a:lnTo>
                  <a:lnTo>
                    <a:pt x="273" y="1764"/>
                  </a:lnTo>
                  <a:lnTo>
                    <a:pt x="307" y="1729"/>
                  </a:lnTo>
                  <a:lnTo>
                    <a:pt x="2366" y="2924"/>
                  </a:lnTo>
                  <a:lnTo>
                    <a:pt x="2355" y="2981"/>
                  </a:lnTo>
                  <a:lnTo>
                    <a:pt x="2366" y="3015"/>
                  </a:lnTo>
                  <a:lnTo>
                    <a:pt x="2366" y="3049"/>
                  </a:lnTo>
                  <a:lnTo>
                    <a:pt x="2412" y="3106"/>
                  </a:lnTo>
                  <a:lnTo>
                    <a:pt x="2469" y="3151"/>
                  </a:lnTo>
                  <a:lnTo>
                    <a:pt x="2503" y="3151"/>
                  </a:lnTo>
                  <a:lnTo>
                    <a:pt x="2537" y="3163"/>
                  </a:lnTo>
                  <a:lnTo>
                    <a:pt x="2571" y="3151"/>
                  </a:lnTo>
                  <a:lnTo>
                    <a:pt x="2605" y="3151"/>
                  </a:lnTo>
                  <a:lnTo>
                    <a:pt x="2662" y="3106"/>
                  </a:lnTo>
                  <a:lnTo>
                    <a:pt x="2696" y="3049"/>
                  </a:lnTo>
                  <a:lnTo>
                    <a:pt x="2708" y="3015"/>
                  </a:lnTo>
                  <a:lnTo>
                    <a:pt x="2708" y="2981"/>
                  </a:lnTo>
                  <a:lnTo>
                    <a:pt x="2696" y="2924"/>
                  </a:lnTo>
                  <a:lnTo>
                    <a:pt x="4721" y="1764"/>
                  </a:lnTo>
                  <a:lnTo>
                    <a:pt x="4755" y="1798"/>
                  </a:lnTo>
                  <a:lnTo>
                    <a:pt x="4801" y="1832"/>
                  </a:lnTo>
                  <a:lnTo>
                    <a:pt x="4846" y="1855"/>
                  </a:lnTo>
                  <a:lnTo>
                    <a:pt x="4903" y="1866"/>
                  </a:lnTo>
                  <a:lnTo>
                    <a:pt x="4949" y="1855"/>
                  </a:lnTo>
                  <a:lnTo>
                    <a:pt x="4994" y="1843"/>
                  </a:lnTo>
                  <a:lnTo>
                    <a:pt x="5028" y="1820"/>
                  </a:lnTo>
                  <a:lnTo>
                    <a:pt x="5062" y="1798"/>
                  </a:lnTo>
                  <a:lnTo>
                    <a:pt x="5097" y="1764"/>
                  </a:lnTo>
                  <a:lnTo>
                    <a:pt x="5119" y="1729"/>
                  </a:lnTo>
                  <a:lnTo>
                    <a:pt x="5131" y="1684"/>
                  </a:lnTo>
                  <a:lnTo>
                    <a:pt x="5131" y="1638"/>
                  </a:lnTo>
                  <a:lnTo>
                    <a:pt x="5131" y="1593"/>
                  </a:lnTo>
                  <a:lnTo>
                    <a:pt x="5119" y="1547"/>
                  </a:lnTo>
                  <a:lnTo>
                    <a:pt x="5097" y="1513"/>
                  </a:lnTo>
                  <a:lnTo>
                    <a:pt x="5074" y="1479"/>
                  </a:lnTo>
                  <a:lnTo>
                    <a:pt x="5040" y="1456"/>
                  </a:lnTo>
                  <a:lnTo>
                    <a:pt x="5006" y="1434"/>
                  </a:lnTo>
                  <a:lnTo>
                    <a:pt x="4971" y="1422"/>
                  </a:lnTo>
                  <a:lnTo>
                    <a:pt x="4926" y="1411"/>
                  </a:lnTo>
                  <a:lnTo>
                    <a:pt x="4926" y="0"/>
                  </a:lnTo>
                  <a:lnTo>
                    <a:pt x="4880" y="0"/>
                  </a:lnTo>
                  <a:lnTo>
                    <a:pt x="4880" y="1411"/>
                  </a:lnTo>
                  <a:lnTo>
                    <a:pt x="4835" y="1422"/>
                  </a:lnTo>
                  <a:lnTo>
                    <a:pt x="4801" y="1434"/>
                  </a:lnTo>
                  <a:lnTo>
                    <a:pt x="4767" y="1456"/>
                  </a:lnTo>
                  <a:lnTo>
                    <a:pt x="4733" y="1491"/>
                  </a:lnTo>
                  <a:lnTo>
                    <a:pt x="4710" y="1513"/>
                  </a:lnTo>
                  <a:lnTo>
                    <a:pt x="4698" y="1559"/>
                  </a:lnTo>
                  <a:lnTo>
                    <a:pt x="4687" y="1593"/>
                  </a:lnTo>
                  <a:lnTo>
                    <a:pt x="4676" y="1638"/>
                  </a:lnTo>
                  <a:lnTo>
                    <a:pt x="4687" y="1684"/>
                  </a:lnTo>
                  <a:lnTo>
                    <a:pt x="4698" y="1718"/>
                  </a:lnTo>
                  <a:lnTo>
                    <a:pt x="2685" y="2878"/>
                  </a:lnTo>
                  <a:lnTo>
                    <a:pt x="2651" y="2856"/>
                  </a:lnTo>
                  <a:lnTo>
                    <a:pt x="2617" y="2821"/>
                  </a:lnTo>
                  <a:lnTo>
                    <a:pt x="2583" y="2810"/>
                  </a:lnTo>
                  <a:lnTo>
                    <a:pt x="2492" y="2810"/>
                  </a:lnTo>
                  <a:lnTo>
                    <a:pt x="2446" y="2833"/>
                  </a:lnTo>
                  <a:lnTo>
                    <a:pt x="2412" y="2856"/>
                  </a:lnTo>
                  <a:lnTo>
                    <a:pt x="2389" y="2890"/>
                  </a:lnTo>
                  <a:lnTo>
                    <a:pt x="319" y="1695"/>
                  </a:lnTo>
                  <a:lnTo>
                    <a:pt x="330" y="1638"/>
                  </a:lnTo>
                  <a:lnTo>
                    <a:pt x="319" y="1570"/>
                  </a:lnTo>
                  <a:lnTo>
                    <a:pt x="296" y="1525"/>
                  </a:lnTo>
                  <a:lnTo>
                    <a:pt x="239" y="1491"/>
                  </a:lnTo>
                  <a:lnTo>
                    <a:pt x="182" y="1468"/>
                  </a:lnTo>
                  <a:lnTo>
                    <a:pt x="182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16" name="Google Shape;187;p10"/>
            <p:cNvSpPr>
              <a:spLocks/>
            </p:cNvSpPr>
            <p:nvPr/>
          </p:nvSpPr>
          <p:spPr bwMode="auto">
            <a:xfrm>
              <a:off x="0" y="0"/>
              <a:ext cx="675194" cy="763217"/>
            </a:xfrm>
            <a:custGeom>
              <a:avLst/>
              <a:gdLst>
                <a:gd name="T0" fmla="*/ 15084740 w 6451"/>
                <a:gd name="T1" fmla="*/ 15205204 h 7292"/>
                <a:gd name="T2" fmla="*/ 13846867 w 6451"/>
                <a:gd name="T3" fmla="*/ 15950105 h 7292"/>
                <a:gd name="T4" fmla="*/ 13090977 w 6451"/>
                <a:gd name="T5" fmla="*/ 17330427 h 7292"/>
                <a:gd name="T6" fmla="*/ 13342905 w 6451"/>
                <a:gd name="T7" fmla="*/ 19072261 h 7292"/>
                <a:gd name="T8" fmla="*/ 13463375 w 6451"/>
                <a:gd name="T9" fmla="*/ 19444659 h 7292"/>
                <a:gd name="T10" fmla="*/ 15216200 w 6451"/>
                <a:gd name="T11" fmla="*/ 20693522 h 7292"/>
                <a:gd name="T12" fmla="*/ 17330433 w 6451"/>
                <a:gd name="T13" fmla="*/ 20441593 h 7292"/>
                <a:gd name="T14" fmla="*/ 39513868 w 6451"/>
                <a:gd name="T15" fmla="*/ 31779740 h 7292"/>
                <a:gd name="T16" fmla="*/ 39382409 w 6451"/>
                <a:gd name="T17" fmla="*/ 33149072 h 7292"/>
                <a:gd name="T18" fmla="*/ 40006841 w 6451"/>
                <a:gd name="T19" fmla="*/ 34397935 h 7292"/>
                <a:gd name="T20" fmla="*/ 41135129 w 6451"/>
                <a:gd name="T21" fmla="*/ 35142835 h 7292"/>
                <a:gd name="T22" fmla="*/ 41003670 w 6451"/>
                <a:gd name="T23" fmla="*/ 61313789 h 7292"/>
                <a:gd name="T24" fmla="*/ 40138300 w 6451"/>
                <a:gd name="T25" fmla="*/ 62935050 h 7292"/>
                <a:gd name="T26" fmla="*/ 17450902 w 6451"/>
                <a:gd name="T27" fmla="*/ 76015032 h 7292"/>
                <a:gd name="T28" fmla="*/ 15961101 w 6451"/>
                <a:gd name="T29" fmla="*/ 75390600 h 7292"/>
                <a:gd name="T30" fmla="*/ 14460309 w 6451"/>
                <a:gd name="T31" fmla="*/ 76015032 h 7292"/>
                <a:gd name="T32" fmla="*/ 10990 w 6451"/>
                <a:gd name="T33" fmla="*/ 68916339 h 7292"/>
                <a:gd name="T34" fmla="*/ 13715408 w 6451"/>
                <a:gd name="T35" fmla="*/ 77636397 h 7292"/>
                <a:gd name="T36" fmla="*/ 14087806 w 6451"/>
                <a:gd name="T37" fmla="*/ 78885155 h 7292"/>
                <a:gd name="T38" fmla="*/ 15084740 w 6451"/>
                <a:gd name="T39" fmla="*/ 79761619 h 7292"/>
                <a:gd name="T40" fmla="*/ 16837461 w 6451"/>
                <a:gd name="T41" fmla="*/ 79761619 h 7292"/>
                <a:gd name="T42" fmla="*/ 17834395 w 6451"/>
                <a:gd name="T43" fmla="*/ 78885155 h 7292"/>
                <a:gd name="T44" fmla="*/ 18206793 w 6451"/>
                <a:gd name="T45" fmla="*/ 77636397 h 7292"/>
                <a:gd name="T46" fmla="*/ 40379239 w 6451"/>
                <a:gd name="T47" fmla="*/ 63931984 h 7292"/>
                <a:gd name="T48" fmla="*/ 41507632 w 6451"/>
                <a:gd name="T49" fmla="*/ 64676884 h 7292"/>
                <a:gd name="T50" fmla="*/ 42625036 w 6451"/>
                <a:gd name="T51" fmla="*/ 64556415 h 7292"/>
                <a:gd name="T52" fmla="*/ 43753325 w 6451"/>
                <a:gd name="T53" fmla="*/ 63307552 h 7292"/>
                <a:gd name="T54" fmla="*/ 43369937 w 6451"/>
                <a:gd name="T55" fmla="*/ 61686187 h 7292"/>
                <a:gd name="T56" fmla="*/ 42132064 w 6451"/>
                <a:gd name="T57" fmla="*/ 35274295 h 7292"/>
                <a:gd name="T58" fmla="*/ 43501396 w 6451"/>
                <a:gd name="T59" fmla="*/ 34770437 h 7292"/>
                <a:gd name="T60" fmla="*/ 44366766 w 6451"/>
                <a:gd name="T61" fmla="*/ 33653034 h 7292"/>
                <a:gd name="T62" fmla="*/ 44498226 w 6451"/>
                <a:gd name="T63" fmla="*/ 32152243 h 7292"/>
                <a:gd name="T64" fmla="*/ 66057230 w 6451"/>
                <a:gd name="T65" fmla="*/ 19937631 h 7292"/>
                <a:gd name="T66" fmla="*/ 67919534 w 6451"/>
                <a:gd name="T67" fmla="*/ 20693522 h 7292"/>
                <a:gd name="T68" fmla="*/ 69420326 w 6451"/>
                <a:gd name="T69" fmla="*/ 20189664 h 7292"/>
                <a:gd name="T70" fmla="*/ 70417260 w 6451"/>
                <a:gd name="T71" fmla="*/ 18940802 h 7292"/>
                <a:gd name="T72" fmla="*/ 70669189 w 6451"/>
                <a:gd name="T73" fmla="*/ 17330427 h 7292"/>
                <a:gd name="T74" fmla="*/ 69913298 w 6451"/>
                <a:gd name="T75" fmla="*/ 16081564 h 7292"/>
                <a:gd name="T76" fmla="*/ 68675425 w 6451"/>
                <a:gd name="T77" fmla="*/ 15205204 h 7292"/>
                <a:gd name="T78" fmla="*/ 67547032 w 6451"/>
                <a:gd name="T79" fmla="*/ 0 h 7292"/>
                <a:gd name="T80" fmla="*/ 66681661 w 6451"/>
                <a:gd name="T81" fmla="*/ 15457133 h 7292"/>
                <a:gd name="T82" fmla="*/ 65553268 w 6451"/>
                <a:gd name="T83" fmla="*/ 16454067 h 7292"/>
                <a:gd name="T84" fmla="*/ 65180870 w 6451"/>
                <a:gd name="T85" fmla="*/ 17943868 h 7292"/>
                <a:gd name="T86" fmla="*/ 44125828 w 6451"/>
                <a:gd name="T87" fmla="*/ 31286768 h 7292"/>
                <a:gd name="T88" fmla="*/ 42625036 w 6451"/>
                <a:gd name="T89" fmla="*/ 30158480 h 7292"/>
                <a:gd name="T90" fmla="*/ 40631272 w 6451"/>
                <a:gd name="T91" fmla="*/ 30410409 h 7292"/>
                <a:gd name="T92" fmla="*/ 18579296 w 6451"/>
                <a:gd name="T93" fmla="*/ 19072261 h 7292"/>
                <a:gd name="T94" fmla="*/ 18831225 w 6451"/>
                <a:gd name="T95" fmla="*/ 17330427 h 7292"/>
                <a:gd name="T96" fmla="*/ 18075334 w 6451"/>
                <a:gd name="T97" fmla="*/ 15950105 h 7292"/>
                <a:gd name="T98" fmla="*/ 16706001 w 6451"/>
                <a:gd name="T99" fmla="*/ 15084735 h 7292"/>
                <a:gd name="T100" fmla="*/ 15709172 w 6451"/>
                <a:gd name="T101" fmla="*/ 0 h 72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451" h="7292" extrusionOk="0">
                  <a:moveTo>
                    <a:pt x="1434" y="0"/>
                  </a:moveTo>
                  <a:lnTo>
                    <a:pt x="1434" y="1377"/>
                  </a:lnTo>
                  <a:lnTo>
                    <a:pt x="1377" y="1388"/>
                  </a:lnTo>
                  <a:lnTo>
                    <a:pt x="1332" y="1400"/>
                  </a:lnTo>
                  <a:lnTo>
                    <a:pt x="1298" y="1422"/>
                  </a:lnTo>
                  <a:lnTo>
                    <a:pt x="1264" y="1456"/>
                  </a:lnTo>
                  <a:lnTo>
                    <a:pt x="1229" y="1502"/>
                  </a:lnTo>
                  <a:lnTo>
                    <a:pt x="1207" y="1536"/>
                  </a:lnTo>
                  <a:lnTo>
                    <a:pt x="1195" y="1582"/>
                  </a:lnTo>
                  <a:lnTo>
                    <a:pt x="1195" y="1638"/>
                  </a:lnTo>
                  <a:lnTo>
                    <a:pt x="1195" y="1684"/>
                  </a:lnTo>
                  <a:lnTo>
                    <a:pt x="1218" y="1741"/>
                  </a:lnTo>
                  <a:lnTo>
                    <a:pt x="1" y="2435"/>
                  </a:lnTo>
                  <a:lnTo>
                    <a:pt x="1" y="2492"/>
                  </a:lnTo>
                  <a:lnTo>
                    <a:pt x="1229" y="1775"/>
                  </a:lnTo>
                  <a:lnTo>
                    <a:pt x="1275" y="1832"/>
                  </a:lnTo>
                  <a:lnTo>
                    <a:pt x="1332" y="1866"/>
                  </a:lnTo>
                  <a:lnTo>
                    <a:pt x="1389" y="1889"/>
                  </a:lnTo>
                  <a:lnTo>
                    <a:pt x="1457" y="1900"/>
                  </a:lnTo>
                  <a:lnTo>
                    <a:pt x="1525" y="1889"/>
                  </a:lnTo>
                  <a:lnTo>
                    <a:pt x="1582" y="1866"/>
                  </a:lnTo>
                  <a:lnTo>
                    <a:pt x="1639" y="1832"/>
                  </a:lnTo>
                  <a:lnTo>
                    <a:pt x="1673" y="1786"/>
                  </a:lnTo>
                  <a:lnTo>
                    <a:pt x="3607" y="2901"/>
                  </a:lnTo>
                  <a:lnTo>
                    <a:pt x="3595" y="2935"/>
                  </a:lnTo>
                  <a:lnTo>
                    <a:pt x="3595" y="2981"/>
                  </a:lnTo>
                  <a:lnTo>
                    <a:pt x="3595" y="3026"/>
                  </a:lnTo>
                  <a:lnTo>
                    <a:pt x="3607" y="3072"/>
                  </a:lnTo>
                  <a:lnTo>
                    <a:pt x="3630" y="3106"/>
                  </a:lnTo>
                  <a:lnTo>
                    <a:pt x="3652" y="3140"/>
                  </a:lnTo>
                  <a:lnTo>
                    <a:pt x="3686" y="3174"/>
                  </a:lnTo>
                  <a:lnTo>
                    <a:pt x="3721" y="3197"/>
                  </a:lnTo>
                  <a:lnTo>
                    <a:pt x="3755" y="3208"/>
                  </a:lnTo>
                  <a:lnTo>
                    <a:pt x="3800" y="3220"/>
                  </a:lnTo>
                  <a:lnTo>
                    <a:pt x="3800" y="5574"/>
                  </a:lnTo>
                  <a:lnTo>
                    <a:pt x="3743" y="5597"/>
                  </a:lnTo>
                  <a:lnTo>
                    <a:pt x="3698" y="5631"/>
                  </a:lnTo>
                  <a:lnTo>
                    <a:pt x="3664" y="5677"/>
                  </a:lnTo>
                  <a:lnTo>
                    <a:pt x="3664" y="5745"/>
                  </a:lnTo>
                  <a:lnTo>
                    <a:pt x="3664" y="5790"/>
                  </a:lnTo>
                  <a:lnTo>
                    <a:pt x="1628" y="6973"/>
                  </a:lnTo>
                  <a:lnTo>
                    <a:pt x="1593" y="6939"/>
                  </a:lnTo>
                  <a:lnTo>
                    <a:pt x="1559" y="6905"/>
                  </a:lnTo>
                  <a:lnTo>
                    <a:pt x="1514" y="6894"/>
                  </a:lnTo>
                  <a:lnTo>
                    <a:pt x="1457" y="6882"/>
                  </a:lnTo>
                  <a:lnTo>
                    <a:pt x="1400" y="6894"/>
                  </a:lnTo>
                  <a:lnTo>
                    <a:pt x="1355" y="6905"/>
                  </a:lnTo>
                  <a:lnTo>
                    <a:pt x="1320" y="6939"/>
                  </a:lnTo>
                  <a:lnTo>
                    <a:pt x="1286" y="6973"/>
                  </a:lnTo>
                  <a:lnTo>
                    <a:pt x="1" y="6234"/>
                  </a:lnTo>
                  <a:lnTo>
                    <a:pt x="1" y="6291"/>
                  </a:lnTo>
                  <a:lnTo>
                    <a:pt x="1264" y="7019"/>
                  </a:lnTo>
                  <a:lnTo>
                    <a:pt x="1252" y="7053"/>
                  </a:lnTo>
                  <a:lnTo>
                    <a:pt x="1252" y="7087"/>
                  </a:lnTo>
                  <a:lnTo>
                    <a:pt x="1252" y="7133"/>
                  </a:lnTo>
                  <a:lnTo>
                    <a:pt x="1264" y="7167"/>
                  </a:lnTo>
                  <a:lnTo>
                    <a:pt x="1286" y="7201"/>
                  </a:lnTo>
                  <a:lnTo>
                    <a:pt x="1309" y="7235"/>
                  </a:lnTo>
                  <a:lnTo>
                    <a:pt x="1343" y="7258"/>
                  </a:lnTo>
                  <a:lnTo>
                    <a:pt x="1377" y="7281"/>
                  </a:lnTo>
                  <a:lnTo>
                    <a:pt x="1411" y="7292"/>
                  </a:lnTo>
                  <a:lnTo>
                    <a:pt x="1502" y="7292"/>
                  </a:lnTo>
                  <a:lnTo>
                    <a:pt x="1537" y="7281"/>
                  </a:lnTo>
                  <a:lnTo>
                    <a:pt x="1571" y="7258"/>
                  </a:lnTo>
                  <a:lnTo>
                    <a:pt x="1605" y="7235"/>
                  </a:lnTo>
                  <a:lnTo>
                    <a:pt x="1628" y="7201"/>
                  </a:lnTo>
                  <a:lnTo>
                    <a:pt x="1650" y="7167"/>
                  </a:lnTo>
                  <a:lnTo>
                    <a:pt x="1662" y="7133"/>
                  </a:lnTo>
                  <a:lnTo>
                    <a:pt x="1662" y="7087"/>
                  </a:lnTo>
                  <a:lnTo>
                    <a:pt x="1662" y="7053"/>
                  </a:lnTo>
                  <a:lnTo>
                    <a:pt x="1650" y="7008"/>
                  </a:lnTo>
                  <a:lnTo>
                    <a:pt x="3686" y="5836"/>
                  </a:lnTo>
                  <a:lnTo>
                    <a:pt x="3709" y="5870"/>
                  </a:lnTo>
                  <a:lnTo>
                    <a:pt x="3743" y="5893"/>
                  </a:lnTo>
                  <a:lnTo>
                    <a:pt x="3789" y="5904"/>
                  </a:lnTo>
                  <a:lnTo>
                    <a:pt x="3823" y="5916"/>
                  </a:lnTo>
                  <a:lnTo>
                    <a:pt x="3857" y="5904"/>
                  </a:lnTo>
                  <a:lnTo>
                    <a:pt x="3891" y="5893"/>
                  </a:lnTo>
                  <a:lnTo>
                    <a:pt x="3948" y="5859"/>
                  </a:lnTo>
                  <a:lnTo>
                    <a:pt x="3982" y="5802"/>
                  </a:lnTo>
                  <a:lnTo>
                    <a:pt x="3994" y="5779"/>
                  </a:lnTo>
                  <a:lnTo>
                    <a:pt x="3994" y="5745"/>
                  </a:lnTo>
                  <a:lnTo>
                    <a:pt x="3982" y="5677"/>
                  </a:lnTo>
                  <a:lnTo>
                    <a:pt x="3959" y="5631"/>
                  </a:lnTo>
                  <a:lnTo>
                    <a:pt x="3903" y="5586"/>
                  </a:lnTo>
                  <a:lnTo>
                    <a:pt x="3846" y="5574"/>
                  </a:lnTo>
                  <a:lnTo>
                    <a:pt x="3846" y="3220"/>
                  </a:lnTo>
                  <a:lnTo>
                    <a:pt x="3891" y="3208"/>
                  </a:lnTo>
                  <a:lnTo>
                    <a:pt x="3937" y="3197"/>
                  </a:lnTo>
                  <a:lnTo>
                    <a:pt x="3971" y="3174"/>
                  </a:lnTo>
                  <a:lnTo>
                    <a:pt x="4005" y="3140"/>
                  </a:lnTo>
                  <a:lnTo>
                    <a:pt x="4028" y="3106"/>
                  </a:lnTo>
                  <a:lnTo>
                    <a:pt x="4050" y="3072"/>
                  </a:lnTo>
                  <a:lnTo>
                    <a:pt x="4062" y="3026"/>
                  </a:lnTo>
                  <a:lnTo>
                    <a:pt x="4062" y="2981"/>
                  </a:lnTo>
                  <a:lnTo>
                    <a:pt x="4062" y="2935"/>
                  </a:lnTo>
                  <a:lnTo>
                    <a:pt x="4050" y="2890"/>
                  </a:lnTo>
                  <a:lnTo>
                    <a:pt x="5984" y="1775"/>
                  </a:lnTo>
                  <a:lnTo>
                    <a:pt x="6030" y="1820"/>
                  </a:lnTo>
                  <a:lnTo>
                    <a:pt x="6075" y="1855"/>
                  </a:lnTo>
                  <a:lnTo>
                    <a:pt x="6132" y="1877"/>
                  </a:lnTo>
                  <a:lnTo>
                    <a:pt x="6200" y="1889"/>
                  </a:lnTo>
                  <a:lnTo>
                    <a:pt x="6246" y="1889"/>
                  </a:lnTo>
                  <a:lnTo>
                    <a:pt x="6291" y="1866"/>
                  </a:lnTo>
                  <a:lnTo>
                    <a:pt x="6337" y="1843"/>
                  </a:lnTo>
                  <a:lnTo>
                    <a:pt x="6382" y="1820"/>
                  </a:lnTo>
                  <a:lnTo>
                    <a:pt x="6405" y="1775"/>
                  </a:lnTo>
                  <a:lnTo>
                    <a:pt x="6428" y="1729"/>
                  </a:lnTo>
                  <a:lnTo>
                    <a:pt x="6451" y="1684"/>
                  </a:lnTo>
                  <a:lnTo>
                    <a:pt x="6451" y="1638"/>
                  </a:lnTo>
                  <a:lnTo>
                    <a:pt x="6451" y="1582"/>
                  </a:lnTo>
                  <a:lnTo>
                    <a:pt x="6428" y="1536"/>
                  </a:lnTo>
                  <a:lnTo>
                    <a:pt x="6417" y="1502"/>
                  </a:lnTo>
                  <a:lnTo>
                    <a:pt x="6382" y="1468"/>
                  </a:lnTo>
                  <a:lnTo>
                    <a:pt x="6348" y="1434"/>
                  </a:lnTo>
                  <a:lnTo>
                    <a:pt x="6303" y="1411"/>
                  </a:lnTo>
                  <a:lnTo>
                    <a:pt x="6269" y="1388"/>
                  </a:lnTo>
                  <a:lnTo>
                    <a:pt x="6212" y="1388"/>
                  </a:lnTo>
                  <a:lnTo>
                    <a:pt x="6212" y="0"/>
                  </a:lnTo>
                  <a:lnTo>
                    <a:pt x="6166" y="0"/>
                  </a:lnTo>
                  <a:lnTo>
                    <a:pt x="6166" y="1388"/>
                  </a:lnTo>
                  <a:lnTo>
                    <a:pt x="6121" y="1400"/>
                  </a:lnTo>
                  <a:lnTo>
                    <a:pt x="6087" y="1411"/>
                  </a:lnTo>
                  <a:lnTo>
                    <a:pt x="6041" y="1434"/>
                  </a:lnTo>
                  <a:lnTo>
                    <a:pt x="6007" y="1468"/>
                  </a:lnTo>
                  <a:lnTo>
                    <a:pt x="5984" y="1502"/>
                  </a:lnTo>
                  <a:lnTo>
                    <a:pt x="5962" y="1547"/>
                  </a:lnTo>
                  <a:lnTo>
                    <a:pt x="5950" y="1593"/>
                  </a:lnTo>
                  <a:lnTo>
                    <a:pt x="5950" y="1638"/>
                  </a:lnTo>
                  <a:lnTo>
                    <a:pt x="5950" y="1684"/>
                  </a:lnTo>
                  <a:lnTo>
                    <a:pt x="5962" y="1729"/>
                  </a:lnTo>
                  <a:lnTo>
                    <a:pt x="4028" y="2856"/>
                  </a:lnTo>
                  <a:lnTo>
                    <a:pt x="3994" y="2810"/>
                  </a:lnTo>
                  <a:lnTo>
                    <a:pt x="3937" y="2776"/>
                  </a:lnTo>
                  <a:lnTo>
                    <a:pt x="3891" y="2753"/>
                  </a:lnTo>
                  <a:lnTo>
                    <a:pt x="3823" y="2742"/>
                  </a:lnTo>
                  <a:lnTo>
                    <a:pt x="3766" y="2753"/>
                  </a:lnTo>
                  <a:lnTo>
                    <a:pt x="3709" y="2776"/>
                  </a:lnTo>
                  <a:lnTo>
                    <a:pt x="3664" y="2810"/>
                  </a:lnTo>
                  <a:lnTo>
                    <a:pt x="3630" y="2856"/>
                  </a:lnTo>
                  <a:lnTo>
                    <a:pt x="1696" y="1741"/>
                  </a:lnTo>
                  <a:lnTo>
                    <a:pt x="1719" y="1695"/>
                  </a:lnTo>
                  <a:lnTo>
                    <a:pt x="1719" y="1638"/>
                  </a:lnTo>
                  <a:lnTo>
                    <a:pt x="1719" y="1582"/>
                  </a:lnTo>
                  <a:lnTo>
                    <a:pt x="1707" y="1536"/>
                  </a:lnTo>
                  <a:lnTo>
                    <a:pt x="1684" y="1491"/>
                  </a:lnTo>
                  <a:lnTo>
                    <a:pt x="1650" y="1456"/>
                  </a:lnTo>
                  <a:lnTo>
                    <a:pt x="1616" y="1422"/>
                  </a:lnTo>
                  <a:lnTo>
                    <a:pt x="1571" y="1400"/>
                  </a:lnTo>
                  <a:lnTo>
                    <a:pt x="1525" y="1377"/>
                  </a:lnTo>
                  <a:lnTo>
                    <a:pt x="1480" y="1377"/>
                  </a:lnTo>
                  <a:lnTo>
                    <a:pt x="1480" y="0"/>
                  </a:lnTo>
                  <a:lnTo>
                    <a:pt x="1434" y="0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</p:grpSp>
      <p:sp>
        <p:nvSpPr>
          <p:cNvPr id="17" name="Google Shape;188;p10"/>
          <p:cNvSpPr/>
          <p:nvPr/>
        </p:nvSpPr>
        <p:spPr>
          <a:xfrm rot="16200000">
            <a:off x="8613776" y="4613275"/>
            <a:ext cx="404812" cy="350837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  <a:effectLst>
            <a:outerShdw blurRad="1714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lIns="91425" tIns="91425" rIns="91425" bIns="91425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latin typeface="+mn-lt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9;p10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 defTabSz="907431" rt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defRPr/>
            </a:pPr>
            <a:fld id="{DBB12606-27AA-45AC-827C-7E07F763CA8F}" type="slidenum">
              <a:rPr lang="en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402530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0;p2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3998" cy="5143471"/>
          </a:xfrm>
        </p:grpSpPr>
        <p:sp>
          <p:nvSpPr>
            <p:cNvPr id="4" name="Google Shape;11;p2"/>
            <p:cNvSpPr>
              <a:spLocks/>
            </p:cNvSpPr>
            <p:nvPr/>
          </p:nvSpPr>
          <p:spPr bwMode="auto">
            <a:xfrm>
              <a:off x="7804386" y="3246725"/>
              <a:ext cx="1339607" cy="1788411"/>
            </a:xfrm>
            <a:custGeom>
              <a:avLst/>
              <a:gdLst>
                <a:gd name="T0" fmla="*/ 53338736 w 12799"/>
                <a:gd name="T1" fmla="*/ 19444665 h 17087"/>
                <a:gd name="T2" fmla="*/ 52845764 w 12799"/>
                <a:gd name="T3" fmla="*/ 48354292 h 17087"/>
                <a:gd name="T4" fmla="*/ 5619776 w 12799"/>
                <a:gd name="T5" fmla="*/ 48858254 h 17087"/>
                <a:gd name="T6" fmla="*/ 3746483 w 12799"/>
                <a:gd name="T7" fmla="*/ 44870726 h 17087"/>
                <a:gd name="T8" fmla="*/ 5115919 w 12799"/>
                <a:gd name="T9" fmla="*/ 17078503 h 17087"/>
                <a:gd name="T10" fmla="*/ 30782911 w 12799"/>
                <a:gd name="T11" fmla="*/ 4743418 h 17087"/>
                <a:gd name="T12" fmla="*/ 79016613 w 12799"/>
                <a:gd name="T13" fmla="*/ 64063463 h 17087"/>
                <a:gd name="T14" fmla="*/ 78764684 w 12799"/>
                <a:gd name="T15" fmla="*/ 90847867 h 17087"/>
                <a:gd name="T16" fmla="*/ 55715887 w 12799"/>
                <a:gd name="T17" fmla="*/ 105680573 h 17087"/>
                <a:gd name="T18" fmla="*/ 30410408 w 12799"/>
                <a:gd name="T19" fmla="*/ 91351829 h 17087"/>
                <a:gd name="T20" fmla="*/ 31166299 w 12799"/>
                <a:gd name="T21" fmla="*/ 63439032 h 17087"/>
                <a:gd name="T22" fmla="*/ 54839527 w 12799"/>
                <a:gd name="T23" fmla="*/ 49855083 h 17087"/>
                <a:gd name="T24" fmla="*/ 104563135 w 12799"/>
                <a:gd name="T25" fmla="*/ 107926370 h 17087"/>
                <a:gd name="T26" fmla="*/ 105187566 w 12799"/>
                <a:gd name="T27" fmla="*/ 135587134 h 17087"/>
                <a:gd name="T28" fmla="*/ 82379812 w 12799"/>
                <a:gd name="T29" fmla="*/ 150660884 h 17087"/>
                <a:gd name="T30" fmla="*/ 57578191 w 12799"/>
                <a:gd name="T31" fmla="*/ 137701367 h 17087"/>
                <a:gd name="T32" fmla="*/ 55091456 w 12799"/>
                <a:gd name="T33" fmla="*/ 109416172 h 17087"/>
                <a:gd name="T34" fmla="*/ 80134016 w 12799"/>
                <a:gd name="T35" fmla="*/ 95339356 h 17087"/>
                <a:gd name="T36" fmla="*/ 52966233 w 12799"/>
                <a:gd name="T37" fmla="*/ 108167309 h 17087"/>
                <a:gd name="T38" fmla="*/ 52473261 w 12799"/>
                <a:gd name="T39" fmla="*/ 136211565 h 17087"/>
                <a:gd name="T40" fmla="*/ 29293005 w 12799"/>
                <a:gd name="T41" fmla="*/ 150660884 h 17087"/>
                <a:gd name="T42" fmla="*/ 5247378 w 12799"/>
                <a:gd name="T43" fmla="*/ 137208395 h 17087"/>
                <a:gd name="T44" fmla="*/ 3867057 w 12799"/>
                <a:gd name="T45" fmla="*/ 109164243 h 17087"/>
                <a:gd name="T46" fmla="*/ 29413474 w 12799"/>
                <a:gd name="T47" fmla="*/ 94714925 h 17087"/>
                <a:gd name="T48" fmla="*/ 26302413 w 12799"/>
                <a:gd name="T49" fmla="*/ 1632251 h 17087"/>
                <a:gd name="T50" fmla="*/ 2497725 w 12799"/>
                <a:gd name="T51" fmla="*/ 15336668 h 17087"/>
                <a:gd name="T52" fmla="*/ 876360 w 12799"/>
                <a:gd name="T53" fmla="*/ 18327366 h 17087"/>
                <a:gd name="T54" fmla="*/ 383388 w 12799"/>
                <a:gd name="T55" fmla="*/ 46119589 h 17087"/>
                <a:gd name="T56" fmla="*/ 1752720 w 12799"/>
                <a:gd name="T57" fmla="*/ 50479515 h 17087"/>
                <a:gd name="T58" fmla="*/ 26422882 w 12799"/>
                <a:gd name="T59" fmla="*/ 62935070 h 17087"/>
                <a:gd name="T60" fmla="*/ 27923673 w 12799"/>
                <a:gd name="T61" fmla="*/ 90847867 h 17087"/>
                <a:gd name="T62" fmla="*/ 2497725 w 12799"/>
                <a:gd name="T63" fmla="*/ 105560104 h 17087"/>
                <a:gd name="T64" fmla="*/ 2629184 w 12799"/>
                <a:gd name="T65" fmla="*/ 109295702 h 17087"/>
                <a:gd name="T66" fmla="*/ 503962 w 12799"/>
                <a:gd name="T67" fmla="*/ 137701367 h 17087"/>
                <a:gd name="T68" fmla="*/ 3494554 w 12799"/>
                <a:gd name="T69" fmla="*/ 139947060 h 17087"/>
                <a:gd name="T70" fmla="*/ 28175602 w 12799"/>
                <a:gd name="T71" fmla="*/ 154155439 h 17087"/>
                <a:gd name="T72" fmla="*/ 52593835 w 12799"/>
                <a:gd name="T73" fmla="*/ 139202159 h 17087"/>
                <a:gd name="T74" fmla="*/ 78512755 w 12799"/>
                <a:gd name="T75" fmla="*/ 151537244 h 17087"/>
                <a:gd name="T76" fmla="*/ 80386049 w 12799"/>
                <a:gd name="T77" fmla="*/ 154779871 h 17087"/>
                <a:gd name="T78" fmla="*/ 83124713 w 12799"/>
                <a:gd name="T79" fmla="*/ 151909747 h 17087"/>
                <a:gd name="T80" fmla="*/ 108550661 w 12799"/>
                <a:gd name="T81" fmla="*/ 139574661 h 17087"/>
                <a:gd name="T82" fmla="*/ 131106486 w 12799"/>
                <a:gd name="T83" fmla="*/ 154527942 h 17087"/>
                <a:gd name="T84" fmla="*/ 130602629 w 12799"/>
                <a:gd name="T85" fmla="*/ 181323231 h 17087"/>
                <a:gd name="T86" fmla="*/ 131730917 w 12799"/>
                <a:gd name="T87" fmla="*/ 184938360 h 17087"/>
                <a:gd name="T88" fmla="*/ 134962553 w 12799"/>
                <a:gd name="T89" fmla="*/ 183569028 h 17087"/>
                <a:gd name="T90" fmla="*/ 133472752 w 12799"/>
                <a:gd name="T91" fmla="*/ 180326401 h 17087"/>
                <a:gd name="T92" fmla="*/ 135335056 w 12799"/>
                <a:gd name="T93" fmla="*/ 152906576 h 17087"/>
                <a:gd name="T94" fmla="*/ 133472752 w 12799"/>
                <a:gd name="T95" fmla="*/ 149795409 h 17087"/>
                <a:gd name="T96" fmla="*/ 109295562 w 12799"/>
                <a:gd name="T97" fmla="*/ 136704538 h 17087"/>
                <a:gd name="T98" fmla="*/ 107794771 w 12799"/>
                <a:gd name="T99" fmla="*/ 109416172 h 17087"/>
                <a:gd name="T100" fmla="*/ 131851491 w 12799"/>
                <a:gd name="T101" fmla="*/ 94342422 h 17087"/>
                <a:gd name="T102" fmla="*/ 134590155 w 12799"/>
                <a:gd name="T103" fmla="*/ 92721161 h 17087"/>
                <a:gd name="T104" fmla="*/ 130975027 w 12799"/>
                <a:gd name="T105" fmla="*/ 93214133 h 17087"/>
                <a:gd name="T106" fmla="*/ 104935637 w 12799"/>
                <a:gd name="T107" fmla="*/ 106173545 h 17087"/>
                <a:gd name="T108" fmla="*/ 82007310 w 12799"/>
                <a:gd name="T109" fmla="*/ 90223435 h 17087"/>
                <a:gd name="T110" fmla="*/ 83004243 w 12799"/>
                <a:gd name="T111" fmla="*/ 63307572 h 17087"/>
                <a:gd name="T112" fmla="*/ 81251419 w 12799"/>
                <a:gd name="T113" fmla="*/ 60075936 h 17087"/>
                <a:gd name="T114" fmla="*/ 56329328 w 12799"/>
                <a:gd name="T115" fmla="*/ 46360528 h 17087"/>
                <a:gd name="T116" fmla="*/ 57085219 w 12799"/>
                <a:gd name="T117" fmla="*/ 18447836 h 17087"/>
                <a:gd name="T118" fmla="*/ 55332499 w 12799"/>
                <a:gd name="T119" fmla="*/ 15205209 h 17087"/>
                <a:gd name="T120" fmla="*/ 31659271 w 12799"/>
                <a:gd name="T121" fmla="*/ 2125223 h 1708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2799" h="17087" extrusionOk="0">
                  <a:moveTo>
                    <a:pt x="2845" y="387"/>
                  </a:moveTo>
                  <a:lnTo>
                    <a:pt x="4801" y="1514"/>
                  </a:lnTo>
                  <a:lnTo>
                    <a:pt x="4790" y="1559"/>
                  </a:lnTo>
                  <a:lnTo>
                    <a:pt x="4790" y="1605"/>
                  </a:lnTo>
                  <a:lnTo>
                    <a:pt x="4790" y="1639"/>
                  </a:lnTo>
                  <a:lnTo>
                    <a:pt x="4801" y="1684"/>
                  </a:lnTo>
                  <a:lnTo>
                    <a:pt x="4824" y="1718"/>
                  </a:lnTo>
                  <a:lnTo>
                    <a:pt x="4847" y="1741"/>
                  </a:lnTo>
                  <a:lnTo>
                    <a:pt x="4869" y="1775"/>
                  </a:lnTo>
                  <a:lnTo>
                    <a:pt x="4904" y="1798"/>
                  </a:lnTo>
                  <a:lnTo>
                    <a:pt x="4938" y="1809"/>
                  </a:lnTo>
                  <a:lnTo>
                    <a:pt x="4983" y="1821"/>
                  </a:lnTo>
                  <a:lnTo>
                    <a:pt x="4983" y="4164"/>
                  </a:lnTo>
                  <a:lnTo>
                    <a:pt x="4915" y="4187"/>
                  </a:lnTo>
                  <a:lnTo>
                    <a:pt x="4869" y="4232"/>
                  </a:lnTo>
                  <a:lnTo>
                    <a:pt x="4824" y="4289"/>
                  </a:lnTo>
                  <a:lnTo>
                    <a:pt x="4813" y="4357"/>
                  </a:lnTo>
                  <a:lnTo>
                    <a:pt x="4824" y="4414"/>
                  </a:lnTo>
                  <a:lnTo>
                    <a:pt x="2822" y="5575"/>
                  </a:lnTo>
                  <a:lnTo>
                    <a:pt x="2788" y="5540"/>
                  </a:lnTo>
                  <a:lnTo>
                    <a:pt x="2742" y="5506"/>
                  </a:lnTo>
                  <a:lnTo>
                    <a:pt x="2697" y="5484"/>
                  </a:lnTo>
                  <a:lnTo>
                    <a:pt x="2583" y="5484"/>
                  </a:lnTo>
                  <a:lnTo>
                    <a:pt x="2526" y="5506"/>
                  </a:lnTo>
                  <a:lnTo>
                    <a:pt x="2481" y="5540"/>
                  </a:lnTo>
                  <a:lnTo>
                    <a:pt x="2446" y="5575"/>
                  </a:lnTo>
                  <a:lnTo>
                    <a:pt x="513" y="4460"/>
                  </a:lnTo>
                  <a:lnTo>
                    <a:pt x="524" y="4414"/>
                  </a:lnTo>
                  <a:lnTo>
                    <a:pt x="535" y="4357"/>
                  </a:lnTo>
                  <a:lnTo>
                    <a:pt x="524" y="4301"/>
                  </a:lnTo>
                  <a:lnTo>
                    <a:pt x="513" y="4255"/>
                  </a:lnTo>
                  <a:lnTo>
                    <a:pt x="490" y="4210"/>
                  </a:lnTo>
                  <a:lnTo>
                    <a:pt x="467" y="4175"/>
                  </a:lnTo>
                  <a:lnTo>
                    <a:pt x="422" y="4141"/>
                  </a:lnTo>
                  <a:lnTo>
                    <a:pt x="388" y="4119"/>
                  </a:lnTo>
                  <a:lnTo>
                    <a:pt x="342" y="4096"/>
                  </a:lnTo>
                  <a:lnTo>
                    <a:pt x="285" y="4084"/>
                  </a:lnTo>
                  <a:lnTo>
                    <a:pt x="285" y="1798"/>
                  </a:lnTo>
                  <a:lnTo>
                    <a:pt x="319" y="1787"/>
                  </a:lnTo>
                  <a:lnTo>
                    <a:pt x="353" y="1775"/>
                  </a:lnTo>
                  <a:lnTo>
                    <a:pt x="410" y="1730"/>
                  </a:lnTo>
                  <a:lnTo>
                    <a:pt x="456" y="1673"/>
                  </a:lnTo>
                  <a:lnTo>
                    <a:pt x="467" y="1639"/>
                  </a:lnTo>
                  <a:lnTo>
                    <a:pt x="467" y="1605"/>
                  </a:lnTo>
                  <a:lnTo>
                    <a:pt x="467" y="1559"/>
                  </a:lnTo>
                  <a:lnTo>
                    <a:pt x="456" y="1525"/>
                  </a:lnTo>
                  <a:lnTo>
                    <a:pt x="2424" y="387"/>
                  </a:lnTo>
                  <a:lnTo>
                    <a:pt x="2458" y="433"/>
                  </a:lnTo>
                  <a:lnTo>
                    <a:pt x="2515" y="467"/>
                  </a:lnTo>
                  <a:lnTo>
                    <a:pt x="2572" y="490"/>
                  </a:lnTo>
                  <a:lnTo>
                    <a:pt x="2640" y="501"/>
                  </a:lnTo>
                  <a:lnTo>
                    <a:pt x="2697" y="490"/>
                  </a:lnTo>
                  <a:lnTo>
                    <a:pt x="2765" y="467"/>
                  </a:lnTo>
                  <a:lnTo>
                    <a:pt x="2810" y="433"/>
                  </a:lnTo>
                  <a:lnTo>
                    <a:pt x="2845" y="387"/>
                  </a:lnTo>
                  <a:close/>
                  <a:moveTo>
                    <a:pt x="5165" y="4460"/>
                  </a:moveTo>
                  <a:lnTo>
                    <a:pt x="7179" y="5620"/>
                  </a:lnTo>
                  <a:lnTo>
                    <a:pt x="7167" y="5666"/>
                  </a:lnTo>
                  <a:lnTo>
                    <a:pt x="7156" y="5700"/>
                  </a:lnTo>
                  <a:lnTo>
                    <a:pt x="7167" y="5745"/>
                  </a:lnTo>
                  <a:lnTo>
                    <a:pt x="7179" y="5779"/>
                  </a:lnTo>
                  <a:lnTo>
                    <a:pt x="7190" y="5813"/>
                  </a:lnTo>
                  <a:lnTo>
                    <a:pt x="7213" y="5848"/>
                  </a:lnTo>
                  <a:lnTo>
                    <a:pt x="7247" y="5870"/>
                  </a:lnTo>
                  <a:lnTo>
                    <a:pt x="7281" y="5893"/>
                  </a:lnTo>
                  <a:lnTo>
                    <a:pt x="7315" y="5916"/>
                  </a:lnTo>
                  <a:lnTo>
                    <a:pt x="7349" y="5916"/>
                  </a:lnTo>
                  <a:lnTo>
                    <a:pt x="7349" y="8214"/>
                  </a:lnTo>
                  <a:lnTo>
                    <a:pt x="7304" y="8225"/>
                  </a:lnTo>
                  <a:lnTo>
                    <a:pt x="7258" y="8236"/>
                  </a:lnTo>
                  <a:lnTo>
                    <a:pt x="7224" y="8259"/>
                  </a:lnTo>
                  <a:lnTo>
                    <a:pt x="7190" y="8293"/>
                  </a:lnTo>
                  <a:lnTo>
                    <a:pt x="7167" y="8327"/>
                  </a:lnTo>
                  <a:lnTo>
                    <a:pt x="7144" y="8373"/>
                  </a:lnTo>
                  <a:lnTo>
                    <a:pt x="7133" y="8418"/>
                  </a:lnTo>
                  <a:lnTo>
                    <a:pt x="7122" y="8464"/>
                  </a:lnTo>
                  <a:lnTo>
                    <a:pt x="7133" y="8509"/>
                  </a:lnTo>
                  <a:lnTo>
                    <a:pt x="7144" y="8555"/>
                  </a:lnTo>
                  <a:lnTo>
                    <a:pt x="5154" y="9704"/>
                  </a:lnTo>
                  <a:lnTo>
                    <a:pt x="5120" y="9681"/>
                  </a:lnTo>
                  <a:lnTo>
                    <a:pt x="5086" y="9647"/>
                  </a:lnTo>
                  <a:lnTo>
                    <a:pt x="5051" y="9636"/>
                  </a:lnTo>
                  <a:lnTo>
                    <a:pt x="4960" y="9636"/>
                  </a:lnTo>
                  <a:lnTo>
                    <a:pt x="4926" y="9647"/>
                  </a:lnTo>
                  <a:lnTo>
                    <a:pt x="4892" y="9681"/>
                  </a:lnTo>
                  <a:lnTo>
                    <a:pt x="4858" y="9704"/>
                  </a:lnTo>
                  <a:lnTo>
                    <a:pt x="2810" y="8521"/>
                  </a:lnTo>
                  <a:lnTo>
                    <a:pt x="2822" y="8464"/>
                  </a:lnTo>
                  <a:lnTo>
                    <a:pt x="2810" y="8396"/>
                  </a:lnTo>
                  <a:lnTo>
                    <a:pt x="2776" y="8339"/>
                  </a:lnTo>
                  <a:lnTo>
                    <a:pt x="2719" y="8293"/>
                  </a:lnTo>
                  <a:lnTo>
                    <a:pt x="2663" y="8271"/>
                  </a:lnTo>
                  <a:lnTo>
                    <a:pt x="2663" y="5927"/>
                  </a:lnTo>
                  <a:lnTo>
                    <a:pt x="2697" y="5916"/>
                  </a:lnTo>
                  <a:lnTo>
                    <a:pt x="2742" y="5904"/>
                  </a:lnTo>
                  <a:lnTo>
                    <a:pt x="2776" y="5882"/>
                  </a:lnTo>
                  <a:lnTo>
                    <a:pt x="2799" y="5859"/>
                  </a:lnTo>
                  <a:lnTo>
                    <a:pt x="2822" y="5825"/>
                  </a:lnTo>
                  <a:lnTo>
                    <a:pt x="2845" y="5791"/>
                  </a:lnTo>
                  <a:lnTo>
                    <a:pt x="2856" y="5745"/>
                  </a:lnTo>
                  <a:lnTo>
                    <a:pt x="2856" y="5700"/>
                  </a:lnTo>
                  <a:lnTo>
                    <a:pt x="2856" y="5654"/>
                  </a:lnTo>
                  <a:lnTo>
                    <a:pt x="2845" y="5620"/>
                  </a:lnTo>
                  <a:lnTo>
                    <a:pt x="4847" y="4460"/>
                  </a:lnTo>
                  <a:lnTo>
                    <a:pt x="4881" y="4494"/>
                  </a:lnTo>
                  <a:lnTo>
                    <a:pt x="4915" y="4528"/>
                  </a:lnTo>
                  <a:lnTo>
                    <a:pt x="4960" y="4539"/>
                  </a:lnTo>
                  <a:lnTo>
                    <a:pt x="5006" y="4551"/>
                  </a:lnTo>
                  <a:lnTo>
                    <a:pt x="5051" y="4539"/>
                  </a:lnTo>
                  <a:lnTo>
                    <a:pt x="5097" y="4528"/>
                  </a:lnTo>
                  <a:lnTo>
                    <a:pt x="5131" y="4494"/>
                  </a:lnTo>
                  <a:lnTo>
                    <a:pt x="5165" y="4460"/>
                  </a:lnTo>
                  <a:close/>
                  <a:moveTo>
                    <a:pt x="7588" y="8600"/>
                  </a:moveTo>
                  <a:lnTo>
                    <a:pt x="9556" y="9738"/>
                  </a:lnTo>
                  <a:lnTo>
                    <a:pt x="9545" y="9772"/>
                  </a:lnTo>
                  <a:lnTo>
                    <a:pt x="9545" y="9806"/>
                  </a:lnTo>
                  <a:lnTo>
                    <a:pt x="9545" y="9852"/>
                  </a:lnTo>
                  <a:lnTo>
                    <a:pt x="9556" y="9886"/>
                  </a:lnTo>
                  <a:lnTo>
                    <a:pt x="9590" y="9943"/>
                  </a:lnTo>
                  <a:lnTo>
                    <a:pt x="9647" y="9988"/>
                  </a:lnTo>
                  <a:lnTo>
                    <a:pt x="9681" y="10011"/>
                  </a:lnTo>
                  <a:lnTo>
                    <a:pt x="9727" y="10011"/>
                  </a:lnTo>
                  <a:lnTo>
                    <a:pt x="9727" y="12332"/>
                  </a:lnTo>
                  <a:lnTo>
                    <a:pt x="9681" y="12332"/>
                  </a:lnTo>
                  <a:lnTo>
                    <a:pt x="9636" y="12354"/>
                  </a:lnTo>
                  <a:lnTo>
                    <a:pt x="9602" y="12377"/>
                  </a:lnTo>
                  <a:lnTo>
                    <a:pt x="9567" y="12400"/>
                  </a:lnTo>
                  <a:lnTo>
                    <a:pt x="9545" y="12434"/>
                  </a:lnTo>
                  <a:lnTo>
                    <a:pt x="9522" y="12479"/>
                  </a:lnTo>
                  <a:lnTo>
                    <a:pt x="9511" y="12525"/>
                  </a:lnTo>
                  <a:lnTo>
                    <a:pt x="9511" y="12570"/>
                  </a:lnTo>
                  <a:lnTo>
                    <a:pt x="9511" y="12616"/>
                  </a:lnTo>
                  <a:lnTo>
                    <a:pt x="9522" y="12661"/>
                  </a:lnTo>
                  <a:lnTo>
                    <a:pt x="7565" y="13788"/>
                  </a:lnTo>
                  <a:lnTo>
                    <a:pt x="7520" y="13753"/>
                  </a:lnTo>
                  <a:lnTo>
                    <a:pt x="7486" y="13719"/>
                  </a:lnTo>
                  <a:lnTo>
                    <a:pt x="7429" y="13697"/>
                  </a:lnTo>
                  <a:lnTo>
                    <a:pt x="7326" y="13697"/>
                  </a:lnTo>
                  <a:lnTo>
                    <a:pt x="7270" y="13719"/>
                  </a:lnTo>
                  <a:lnTo>
                    <a:pt x="7224" y="13753"/>
                  </a:lnTo>
                  <a:lnTo>
                    <a:pt x="7190" y="13788"/>
                  </a:lnTo>
                  <a:lnTo>
                    <a:pt x="5233" y="12661"/>
                  </a:lnTo>
                  <a:lnTo>
                    <a:pt x="5256" y="12616"/>
                  </a:lnTo>
                  <a:lnTo>
                    <a:pt x="5256" y="12570"/>
                  </a:lnTo>
                  <a:lnTo>
                    <a:pt x="5256" y="12514"/>
                  </a:lnTo>
                  <a:lnTo>
                    <a:pt x="5233" y="12479"/>
                  </a:lnTo>
                  <a:lnTo>
                    <a:pt x="5222" y="12434"/>
                  </a:lnTo>
                  <a:lnTo>
                    <a:pt x="5188" y="12400"/>
                  </a:lnTo>
                  <a:lnTo>
                    <a:pt x="5154" y="12366"/>
                  </a:lnTo>
                  <a:lnTo>
                    <a:pt x="5120" y="12343"/>
                  </a:lnTo>
                  <a:lnTo>
                    <a:pt x="5074" y="12332"/>
                  </a:lnTo>
                  <a:lnTo>
                    <a:pt x="5029" y="12320"/>
                  </a:lnTo>
                  <a:lnTo>
                    <a:pt x="5029" y="9988"/>
                  </a:lnTo>
                  <a:lnTo>
                    <a:pt x="5086" y="9965"/>
                  </a:lnTo>
                  <a:lnTo>
                    <a:pt x="5142" y="9931"/>
                  </a:lnTo>
                  <a:lnTo>
                    <a:pt x="5177" y="9874"/>
                  </a:lnTo>
                  <a:lnTo>
                    <a:pt x="5188" y="9806"/>
                  </a:lnTo>
                  <a:lnTo>
                    <a:pt x="5177" y="9749"/>
                  </a:lnTo>
                  <a:lnTo>
                    <a:pt x="7167" y="8600"/>
                  </a:lnTo>
                  <a:lnTo>
                    <a:pt x="7201" y="8646"/>
                  </a:lnTo>
                  <a:lnTo>
                    <a:pt x="7258" y="8680"/>
                  </a:lnTo>
                  <a:lnTo>
                    <a:pt x="7315" y="8703"/>
                  </a:lnTo>
                  <a:lnTo>
                    <a:pt x="7372" y="8714"/>
                  </a:lnTo>
                  <a:lnTo>
                    <a:pt x="7440" y="8703"/>
                  </a:lnTo>
                  <a:lnTo>
                    <a:pt x="7497" y="8680"/>
                  </a:lnTo>
                  <a:lnTo>
                    <a:pt x="7543" y="8646"/>
                  </a:lnTo>
                  <a:lnTo>
                    <a:pt x="7588" y="8600"/>
                  </a:lnTo>
                  <a:close/>
                  <a:moveTo>
                    <a:pt x="2788" y="8566"/>
                  </a:moveTo>
                  <a:lnTo>
                    <a:pt x="4835" y="9749"/>
                  </a:lnTo>
                  <a:lnTo>
                    <a:pt x="4824" y="9806"/>
                  </a:lnTo>
                  <a:lnTo>
                    <a:pt x="4835" y="9874"/>
                  </a:lnTo>
                  <a:lnTo>
                    <a:pt x="4869" y="9931"/>
                  </a:lnTo>
                  <a:lnTo>
                    <a:pt x="4926" y="9965"/>
                  </a:lnTo>
                  <a:lnTo>
                    <a:pt x="4983" y="9988"/>
                  </a:lnTo>
                  <a:lnTo>
                    <a:pt x="4983" y="12320"/>
                  </a:lnTo>
                  <a:lnTo>
                    <a:pt x="4938" y="12332"/>
                  </a:lnTo>
                  <a:lnTo>
                    <a:pt x="4892" y="12343"/>
                  </a:lnTo>
                  <a:lnTo>
                    <a:pt x="4858" y="12366"/>
                  </a:lnTo>
                  <a:lnTo>
                    <a:pt x="4824" y="12400"/>
                  </a:lnTo>
                  <a:lnTo>
                    <a:pt x="4790" y="12434"/>
                  </a:lnTo>
                  <a:lnTo>
                    <a:pt x="4778" y="12479"/>
                  </a:lnTo>
                  <a:lnTo>
                    <a:pt x="4756" y="12514"/>
                  </a:lnTo>
                  <a:lnTo>
                    <a:pt x="4756" y="12570"/>
                  </a:lnTo>
                  <a:lnTo>
                    <a:pt x="4767" y="12616"/>
                  </a:lnTo>
                  <a:lnTo>
                    <a:pt x="4778" y="12661"/>
                  </a:lnTo>
                  <a:lnTo>
                    <a:pt x="2776" y="13822"/>
                  </a:lnTo>
                  <a:lnTo>
                    <a:pt x="2754" y="13788"/>
                  </a:lnTo>
                  <a:lnTo>
                    <a:pt x="2719" y="13765"/>
                  </a:lnTo>
                  <a:lnTo>
                    <a:pt x="2674" y="13753"/>
                  </a:lnTo>
                  <a:lnTo>
                    <a:pt x="2640" y="13742"/>
                  </a:lnTo>
                  <a:lnTo>
                    <a:pt x="2594" y="13753"/>
                  </a:lnTo>
                  <a:lnTo>
                    <a:pt x="2560" y="13765"/>
                  </a:lnTo>
                  <a:lnTo>
                    <a:pt x="2526" y="13788"/>
                  </a:lnTo>
                  <a:lnTo>
                    <a:pt x="2492" y="13822"/>
                  </a:lnTo>
                  <a:lnTo>
                    <a:pt x="467" y="12650"/>
                  </a:lnTo>
                  <a:lnTo>
                    <a:pt x="479" y="12605"/>
                  </a:lnTo>
                  <a:lnTo>
                    <a:pt x="490" y="12570"/>
                  </a:lnTo>
                  <a:lnTo>
                    <a:pt x="479" y="12525"/>
                  </a:lnTo>
                  <a:lnTo>
                    <a:pt x="467" y="12491"/>
                  </a:lnTo>
                  <a:lnTo>
                    <a:pt x="456" y="12445"/>
                  </a:lnTo>
                  <a:lnTo>
                    <a:pt x="433" y="12423"/>
                  </a:lnTo>
                  <a:lnTo>
                    <a:pt x="399" y="12388"/>
                  </a:lnTo>
                  <a:lnTo>
                    <a:pt x="365" y="12377"/>
                  </a:lnTo>
                  <a:lnTo>
                    <a:pt x="331" y="12354"/>
                  </a:lnTo>
                  <a:lnTo>
                    <a:pt x="285" y="12354"/>
                  </a:lnTo>
                  <a:lnTo>
                    <a:pt x="285" y="9988"/>
                  </a:lnTo>
                  <a:lnTo>
                    <a:pt x="353" y="9965"/>
                  </a:lnTo>
                  <a:lnTo>
                    <a:pt x="399" y="9931"/>
                  </a:lnTo>
                  <a:lnTo>
                    <a:pt x="433" y="9874"/>
                  </a:lnTo>
                  <a:lnTo>
                    <a:pt x="444" y="9806"/>
                  </a:lnTo>
                  <a:lnTo>
                    <a:pt x="433" y="9749"/>
                  </a:lnTo>
                  <a:lnTo>
                    <a:pt x="2481" y="8566"/>
                  </a:lnTo>
                  <a:lnTo>
                    <a:pt x="2515" y="8600"/>
                  </a:lnTo>
                  <a:lnTo>
                    <a:pt x="2549" y="8623"/>
                  </a:lnTo>
                  <a:lnTo>
                    <a:pt x="2594" y="8646"/>
                  </a:lnTo>
                  <a:lnTo>
                    <a:pt x="2685" y="8646"/>
                  </a:lnTo>
                  <a:lnTo>
                    <a:pt x="2731" y="8623"/>
                  </a:lnTo>
                  <a:lnTo>
                    <a:pt x="2765" y="8600"/>
                  </a:lnTo>
                  <a:lnTo>
                    <a:pt x="2788" y="8566"/>
                  </a:lnTo>
                  <a:close/>
                  <a:moveTo>
                    <a:pt x="2583" y="1"/>
                  </a:moveTo>
                  <a:lnTo>
                    <a:pt x="2537" y="12"/>
                  </a:lnTo>
                  <a:lnTo>
                    <a:pt x="2492" y="35"/>
                  </a:lnTo>
                  <a:lnTo>
                    <a:pt x="2458" y="69"/>
                  </a:lnTo>
                  <a:lnTo>
                    <a:pt x="2424" y="114"/>
                  </a:lnTo>
                  <a:lnTo>
                    <a:pt x="2401" y="149"/>
                  </a:lnTo>
                  <a:lnTo>
                    <a:pt x="2390" y="194"/>
                  </a:lnTo>
                  <a:lnTo>
                    <a:pt x="2378" y="251"/>
                  </a:lnTo>
                  <a:lnTo>
                    <a:pt x="2390" y="296"/>
                  </a:lnTo>
                  <a:lnTo>
                    <a:pt x="2401" y="342"/>
                  </a:lnTo>
                  <a:lnTo>
                    <a:pt x="433" y="1479"/>
                  </a:lnTo>
                  <a:lnTo>
                    <a:pt x="399" y="1445"/>
                  </a:lnTo>
                  <a:lnTo>
                    <a:pt x="365" y="1423"/>
                  </a:lnTo>
                  <a:lnTo>
                    <a:pt x="319" y="1400"/>
                  </a:lnTo>
                  <a:lnTo>
                    <a:pt x="228" y="1400"/>
                  </a:lnTo>
                  <a:lnTo>
                    <a:pt x="194" y="1411"/>
                  </a:lnTo>
                  <a:lnTo>
                    <a:pt x="160" y="1434"/>
                  </a:lnTo>
                  <a:lnTo>
                    <a:pt x="126" y="1457"/>
                  </a:lnTo>
                  <a:lnTo>
                    <a:pt x="103" y="1491"/>
                  </a:lnTo>
                  <a:lnTo>
                    <a:pt x="80" y="1525"/>
                  </a:lnTo>
                  <a:lnTo>
                    <a:pt x="69" y="1559"/>
                  </a:lnTo>
                  <a:lnTo>
                    <a:pt x="69" y="1605"/>
                  </a:lnTo>
                  <a:lnTo>
                    <a:pt x="69" y="1639"/>
                  </a:lnTo>
                  <a:lnTo>
                    <a:pt x="80" y="1673"/>
                  </a:lnTo>
                  <a:lnTo>
                    <a:pt x="114" y="1730"/>
                  </a:lnTo>
                  <a:lnTo>
                    <a:pt x="171" y="1775"/>
                  </a:lnTo>
                  <a:lnTo>
                    <a:pt x="240" y="1798"/>
                  </a:lnTo>
                  <a:lnTo>
                    <a:pt x="240" y="4096"/>
                  </a:lnTo>
                  <a:lnTo>
                    <a:pt x="194" y="4096"/>
                  </a:lnTo>
                  <a:lnTo>
                    <a:pt x="149" y="4119"/>
                  </a:lnTo>
                  <a:lnTo>
                    <a:pt x="103" y="4141"/>
                  </a:lnTo>
                  <a:lnTo>
                    <a:pt x="69" y="4175"/>
                  </a:lnTo>
                  <a:lnTo>
                    <a:pt x="35" y="4210"/>
                  </a:lnTo>
                  <a:lnTo>
                    <a:pt x="23" y="4255"/>
                  </a:lnTo>
                  <a:lnTo>
                    <a:pt x="1" y="4301"/>
                  </a:lnTo>
                  <a:lnTo>
                    <a:pt x="1" y="4357"/>
                  </a:lnTo>
                  <a:lnTo>
                    <a:pt x="1" y="4414"/>
                  </a:lnTo>
                  <a:lnTo>
                    <a:pt x="23" y="4460"/>
                  </a:lnTo>
                  <a:lnTo>
                    <a:pt x="46" y="4505"/>
                  </a:lnTo>
                  <a:lnTo>
                    <a:pt x="80" y="4551"/>
                  </a:lnTo>
                  <a:lnTo>
                    <a:pt x="114" y="4574"/>
                  </a:lnTo>
                  <a:lnTo>
                    <a:pt x="160" y="4608"/>
                  </a:lnTo>
                  <a:lnTo>
                    <a:pt x="217" y="4619"/>
                  </a:lnTo>
                  <a:lnTo>
                    <a:pt x="331" y="4619"/>
                  </a:lnTo>
                  <a:lnTo>
                    <a:pt x="399" y="4585"/>
                  </a:lnTo>
                  <a:lnTo>
                    <a:pt x="444" y="4551"/>
                  </a:lnTo>
                  <a:lnTo>
                    <a:pt x="490" y="4505"/>
                  </a:lnTo>
                  <a:lnTo>
                    <a:pt x="2424" y="5620"/>
                  </a:lnTo>
                  <a:lnTo>
                    <a:pt x="2412" y="5666"/>
                  </a:lnTo>
                  <a:lnTo>
                    <a:pt x="2412" y="5700"/>
                  </a:lnTo>
                  <a:lnTo>
                    <a:pt x="2412" y="5745"/>
                  </a:lnTo>
                  <a:lnTo>
                    <a:pt x="2424" y="5779"/>
                  </a:lnTo>
                  <a:lnTo>
                    <a:pt x="2446" y="5825"/>
                  </a:lnTo>
                  <a:lnTo>
                    <a:pt x="2469" y="5848"/>
                  </a:lnTo>
                  <a:lnTo>
                    <a:pt x="2503" y="5882"/>
                  </a:lnTo>
                  <a:lnTo>
                    <a:pt x="2537" y="5904"/>
                  </a:lnTo>
                  <a:lnTo>
                    <a:pt x="2572" y="5916"/>
                  </a:lnTo>
                  <a:lnTo>
                    <a:pt x="2617" y="5927"/>
                  </a:lnTo>
                  <a:lnTo>
                    <a:pt x="2617" y="8271"/>
                  </a:lnTo>
                  <a:lnTo>
                    <a:pt x="2549" y="8293"/>
                  </a:lnTo>
                  <a:lnTo>
                    <a:pt x="2492" y="8339"/>
                  </a:lnTo>
                  <a:lnTo>
                    <a:pt x="2458" y="8396"/>
                  </a:lnTo>
                  <a:lnTo>
                    <a:pt x="2446" y="8464"/>
                  </a:lnTo>
                  <a:lnTo>
                    <a:pt x="2458" y="8521"/>
                  </a:lnTo>
                  <a:lnTo>
                    <a:pt x="410" y="9704"/>
                  </a:lnTo>
                  <a:lnTo>
                    <a:pt x="388" y="9681"/>
                  </a:lnTo>
                  <a:lnTo>
                    <a:pt x="353" y="9658"/>
                  </a:lnTo>
                  <a:lnTo>
                    <a:pt x="308" y="9636"/>
                  </a:lnTo>
                  <a:lnTo>
                    <a:pt x="228" y="9636"/>
                  </a:lnTo>
                  <a:lnTo>
                    <a:pt x="194" y="9647"/>
                  </a:lnTo>
                  <a:lnTo>
                    <a:pt x="137" y="9681"/>
                  </a:lnTo>
                  <a:lnTo>
                    <a:pt x="103" y="9738"/>
                  </a:lnTo>
                  <a:lnTo>
                    <a:pt x="92" y="9772"/>
                  </a:lnTo>
                  <a:lnTo>
                    <a:pt x="92" y="9806"/>
                  </a:lnTo>
                  <a:lnTo>
                    <a:pt x="103" y="9874"/>
                  </a:lnTo>
                  <a:lnTo>
                    <a:pt x="137" y="9920"/>
                  </a:lnTo>
                  <a:lnTo>
                    <a:pt x="183" y="9965"/>
                  </a:lnTo>
                  <a:lnTo>
                    <a:pt x="240" y="9977"/>
                  </a:lnTo>
                  <a:lnTo>
                    <a:pt x="240" y="12354"/>
                  </a:lnTo>
                  <a:lnTo>
                    <a:pt x="205" y="12354"/>
                  </a:lnTo>
                  <a:lnTo>
                    <a:pt x="160" y="12377"/>
                  </a:lnTo>
                  <a:lnTo>
                    <a:pt x="137" y="12400"/>
                  </a:lnTo>
                  <a:lnTo>
                    <a:pt x="103" y="12423"/>
                  </a:lnTo>
                  <a:lnTo>
                    <a:pt x="80" y="12457"/>
                  </a:lnTo>
                  <a:lnTo>
                    <a:pt x="58" y="12491"/>
                  </a:lnTo>
                  <a:lnTo>
                    <a:pt x="46" y="12525"/>
                  </a:lnTo>
                  <a:lnTo>
                    <a:pt x="46" y="12570"/>
                  </a:lnTo>
                  <a:lnTo>
                    <a:pt x="58" y="12616"/>
                  </a:lnTo>
                  <a:lnTo>
                    <a:pt x="69" y="12650"/>
                  </a:lnTo>
                  <a:lnTo>
                    <a:pt x="80" y="12684"/>
                  </a:lnTo>
                  <a:lnTo>
                    <a:pt x="114" y="12718"/>
                  </a:lnTo>
                  <a:lnTo>
                    <a:pt x="149" y="12752"/>
                  </a:lnTo>
                  <a:lnTo>
                    <a:pt x="183" y="12764"/>
                  </a:lnTo>
                  <a:lnTo>
                    <a:pt x="228" y="12787"/>
                  </a:lnTo>
                  <a:lnTo>
                    <a:pt x="262" y="12787"/>
                  </a:lnTo>
                  <a:lnTo>
                    <a:pt x="319" y="12775"/>
                  </a:lnTo>
                  <a:lnTo>
                    <a:pt x="376" y="12764"/>
                  </a:lnTo>
                  <a:lnTo>
                    <a:pt x="410" y="12730"/>
                  </a:lnTo>
                  <a:lnTo>
                    <a:pt x="444" y="12684"/>
                  </a:lnTo>
                  <a:lnTo>
                    <a:pt x="2481" y="13856"/>
                  </a:lnTo>
                  <a:lnTo>
                    <a:pt x="2469" y="13913"/>
                  </a:lnTo>
                  <a:lnTo>
                    <a:pt x="2469" y="13947"/>
                  </a:lnTo>
                  <a:lnTo>
                    <a:pt x="2481" y="13981"/>
                  </a:lnTo>
                  <a:lnTo>
                    <a:pt x="2515" y="14038"/>
                  </a:lnTo>
                  <a:lnTo>
                    <a:pt x="2572" y="14072"/>
                  </a:lnTo>
                  <a:lnTo>
                    <a:pt x="2606" y="14083"/>
                  </a:lnTo>
                  <a:lnTo>
                    <a:pt x="2674" y="14083"/>
                  </a:lnTo>
                  <a:lnTo>
                    <a:pt x="2697" y="14072"/>
                  </a:lnTo>
                  <a:lnTo>
                    <a:pt x="2754" y="14038"/>
                  </a:lnTo>
                  <a:lnTo>
                    <a:pt x="2788" y="13981"/>
                  </a:lnTo>
                  <a:lnTo>
                    <a:pt x="2799" y="13947"/>
                  </a:lnTo>
                  <a:lnTo>
                    <a:pt x="2810" y="13913"/>
                  </a:lnTo>
                  <a:lnTo>
                    <a:pt x="2799" y="13856"/>
                  </a:lnTo>
                  <a:lnTo>
                    <a:pt x="4801" y="12707"/>
                  </a:lnTo>
                  <a:lnTo>
                    <a:pt x="4835" y="12752"/>
                  </a:lnTo>
                  <a:lnTo>
                    <a:pt x="4881" y="12787"/>
                  </a:lnTo>
                  <a:lnTo>
                    <a:pt x="4938" y="12809"/>
                  </a:lnTo>
                  <a:lnTo>
                    <a:pt x="5006" y="12821"/>
                  </a:lnTo>
                  <a:lnTo>
                    <a:pt x="5074" y="12809"/>
                  </a:lnTo>
                  <a:lnTo>
                    <a:pt x="5131" y="12787"/>
                  </a:lnTo>
                  <a:lnTo>
                    <a:pt x="5177" y="12752"/>
                  </a:lnTo>
                  <a:lnTo>
                    <a:pt x="5211" y="12707"/>
                  </a:lnTo>
                  <a:lnTo>
                    <a:pt x="7167" y="13833"/>
                  </a:lnTo>
                  <a:lnTo>
                    <a:pt x="7156" y="13867"/>
                  </a:lnTo>
                  <a:lnTo>
                    <a:pt x="7156" y="13913"/>
                  </a:lnTo>
                  <a:lnTo>
                    <a:pt x="7156" y="13958"/>
                  </a:lnTo>
                  <a:lnTo>
                    <a:pt x="7179" y="14004"/>
                  </a:lnTo>
                  <a:lnTo>
                    <a:pt x="7190" y="14038"/>
                  </a:lnTo>
                  <a:lnTo>
                    <a:pt x="7224" y="14072"/>
                  </a:lnTo>
                  <a:lnTo>
                    <a:pt x="7258" y="14095"/>
                  </a:lnTo>
                  <a:lnTo>
                    <a:pt x="7292" y="14117"/>
                  </a:lnTo>
                  <a:lnTo>
                    <a:pt x="7338" y="14129"/>
                  </a:lnTo>
                  <a:lnTo>
                    <a:pt x="7417" y="14129"/>
                  </a:lnTo>
                  <a:lnTo>
                    <a:pt x="7463" y="14117"/>
                  </a:lnTo>
                  <a:lnTo>
                    <a:pt x="7497" y="14095"/>
                  </a:lnTo>
                  <a:lnTo>
                    <a:pt x="7531" y="14072"/>
                  </a:lnTo>
                  <a:lnTo>
                    <a:pt x="7554" y="14038"/>
                  </a:lnTo>
                  <a:lnTo>
                    <a:pt x="7577" y="14004"/>
                  </a:lnTo>
                  <a:lnTo>
                    <a:pt x="7588" y="13958"/>
                  </a:lnTo>
                  <a:lnTo>
                    <a:pt x="7600" y="13913"/>
                  </a:lnTo>
                  <a:lnTo>
                    <a:pt x="7588" y="13867"/>
                  </a:lnTo>
                  <a:lnTo>
                    <a:pt x="7577" y="13833"/>
                  </a:lnTo>
                  <a:lnTo>
                    <a:pt x="9545" y="12696"/>
                  </a:lnTo>
                  <a:lnTo>
                    <a:pt x="9579" y="12741"/>
                  </a:lnTo>
                  <a:lnTo>
                    <a:pt x="9624" y="12775"/>
                  </a:lnTo>
                  <a:lnTo>
                    <a:pt x="9681" y="12798"/>
                  </a:lnTo>
                  <a:lnTo>
                    <a:pt x="9749" y="12809"/>
                  </a:lnTo>
                  <a:lnTo>
                    <a:pt x="9806" y="12798"/>
                  </a:lnTo>
                  <a:lnTo>
                    <a:pt x="9863" y="12775"/>
                  </a:lnTo>
                  <a:lnTo>
                    <a:pt x="9909" y="12741"/>
                  </a:lnTo>
                  <a:lnTo>
                    <a:pt x="9954" y="12696"/>
                  </a:lnTo>
                  <a:lnTo>
                    <a:pt x="11888" y="13822"/>
                  </a:lnTo>
                  <a:lnTo>
                    <a:pt x="11877" y="13867"/>
                  </a:lnTo>
                  <a:lnTo>
                    <a:pt x="11877" y="13913"/>
                  </a:lnTo>
                  <a:lnTo>
                    <a:pt x="11877" y="13958"/>
                  </a:lnTo>
                  <a:lnTo>
                    <a:pt x="11888" y="14004"/>
                  </a:lnTo>
                  <a:lnTo>
                    <a:pt x="11911" y="14038"/>
                  </a:lnTo>
                  <a:lnTo>
                    <a:pt x="11934" y="14072"/>
                  </a:lnTo>
                  <a:lnTo>
                    <a:pt x="11968" y="14106"/>
                  </a:lnTo>
                  <a:lnTo>
                    <a:pt x="12002" y="14129"/>
                  </a:lnTo>
                  <a:lnTo>
                    <a:pt x="12047" y="14152"/>
                  </a:lnTo>
                  <a:lnTo>
                    <a:pt x="12093" y="14152"/>
                  </a:lnTo>
                  <a:lnTo>
                    <a:pt x="12093" y="16449"/>
                  </a:lnTo>
                  <a:lnTo>
                    <a:pt x="12047" y="16461"/>
                  </a:lnTo>
                  <a:lnTo>
                    <a:pt x="12013" y="16472"/>
                  </a:lnTo>
                  <a:lnTo>
                    <a:pt x="11979" y="16495"/>
                  </a:lnTo>
                  <a:lnTo>
                    <a:pt x="11956" y="16518"/>
                  </a:lnTo>
                  <a:lnTo>
                    <a:pt x="11922" y="16552"/>
                  </a:lnTo>
                  <a:lnTo>
                    <a:pt x="11911" y="16586"/>
                  </a:lnTo>
                  <a:lnTo>
                    <a:pt x="11899" y="16631"/>
                  </a:lnTo>
                  <a:lnTo>
                    <a:pt x="11888" y="16666"/>
                  </a:lnTo>
                  <a:lnTo>
                    <a:pt x="11899" y="16711"/>
                  </a:lnTo>
                  <a:lnTo>
                    <a:pt x="11911" y="16757"/>
                  </a:lnTo>
                  <a:lnTo>
                    <a:pt x="11934" y="16791"/>
                  </a:lnTo>
                  <a:lnTo>
                    <a:pt x="11956" y="16825"/>
                  </a:lnTo>
                  <a:lnTo>
                    <a:pt x="11990" y="16859"/>
                  </a:lnTo>
                  <a:lnTo>
                    <a:pt x="12025" y="16882"/>
                  </a:lnTo>
                  <a:lnTo>
                    <a:pt x="12070" y="16893"/>
                  </a:lnTo>
                  <a:lnTo>
                    <a:pt x="12116" y="16893"/>
                  </a:lnTo>
                  <a:lnTo>
                    <a:pt x="12172" y="16882"/>
                  </a:lnTo>
                  <a:lnTo>
                    <a:pt x="12218" y="16870"/>
                  </a:lnTo>
                  <a:lnTo>
                    <a:pt x="12263" y="16836"/>
                  </a:lnTo>
                  <a:lnTo>
                    <a:pt x="12298" y="16791"/>
                  </a:lnTo>
                  <a:lnTo>
                    <a:pt x="12798" y="17086"/>
                  </a:lnTo>
                  <a:lnTo>
                    <a:pt x="12798" y="17030"/>
                  </a:lnTo>
                  <a:lnTo>
                    <a:pt x="12320" y="16757"/>
                  </a:lnTo>
                  <a:lnTo>
                    <a:pt x="12332" y="16711"/>
                  </a:lnTo>
                  <a:lnTo>
                    <a:pt x="12343" y="16666"/>
                  </a:lnTo>
                  <a:lnTo>
                    <a:pt x="12332" y="16631"/>
                  </a:lnTo>
                  <a:lnTo>
                    <a:pt x="12320" y="16586"/>
                  </a:lnTo>
                  <a:lnTo>
                    <a:pt x="12309" y="16552"/>
                  </a:lnTo>
                  <a:lnTo>
                    <a:pt x="12286" y="16518"/>
                  </a:lnTo>
                  <a:lnTo>
                    <a:pt x="12252" y="16495"/>
                  </a:lnTo>
                  <a:lnTo>
                    <a:pt x="12218" y="16472"/>
                  </a:lnTo>
                  <a:lnTo>
                    <a:pt x="12184" y="16461"/>
                  </a:lnTo>
                  <a:lnTo>
                    <a:pt x="12138" y="16449"/>
                  </a:lnTo>
                  <a:lnTo>
                    <a:pt x="12138" y="14152"/>
                  </a:lnTo>
                  <a:lnTo>
                    <a:pt x="12184" y="14152"/>
                  </a:lnTo>
                  <a:lnTo>
                    <a:pt x="12229" y="14129"/>
                  </a:lnTo>
                  <a:lnTo>
                    <a:pt x="12263" y="14106"/>
                  </a:lnTo>
                  <a:lnTo>
                    <a:pt x="12298" y="14083"/>
                  </a:lnTo>
                  <a:lnTo>
                    <a:pt x="12320" y="14038"/>
                  </a:lnTo>
                  <a:lnTo>
                    <a:pt x="12343" y="14004"/>
                  </a:lnTo>
                  <a:lnTo>
                    <a:pt x="12354" y="13958"/>
                  </a:lnTo>
                  <a:lnTo>
                    <a:pt x="12366" y="13913"/>
                  </a:lnTo>
                  <a:lnTo>
                    <a:pt x="12354" y="13867"/>
                  </a:lnTo>
                  <a:lnTo>
                    <a:pt x="12343" y="13822"/>
                  </a:lnTo>
                  <a:lnTo>
                    <a:pt x="12798" y="13560"/>
                  </a:lnTo>
                  <a:lnTo>
                    <a:pt x="12798" y="13503"/>
                  </a:lnTo>
                  <a:lnTo>
                    <a:pt x="12320" y="13776"/>
                  </a:lnTo>
                  <a:lnTo>
                    <a:pt x="12286" y="13731"/>
                  </a:lnTo>
                  <a:lnTo>
                    <a:pt x="12229" y="13697"/>
                  </a:lnTo>
                  <a:lnTo>
                    <a:pt x="12184" y="13674"/>
                  </a:lnTo>
                  <a:lnTo>
                    <a:pt x="12059" y="13674"/>
                  </a:lnTo>
                  <a:lnTo>
                    <a:pt x="12002" y="13697"/>
                  </a:lnTo>
                  <a:lnTo>
                    <a:pt x="11956" y="13731"/>
                  </a:lnTo>
                  <a:lnTo>
                    <a:pt x="11911" y="13776"/>
                  </a:lnTo>
                  <a:lnTo>
                    <a:pt x="9966" y="12661"/>
                  </a:lnTo>
                  <a:lnTo>
                    <a:pt x="9988" y="12616"/>
                  </a:lnTo>
                  <a:lnTo>
                    <a:pt x="9988" y="12570"/>
                  </a:lnTo>
                  <a:lnTo>
                    <a:pt x="9988" y="12525"/>
                  </a:lnTo>
                  <a:lnTo>
                    <a:pt x="9977" y="12479"/>
                  </a:lnTo>
                  <a:lnTo>
                    <a:pt x="9954" y="12434"/>
                  </a:lnTo>
                  <a:lnTo>
                    <a:pt x="9920" y="12400"/>
                  </a:lnTo>
                  <a:lnTo>
                    <a:pt x="9897" y="12377"/>
                  </a:lnTo>
                  <a:lnTo>
                    <a:pt x="9852" y="12354"/>
                  </a:lnTo>
                  <a:lnTo>
                    <a:pt x="9818" y="12332"/>
                  </a:lnTo>
                  <a:lnTo>
                    <a:pt x="9772" y="12332"/>
                  </a:lnTo>
                  <a:lnTo>
                    <a:pt x="9772" y="10011"/>
                  </a:lnTo>
                  <a:lnTo>
                    <a:pt x="9806" y="10011"/>
                  </a:lnTo>
                  <a:lnTo>
                    <a:pt x="9840" y="9988"/>
                  </a:lnTo>
                  <a:lnTo>
                    <a:pt x="9897" y="9943"/>
                  </a:lnTo>
                  <a:lnTo>
                    <a:pt x="9943" y="9886"/>
                  </a:lnTo>
                  <a:lnTo>
                    <a:pt x="9954" y="9852"/>
                  </a:lnTo>
                  <a:lnTo>
                    <a:pt x="9954" y="9806"/>
                  </a:lnTo>
                  <a:lnTo>
                    <a:pt x="9954" y="9772"/>
                  </a:lnTo>
                  <a:lnTo>
                    <a:pt x="9943" y="9738"/>
                  </a:lnTo>
                  <a:lnTo>
                    <a:pt x="11979" y="8555"/>
                  </a:lnTo>
                  <a:lnTo>
                    <a:pt x="12002" y="8589"/>
                  </a:lnTo>
                  <a:lnTo>
                    <a:pt x="12036" y="8612"/>
                  </a:lnTo>
                  <a:lnTo>
                    <a:pt x="12081" y="8623"/>
                  </a:lnTo>
                  <a:lnTo>
                    <a:pt x="12161" y="8623"/>
                  </a:lnTo>
                  <a:lnTo>
                    <a:pt x="12195" y="8612"/>
                  </a:lnTo>
                  <a:lnTo>
                    <a:pt x="12229" y="8589"/>
                  </a:lnTo>
                  <a:lnTo>
                    <a:pt x="12252" y="8555"/>
                  </a:lnTo>
                  <a:lnTo>
                    <a:pt x="12798" y="8873"/>
                  </a:lnTo>
                  <a:lnTo>
                    <a:pt x="12798" y="8817"/>
                  </a:lnTo>
                  <a:lnTo>
                    <a:pt x="12275" y="8509"/>
                  </a:lnTo>
                  <a:lnTo>
                    <a:pt x="12286" y="8464"/>
                  </a:lnTo>
                  <a:lnTo>
                    <a:pt x="12263" y="8396"/>
                  </a:lnTo>
                  <a:lnTo>
                    <a:pt x="12229" y="8339"/>
                  </a:lnTo>
                  <a:lnTo>
                    <a:pt x="12184" y="8305"/>
                  </a:lnTo>
                  <a:lnTo>
                    <a:pt x="12116" y="8293"/>
                  </a:lnTo>
                  <a:lnTo>
                    <a:pt x="12047" y="8305"/>
                  </a:lnTo>
                  <a:lnTo>
                    <a:pt x="12002" y="8339"/>
                  </a:lnTo>
                  <a:lnTo>
                    <a:pt x="11968" y="8396"/>
                  </a:lnTo>
                  <a:lnTo>
                    <a:pt x="11956" y="8464"/>
                  </a:lnTo>
                  <a:lnTo>
                    <a:pt x="11956" y="8509"/>
                  </a:lnTo>
                  <a:lnTo>
                    <a:pt x="9920" y="9692"/>
                  </a:lnTo>
                  <a:lnTo>
                    <a:pt x="9886" y="9658"/>
                  </a:lnTo>
                  <a:lnTo>
                    <a:pt x="9840" y="9624"/>
                  </a:lnTo>
                  <a:lnTo>
                    <a:pt x="9795" y="9613"/>
                  </a:lnTo>
                  <a:lnTo>
                    <a:pt x="9749" y="9601"/>
                  </a:lnTo>
                  <a:lnTo>
                    <a:pt x="9693" y="9613"/>
                  </a:lnTo>
                  <a:lnTo>
                    <a:pt x="9647" y="9624"/>
                  </a:lnTo>
                  <a:lnTo>
                    <a:pt x="9613" y="9658"/>
                  </a:lnTo>
                  <a:lnTo>
                    <a:pt x="9579" y="9692"/>
                  </a:lnTo>
                  <a:lnTo>
                    <a:pt x="7611" y="8555"/>
                  </a:lnTo>
                  <a:lnTo>
                    <a:pt x="7622" y="8509"/>
                  </a:lnTo>
                  <a:lnTo>
                    <a:pt x="7634" y="8464"/>
                  </a:lnTo>
                  <a:lnTo>
                    <a:pt x="7622" y="8407"/>
                  </a:lnTo>
                  <a:lnTo>
                    <a:pt x="7611" y="8373"/>
                  </a:lnTo>
                  <a:lnTo>
                    <a:pt x="7588" y="8327"/>
                  </a:lnTo>
                  <a:lnTo>
                    <a:pt x="7565" y="8293"/>
                  </a:lnTo>
                  <a:lnTo>
                    <a:pt x="7531" y="8259"/>
                  </a:lnTo>
                  <a:lnTo>
                    <a:pt x="7486" y="8236"/>
                  </a:lnTo>
                  <a:lnTo>
                    <a:pt x="7440" y="8214"/>
                  </a:lnTo>
                  <a:lnTo>
                    <a:pt x="7395" y="8214"/>
                  </a:lnTo>
                  <a:lnTo>
                    <a:pt x="7395" y="5916"/>
                  </a:lnTo>
                  <a:lnTo>
                    <a:pt x="7440" y="5916"/>
                  </a:lnTo>
                  <a:lnTo>
                    <a:pt x="7474" y="5893"/>
                  </a:lnTo>
                  <a:lnTo>
                    <a:pt x="7509" y="5882"/>
                  </a:lnTo>
                  <a:lnTo>
                    <a:pt x="7543" y="5848"/>
                  </a:lnTo>
                  <a:lnTo>
                    <a:pt x="7565" y="5813"/>
                  </a:lnTo>
                  <a:lnTo>
                    <a:pt x="7577" y="5779"/>
                  </a:lnTo>
                  <a:lnTo>
                    <a:pt x="7588" y="5745"/>
                  </a:lnTo>
                  <a:lnTo>
                    <a:pt x="7600" y="5700"/>
                  </a:lnTo>
                  <a:lnTo>
                    <a:pt x="7588" y="5654"/>
                  </a:lnTo>
                  <a:lnTo>
                    <a:pt x="7577" y="5620"/>
                  </a:lnTo>
                  <a:lnTo>
                    <a:pt x="7554" y="5586"/>
                  </a:lnTo>
                  <a:lnTo>
                    <a:pt x="7531" y="5552"/>
                  </a:lnTo>
                  <a:lnTo>
                    <a:pt x="7497" y="5518"/>
                  </a:lnTo>
                  <a:lnTo>
                    <a:pt x="7463" y="5506"/>
                  </a:lnTo>
                  <a:lnTo>
                    <a:pt x="7417" y="5484"/>
                  </a:lnTo>
                  <a:lnTo>
                    <a:pt x="7372" y="5484"/>
                  </a:lnTo>
                  <a:lnTo>
                    <a:pt x="7326" y="5495"/>
                  </a:lnTo>
                  <a:lnTo>
                    <a:pt x="7270" y="5506"/>
                  </a:lnTo>
                  <a:lnTo>
                    <a:pt x="7224" y="5540"/>
                  </a:lnTo>
                  <a:lnTo>
                    <a:pt x="7190" y="5586"/>
                  </a:lnTo>
                  <a:lnTo>
                    <a:pt x="5188" y="4426"/>
                  </a:lnTo>
                  <a:lnTo>
                    <a:pt x="5199" y="4357"/>
                  </a:lnTo>
                  <a:lnTo>
                    <a:pt x="5188" y="4289"/>
                  </a:lnTo>
                  <a:lnTo>
                    <a:pt x="5142" y="4232"/>
                  </a:lnTo>
                  <a:lnTo>
                    <a:pt x="5097" y="4187"/>
                  </a:lnTo>
                  <a:lnTo>
                    <a:pt x="5029" y="4164"/>
                  </a:lnTo>
                  <a:lnTo>
                    <a:pt x="5029" y="1821"/>
                  </a:lnTo>
                  <a:lnTo>
                    <a:pt x="5063" y="1809"/>
                  </a:lnTo>
                  <a:lnTo>
                    <a:pt x="5108" y="1798"/>
                  </a:lnTo>
                  <a:lnTo>
                    <a:pt x="5142" y="1775"/>
                  </a:lnTo>
                  <a:lnTo>
                    <a:pt x="5165" y="1752"/>
                  </a:lnTo>
                  <a:lnTo>
                    <a:pt x="5188" y="1718"/>
                  </a:lnTo>
                  <a:lnTo>
                    <a:pt x="5211" y="1684"/>
                  </a:lnTo>
                  <a:lnTo>
                    <a:pt x="5222" y="1639"/>
                  </a:lnTo>
                  <a:lnTo>
                    <a:pt x="5222" y="1605"/>
                  </a:lnTo>
                  <a:lnTo>
                    <a:pt x="5222" y="1559"/>
                  </a:lnTo>
                  <a:lnTo>
                    <a:pt x="5211" y="1514"/>
                  </a:lnTo>
                  <a:lnTo>
                    <a:pt x="5188" y="1479"/>
                  </a:lnTo>
                  <a:lnTo>
                    <a:pt x="5165" y="1445"/>
                  </a:lnTo>
                  <a:lnTo>
                    <a:pt x="5131" y="1411"/>
                  </a:lnTo>
                  <a:lnTo>
                    <a:pt x="5097" y="1400"/>
                  </a:lnTo>
                  <a:lnTo>
                    <a:pt x="5051" y="1388"/>
                  </a:lnTo>
                  <a:lnTo>
                    <a:pt x="5006" y="1377"/>
                  </a:lnTo>
                  <a:lnTo>
                    <a:pt x="4949" y="1388"/>
                  </a:lnTo>
                  <a:lnTo>
                    <a:pt x="4904" y="1400"/>
                  </a:lnTo>
                  <a:lnTo>
                    <a:pt x="4858" y="1434"/>
                  </a:lnTo>
                  <a:lnTo>
                    <a:pt x="4824" y="1479"/>
                  </a:lnTo>
                  <a:lnTo>
                    <a:pt x="2867" y="353"/>
                  </a:lnTo>
                  <a:lnTo>
                    <a:pt x="2890" y="296"/>
                  </a:lnTo>
                  <a:lnTo>
                    <a:pt x="2890" y="251"/>
                  </a:lnTo>
                  <a:lnTo>
                    <a:pt x="2890" y="194"/>
                  </a:lnTo>
                  <a:lnTo>
                    <a:pt x="2867" y="149"/>
                  </a:lnTo>
                  <a:lnTo>
                    <a:pt x="2845" y="114"/>
                  </a:lnTo>
                  <a:lnTo>
                    <a:pt x="2810" y="69"/>
                  </a:lnTo>
                  <a:lnTo>
                    <a:pt x="2776" y="35"/>
                  </a:lnTo>
                  <a:lnTo>
                    <a:pt x="2731" y="12"/>
                  </a:lnTo>
                  <a:lnTo>
                    <a:pt x="2685" y="1"/>
                  </a:lnTo>
                  <a:lnTo>
                    <a:pt x="2583" y="1"/>
                  </a:ln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5" name="Google Shape;12;p2"/>
            <p:cNvSpPr>
              <a:spLocks/>
            </p:cNvSpPr>
            <p:nvPr/>
          </p:nvSpPr>
          <p:spPr bwMode="auto">
            <a:xfrm>
              <a:off x="6075625" y="4536204"/>
              <a:ext cx="787081" cy="607266"/>
            </a:xfrm>
            <a:custGeom>
              <a:avLst/>
              <a:gdLst>
                <a:gd name="T0" fmla="*/ 51596927 w 7520"/>
                <a:gd name="T1" fmla="*/ 17450891 h 5802"/>
                <a:gd name="T2" fmla="*/ 52341828 w 7520"/>
                <a:gd name="T3" fmla="*/ 19192725 h 5802"/>
                <a:gd name="T4" fmla="*/ 54094654 w 7520"/>
                <a:gd name="T5" fmla="*/ 20069084 h 5802"/>
                <a:gd name="T6" fmla="*/ 52845791 w 7520"/>
                <a:gd name="T7" fmla="*/ 45736068 h 5802"/>
                <a:gd name="T8" fmla="*/ 51969430 w 7520"/>
                <a:gd name="T9" fmla="*/ 47225974 h 5802"/>
                <a:gd name="T10" fmla="*/ 30169380 w 7520"/>
                <a:gd name="T11" fmla="*/ 61182311 h 5802"/>
                <a:gd name="T12" fmla="*/ 27792228 w 7520"/>
                <a:gd name="T13" fmla="*/ 60316837 h 5802"/>
                <a:gd name="T14" fmla="*/ 4622950 w 7520"/>
                <a:gd name="T15" fmla="*/ 48606190 h 5802"/>
                <a:gd name="T16" fmla="*/ 4622950 w 7520"/>
                <a:gd name="T17" fmla="*/ 46733002 h 5802"/>
                <a:gd name="T18" fmla="*/ 3494556 w 7520"/>
                <a:gd name="T19" fmla="*/ 45484140 h 5802"/>
                <a:gd name="T20" fmla="*/ 3122158 w 7520"/>
                <a:gd name="T21" fmla="*/ 19817156 h 5802"/>
                <a:gd name="T22" fmla="*/ 4491490 w 7520"/>
                <a:gd name="T23" fmla="*/ 18688763 h 5802"/>
                <a:gd name="T24" fmla="*/ 4743419 w 7520"/>
                <a:gd name="T25" fmla="*/ 16947034 h 5802"/>
                <a:gd name="T26" fmla="*/ 27047327 w 7520"/>
                <a:gd name="T27" fmla="*/ 4984459 h 5802"/>
                <a:gd name="T28" fmla="*/ 29665522 w 7520"/>
                <a:gd name="T29" fmla="*/ 4984459 h 5802"/>
                <a:gd name="T30" fmla="*/ 27792228 w 7520"/>
                <a:gd name="T31" fmla="*/ 131459 h 5802"/>
                <a:gd name="T32" fmla="*/ 26170967 w 7520"/>
                <a:gd name="T33" fmla="*/ 1248862 h 5802"/>
                <a:gd name="T34" fmla="*/ 25798464 w 7520"/>
                <a:gd name="T35" fmla="*/ 3242625 h 5802"/>
                <a:gd name="T36" fmla="*/ 3494556 w 7520"/>
                <a:gd name="T37" fmla="*/ 15325669 h 5802"/>
                <a:gd name="T38" fmla="*/ 1007820 w 7520"/>
                <a:gd name="T39" fmla="*/ 15457128 h 5802"/>
                <a:gd name="T40" fmla="*/ 10990 w 7520"/>
                <a:gd name="T41" fmla="*/ 16947034 h 5802"/>
                <a:gd name="T42" fmla="*/ 383388 w 7520"/>
                <a:gd name="T43" fmla="*/ 18688763 h 5802"/>
                <a:gd name="T44" fmla="*/ 1752721 w 7520"/>
                <a:gd name="T45" fmla="*/ 19685696 h 5802"/>
                <a:gd name="T46" fmla="*/ 1248863 w 7520"/>
                <a:gd name="T47" fmla="*/ 45484140 h 5802"/>
                <a:gd name="T48" fmla="*/ 131459 w 7520"/>
                <a:gd name="T49" fmla="*/ 46733002 h 5802"/>
                <a:gd name="T50" fmla="*/ 131459 w 7520"/>
                <a:gd name="T51" fmla="*/ 48606190 h 5802"/>
                <a:gd name="T52" fmla="*/ 1500792 w 7520"/>
                <a:gd name="T53" fmla="*/ 49844063 h 5802"/>
                <a:gd name="T54" fmla="*/ 3494556 w 7520"/>
                <a:gd name="T55" fmla="*/ 49844063 h 5802"/>
                <a:gd name="T56" fmla="*/ 26170967 w 7520"/>
                <a:gd name="T57" fmla="*/ 62058671 h 5802"/>
                <a:gd name="T58" fmla="*/ 30169380 w 7520"/>
                <a:gd name="T59" fmla="*/ 63559461 h 5802"/>
                <a:gd name="T60" fmla="*/ 30410423 w 7520"/>
                <a:gd name="T61" fmla="*/ 61686168 h 5802"/>
                <a:gd name="T62" fmla="*/ 53711266 w 7520"/>
                <a:gd name="T63" fmla="*/ 49975522 h 5802"/>
                <a:gd name="T64" fmla="*/ 55956959 w 7520"/>
                <a:gd name="T65" fmla="*/ 49471665 h 5802"/>
                <a:gd name="T66" fmla="*/ 78512795 w 7520"/>
                <a:gd name="T67" fmla="*/ 63055500 h 5802"/>
                <a:gd name="T68" fmla="*/ 82379854 w 7520"/>
                <a:gd name="T69" fmla="*/ 62431173 h 5802"/>
                <a:gd name="T70" fmla="*/ 81130991 w 7520"/>
                <a:gd name="T71" fmla="*/ 60689339 h 5802"/>
                <a:gd name="T72" fmla="*/ 79389155 w 7520"/>
                <a:gd name="T73" fmla="*/ 60689339 h 5802"/>
                <a:gd name="T74" fmla="*/ 56701859 w 7520"/>
                <a:gd name="T75" fmla="*/ 48102333 h 5802"/>
                <a:gd name="T76" fmla="*/ 56329461 w 7520"/>
                <a:gd name="T77" fmla="*/ 46360499 h 5802"/>
                <a:gd name="T78" fmla="*/ 54960024 w 7520"/>
                <a:gd name="T79" fmla="*/ 45363670 h 5802"/>
                <a:gd name="T80" fmla="*/ 55463986 w 7520"/>
                <a:gd name="T81" fmla="*/ 19817156 h 5802"/>
                <a:gd name="T82" fmla="*/ 56833319 w 7520"/>
                <a:gd name="T83" fmla="*/ 18447824 h 5802"/>
                <a:gd name="T84" fmla="*/ 56833319 w 7520"/>
                <a:gd name="T85" fmla="*/ 16454062 h 5802"/>
                <a:gd name="T86" fmla="*/ 55332527 w 7520"/>
                <a:gd name="T87" fmla="*/ 14953271 h 5802"/>
                <a:gd name="T88" fmla="*/ 52473288 w 7520"/>
                <a:gd name="T89" fmla="*/ 15457128 h 5802"/>
                <a:gd name="T90" fmla="*/ 31034855 w 7520"/>
                <a:gd name="T91" fmla="*/ 2738663 h 5802"/>
                <a:gd name="T92" fmla="*/ 30289954 w 7520"/>
                <a:gd name="T93" fmla="*/ 876360 h 5802"/>
                <a:gd name="T94" fmla="*/ 28296190 w 7520"/>
                <a:gd name="T95" fmla="*/ 0 h 580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520" h="5802" extrusionOk="0">
                  <a:moveTo>
                    <a:pt x="2788" y="376"/>
                  </a:moveTo>
                  <a:lnTo>
                    <a:pt x="4733" y="1502"/>
                  </a:lnTo>
                  <a:lnTo>
                    <a:pt x="4721" y="1547"/>
                  </a:lnTo>
                  <a:lnTo>
                    <a:pt x="4710" y="1593"/>
                  </a:lnTo>
                  <a:lnTo>
                    <a:pt x="4721" y="1638"/>
                  </a:lnTo>
                  <a:lnTo>
                    <a:pt x="4733" y="1684"/>
                  </a:lnTo>
                  <a:lnTo>
                    <a:pt x="4756" y="1718"/>
                  </a:lnTo>
                  <a:lnTo>
                    <a:pt x="4778" y="1752"/>
                  </a:lnTo>
                  <a:lnTo>
                    <a:pt x="4812" y="1786"/>
                  </a:lnTo>
                  <a:lnTo>
                    <a:pt x="4847" y="1809"/>
                  </a:lnTo>
                  <a:lnTo>
                    <a:pt x="4892" y="1832"/>
                  </a:lnTo>
                  <a:lnTo>
                    <a:pt x="4938" y="1832"/>
                  </a:lnTo>
                  <a:lnTo>
                    <a:pt x="4938" y="4129"/>
                  </a:lnTo>
                  <a:lnTo>
                    <a:pt x="4892" y="4141"/>
                  </a:lnTo>
                  <a:lnTo>
                    <a:pt x="4858" y="4152"/>
                  </a:lnTo>
                  <a:lnTo>
                    <a:pt x="4824" y="4175"/>
                  </a:lnTo>
                  <a:lnTo>
                    <a:pt x="4790" y="4198"/>
                  </a:lnTo>
                  <a:lnTo>
                    <a:pt x="4767" y="4232"/>
                  </a:lnTo>
                  <a:lnTo>
                    <a:pt x="4756" y="4266"/>
                  </a:lnTo>
                  <a:lnTo>
                    <a:pt x="4744" y="4311"/>
                  </a:lnTo>
                  <a:lnTo>
                    <a:pt x="4733" y="4346"/>
                  </a:lnTo>
                  <a:lnTo>
                    <a:pt x="4744" y="4391"/>
                  </a:lnTo>
                  <a:lnTo>
                    <a:pt x="4756" y="4437"/>
                  </a:lnTo>
                  <a:lnTo>
                    <a:pt x="2754" y="5585"/>
                  </a:lnTo>
                  <a:lnTo>
                    <a:pt x="2719" y="5551"/>
                  </a:lnTo>
                  <a:lnTo>
                    <a:pt x="2685" y="5529"/>
                  </a:lnTo>
                  <a:lnTo>
                    <a:pt x="2640" y="5506"/>
                  </a:lnTo>
                  <a:lnTo>
                    <a:pt x="2537" y="5506"/>
                  </a:lnTo>
                  <a:lnTo>
                    <a:pt x="2492" y="5529"/>
                  </a:lnTo>
                  <a:lnTo>
                    <a:pt x="2458" y="5551"/>
                  </a:lnTo>
                  <a:lnTo>
                    <a:pt x="2424" y="5585"/>
                  </a:lnTo>
                  <a:lnTo>
                    <a:pt x="422" y="4437"/>
                  </a:lnTo>
                  <a:lnTo>
                    <a:pt x="433" y="4391"/>
                  </a:lnTo>
                  <a:lnTo>
                    <a:pt x="444" y="4346"/>
                  </a:lnTo>
                  <a:lnTo>
                    <a:pt x="433" y="4311"/>
                  </a:lnTo>
                  <a:lnTo>
                    <a:pt x="422" y="4266"/>
                  </a:lnTo>
                  <a:lnTo>
                    <a:pt x="410" y="4232"/>
                  </a:lnTo>
                  <a:lnTo>
                    <a:pt x="376" y="4198"/>
                  </a:lnTo>
                  <a:lnTo>
                    <a:pt x="353" y="4175"/>
                  </a:lnTo>
                  <a:lnTo>
                    <a:pt x="319" y="4152"/>
                  </a:lnTo>
                  <a:lnTo>
                    <a:pt x="285" y="4141"/>
                  </a:lnTo>
                  <a:lnTo>
                    <a:pt x="240" y="4129"/>
                  </a:lnTo>
                  <a:lnTo>
                    <a:pt x="240" y="1809"/>
                  </a:lnTo>
                  <a:lnTo>
                    <a:pt x="285" y="1809"/>
                  </a:lnTo>
                  <a:lnTo>
                    <a:pt x="319" y="1786"/>
                  </a:lnTo>
                  <a:lnTo>
                    <a:pt x="353" y="1763"/>
                  </a:lnTo>
                  <a:lnTo>
                    <a:pt x="376" y="1741"/>
                  </a:lnTo>
                  <a:lnTo>
                    <a:pt x="410" y="1706"/>
                  </a:lnTo>
                  <a:lnTo>
                    <a:pt x="422" y="1672"/>
                  </a:lnTo>
                  <a:lnTo>
                    <a:pt x="433" y="1638"/>
                  </a:lnTo>
                  <a:lnTo>
                    <a:pt x="444" y="1593"/>
                  </a:lnTo>
                  <a:lnTo>
                    <a:pt x="433" y="1547"/>
                  </a:lnTo>
                  <a:lnTo>
                    <a:pt x="422" y="1513"/>
                  </a:lnTo>
                  <a:lnTo>
                    <a:pt x="2389" y="376"/>
                  </a:lnTo>
                  <a:lnTo>
                    <a:pt x="2424" y="421"/>
                  </a:lnTo>
                  <a:lnTo>
                    <a:pt x="2469" y="455"/>
                  </a:lnTo>
                  <a:lnTo>
                    <a:pt x="2526" y="478"/>
                  </a:lnTo>
                  <a:lnTo>
                    <a:pt x="2583" y="489"/>
                  </a:lnTo>
                  <a:lnTo>
                    <a:pt x="2651" y="478"/>
                  </a:lnTo>
                  <a:lnTo>
                    <a:pt x="2708" y="455"/>
                  </a:lnTo>
                  <a:lnTo>
                    <a:pt x="2754" y="421"/>
                  </a:lnTo>
                  <a:lnTo>
                    <a:pt x="2788" y="376"/>
                  </a:lnTo>
                  <a:close/>
                  <a:moveTo>
                    <a:pt x="2583" y="0"/>
                  </a:moveTo>
                  <a:lnTo>
                    <a:pt x="2537" y="12"/>
                  </a:lnTo>
                  <a:lnTo>
                    <a:pt x="2492" y="23"/>
                  </a:lnTo>
                  <a:lnTo>
                    <a:pt x="2458" y="46"/>
                  </a:lnTo>
                  <a:lnTo>
                    <a:pt x="2412" y="80"/>
                  </a:lnTo>
                  <a:lnTo>
                    <a:pt x="2389" y="114"/>
                  </a:lnTo>
                  <a:lnTo>
                    <a:pt x="2367" y="148"/>
                  </a:lnTo>
                  <a:lnTo>
                    <a:pt x="2355" y="194"/>
                  </a:lnTo>
                  <a:lnTo>
                    <a:pt x="2344" y="250"/>
                  </a:lnTo>
                  <a:lnTo>
                    <a:pt x="2355" y="296"/>
                  </a:lnTo>
                  <a:lnTo>
                    <a:pt x="2367" y="341"/>
                  </a:lnTo>
                  <a:lnTo>
                    <a:pt x="399" y="1468"/>
                  </a:lnTo>
                  <a:lnTo>
                    <a:pt x="365" y="1433"/>
                  </a:lnTo>
                  <a:lnTo>
                    <a:pt x="319" y="1399"/>
                  </a:lnTo>
                  <a:lnTo>
                    <a:pt x="274" y="1377"/>
                  </a:lnTo>
                  <a:lnTo>
                    <a:pt x="171" y="1377"/>
                  </a:lnTo>
                  <a:lnTo>
                    <a:pt x="137" y="1388"/>
                  </a:lnTo>
                  <a:lnTo>
                    <a:pt x="92" y="1411"/>
                  </a:lnTo>
                  <a:lnTo>
                    <a:pt x="58" y="1433"/>
                  </a:lnTo>
                  <a:lnTo>
                    <a:pt x="35" y="1468"/>
                  </a:lnTo>
                  <a:lnTo>
                    <a:pt x="12" y="1513"/>
                  </a:lnTo>
                  <a:lnTo>
                    <a:pt x="1" y="1547"/>
                  </a:lnTo>
                  <a:lnTo>
                    <a:pt x="1" y="1593"/>
                  </a:lnTo>
                  <a:lnTo>
                    <a:pt x="1" y="1638"/>
                  </a:lnTo>
                  <a:lnTo>
                    <a:pt x="12" y="1672"/>
                  </a:lnTo>
                  <a:lnTo>
                    <a:pt x="35" y="1706"/>
                  </a:lnTo>
                  <a:lnTo>
                    <a:pt x="58" y="1741"/>
                  </a:lnTo>
                  <a:lnTo>
                    <a:pt x="80" y="1763"/>
                  </a:lnTo>
                  <a:lnTo>
                    <a:pt x="114" y="1786"/>
                  </a:lnTo>
                  <a:lnTo>
                    <a:pt x="160" y="1797"/>
                  </a:lnTo>
                  <a:lnTo>
                    <a:pt x="194" y="1809"/>
                  </a:lnTo>
                  <a:lnTo>
                    <a:pt x="194" y="4129"/>
                  </a:lnTo>
                  <a:lnTo>
                    <a:pt x="160" y="4141"/>
                  </a:lnTo>
                  <a:lnTo>
                    <a:pt x="114" y="4152"/>
                  </a:lnTo>
                  <a:lnTo>
                    <a:pt x="80" y="4175"/>
                  </a:lnTo>
                  <a:lnTo>
                    <a:pt x="58" y="4209"/>
                  </a:lnTo>
                  <a:lnTo>
                    <a:pt x="35" y="4232"/>
                  </a:lnTo>
                  <a:lnTo>
                    <a:pt x="12" y="4266"/>
                  </a:lnTo>
                  <a:lnTo>
                    <a:pt x="1" y="4311"/>
                  </a:lnTo>
                  <a:lnTo>
                    <a:pt x="1" y="4346"/>
                  </a:lnTo>
                  <a:lnTo>
                    <a:pt x="1" y="4391"/>
                  </a:lnTo>
                  <a:lnTo>
                    <a:pt x="12" y="4437"/>
                  </a:lnTo>
                  <a:lnTo>
                    <a:pt x="35" y="4471"/>
                  </a:lnTo>
                  <a:lnTo>
                    <a:pt x="58" y="4505"/>
                  </a:lnTo>
                  <a:lnTo>
                    <a:pt x="92" y="4539"/>
                  </a:lnTo>
                  <a:lnTo>
                    <a:pt x="137" y="4550"/>
                  </a:lnTo>
                  <a:lnTo>
                    <a:pt x="171" y="4562"/>
                  </a:lnTo>
                  <a:lnTo>
                    <a:pt x="217" y="4573"/>
                  </a:lnTo>
                  <a:lnTo>
                    <a:pt x="274" y="4562"/>
                  </a:lnTo>
                  <a:lnTo>
                    <a:pt x="319" y="4550"/>
                  </a:lnTo>
                  <a:lnTo>
                    <a:pt x="365" y="4516"/>
                  </a:lnTo>
                  <a:lnTo>
                    <a:pt x="399" y="4471"/>
                  </a:lnTo>
                  <a:lnTo>
                    <a:pt x="2401" y="5631"/>
                  </a:lnTo>
                  <a:lnTo>
                    <a:pt x="2389" y="5665"/>
                  </a:lnTo>
                  <a:lnTo>
                    <a:pt x="2389" y="5699"/>
                  </a:lnTo>
                  <a:lnTo>
                    <a:pt x="2401" y="5756"/>
                  </a:lnTo>
                  <a:lnTo>
                    <a:pt x="2424" y="5802"/>
                  </a:lnTo>
                  <a:lnTo>
                    <a:pt x="2754" y="5802"/>
                  </a:lnTo>
                  <a:lnTo>
                    <a:pt x="2776" y="5756"/>
                  </a:lnTo>
                  <a:lnTo>
                    <a:pt x="2788" y="5699"/>
                  </a:lnTo>
                  <a:lnTo>
                    <a:pt x="2788" y="5665"/>
                  </a:lnTo>
                  <a:lnTo>
                    <a:pt x="2776" y="5631"/>
                  </a:lnTo>
                  <a:lnTo>
                    <a:pt x="4778" y="4471"/>
                  </a:lnTo>
                  <a:lnTo>
                    <a:pt x="4812" y="4516"/>
                  </a:lnTo>
                  <a:lnTo>
                    <a:pt x="4847" y="4550"/>
                  </a:lnTo>
                  <a:lnTo>
                    <a:pt x="4903" y="4562"/>
                  </a:lnTo>
                  <a:lnTo>
                    <a:pt x="4960" y="4573"/>
                  </a:lnTo>
                  <a:lnTo>
                    <a:pt x="5017" y="4562"/>
                  </a:lnTo>
                  <a:lnTo>
                    <a:pt x="5063" y="4550"/>
                  </a:lnTo>
                  <a:lnTo>
                    <a:pt x="5108" y="4516"/>
                  </a:lnTo>
                  <a:lnTo>
                    <a:pt x="5142" y="4471"/>
                  </a:lnTo>
                  <a:lnTo>
                    <a:pt x="7167" y="5642"/>
                  </a:lnTo>
                  <a:lnTo>
                    <a:pt x="7156" y="5699"/>
                  </a:lnTo>
                  <a:lnTo>
                    <a:pt x="7167" y="5756"/>
                  </a:lnTo>
                  <a:lnTo>
                    <a:pt x="7190" y="5802"/>
                  </a:lnTo>
                  <a:lnTo>
                    <a:pt x="7486" y="5802"/>
                  </a:lnTo>
                  <a:lnTo>
                    <a:pt x="7508" y="5756"/>
                  </a:lnTo>
                  <a:lnTo>
                    <a:pt x="7520" y="5699"/>
                  </a:lnTo>
                  <a:lnTo>
                    <a:pt x="7508" y="5665"/>
                  </a:lnTo>
                  <a:lnTo>
                    <a:pt x="7497" y="5631"/>
                  </a:lnTo>
                  <a:lnTo>
                    <a:pt x="7463" y="5574"/>
                  </a:lnTo>
                  <a:lnTo>
                    <a:pt x="7406" y="5540"/>
                  </a:lnTo>
                  <a:lnTo>
                    <a:pt x="7372" y="5529"/>
                  </a:lnTo>
                  <a:lnTo>
                    <a:pt x="7338" y="5517"/>
                  </a:lnTo>
                  <a:lnTo>
                    <a:pt x="7292" y="5529"/>
                  </a:lnTo>
                  <a:lnTo>
                    <a:pt x="7247" y="5540"/>
                  </a:lnTo>
                  <a:lnTo>
                    <a:pt x="7213" y="5574"/>
                  </a:lnTo>
                  <a:lnTo>
                    <a:pt x="7190" y="5608"/>
                  </a:lnTo>
                  <a:lnTo>
                    <a:pt x="5165" y="4437"/>
                  </a:lnTo>
                  <a:lnTo>
                    <a:pt x="5176" y="4391"/>
                  </a:lnTo>
                  <a:lnTo>
                    <a:pt x="5176" y="4346"/>
                  </a:lnTo>
                  <a:lnTo>
                    <a:pt x="5176" y="4311"/>
                  </a:lnTo>
                  <a:lnTo>
                    <a:pt x="5165" y="4266"/>
                  </a:lnTo>
                  <a:lnTo>
                    <a:pt x="5142" y="4232"/>
                  </a:lnTo>
                  <a:lnTo>
                    <a:pt x="5120" y="4198"/>
                  </a:lnTo>
                  <a:lnTo>
                    <a:pt x="5097" y="4175"/>
                  </a:lnTo>
                  <a:lnTo>
                    <a:pt x="5063" y="4152"/>
                  </a:lnTo>
                  <a:lnTo>
                    <a:pt x="5017" y="4141"/>
                  </a:lnTo>
                  <a:lnTo>
                    <a:pt x="4983" y="4129"/>
                  </a:lnTo>
                  <a:lnTo>
                    <a:pt x="4983" y="1832"/>
                  </a:lnTo>
                  <a:lnTo>
                    <a:pt x="5029" y="1832"/>
                  </a:lnTo>
                  <a:lnTo>
                    <a:pt x="5063" y="1809"/>
                  </a:lnTo>
                  <a:lnTo>
                    <a:pt x="5108" y="1786"/>
                  </a:lnTo>
                  <a:lnTo>
                    <a:pt x="5142" y="1763"/>
                  </a:lnTo>
                  <a:lnTo>
                    <a:pt x="5165" y="1718"/>
                  </a:lnTo>
                  <a:lnTo>
                    <a:pt x="5188" y="1684"/>
                  </a:lnTo>
                  <a:lnTo>
                    <a:pt x="5199" y="1638"/>
                  </a:lnTo>
                  <a:lnTo>
                    <a:pt x="5199" y="1593"/>
                  </a:lnTo>
                  <a:lnTo>
                    <a:pt x="5199" y="1547"/>
                  </a:lnTo>
                  <a:lnTo>
                    <a:pt x="5188" y="1502"/>
                  </a:lnTo>
                  <a:lnTo>
                    <a:pt x="5165" y="1456"/>
                  </a:lnTo>
                  <a:lnTo>
                    <a:pt x="5131" y="1422"/>
                  </a:lnTo>
                  <a:lnTo>
                    <a:pt x="5097" y="1388"/>
                  </a:lnTo>
                  <a:lnTo>
                    <a:pt x="5051" y="1365"/>
                  </a:lnTo>
                  <a:lnTo>
                    <a:pt x="5006" y="1354"/>
                  </a:lnTo>
                  <a:lnTo>
                    <a:pt x="4892" y="1354"/>
                  </a:lnTo>
                  <a:lnTo>
                    <a:pt x="4835" y="1377"/>
                  </a:lnTo>
                  <a:lnTo>
                    <a:pt x="4790" y="1411"/>
                  </a:lnTo>
                  <a:lnTo>
                    <a:pt x="4756" y="1456"/>
                  </a:lnTo>
                  <a:lnTo>
                    <a:pt x="2810" y="341"/>
                  </a:lnTo>
                  <a:lnTo>
                    <a:pt x="2822" y="296"/>
                  </a:lnTo>
                  <a:lnTo>
                    <a:pt x="2833" y="250"/>
                  </a:lnTo>
                  <a:lnTo>
                    <a:pt x="2822" y="194"/>
                  </a:lnTo>
                  <a:lnTo>
                    <a:pt x="2810" y="148"/>
                  </a:lnTo>
                  <a:lnTo>
                    <a:pt x="2788" y="114"/>
                  </a:lnTo>
                  <a:lnTo>
                    <a:pt x="2765" y="80"/>
                  </a:lnTo>
                  <a:lnTo>
                    <a:pt x="2719" y="46"/>
                  </a:lnTo>
                  <a:lnTo>
                    <a:pt x="2685" y="23"/>
                  </a:lnTo>
                  <a:lnTo>
                    <a:pt x="2640" y="12"/>
                  </a:lnTo>
                  <a:lnTo>
                    <a:pt x="2583" y="0"/>
                  </a:ln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6" name="Google Shape;13;p2"/>
            <p:cNvSpPr>
              <a:spLocks/>
            </p:cNvSpPr>
            <p:nvPr/>
          </p:nvSpPr>
          <p:spPr bwMode="auto">
            <a:xfrm>
              <a:off x="0" y="0"/>
              <a:ext cx="3388529" cy="5074369"/>
            </a:xfrm>
            <a:custGeom>
              <a:avLst/>
              <a:gdLst>
                <a:gd name="T0" fmla="*/ 15457135 w 32375"/>
                <a:gd name="T1" fmla="*/ 70154339 h 48482"/>
                <a:gd name="T2" fmla="*/ 94583447 w 32375"/>
                <a:gd name="T3" fmla="*/ 86104450 h 48482"/>
                <a:gd name="T4" fmla="*/ 219818246 w 32375"/>
                <a:gd name="T5" fmla="*/ 42000603 h 48482"/>
                <a:gd name="T6" fmla="*/ 172592252 w 32375"/>
                <a:gd name="T7" fmla="*/ 70910230 h 48482"/>
                <a:gd name="T8" fmla="*/ 247358430 w 32375"/>
                <a:gd name="T9" fmla="*/ 89478535 h 48482"/>
                <a:gd name="T10" fmla="*/ 198631750 w 32375"/>
                <a:gd name="T11" fmla="*/ 87857170 h 48482"/>
                <a:gd name="T12" fmla="*/ 251225488 w 32375"/>
                <a:gd name="T13" fmla="*/ 116635338 h 48482"/>
                <a:gd name="T14" fmla="*/ 350793291 w 32375"/>
                <a:gd name="T15" fmla="*/ 116394399 h 48482"/>
                <a:gd name="T16" fmla="*/ 328489392 w 32375"/>
                <a:gd name="T17" fmla="*/ 74021293 h 48482"/>
                <a:gd name="T18" fmla="*/ 94079485 w 32375"/>
                <a:gd name="T19" fmla="*/ 89347076 h 48482"/>
                <a:gd name="T20" fmla="*/ 172088290 w 32375"/>
                <a:gd name="T21" fmla="*/ 131347575 h 48482"/>
                <a:gd name="T22" fmla="*/ 271535624 w 32375"/>
                <a:gd name="T23" fmla="*/ 132464978 h 48482"/>
                <a:gd name="T24" fmla="*/ 224057701 w 32375"/>
                <a:gd name="T25" fmla="*/ 160498245 h 48482"/>
                <a:gd name="T26" fmla="*/ 222184407 w 32375"/>
                <a:gd name="T27" fmla="*/ 160005273 h 48482"/>
                <a:gd name="T28" fmla="*/ 194271720 w 32375"/>
                <a:gd name="T29" fmla="*/ 119133063 h 48482"/>
                <a:gd name="T30" fmla="*/ 68412490 w 32375"/>
                <a:gd name="T31" fmla="*/ 161122677 h 48482"/>
                <a:gd name="T32" fmla="*/ 194151251 w 32375"/>
                <a:gd name="T33" fmla="*/ 177949147 h 48482"/>
                <a:gd name="T34" fmla="*/ 147045726 w 32375"/>
                <a:gd name="T35" fmla="*/ 178946081 h 48482"/>
                <a:gd name="T36" fmla="*/ 297827050 w 32375"/>
                <a:gd name="T37" fmla="*/ 208107637 h 48482"/>
                <a:gd name="T38" fmla="*/ 90847849 w 32375"/>
                <a:gd name="T39" fmla="*/ 177456175 h 48482"/>
                <a:gd name="T40" fmla="*/ 42745495 w 32375"/>
                <a:gd name="T41" fmla="*/ 177456175 h 48482"/>
                <a:gd name="T42" fmla="*/ 67415556 w 32375"/>
                <a:gd name="T43" fmla="*/ 309789798 h 48482"/>
                <a:gd name="T44" fmla="*/ 90343887 w 32375"/>
                <a:gd name="T45" fmla="*/ 356895228 h 48482"/>
                <a:gd name="T46" fmla="*/ 41003661 w 32375"/>
                <a:gd name="T47" fmla="*/ 359513423 h 48482"/>
                <a:gd name="T48" fmla="*/ 69409320 w 32375"/>
                <a:gd name="T49" fmla="*/ 432034029 h 48482"/>
                <a:gd name="T50" fmla="*/ 66418727 w 32375"/>
                <a:gd name="T51" fmla="*/ 404252691 h 48482"/>
                <a:gd name="T52" fmla="*/ 16695008 w 32375"/>
                <a:gd name="T53" fmla="*/ 404121232 h 48482"/>
                <a:gd name="T54" fmla="*/ 13835874 w 32375"/>
                <a:gd name="T55" fmla="*/ 44114836 h 48482"/>
                <a:gd name="T56" fmla="*/ 42000595 w 32375"/>
                <a:gd name="T57" fmla="*/ 89226607 h 48482"/>
                <a:gd name="T58" fmla="*/ 66166798 w 32375"/>
                <a:gd name="T59" fmla="*/ 129846783 h 48482"/>
                <a:gd name="T60" fmla="*/ 16826467 w 32375"/>
                <a:gd name="T61" fmla="*/ 161747108 h 48482"/>
                <a:gd name="T62" fmla="*/ 38757969 w 32375"/>
                <a:gd name="T63" fmla="*/ 206858774 h 48482"/>
                <a:gd name="T64" fmla="*/ 15457135 w 32375"/>
                <a:gd name="T65" fmla="*/ 255081712 h 48482"/>
                <a:gd name="T66" fmla="*/ 13211443 w 32375"/>
                <a:gd name="T67" fmla="*/ 340452146 h 48482"/>
                <a:gd name="T68" fmla="*/ 16947041 w 32375"/>
                <a:gd name="T69" fmla="*/ 400758136 h 48482"/>
                <a:gd name="T70" fmla="*/ 14832703 w 32375"/>
                <a:gd name="T71" fmla="*/ 434783684 h 48482"/>
                <a:gd name="T72" fmla="*/ 11962580 w 32375"/>
                <a:gd name="T73" fmla="*/ 492723407 h 48482"/>
                <a:gd name="T74" fmla="*/ 17067510 w 32375"/>
                <a:gd name="T75" fmla="*/ 521008602 h 48482"/>
                <a:gd name="T76" fmla="*/ 41376163 w 32375"/>
                <a:gd name="T77" fmla="*/ 475031462 h 48482"/>
                <a:gd name="T78" fmla="*/ 95207774 w 32375"/>
                <a:gd name="T79" fmla="*/ 446242304 h 48482"/>
                <a:gd name="T80" fmla="*/ 117632248 w 32375"/>
                <a:gd name="T81" fmla="*/ 400385633 h 48482"/>
                <a:gd name="T82" fmla="*/ 68532960 w 32375"/>
                <a:gd name="T83" fmla="*/ 342193981 h 48482"/>
                <a:gd name="T84" fmla="*/ 16695008 w 32375"/>
                <a:gd name="T85" fmla="*/ 312407994 h 48482"/>
                <a:gd name="T86" fmla="*/ 93214011 w 32375"/>
                <a:gd name="T87" fmla="*/ 299952439 h 48482"/>
                <a:gd name="T88" fmla="*/ 68784888 w 32375"/>
                <a:gd name="T89" fmla="*/ 253339877 h 48482"/>
                <a:gd name="T90" fmla="*/ 16322610 w 32375"/>
                <a:gd name="T91" fmla="*/ 250601212 h 48482"/>
                <a:gd name="T92" fmla="*/ 91965253 w 32375"/>
                <a:gd name="T93" fmla="*/ 210101401 h 48482"/>
                <a:gd name="T94" fmla="*/ 120009399 w 32375"/>
                <a:gd name="T95" fmla="*/ 161374605 h 48482"/>
                <a:gd name="T96" fmla="*/ 146541869 w 32375"/>
                <a:gd name="T97" fmla="*/ 175330952 h 48482"/>
                <a:gd name="T98" fmla="*/ 146048897 w 32375"/>
                <a:gd name="T99" fmla="*/ 209225040 h 48482"/>
                <a:gd name="T100" fmla="*/ 198018204 w 32375"/>
                <a:gd name="T101" fmla="*/ 206234342 h 48482"/>
                <a:gd name="T102" fmla="*/ 247237961 w 32375"/>
                <a:gd name="T103" fmla="*/ 205237513 h 48482"/>
                <a:gd name="T104" fmla="*/ 276520085 w 32375"/>
                <a:gd name="T105" fmla="*/ 222808989 h 48482"/>
                <a:gd name="T106" fmla="*/ 302690937 w 32375"/>
                <a:gd name="T107" fmla="*/ 175955383 h 48482"/>
                <a:gd name="T108" fmla="*/ 300817748 w 32375"/>
                <a:gd name="T109" fmla="*/ 119505566 h 48482"/>
                <a:gd name="T110" fmla="*/ 354408420 w 32375"/>
                <a:gd name="T111" fmla="*/ 117259769 h 48482"/>
                <a:gd name="T112" fmla="*/ 325367340 w 32375"/>
                <a:gd name="T113" fmla="*/ 70526737 h 48482"/>
                <a:gd name="T114" fmla="*/ 249856156 w 32375"/>
                <a:gd name="T115" fmla="*/ 85863406 h 48482"/>
                <a:gd name="T116" fmla="*/ 221187578 w 32375"/>
                <a:gd name="T117" fmla="*/ 40127309 h 48482"/>
                <a:gd name="T118" fmla="*/ 170225986 w 32375"/>
                <a:gd name="T119" fmla="*/ 70033765 h 48482"/>
                <a:gd name="T120" fmla="*/ 121378731 w 32375"/>
                <a:gd name="T121" fmla="*/ 42000603 h 48482"/>
                <a:gd name="T122" fmla="*/ 66670656 w 32375"/>
                <a:gd name="T123" fmla="*/ 40127309 h 4848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2375" h="48482" extrusionOk="0">
                  <a:moveTo>
                    <a:pt x="3925" y="2662"/>
                  </a:moveTo>
                  <a:lnTo>
                    <a:pt x="5892" y="3799"/>
                  </a:lnTo>
                  <a:lnTo>
                    <a:pt x="5881" y="3845"/>
                  </a:lnTo>
                  <a:lnTo>
                    <a:pt x="5870" y="3879"/>
                  </a:lnTo>
                  <a:lnTo>
                    <a:pt x="5881" y="3925"/>
                  </a:lnTo>
                  <a:lnTo>
                    <a:pt x="5892" y="3959"/>
                  </a:lnTo>
                  <a:lnTo>
                    <a:pt x="5904" y="3993"/>
                  </a:lnTo>
                  <a:lnTo>
                    <a:pt x="5927" y="4027"/>
                  </a:lnTo>
                  <a:lnTo>
                    <a:pt x="5983" y="4072"/>
                  </a:lnTo>
                  <a:lnTo>
                    <a:pt x="6029" y="4084"/>
                  </a:lnTo>
                  <a:lnTo>
                    <a:pt x="6063" y="4095"/>
                  </a:lnTo>
                  <a:lnTo>
                    <a:pt x="6063" y="6473"/>
                  </a:lnTo>
                  <a:lnTo>
                    <a:pt x="6006" y="6484"/>
                  </a:lnTo>
                  <a:lnTo>
                    <a:pt x="5961" y="6529"/>
                  </a:lnTo>
                  <a:lnTo>
                    <a:pt x="5927" y="6575"/>
                  </a:lnTo>
                  <a:lnTo>
                    <a:pt x="5915" y="6643"/>
                  </a:lnTo>
                  <a:lnTo>
                    <a:pt x="5927" y="6689"/>
                  </a:lnTo>
                  <a:lnTo>
                    <a:pt x="3879" y="7872"/>
                  </a:lnTo>
                  <a:lnTo>
                    <a:pt x="3845" y="7838"/>
                  </a:lnTo>
                  <a:lnTo>
                    <a:pt x="3811" y="7815"/>
                  </a:lnTo>
                  <a:lnTo>
                    <a:pt x="3765" y="7804"/>
                  </a:lnTo>
                  <a:lnTo>
                    <a:pt x="3720" y="7792"/>
                  </a:lnTo>
                  <a:lnTo>
                    <a:pt x="3674" y="7804"/>
                  </a:lnTo>
                  <a:lnTo>
                    <a:pt x="3629" y="7815"/>
                  </a:lnTo>
                  <a:lnTo>
                    <a:pt x="3595" y="7838"/>
                  </a:lnTo>
                  <a:lnTo>
                    <a:pt x="3561" y="7872"/>
                  </a:lnTo>
                  <a:lnTo>
                    <a:pt x="1570" y="6723"/>
                  </a:lnTo>
                  <a:lnTo>
                    <a:pt x="1581" y="6689"/>
                  </a:lnTo>
                  <a:lnTo>
                    <a:pt x="1593" y="6643"/>
                  </a:lnTo>
                  <a:lnTo>
                    <a:pt x="1581" y="6598"/>
                  </a:lnTo>
                  <a:lnTo>
                    <a:pt x="1570" y="6552"/>
                  </a:lnTo>
                  <a:lnTo>
                    <a:pt x="1558" y="6507"/>
                  </a:lnTo>
                  <a:lnTo>
                    <a:pt x="1524" y="6473"/>
                  </a:lnTo>
                  <a:lnTo>
                    <a:pt x="1490" y="6450"/>
                  </a:lnTo>
                  <a:lnTo>
                    <a:pt x="1456" y="6427"/>
                  </a:lnTo>
                  <a:lnTo>
                    <a:pt x="1411" y="6404"/>
                  </a:lnTo>
                  <a:lnTo>
                    <a:pt x="1365" y="6404"/>
                  </a:lnTo>
                  <a:lnTo>
                    <a:pt x="1365" y="4050"/>
                  </a:lnTo>
                  <a:lnTo>
                    <a:pt x="1433" y="4038"/>
                  </a:lnTo>
                  <a:lnTo>
                    <a:pt x="1479" y="3993"/>
                  </a:lnTo>
                  <a:lnTo>
                    <a:pt x="1513" y="3947"/>
                  </a:lnTo>
                  <a:lnTo>
                    <a:pt x="1524" y="3879"/>
                  </a:lnTo>
                  <a:lnTo>
                    <a:pt x="1524" y="3845"/>
                  </a:lnTo>
                  <a:lnTo>
                    <a:pt x="1513" y="3811"/>
                  </a:lnTo>
                  <a:lnTo>
                    <a:pt x="3515" y="2662"/>
                  </a:lnTo>
                  <a:lnTo>
                    <a:pt x="3549" y="2707"/>
                  </a:lnTo>
                  <a:lnTo>
                    <a:pt x="3606" y="2741"/>
                  </a:lnTo>
                  <a:lnTo>
                    <a:pt x="3663" y="2764"/>
                  </a:lnTo>
                  <a:lnTo>
                    <a:pt x="3720" y="2776"/>
                  </a:lnTo>
                  <a:lnTo>
                    <a:pt x="3777" y="2764"/>
                  </a:lnTo>
                  <a:lnTo>
                    <a:pt x="3834" y="2741"/>
                  </a:lnTo>
                  <a:lnTo>
                    <a:pt x="3879" y="2707"/>
                  </a:lnTo>
                  <a:lnTo>
                    <a:pt x="3925" y="2662"/>
                  </a:lnTo>
                  <a:close/>
                  <a:moveTo>
                    <a:pt x="8668" y="2662"/>
                  </a:moveTo>
                  <a:lnTo>
                    <a:pt x="10602" y="3777"/>
                  </a:lnTo>
                  <a:lnTo>
                    <a:pt x="10579" y="3834"/>
                  </a:lnTo>
                  <a:lnTo>
                    <a:pt x="10579" y="3879"/>
                  </a:lnTo>
                  <a:lnTo>
                    <a:pt x="10579" y="3925"/>
                  </a:lnTo>
                  <a:lnTo>
                    <a:pt x="10602" y="3970"/>
                  </a:lnTo>
                  <a:lnTo>
                    <a:pt x="10613" y="4016"/>
                  </a:lnTo>
                  <a:lnTo>
                    <a:pt x="10647" y="4050"/>
                  </a:lnTo>
                  <a:lnTo>
                    <a:pt x="10681" y="4084"/>
                  </a:lnTo>
                  <a:lnTo>
                    <a:pt x="10716" y="4107"/>
                  </a:lnTo>
                  <a:lnTo>
                    <a:pt x="10761" y="4118"/>
                  </a:lnTo>
                  <a:lnTo>
                    <a:pt x="10807" y="4129"/>
                  </a:lnTo>
                  <a:lnTo>
                    <a:pt x="10807" y="6450"/>
                  </a:lnTo>
                  <a:lnTo>
                    <a:pt x="10738" y="6473"/>
                  </a:lnTo>
                  <a:lnTo>
                    <a:pt x="10681" y="6518"/>
                  </a:lnTo>
                  <a:lnTo>
                    <a:pt x="10647" y="6575"/>
                  </a:lnTo>
                  <a:lnTo>
                    <a:pt x="10636" y="6643"/>
                  </a:lnTo>
                  <a:lnTo>
                    <a:pt x="10647" y="6700"/>
                  </a:lnTo>
                  <a:lnTo>
                    <a:pt x="8634" y="7860"/>
                  </a:lnTo>
                  <a:lnTo>
                    <a:pt x="8600" y="7826"/>
                  </a:lnTo>
                  <a:lnTo>
                    <a:pt x="8554" y="7804"/>
                  </a:lnTo>
                  <a:lnTo>
                    <a:pt x="8509" y="7781"/>
                  </a:lnTo>
                  <a:lnTo>
                    <a:pt x="8406" y="7781"/>
                  </a:lnTo>
                  <a:lnTo>
                    <a:pt x="8361" y="7804"/>
                  </a:lnTo>
                  <a:lnTo>
                    <a:pt x="8327" y="7826"/>
                  </a:lnTo>
                  <a:lnTo>
                    <a:pt x="8293" y="7872"/>
                  </a:lnTo>
                  <a:lnTo>
                    <a:pt x="6256" y="6689"/>
                  </a:lnTo>
                  <a:lnTo>
                    <a:pt x="6268" y="6643"/>
                  </a:lnTo>
                  <a:lnTo>
                    <a:pt x="6256" y="6575"/>
                  </a:lnTo>
                  <a:lnTo>
                    <a:pt x="6222" y="6518"/>
                  </a:lnTo>
                  <a:lnTo>
                    <a:pt x="6165" y="6484"/>
                  </a:lnTo>
                  <a:lnTo>
                    <a:pt x="6109" y="6461"/>
                  </a:lnTo>
                  <a:lnTo>
                    <a:pt x="6109" y="4095"/>
                  </a:lnTo>
                  <a:lnTo>
                    <a:pt x="6143" y="4084"/>
                  </a:lnTo>
                  <a:lnTo>
                    <a:pt x="6188" y="4072"/>
                  </a:lnTo>
                  <a:lnTo>
                    <a:pt x="6222" y="4050"/>
                  </a:lnTo>
                  <a:lnTo>
                    <a:pt x="6245" y="4027"/>
                  </a:lnTo>
                  <a:lnTo>
                    <a:pt x="6268" y="3993"/>
                  </a:lnTo>
                  <a:lnTo>
                    <a:pt x="6291" y="3959"/>
                  </a:lnTo>
                  <a:lnTo>
                    <a:pt x="6302" y="3925"/>
                  </a:lnTo>
                  <a:lnTo>
                    <a:pt x="6302" y="3879"/>
                  </a:lnTo>
                  <a:lnTo>
                    <a:pt x="6302" y="3834"/>
                  </a:lnTo>
                  <a:lnTo>
                    <a:pt x="6291" y="3799"/>
                  </a:lnTo>
                  <a:lnTo>
                    <a:pt x="8259" y="2662"/>
                  </a:lnTo>
                  <a:lnTo>
                    <a:pt x="8293" y="2707"/>
                  </a:lnTo>
                  <a:lnTo>
                    <a:pt x="8338" y="2741"/>
                  </a:lnTo>
                  <a:lnTo>
                    <a:pt x="8395" y="2764"/>
                  </a:lnTo>
                  <a:lnTo>
                    <a:pt x="8463" y="2776"/>
                  </a:lnTo>
                  <a:lnTo>
                    <a:pt x="8520" y="2764"/>
                  </a:lnTo>
                  <a:lnTo>
                    <a:pt x="8577" y="2741"/>
                  </a:lnTo>
                  <a:lnTo>
                    <a:pt x="8623" y="2707"/>
                  </a:lnTo>
                  <a:lnTo>
                    <a:pt x="8668" y="2662"/>
                  </a:lnTo>
                  <a:close/>
                  <a:moveTo>
                    <a:pt x="18121" y="2650"/>
                  </a:moveTo>
                  <a:lnTo>
                    <a:pt x="20089" y="3788"/>
                  </a:lnTo>
                  <a:lnTo>
                    <a:pt x="20066" y="3834"/>
                  </a:lnTo>
                  <a:lnTo>
                    <a:pt x="20066" y="3879"/>
                  </a:lnTo>
                  <a:lnTo>
                    <a:pt x="20066" y="3925"/>
                  </a:lnTo>
                  <a:lnTo>
                    <a:pt x="20078" y="3970"/>
                  </a:lnTo>
                  <a:lnTo>
                    <a:pt x="20100" y="4016"/>
                  </a:lnTo>
                  <a:lnTo>
                    <a:pt x="20134" y="4050"/>
                  </a:lnTo>
                  <a:lnTo>
                    <a:pt x="20157" y="4072"/>
                  </a:lnTo>
                  <a:lnTo>
                    <a:pt x="20203" y="4095"/>
                  </a:lnTo>
                  <a:lnTo>
                    <a:pt x="20237" y="4118"/>
                  </a:lnTo>
                  <a:lnTo>
                    <a:pt x="20282" y="4129"/>
                  </a:lnTo>
                  <a:lnTo>
                    <a:pt x="20282" y="6382"/>
                  </a:lnTo>
                  <a:lnTo>
                    <a:pt x="20237" y="6393"/>
                  </a:lnTo>
                  <a:lnTo>
                    <a:pt x="20191" y="6416"/>
                  </a:lnTo>
                  <a:lnTo>
                    <a:pt x="20157" y="6438"/>
                  </a:lnTo>
                  <a:lnTo>
                    <a:pt x="20123" y="6473"/>
                  </a:lnTo>
                  <a:lnTo>
                    <a:pt x="20089" y="6507"/>
                  </a:lnTo>
                  <a:lnTo>
                    <a:pt x="20078" y="6541"/>
                  </a:lnTo>
                  <a:lnTo>
                    <a:pt x="20055" y="6586"/>
                  </a:lnTo>
                  <a:lnTo>
                    <a:pt x="20055" y="6643"/>
                  </a:lnTo>
                  <a:lnTo>
                    <a:pt x="20055" y="6689"/>
                  </a:lnTo>
                  <a:lnTo>
                    <a:pt x="20078" y="6734"/>
                  </a:lnTo>
                  <a:lnTo>
                    <a:pt x="18098" y="7872"/>
                  </a:lnTo>
                  <a:lnTo>
                    <a:pt x="18064" y="7838"/>
                  </a:lnTo>
                  <a:lnTo>
                    <a:pt x="18030" y="7815"/>
                  </a:lnTo>
                  <a:lnTo>
                    <a:pt x="17985" y="7804"/>
                  </a:lnTo>
                  <a:lnTo>
                    <a:pt x="17939" y="7792"/>
                  </a:lnTo>
                  <a:lnTo>
                    <a:pt x="17894" y="7804"/>
                  </a:lnTo>
                  <a:lnTo>
                    <a:pt x="17848" y="7815"/>
                  </a:lnTo>
                  <a:lnTo>
                    <a:pt x="17814" y="7838"/>
                  </a:lnTo>
                  <a:lnTo>
                    <a:pt x="17780" y="7872"/>
                  </a:lnTo>
                  <a:lnTo>
                    <a:pt x="15800" y="6734"/>
                  </a:lnTo>
                  <a:lnTo>
                    <a:pt x="15812" y="6689"/>
                  </a:lnTo>
                  <a:lnTo>
                    <a:pt x="15812" y="6643"/>
                  </a:lnTo>
                  <a:lnTo>
                    <a:pt x="15812" y="6598"/>
                  </a:lnTo>
                  <a:lnTo>
                    <a:pt x="15800" y="6552"/>
                  </a:lnTo>
                  <a:lnTo>
                    <a:pt x="15778" y="6507"/>
                  </a:lnTo>
                  <a:lnTo>
                    <a:pt x="15755" y="6473"/>
                  </a:lnTo>
                  <a:lnTo>
                    <a:pt x="15721" y="6438"/>
                  </a:lnTo>
                  <a:lnTo>
                    <a:pt x="15675" y="6416"/>
                  </a:lnTo>
                  <a:lnTo>
                    <a:pt x="15641" y="6404"/>
                  </a:lnTo>
                  <a:lnTo>
                    <a:pt x="15584" y="6393"/>
                  </a:lnTo>
                  <a:lnTo>
                    <a:pt x="15584" y="4061"/>
                  </a:lnTo>
                  <a:lnTo>
                    <a:pt x="15653" y="4038"/>
                  </a:lnTo>
                  <a:lnTo>
                    <a:pt x="15698" y="4004"/>
                  </a:lnTo>
                  <a:lnTo>
                    <a:pt x="15732" y="3947"/>
                  </a:lnTo>
                  <a:lnTo>
                    <a:pt x="15744" y="3879"/>
                  </a:lnTo>
                  <a:lnTo>
                    <a:pt x="15744" y="3845"/>
                  </a:lnTo>
                  <a:lnTo>
                    <a:pt x="15732" y="3811"/>
                  </a:lnTo>
                  <a:lnTo>
                    <a:pt x="17757" y="2650"/>
                  </a:lnTo>
                  <a:lnTo>
                    <a:pt x="17791" y="2685"/>
                  </a:lnTo>
                  <a:lnTo>
                    <a:pt x="17837" y="2719"/>
                  </a:lnTo>
                  <a:lnTo>
                    <a:pt x="17882" y="2741"/>
                  </a:lnTo>
                  <a:lnTo>
                    <a:pt x="17939" y="2753"/>
                  </a:lnTo>
                  <a:lnTo>
                    <a:pt x="17996" y="2741"/>
                  </a:lnTo>
                  <a:lnTo>
                    <a:pt x="18041" y="2719"/>
                  </a:lnTo>
                  <a:lnTo>
                    <a:pt x="18087" y="2696"/>
                  </a:lnTo>
                  <a:lnTo>
                    <a:pt x="18121" y="2650"/>
                  </a:lnTo>
                  <a:close/>
                  <a:moveTo>
                    <a:pt x="20089" y="6768"/>
                  </a:moveTo>
                  <a:lnTo>
                    <a:pt x="20134" y="6825"/>
                  </a:lnTo>
                  <a:lnTo>
                    <a:pt x="20180" y="6859"/>
                  </a:lnTo>
                  <a:lnTo>
                    <a:pt x="20248" y="6882"/>
                  </a:lnTo>
                  <a:lnTo>
                    <a:pt x="20305" y="6893"/>
                  </a:lnTo>
                  <a:lnTo>
                    <a:pt x="20373" y="6882"/>
                  </a:lnTo>
                  <a:lnTo>
                    <a:pt x="20442" y="6859"/>
                  </a:lnTo>
                  <a:lnTo>
                    <a:pt x="20487" y="6825"/>
                  </a:lnTo>
                  <a:lnTo>
                    <a:pt x="20533" y="6780"/>
                  </a:lnTo>
                  <a:lnTo>
                    <a:pt x="22489" y="7906"/>
                  </a:lnTo>
                  <a:lnTo>
                    <a:pt x="22478" y="7951"/>
                  </a:lnTo>
                  <a:lnTo>
                    <a:pt x="22478" y="7986"/>
                  </a:lnTo>
                  <a:lnTo>
                    <a:pt x="22478" y="8031"/>
                  </a:lnTo>
                  <a:lnTo>
                    <a:pt x="22489" y="8065"/>
                  </a:lnTo>
                  <a:lnTo>
                    <a:pt x="22535" y="8122"/>
                  </a:lnTo>
                  <a:lnTo>
                    <a:pt x="22580" y="8168"/>
                  </a:lnTo>
                  <a:lnTo>
                    <a:pt x="22660" y="8190"/>
                  </a:lnTo>
                  <a:lnTo>
                    <a:pt x="22660" y="10477"/>
                  </a:lnTo>
                  <a:lnTo>
                    <a:pt x="22603" y="10488"/>
                  </a:lnTo>
                  <a:lnTo>
                    <a:pt x="22557" y="10511"/>
                  </a:lnTo>
                  <a:lnTo>
                    <a:pt x="22523" y="10534"/>
                  </a:lnTo>
                  <a:lnTo>
                    <a:pt x="22489" y="10568"/>
                  </a:lnTo>
                  <a:lnTo>
                    <a:pt x="22455" y="10602"/>
                  </a:lnTo>
                  <a:lnTo>
                    <a:pt x="22432" y="10647"/>
                  </a:lnTo>
                  <a:lnTo>
                    <a:pt x="22421" y="10693"/>
                  </a:lnTo>
                  <a:lnTo>
                    <a:pt x="22410" y="10750"/>
                  </a:lnTo>
                  <a:lnTo>
                    <a:pt x="22421" y="10795"/>
                  </a:lnTo>
                  <a:lnTo>
                    <a:pt x="22432" y="10841"/>
                  </a:lnTo>
                  <a:lnTo>
                    <a:pt x="20533" y="11944"/>
                  </a:lnTo>
                  <a:lnTo>
                    <a:pt x="20487" y="11899"/>
                  </a:lnTo>
                  <a:lnTo>
                    <a:pt x="20442" y="11853"/>
                  </a:lnTo>
                  <a:lnTo>
                    <a:pt x="20373" y="11830"/>
                  </a:lnTo>
                  <a:lnTo>
                    <a:pt x="20248" y="11830"/>
                  </a:lnTo>
                  <a:lnTo>
                    <a:pt x="20180" y="11853"/>
                  </a:lnTo>
                  <a:lnTo>
                    <a:pt x="20134" y="11899"/>
                  </a:lnTo>
                  <a:lnTo>
                    <a:pt x="20089" y="11944"/>
                  </a:lnTo>
                  <a:lnTo>
                    <a:pt x="18167" y="10829"/>
                  </a:lnTo>
                  <a:lnTo>
                    <a:pt x="18178" y="10795"/>
                  </a:lnTo>
                  <a:lnTo>
                    <a:pt x="18178" y="10750"/>
                  </a:lnTo>
                  <a:lnTo>
                    <a:pt x="18178" y="10704"/>
                  </a:lnTo>
                  <a:lnTo>
                    <a:pt x="18167" y="10659"/>
                  </a:lnTo>
                  <a:lnTo>
                    <a:pt x="18144" y="10613"/>
                  </a:lnTo>
                  <a:lnTo>
                    <a:pt x="18121" y="10579"/>
                  </a:lnTo>
                  <a:lnTo>
                    <a:pt x="18087" y="10556"/>
                  </a:lnTo>
                  <a:lnTo>
                    <a:pt x="18041" y="10534"/>
                  </a:lnTo>
                  <a:lnTo>
                    <a:pt x="18007" y="10522"/>
                  </a:lnTo>
                  <a:lnTo>
                    <a:pt x="17962" y="10511"/>
                  </a:lnTo>
                  <a:lnTo>
                    <a:pt x="17962" y="8179"/>
                  </a:lnTo>
                  <a:lnTo>
                    <a:pt x="18030" y="8156"/>
                  </a:lnTo>
                  <a:lnTo>
                    <a:pt x="18087" y="8122"/>
                  </a:lnTo>
                  <a:lnTo>
                    <a:pt x="18121" y="8054"/>
                  </a:lnTo>
                  <a:lnTo>
                    <a:pt x="18132" y="8020"/>
                  </a:lnTo>
                  <a:lnTo>
                    <a:pt x="18132" y="7986"/>
                  </a:lnTo>
                  <a:lnTo>
                    <a:pt x="18132" y="7951"/>
                  </a:lnTo>
                  <a:lnTo>
                    <a:pt x="18121" y="7917"/>
                  </a:lnTo>
                  <a:lnTo>
                    <a:pt x="20089" y="6768"/>
                  </a:lnTo>
                  <a:close/>
                  <a:moveTo>
                    <a:pt x="25219" y="6746"/>
                  </a:moveTo>
                  <a:lnTo>
                    <a:pt x="27176" y="7872"/>
                  </a:lnTo>
                  <a:lnTo>
                    <a:pt x="27153" y="7929"/>
                  </a:lnTo>
                  <a:lnTo>
                    <a:pt x="27153" y="7986"/>
                  </a:lnTo>
                  <a:lnTo>
                    <a:pt x="27153" y="8042"/>
                  </a:lnTo>
                  <a:lnTo>
                    <a:pt x="27176" y="8088"/>
                  </a:lnTo>
                  <a:lnTo>
                    <a:pt x="27199" y="8133"/>
                  </a:lnTo>
                  <a:lnTo>
                    <a:pt x="27221" y="8168"/>
                  </a:lnTo>
                  <a:lnTo>
                    <a:pt x="27255" y="8202"/>
                  </a:lnTo>
                  <a:lnTo>
                    <a:pt x="27301" y="8224"/>
                  </a:lnTo>
                  <a:lnTo>
                    <a:pt x="27346" y="8247"/>
                  </a:lnTo>
                  <a:lnTo>
                    <a:pt x="27392" y="8259"/>
                  </a:lnTo>
                  <a:lnTo>
                    <a:pt x="27392" y="10579"/>
                  </a:lnTo>
                  <a:lnTo>
                    <a:pt x="27335" y="10602"/>
                  </a:lnTo>
                  <a:lnTo>
                    <a:pt x="27290" y="10636"/>
                  </a:lnTo>
                  <a:lnTo>
                    <a:pt x="27255" y="10681"/>
                  </a:lnTo>
                  <a:lnTo>
                    <a:pt x="27244" y="10750"/>
                  </a:lnTo>
                  <a:lnTo>
                    <a:pt x="27255" y="10795"/>
                  </a:lnTo>
                  <a:lnTo>
                    <a:pt x="25265" y="11944"/>
                  </a:lnTo>
                  <a:lnTo>
                    <a:pt x="25231" y="11899"/>
                  </a:lnTo>
                  <a:lnTo>
                    <a:pt x="25174" y="11865"/>
                  </a:lnTo>
                  <a:lnTo>
                    <a:pt x="25117" y="11842"/>
                  </a:lnTo>
                  <a:lnTo>
                    <a:pt x="25049" y="11830"/>
                  </a:lnTo>
                  <a:lnTo>
                    <a:pt x="24980" y="11842"/>
                  </a:lnTo>
                  <a:lnTo>
                    <a:pt x="24923" y="11865"/>
                  </a:lnTo>
                  <a:lnTo>
                    <a:pt x="24878" y="11899"/>
                  </a:lnTo>
                  <a:lnTo>
                    <a:pt x="24832" y="11944"/>
                  </a:lnTo>
                  <a:lnTo>
                    <a:pt x="22933" y="10841"/>
                  </a:lnTo>
                  <a:lnTo>
                    <a:pt x="22944" y="10795"/>
                  </a:lnTo>
                  <a:lnTo>
                    <a:pt x="22944" y="10750"/>
                  </a:lnTo>
                  <a:lnTo>
                    <a:pt x="22944" y="10693"/>
                  </a:lnTo>
                  <a:lnTo>
                    <a:pt x="22933" y="10647"/>
                  </a:lnTo>
                  <a:lnTo>
                    <a:pt x="22910" y="10602"/>
                  </a:lnTo>
                  <a:lnTo>
                    <a:pt x="22876" y="10568"/>
                  </a:lnTo>
                  <a:lnTo>
                    <a:pt x="22842" y="10534"/>
                  </a:lnTo>
                  <a:lnTo>
                    <a:pt x="22796" y="10511"/>
                  </a:lnTo>
                  <a:lnTo>
                    <a:pt x="22751" y="10488"/>
                  </a:lnTo>
                  <a:lnTo>
                    <a:pt x="22705" y="10477"/>
                  </a:lnTo>
                  <a:lnTo>
                    <a:pt x="22705" y="8190"/>
                  </a:lnTo>
                  <a:lnTo>
                    <a:pt x="22739" y="8179"/>
                  </a:lnTo>
                  <a:lnTo>
                    <a:pt x="22774" y="8168"/>
                  </a:lnTo>
                  <a:lnTo>
                    <a:pt x="22830" y="8122"/>
                  </a:lnTo>
                  <a:lnTo>
                    <a:pt x="22865" y="8065"/>
                  </a:lnTo>
                  <a:lnTo>
                    <a:pt x="22876" y="8031"/>
                  </a:lnTo>
                  <a:lnTo>
                    <a:pt x="22887" y="7986"/>
                  </a:lnTo>
                  <a:lnTo>
                    <a:pt x="22876" y="7951"/>
                  </a:lnTo>
                  <a:lnTo>
                    <a:pt x="22865" y="7906"/>
                  </a:lnTo>
                  <a:lnTo>
                    <a:pt x="24878" y="6746"/>
                  </a:lnTo>
                  <a:lnTo>
                    <a:pt x="24912" y="6791"/>
                  </a:lnTo>
                  <a:lnTo>
                    <a:pt x="24946" y="6814"/>
                  </a:lnTo>
                  <a:lnTo>
                    <a:pt x="24992" y="6837"/>
                  </a:lnTo>
                  <a:lnTo>
                    <a:pt x="25049" y="6848"/>
                  </a:lnTo>
                  <a:lnTo>
                    <a:pt x="25106" y="6837"/>
                  </a:lnTo>
                  <a:lnTo>
                    <a:pt x="25151" y="6814"/>
                  </a:lnTo>
                  <a:lnTo>
                    <a:pt x="25197" y="6791"/>
                  </a:lnTo>
                  <a:lnTo>
                    <a:pt x="25219" y="6746"/>
                  </a:lnTo>
                  <a:close/>
                  <a:moveTo>
                    <a:pt x="29986" y="6757"/>
                  </a:moveTo>
                  <a:lnTo>
                    <a:pt x="31976" y="7906"/>
                  </a:lnTo>
                  <a:lnTo>
                    <a:pt x="31965" y="7951"/>
                  </a:lnTo>
                  <a:lnTo>
                    <a:pt x="31953" y="7986"/>
                  </a:lnTo>
                  <a:lnTo>
                    <a:pt x="31965" y="8031"/>
                  </a:lnTo>
                  <a:lnTo>
                    <a:pt x="31976" y="8065"/>
                  </a:lnTo>
                  <a:lnTo>
                    <a:pt x="32010" y="8122"/>
                  </a:lnTo>
                  <a:lnTo>
                    <a:pt x="32067" y="8168"/>
                  </a:lnTo>
                  <a:lnTo>
                    <a:pt x="32136" y="8190"/>
                  </a:lnTo>
                  <a:lnTo>
                    <a:pt x="32136" y="10556"/>
                  </a:lnTo>
                  <a:lnTo>
                    <a:pt x="32079" y="10579"/>
                  </a:lnTo>
                  <a:lnTo>
                    <a:pt x="32022" y="10625"/>
                  </a:lnTo>
                  <a:lnTo>
                    <a:pt x="31988" y="10681"/>
                  </a:lnTo>
                  <a:lnTo>
                    <a:pt x="31976" y="10750"/>
                  </a:lnTo>
                  <a:lnTo>
                    <a:pt x="31988" y="10795"/>
                  </a:lnTo>
                  <a:lnTo>
                    <a:pt x="29974" y="11956"/>
                  </a:lnTo>
                  <a:lnTo>
                    <a:pt x="29940" y="11921"/>
                  </a:lnTo>
                  <a:lnTo>
                    <a:pt x="29895" y="11887"/>
                  </a:lnTo>
                  <a:lnTo>
                    <a:pt x="29849" y="11865"/>
                  </a:lnTo>
                  <a:lnTo>
                    <a:pt x="29735" y="11865"/>
                  </a:lnTo>
                  <a:lnTo>
                    <a:pt x="29678" y="11887"/>
                  </a:lnTo>
                  <a:lnTo>
                    <a:pt x="29633" y="11921"/>
                  </a:lnTo>
                  <a:lnTo>
                    <a:pt x="29599" y="11967"/>
                  </a:lnTo>
                  <a:lnTo>
                    <a:pt x="27585" y="10795"/>
                  </a:lnTo>
                  <a:lnTo>
                    <a:pt x="27597" y="10750"/>
                  </a:lnTo>
                  <a:lnTo>
                    <a:pt x="27574" y="10681"/>
                  </a:lnTo>
                  <a:lnTo>
                    <a:pt x="27551" y="10636"/>
                  </a:lnTo>
                  <a:lnTo>
                    <a:pt x="27506" y="10590"/>
                  </a:lnTo>
                  <a:lnTo>
                    <a:pt x="27437" y="10579"/>
                  </a:lnTo>
                  <a:lnTo>
                    <a:pt x="27437" y="8259"/>
                  </a:lnTo>
                  <a:lnTo>
                    <a:pt x="27494" y="8247"/>
                  </a:lnTo>
                  <a:lnTo>
                    <a:pt x="27540" y="8224"/>
                  </a:lnTo>
                  <a:lnTo>
                    <a:pt x="27585" y="8202"/>
                  </a:lnTo>
                  <a:lnTo>
                    <a:pt x="27619" y="8168"/>
                  </a:lnTo>
                  <a:lnTo>
                    <a:pt x="27642" y="8133"/>
                  </a:lnTo>
                  <a:lnTo>
                    <a:pt x="27665" y="8088"/>
                  </a:lnTo>
                  <a:lnTo>
                    <a:pt x="27688" y="8042"/>
                  </a:lnTo>
                  <a:lnTo>
                    <a:pt x="27688" y="7986"/>
                  </a:lnTo>
                  <a:lnTo>
                    <a:pt x="27688" y="7929"/>
                  </a:lnTo>
                  <a:lnTo>
                    <a:pt x="27665" y="7872"/>
                  </a:lnTo>
                  <a:lnTo>
                    <a:pt x="29599" y="6757"/>
                  </a:lnTo>
                  <a:lnTo>
                    <a:pt x="29633" y="6802"/>
                  </a:lnTo>
                  <a:lnTo>
                    <a:pt x="29678" y="6837"/>
                  </a:lnTo>
                  <a:lnTo>
                    <a:pt x="29735" y="6859"/>
                  </a:lnTo>
                  <a:lnTo>
                    <a:pt x="29849" y="6859"/>
                  </a:lnTo>
                  <a:lnTo>
                    <a:pt x="29906" y="6837"/>
                  </a:lnTo>
                  <a:lnTo>
                    <a:pt x="29940" y="6802"/>
                  </a:lnTo>
                  <a:lnTo>
                    <a:pt x="29986" y="6757"/>
                  </a:lnTo>
                  <a:close/>
                  <a:moveTo>
                    <a:pt x="10989" y="6746"/>
                  </a:moveTo>
                  <a:lnTo>
                    <a:pt x="12957" y="7883"/>
                  </a:lnTo>
                  <a:lnTo>
                    <a:pt x="12945" y="7929"/>
                  </a:lnTo>
                  <a:lnTo>
                    <a:pt x="12934" y="7986"/>
                  </a:lnTo>
                  <a:lnTo>
                    <a:pt x="12945" y="8042"/>
                  </a:lnTo>
                  <a:lnTo>
                    <a:pt x="12957" y="8088"/>
                  </a:lnTo>
                  <a:lnTo>
                    <a:pt x="12979" y="8133"/>
                  </a:lnTo>
                  <a:lnTo>
                    <a:pt x="13002" y="8168"/>
                  </a:lnTo>
                  <a:lnTo>
                    <a:pt x="13036" y="8202"/>
                  </a:lnTo>
                  <a:lnTo>
                    <a:pt x="13082" y="8224"/>
                  </a:lnTo>
                  <a:lnTo>
                    <a:pt x="13127" y="8247"/>
                  </a:lnTo>
                  <a:lnTo>
                    <a:pt x="13173" y="8247"/>
                  </a:lnTo>
                  <a:lnTo>
                    <a:pt x="13173" y="10568"/>
                  </a:lnTo>
                  <a:lnTo>
                    <a:pt x="13116" y="10590"/>
                  </a:lnTo>
                  <a:lnTo>
                    <a:pt x="13059" y="10625"/>
                  </a:lnTo>
                  <a:lnTo>
                    <a:pt x="13036" y="10681"/>
                  </a:lnTo>
                  <a:lnTo>
                    <a:pt x="13025" y="10750"/>
                  </a:lnTo>
                  <a:lnTo>
                    <a:pt x="13025" y="10795"/>
                  </a:lnTo>
                  <a:lnTo>
                    <a:pt x="10966" y="11990"/>
                  </a:lnTo>
                  <a:lnTo>
                    <a:pt x="10943" y="11956"/>
                  </a:lnTo>
                  <a:lnTo>
                    <a:pt x="10909" y="11944"/>
                  </a:lnTo>
                  <a:lnTo>
                    <a:pt x="10875" y="11921"/>
                  </a:lnTo>
                  <a:lnTo>
                    <a:pt x="10784" y="11921"/>
                  </a:lnTo>
                  <a:lnTo>
                    <a:pt x="10750" y="11944"/>
                  </a:lnTo>
                  <a:lnTo>
                    <a:pt x="10716" y="11967"/>
                  </a:lnTo>
                  <a:lnTo>
                    <a:pt x="10693" y="11990"/>
                  </a:lnTo>
                  <a:lnTo>
                    <a:pt x="8634" y="10807"/>
                  </a:lnTo>
                  <a:lnTo>
                    <a:pt x="8645" y="10750"/>
                  </a:lnTo>
                  <a:lnTo>
                    <a:pt x="8634" y="10681"/>
                  </a:lnTo>
                  <a:lnTo>
                    <a:pt x="8600" y="10625"/>
                  </a:lnTo>
                  <a:lnTo>
                    <a:pt x="8543" y="10590"/>
                  </a:lnTo>
                  <a:lnTo>
                    <a:pt x="8475" y="10568"/>
                  </a:lnTo>
                  <a:lnTo>
                    <a:pt x="8475" y="8202"/>
                  </a:lnTo>
                  <a:lnTo>
                    <a:pt x="8520" y="8190"/>
                  </a:lnTo>
                  <a:lnTo>
                    <a:pt x="8554" y="8179"/>
                  </a:lnTo>
                  <a:lnTo>
                    <a:pt x="8588" y="8156"/>
                  </a:lnTo>
                  <a:lnTo>
                    <a:pt x="8611" y="8133"/>
                  </a:lnTo>
                  <a:lnTo>
                    <a:pt x="8634" y="8099"/>
                  </a:lnTo>
                  <a:lnTo>
                    <a:pt x="8657" y="8065"/>
                  </a:lnTo>
                  <a:lnTo>
                    <a:pt x="8668" y="8031"/>
                  </a:lnTo>
                  <a:lnTo>
                    <a:pt x="8668" y="7986"/>
                  </a:lnTo>
                  <a:lnTo>
                    <a:pt x="8668" y="7940"/>
                  </a:lnTo>
                  <a:lnTo>
                    <a:pt x="8657" y="7906"/>
                  </a:lnTo>
                  <a:lnTo>
                    <a:pt x="10670" y="6746"/>
                  </a:lnTo>
                  <a:lnTo>
                    <a:pt x="10693" y="6780"/>
                  </a:lnTo>
                  <a:lnTo>
                    <a:pt x="10738" y="6802"/>
                  </a:lnTo>
                  <a:lnTo>
                    <a:pt x="10784" y="6825"/>
                  </a:lnTo>
                  <a:lnTo>
                    <a:pt x="10829" y="6837"/>
                  </a:lnTo>
                  <a:lnTo>
                    <a:pt x="10875" y="6825"/>
                  </a:lnTo>
                  <a:lnTo>
                    <a:pt x="10920" y="6814"/>
                  </a:lnTo>
                  <a:lnTo>
                    <a:pt x="10966" y="6780"/>
                  </a:lnTo>
                  <a:lnTo>
                    <a:pt x="10989" y="6746"/>
                  </a:lnTo>
                  <a:close/>
                  <a:moveTo>
                    <a:pt x="15778" y="6768"/>
                  </a:moveTo>
                  <a:lnTo>
                    <a:pt x="17757" y="7917"/>
                  </a:lnTo>
                  <a:lnTo>
                    <a:pt x="17746" y="7951"/>
                  </a:lnTo>
                  <a:lnTo>
                    <a:pt x="17746" y="7986"/>
                  </a:lnTo>
                  <a:lnTo>
                    <a:pt x="17757" y="8054"/>
                  </a:lnTo>
                  <a:lnTo>
                    <a:pt x="17791" y="8111"/>
                  </a:lnTo>
                  <a:lnTo>
                    <a:pt x="17848" y="8156"/>
                  </a:lnTo>
                  <a:lnTo>
                    <a:pt x="17916" y="8179"/>
                  </a:lnTo>
                  <a:lnTo>
                    <a:pt x="17916" y="10511"/>
                  </a:lnTo>
                  <a:lnTo>
                    <a:pt x="17871" y="10522"/>
                  </a:lnTo>
                  <a:lnTo>
                    <a:pt x="17825" y="10534"/>
                  </a:lnTo>
                  <a:lnTo>
                    <a:pt x="17791" y="10556"/>
                  </a:lnTo>
                  <a:lnTo>
                    <a:pt x="17768" y="10590"/>
                  </a:lnTo>
                  <a:lnTo>
                    <a:pt x="17734" y="10625"/>
                  </a:lnTo>
                  <a:lnTo>
                    <a:pt x="17723" y="10659"/>
                  </a:lnTo>
                  <a:lnTo>
                    <a:pt x="17700" y="10704"/>
                  </a:lnTo>
                  <a:lnTo>
                    <a:pt x="17700" y="10750"/>
                  </a:lnTo>
                  <a:lnTo>
                    <a:pt x="17700" y="10784"/>
                  </a:lnTo>
                  <a:lnTo>
                    <a:pt x="17711" y="10829"/>
                  </a:lnTo>
                  <a:lnTo>
                    <a:pt x="15709" y="11990"/>
                  </a:lnTo>
                  <a:lnTo>
                    <a:pt x="15675" y="11967"/>
                  </a:lnTo>
                  <a:lnTo>
                    <a:pt x="15653" y="11944"/>
                  </a:lnTo>
                  <a:lnTo>
                    <a:pt x="15607" y="11921"/>
                  </a:lnTo>
                  <a:lnTo>
                    <a:pt x="15527" y="11921"/>
                  </a:lnTo>
                  <a:lnTo>
                    <a:pt x="15493" y="11944"/>
                  </a:lnTo>
                  <a:lnTo>
                    <a:pt x="15459" y="11967"/>
                  </a:lnTo>
                  <a:lnTo>
                    <a:pt x="15436" y="11990"/>
                  </a:lnTo>
                  <a:lnTo>
                    <a:pt x="13366" y="10807"/>
                  </a:lnTo>
                  <a:lnTo>
                    <a:pt x="13377" y="10750"/>
                  </a:lnTo>
                  <a:lnTo>
                    <a:pt x="13366" y="10681"/>
                  </a:lnTo>
                  <a:lnTo>
                    <a:pt x="13332" y="10625"/>
                  </a:lnTo>
                  <a:lnTo>
                    <a:pt x="13286" y="10590"/>
                  </a:lnTo>
                  <a:lnTo>
                    <a:pt x="13218" y="10568"/>
                  </a:lnTo>
                  <a:lnTo>
                    <a:pt x="13218" y="8259"/>
                  </a:lnTo>
                  <a:lnTo>
                    <a:pt x="13275" y="8247"/>
                  </a:lnTo>
                  <a:lnTo>
                    <a:pt x="13321" y="8224"/>
                  </a:lnTo>
                  <a:lnTo>
                    <a:pt x="13355" y="8202"/>
                  </a:lnTo>
                  <a:lnTo>
                    <a:pt x="13389" y="8168"/>
                  </a:lnTo>
                  <a:lnTo>
                    <a:pt x="13423" y="8133"/>
                  </a:lnTo>
                  <a:lnTo>
                    <a:pt x="13446" y="8088"/>
                  </a:lnTo>
                  <a:lnTo>
                    <a:pt x="13457" y="8042"/>
                  </a:lnTo>
                  <a:lnTo>
                    <a:pt x="13468" y="7986"/>
                  </a:lnTo>
                  <a:lnTo>
                    <a:pt x="13457" y="7929"/>
                  </a:lnTo>
                  <a:lnTo>
                    <a:pt x="13446" y="7872"/>
                  </a:lnTo>
                  <a:lnTo>
                    <a:pt x="15357" y="6768"/>
                  </a:lnTo>
                  <a:lnTo>
                    <a:pt x="15402" y="6814"/>
                  </a:lnTo>
                  <a:lnTo>
                    <a:pt x="15448" y="6848"/>
                  </a:lnTo>
                  <a:lnTo>
                    <a:pt x="15505" y="6882"/>
                  </a:lnTo>
                  <a:lnTo>
                    <a:pt x="15630" y="6882"/>
                  </a:lnTo>
                  <a:lnTo>
                    <a:pt x="15687" y="6859"/>
                  </a:lnTo>
                  <a:lnTo>
                    <a:pt x="15744" y="6814"/>
                  </a:lnTo>
                  <a:lnTo>
                    <a:pt x="15778" y="6768"/>
                  </a:lnTo>
                  <a:close/>
                  <a:moveTo>
                    <a:pt x="22910" y="10886"/>
                  </a:moveTo>
                  <a:lnTo>
                    <a:pt x="24810" y="11990"/>
                  </a:lnTo>
                  <a:lnTo>
                    <a:pt x="24798" y="12035"/>
                  </a:lnTo>
                  <a:lnTo>
                    <a:pt x="24787" y="12092"/>
                  </a:lnTo>
                  <a:lnTo>
                    <a:pt x="24787" y="12138"/>
                  </a:lnTo>
                  <a:lnTo>
                    <a:pt x="24810" y="12194"/>
                  </a:lnTo>
                  <a:lnTo>
                    <a:pt x="24832" y="12229"/>
                  </a:lnTo>
                  <a:lnTo>
                    <a:pt x="24855" y="12274"/>
                  </a:lnTo>
                  <a:lnTo>
                    <a:pt x="24889" y="12308"/>
                  </a:lnTo>
                  <a:lnTo>
                    <a:pt x="24935" y="12331"/>
                  </a:lnTo>
                  <a:lnTo>
                    <a:pt x="24980" y="12342"/>
                  </a:lnTo>
                  <a:lnTo>
                    <a:pt x="25026" y="12354"/>
                  </a:lnTo>
                  <a:lnTo>
                    <a:pt x="25026" y="14595"/>
                  </a:lnTo>
                  <a:lnTo>
                    <a:pt x="24980" y="14606"/>
                  </a:lnTo>
                  <a:lnTo>
                    <a:pt x="24935" y="14617"/>
                  </a:lnTo>
                  <a:lnTo>
                    <a:pt x="24889" y="14640"/>
                  </a:lnTo>
                  <a:lnTo>
                    <a:pt x="24855" y="14674"/>
                  </a:lnTo>
                  <a:lnTo>
                    <a:pt x="24832" y="14708"/>
                  </a:lnTo>
                  <a:lnTo>
                    <a:pt x="24810" y="14754"/>
                  </a:lnTo>
                  <a:lnTo>
                    <a:pt x="24798" y="14799"/>
                  </a:lnTo>
                  <a:lnTo>
                    <a:pt x="24787" y="14845"/>
                  </a:lnTo>
                  <a:lnTo>
                    <a:pt x="24798" y="14902"/>
                  </a:lnTo>
                  <a:lnTo>
                    <a:pt x="24810" y="14947"/>
                  </a:lnTo>
                  <a:lnTo>
                    <a:pt x="22899" y="16051"/>
                  </a:lnTo>
                  <a:lnTo>
                    <a:pt x="22853" y="16005"/>
                  </a:lnTo>
                  <a:lnTo>
                    <a:pt x="22808" y="15971"/>
                  </a:lnTo>
                  <a:lnTo>
                    <a:pt x="22751" y="15948"/>
                  </a:lnTo>
                  <a:lnTo>
                    <a:pt x="22683" y="15937"/>
                  </a:lnTo>
                  <a:lnTo>
                    <a:pt x="22614" y="15948"/>
                  </a:lnTo>
                  <a:lnTo>
                    <a:pt x="22557" y="15971"/>
                  </a:lnTo>
                  <a:lnTo>
                    <a:pt x="22501" y="16005"/>
                  </a:lnTo>
                  <a:lnTo>
                    <a:pt x="22466" y="16051"/>
                  </a:lnTo>
                  <a:lnTo>
                    <a:pt x="20544" y="14936"/>
                  </a:lnTo>
                  <a:lnTo>
                    <a:pt x="20555" y="14902"/>
                  </a:lnTo>
                  <a:lnTo>
                    <a:pt x="20555" y="14845"/>
                  </a:lnTo>
                  <a:lnTo>
                    <a:pt x="20555" y="14799"/>
                  </a:lnTo>
                  <a:lnTo>
                    <a:pt x="20544" y="14754"/>
                  </a:lnTo>
                  <a:lnTo>
                    <a:pt x="20521" y="14720"/>
                  </a:lnTo>
                  <a:lnTo>
                    <a:pt x="20487" y="14686"/>
                  </a:lnTo>
                  <a:lnTo>
                    <a:pt x="20453" y="14651"/>
                  </a:lnTo>
                  <a:lnTo>
                    <a:pt x="20419" y="14629"/>
                  </a:lnTo>
                  <a:lnTo>
                    <a:pt x="20373" y="14617"/>
                  </a:lnTo>
                  <a:lnTo>
                    <a:pt x="20328" y="14606"/>
                  </a:lnTo>
                  <a:lnTo>
                    <a:pt x="20328" y="12354"/>
                  </a:lnTo>
                  <a:lnTo>
                    <a:pt x="20385" y="12354"/>
                  </a:lnTo>
                  <a:lnTo>
                    <a:pt x="20430" y="12331"/>
                  </a:lnTo>
                  <a:lnTo>
                    <a:pt x="20464" y="12308"/>
                  </a:lnTo>
                  <a:lnTo>
                    <a:pt x="20510" y="12274"/>
                  </a:lnTo>
                  <a:lnTo>
                    <a:pt x="20533" y="12240"/>
                  </a:lnTo>
                  <a:lnTo>
                    <a:pt x="20555" y="12194"/>
                  </a:lnTo>
                  <a:lnTo>
                    <a:pt x="20567" y="12149"/>
                  </a:lnTo>
                  <a:lnTo>
                    <a:pt x="20578" y="12092"/>
                  </a:lnTo>
                  <a:lnTo>
                    <a:pt x="20567" y="12035"/>
                  </a:lnTo>
                  <a:lnTo>
                    <a:pt x="20555" y="11978"/>
                  </a:lnTo>
                  <a:lnTo>
                    <a:pt x="22455" y="10886"/>
                  </a:lnTo>
                  <a:lnTo>
                    <a:pt x="22501" y="10932"/>
                  </a:lnTo>
                  <a:lnTo>
                    <a:pt x="22546" y="10977"/>
                  </a:lnTo>
                  <a:lnTo>
                    <a:pt x="22614" y="11000"/>
                  </a:lnTo>
                  <a:lnTo>
                    <a:pt x="22683" y="11011"/>
                  </a:lnTo>
                  <a:lnTo>
                    <a:pt x="22751" y="11000"/>
                  </a:lnTo>
                  <a:lnTo>
                    <a:pt x="22808" y="10977"/>
                  </a:lnTo>
                  <a:lnTo>
                    <a:pt x="22865" y="10932"/>
                  </a:lnTo>
                  <a:lnTo>
                    <a:pt x="22910" y="10886"/>
                  </a:lnTo>
                  <a:close/>
                  <a:moveTo>
                    <a:pt x="18144" y="10875"/>
                  </a:moveTo>
                  <a:lnTo>
                    <a:pt x="20066" y="11978"/>
                  </a:lnTo>
                  <a:lnTo>
                    <a:pt x="20055" y="12035"/>
                  </a:lnTo>
                  <a:lnTo>
                    <a:pt x="20043" y="12092"/>
                  </a:lnTo>
                  <a:lnTo>
                    <a:pt x="20043" y="12149"/>
                  </a:lnTo>
                  <a:lnTo>
                    <a:pt x="20066" y="12194"/>
                  </a:lnTo>
                  <a:lnTo>
                    <a:pt x="20089" y="12229"/>
                  </a:lnTo>
                  <a:lnTo>
                    <a:pt x="20112" y="12274"/>
                  </a:lnTo>
                  <a:lnTo>
                    <a:pt x="20146" y="12308"/>
                  </a:lnTo>
                  <a:lnTo>
                    <a:pt x="20191" y="12331"/>
                  </a:lnTo>
                  <a:lnTo>
                    <a:pt x="20237" y="12354"/>
                  </a:lnTo>
                  <a:lnTo>
                    <a:pt x="20282" y="12354"/>
                  </a:lnTo>
                  <a:lnTo>
                    <a:pt x="20282" y="14606"/>
                  </a:lnTo>
                  <a:lnTo>
                    <a:pt x="20237" y="14617"/>
                  </a:lnTo>
                  <a:lnTo>
                    <a:pt x="20203" y="14629"/>
                  </a:lnTo>
                  <a:lnTo>
                    <a:pt x="20157" y="14651"/>
                  </a:lnTo>
                  <a:lnTo>
                    <a:pt x="20123" y="14686"/>
                  </a:lnTo>
                  <a:lnTo>
                    <a:pt x="20100" y="14720"/>
                  </a:lnTo>
                  <a:lnTo>
                    <a:pt x="20078" y="14754"/>
                  </a:lnTo>
                  <a:lnTo>
                    <a:pt x="20066" y="14799"/>
                  </a:lnTo>
                  <a:lnTo>
                    <a:pt x="20066" y="14845"/>
                  </a:lnTo>
                  <a:lnTo>
                    <a:pt x="20066" y="14890"/>
                  </a:lnTo>
                  <a:lnTo>
                    <a:pt x="20078" y="14936"/>
                  </a:lnTo>
                  <a:lnTo>
                    <a:pt x="18121" y="16073"/>
                  </a:lnTo>
                  <a:lnTo>
                    <a:pt x="18087" y="16039"/>
                  </a:lnTo>
                  <a:lnTo>
                    <a:pt x="18041" y="16005"/>
                  </a:lnTo>
                  <a:lnTo>
                    <a:pt x="17996" y="15982"/>
                  </a:lnTo>
                  <a:lnTo>
                    <a:pt x="17882" y="15982"/>
                  </a:lnTo>
                  <a:lnTo>
                    <a:pt x="17837" y="16005"/>
                  </a:lnTo>
                  <a:lnTo>
                    <a:pt x="17791" y="16039"/>
                  </a:lnTo>
                  <a:lnTo>
                    <a:pt x="17757" y="16073"/>
                  </a:lnTo>
                  <a:lnTo>
                    <a:pt x="15812" y="14947"/>
                  </a:lnTo>
                  <a:lnTo>
                    <a:pt x="15823" y="14902"/>
                  </a:lnTo>
                  <a:lnTo>
                    <a:pt x="15835" y="14845"/>
                  </a:lnTo>
                  <a:lnTo>
                    <a:pt x="15823" y="14799"/>
                  </a:lnTo>
                  <a:lnTo>
                    <a:pt x="15812" y="14754"/>
                  </a:lnTo>
                  <a:lnTo>
                    <a:pt x="15789" y="14708"/>
                  </a:lnTo>
                  <a:lnTo>
                    <a:pt x="15755" y="14674"/>
                  </a:lnTo>
                  <a:lnTo>
                    <a:pt x="15721" y="14640"/>
                  </a:lnTo>
                  <a:lnTo>
                    <a:pt x="15687" y="14617"/>
                  </a:lnTo>
                  <a:lnTo>
                    <a:pt x="15641" y="14606"/>
                  </a:lnTo>
                  <a:lnTo>
                    <a:pt x="15584" y="14595"/>
                  </a:lnTo>
                  <a:lnTo>
                    <a:pt x="15584" y="12263"/>
                  </a:lnTo>
                  <a:lnTo>
                    <a:pt x="15653" y="12240"/>
                  </a:lnTo>
                  <a:lnTo>
                    <a:pt x="15698" y="12206"/>
                  </a:lnTo>
                  <a:lnTo>
                    <a:pt x="15732" y="12149"/>
                  </a:lnTo>
                  <a:lnTo>
                    <a:pt x="15744" y="12092"/>
                  </a:lnTo>
                  <a:lnTo>
                    <a:pt x="15732" y="12024"/>
                  </a:lnTo>
                  <a:lnTo>
                    <a:pt x="17734" y="10875"/>
                  </a:lnTo>
                  <a:lnTo>
                    <a:pt x="17780" y="10920"/>
                  </a:lnTo>
                  <a:lnTo>
                    <a:pt x="17825" y="10954"/>
                  </a:lnTo>
                  <a:lnTo>
                    <a:pt x="17882" y="10977"/>
                  </a:lnTo>
                  <a:lnTo>
                    <a:pt x="17939" y="10989"/>
                  </a:lnTo>
                  <a:lnTo>
                    <a:pt x="18007" y="10977"/>
                  </a:lnTo>
                  <a:lnTo>
                    <a:pt x="18053" y="10954"/>
                  </a:lnTo>
                  <a:lnTo>
                    <a:pt x="18110" y="10920"/>
                  </a:lnTo>
                  <a:lnTo>
                    <a:pt x="18144" y="10875"/>
                  </a:lnTo>
                  <a:close/>
                  <a:moveTo>
                    <a:pt x="8611" y="10841"/>
                  </a:moveTo>
                  <a:lnTo>
                    <a:pt x="10670" y="12035"/>
                  </a:lnTo>
                  <a:lnTo>
                    <a:pt x="10659" y="12092"/>
                  </a:lnTo>
                  <a:lnTo>
                    <a:pt x="10670" y="12149"/>
                  </a:lnTo>
                  <a:lnTo>
                    <a:pt x="10704" y="12206"/>
                  </a:lnTo>
                  <a:lnTo>
                    <a:pt x="10750" y="12240"/>
                  </a:lnTo>
                  <a:lnTo>
                    <a:pt x="10807" y="12263"/>
                  </a:lnTo>
                  <a:lnTo>
                    <a:pt x="10807" y="14674"/>
                  </a:lnTo>
                  <a:lnTo>
                    <a:pt x="10750" y="14697"/>
                  </a:lnTo>
                  <a:lnTo>
                    <a:pt x="10693" y="14731"/>
                  </a:lnTo>
                  <a:lnTo>
                    <a:pt x="10670" y="14788"/>
                  </a:lnTo>
                  <a:lnTo>
                    <a:pt x="10659" y="14845"/>
                  </a:lnTo>
                  <a:lnTo>
                    <a:pt x="10659" y="14902"/>
                  </a:lnTo>
                  <a:lnTo>
                    <a:pt x="8600" y="16096"/>
                  </a:lnTo>
                  <a:lnTo>
                    <a:pt x="8566" y="16062"/>
                  </a:lnTo>
                  <a:lnTo>
                    <a:pt x="8543" y="16051"/>
                  </a:lnTo>
                  <a:lnTo>
                    <a:pt x="8497" y="16028"/>
                  </a:lnTo>
                  <a:lnTo>
                    <a:pt x="8418" y="16028"/>
                  </a:lnTo>
                  <a:lnTo>
                    <a:pt x="8384" y="16051"/>
                  </a:lnTo>
                  <a:lnTo>
                    <a:pt x="8350" y="16073"/>
                  </a:lnTo>
                  <a:lnTo>
                    <a:pt x="8315" y="16096"/>
                  </a:lnTo>
                  <a:lnTo>
                    <a:pt x="6279" y="14924"/>
                  </a:lnTo>
                  <a:lnTo>
                    <a:pt x="6291" y="14890"/>
                  </a:lnTo>
                  <a:lnTo>
                    <a:pt x="6291" y="14845"/>
                  </a:lnTo>
                  <a:lnTo>
                    <a:pt x="6291" y="14811"/>
                  </a:lnTo>
                  <a:lnTo>
                    <a:pt x="6279" y="14777"/>
                  </a:lnTo>
                  <a:lnTo>
                    <a:pt x="6268" y="14742"/>
                  </a:lnTo>
                  <a:lnTo>
                    <a:pt x="6245" y="14708"/>
                  </a:lnTo>
                  <a:lnTo>
                    <a:pt x="6177" y="14663"/>
                  </a:lnTo>
                  <a:lnTo>
                    <a:pt x="6143" y="14651"/>
                  </a:lnTo>
                  <a:lnTo>
                    <a:pt x="6109" y="14651"/>
                  </a:lnTo>
                  <a:lnTo>
                    <a:pt x="6109" y="12342"/>
                  </a:lnTo>
                  <a:lnTo>
                    <a:pt x="6154" y="12331"/>
                  </a:lnTo>
                  <a:lnTo>
                    <a:pt x="6200" y="12320"/>
                  </a:lnTo>
                  <a:lnTo>
                    <a:pt x="6234" y="12297"/>
                  </a:lnTo>
                  <a:lnTo>
                    <a:pt x="6268" y="12263"/>
                  </a:lnTo>
                  <a:lnTo>
                    <a:pt x="6302" y="12229"/>
                  </a:lnTo>
                  <a:lnTo>
                    <a:pt x="6325" y="12183"/>
                  </a:lnTo>
                  <a:lnTo>
                    <a:pt x="6336" y="12138"/>
                  </a:lnTo>
                  <a:lnTo>
                    <a:pt x="6336" y="12092"/>
                  </a:lnTo>
                  <a:lnTo>
                    <a:pt x="6336" y="12035"/>
                  </a:lnTo>
                  <a:lnTo>
                    <a:pt x="6313" y="11990"/>
                  </a:lnTo>
                  <a:lnTo>
                    <a:pt x="8304" y="10841"/>
                  </a:lnTo>
                  <a:lnTo>
                    <a:pt x="8338" y="10875"/>
                  </a:lnTo>
                  <a:lnTo>
                    <a:pt x="8372" y="10898"/>
                  </a:lnTo>
                  <a:lnTo>
                    <a:pt x="8418" y="10920"/>
                  </a:lnTo>
                  <a:lnTo>
                    <a:pt x="8463" y="10932"/>
                  </a:lnTo>
                  <a:lnTo>
                    <a:pt x="8509" y="10920"/>
                  </a:lnTo>
                  <a:lnTo>
                    <a:pt x="8543" y="10909"/>
                  </a:lnTo>
                  <a:lnTo>
                    <a:pt x="8588" y="10875"/>
                  </a:lnTo>
                  <a:lnTo>
                    <a:pt x="8611" y="10841"/>
                  </a:lnTo>
                  <a:close/>
                  <a:moveTo>
                    <a:pt x="15345" y="14981"/>
                  </a:moveTo>
                  <a:lnTo>
                    <a:pt x="15391" y="15038"/>
                  </a:lnTo>
                  <a:lnTo>
                    <a:pt x="15448" y="15072"/>
                  </a:lnTo>
                  <a:lnTo>
                    <a:pt x="15505" y="15095"/>
                  </a:lnTo>
                  <a:lnTo>
                    <a:pt x="15573" y="15107"/>
                  </a:lnTo>
                  <a:lnTo>
                    <a:pt x="15641" y="15095"/>
                  </a:lnTo>
                  <a:lnTo>
                    <a:pt x="15698" y="15072"/>
                  </a:lnTo>
                  <a:lnTo>
                    <a:pt x="15744" y="15038"/>
                  </a:lnTo>
                  <a:lnTo>
                    <a:pt x="15789" y="14993"/>
                  </a:lnTo>
                  <a:lnTo>
                    <a:pt x="17746" y="16119"/>
                  </a:lnTo>
                  <a:lnTo>
                    <a:pt x="17723" y="16153"/>
                  </a:lnTo>
                  <a:lnTo>
                    <a:pt x="17723" y="16199"/>
                  </a:lnTo>
                  <a:lnTo>
                    <a:pt x="17723" y="16244"/>
                  </a:lnTo>
                  <a:lnTo>
                    <a:pt x="17734" y="16278"/>
                  </a:lnTo>
                  <a:lnTo>
                    <a:pt x="17757" y="16312"/>
                  </a:lnTo>
                  <a:lnTo>
                    <a:pt x="17780" y="16346"/>
                  </a:lnTo>
                  <a:lnTo>
                    <a:pt x="17802" y="16369"/>
                  </a:lnTo>
                  <a:lnTo>
                    <a:pt x="17837" y="16392"/>
                  </a:lnTo>
                  <a:lnTo>
                    <a:pt x="17871" y="16403"/>
                  </a:lnTo>
                  <a:lnTo>
                    <a:pt x="17916" y="16415"/>
                  </a:lnTo>
                  <a:lnTo>
                    <a:pt x="17916" y="18769"/>
                  </a:lnTo>
                  <a:lnTo>
                    <a:pt x="17848" y="18792"/>
                  </a:lnTo>
                  <a:lnTo>
                    <a:pt x="17802" y="18826"/>
                  </a:lnTo>
                  <a:lnTo>
                    <a:pt x="17768" y="18883"/>
                  </a:lnTo>
                  <a:lnTo>
                    <a:pt x="17757" y="18951"/>
                  </a:lnTo>
                  <a:lnTo>
                    <a:pt x="17757" y="19020"/>
                  </a:lnTo>
                  <a:lnTo>
                    <a:pt x="15732" y="20191"/>
                  </a:lnTo>
                  <a:lnTo>
                    <a:pt x="15698" y="20157"/>
                  </a:lnTo>
                  <a:lnTo>
                    <a:pt x="15664" y="20123"/>
                  </a:lnTo>
                  <a:lnTo>
                    <a:pt x="15618" y="20112"/>
                  </a:lnTo>
                  <a:lnTo>
                    <a:pt x="15573" y="20100"/>
                  </a:lnTo>
                  <a:lnTo>
                    <a:pt x="15516" y="20112"/>
                  </a:lnTo>
                  <a:lnTo>
                    <a:pt x="15482" y="20123"/>
                  </a:lnTo>
                  <a:lnTo>
                    <a:pt x="15436" y="20157"/>
                  </a:lnTo>
                  <a:lnTo>
                    <a:pt x="15402" y="20191"/>
                  </a:lnTo>
                  <a:lnTo>
                    <a:pt x="13389" y="19020"/>
                  </a:lnTo>
                  <a:lnTo>
                    <a:pt x="13400" y="18951"/>
                  </a:lnTo>
                  <a:lnTo>
                    <a:pt x="13400" y="18917"/>
                  </a:lnTo>
                  <a:lnTo>
                    <a:pt x="13389" y="18883"/>
                  </a:lnTo>
                  <a:lnTo>
                    <a:pt x="13343" y="18826"/>
                  </a:lnTo>
                  <a:lnTo>
                    <a:pt x="13286" y="18781"/>
                  </a:lnTo>
                  <a:lnTo>
                    <a:pt x="13252" y="18769"/>
                  </a:lnTo>
                  <a:lnTo>
                    <a:pt x="13218" y="18758"/>
                  </a:lnTo>
                  <a:lnTo>
                    <a:pt x="13218" y="16460"/>
                  </a:lnTo>
                  <a:lnTo>
                    <a:pt x="13264" y="16449"/>
                  </a:lnTo>
                  <a:lnTo>
                    <a:pt x="13321" y="16437"/>
                  </a:lnTo>
                  <a:lnTo>
                    <a:pt x="13355" y="16415"/>
                  </a:lnTo>
                  <a:lnTo>
                    <a:pt x="13389" y="16381"/>
                  </a:lnTo>
                  <a:lnTo>
                    <a:pt x="13423" y="16335"/>
                  </a:lnTo>
                  <a:lnTo>
                    <a:pt x="13446" y="16301"/>
                  </a:lnTo>
                  <a:lnTo>
                    <a:pt x="13457" y="16244"/>
                  </a:lnTo>
                  <a:lnTo>
                    <a:pt x="13468" y="16199"/>
                  </a:lnTo>
                  <a:lnTo>
                    <a:pt x="13457" y="16142"/>
                  </a:lnTo>
                  <a:lnTo>
                    <a:pt x="13434" y="16085"/>
                  </a:lnTo>
                  <a:lnTo>
                    <a:pt x="15345" y="14981"/>
                  </a:lnTo>
                  <a:close/>
                  <a:moveTo>
                    <a:pt x="24832" y="14981"/>
                  </a:moveTo>
                  <a:lnTo>
                    <a:pt x="24867" y="15038"/>
                  </a:lnTo>
                  <a:lnTo>
                    <a:pt x="24923" y="15072"/>
                  </a:lnTo>
                  <a:lnTo>
                    <a:pt x="24980" y="15095"/>
                  </a:lnTo>
                  <a:lnTo>
                    <a:pt x="25049" y="15107"/>
                  </a:lnTo>
                  <a:lnTo>
                    <a:pt x="25117" y="15095"/>
                  </a:lnTo>
                  <a:lnTo>
                    <a:pt x="25174" y="15072"/>
                  </a:lnTo>
                  <a:lnTo>
                    <a:pt x="25231" y="15038"/>
                  </a:lnTo>
                  <a:lnTo>
                    <a:pt x="25265" y="14993"/>
                  </a:lnTo>
                  <a:lnTo>
                    <a:pt x="27187" y="16096"/>
                  </a:lnTo>
                  <a:lnTo>
                    <a:pt x="27176" y="16142"/>
                  </a:lnTo>
                  <a:lnTo>
                    <a:pt x="27164" y="16199"/>
                  </a:lnTo>
                  <a:lnTo>
                    <a:pt x="27176" y="16244"/>
                  </a:lnTo>
                  <a:lnTo>
                    <a:pt x="27187" y="16290"/>
                  </a:lnTo>
                  <a:lnTo>
                    <a:pt x="27210" y="16335"/>
                  </a:lnTo>
                  <a:lnTo>
                    <a:pt x="27233" y="16369"/>
                  </a:lnTo>
                  <a:lnTo>
                    <a:pt x="27267" y="16403"/>
                  </a:lnTo>
                  <a:lnTo>
                    <a:pt x="27301" y="16426"/>
                  </a:lnTo>
                  <a:lnTo>
                    <a:pt x="27346" y="16437"/>
                  </a:lnTo>
                  <a:lnTo>
                    <a:pt x="27392" y="16449"/>
                  </a:lnTo>
                  <a:lnTo>
                    <a:pt x="27392" y="18724"/>
                  </a:lnTo>
                  <a:lnTo>
                    <a:pt x="27358" y="18735"/>
                  </a:lnTo>
                  <a:lnTo>
                    <a:pt x="27312" y="18747"/>
                  </a:lnTo>
                  <a:lnTo>
                    <a:pt x="27278" y="18769"/>
                  </a:lnTo>
                  <a:lnTo>
                    <a:pt x="27244" y="18792"/>
                  </a:lnTo>
                  <a:lnTo>
                    <a:pt x="27221" y="18826"/>
                  </a:lnTo>
                  <a:lnTo>
                    <a:pt x="27199" y="18872"/>
                  </a:lnTo>
                  <a:lnTo>
                    <a:pt x="27187" y="18906"/>
                  </a:lnTo>
                  <a:lnTo>
                    <a:pt x="27187" y="18951"/>
                  </a:lnTo>
                  <a:lnTo>
                    <a:pt x="27187" y="18997"/>
                  </a:lnTo>
                  <a:lnTo>
                    <a:pt x="27199" y="19042"/>
                  </a:lnTo>
                  <a:lnTo>
                    <a:pt x="25208" y="20191"/>
                  </a:lnTo>
                  <a:lnTo>
                    <a:pt x="25174" y="20157"/>
                  </a:lnTo>
                  <a:lnTo>
                    <a:pt x="25140" y="20134"/>
                  </a:lnTo>
                  <a:lnTo>
                    <a:pt x="25094" y="20123"/>
                  </a:lnTo>
                  <a:lnTo>
                    <a:pt x="25049" y="20112"/>
                  </a:lnTo>
                  <a:lnTo>
                    <a:pt x="25003" y="20123"/>
                  </a:lnTo>
                  <a:lnTo>
                    <a:pt x="24958" y="20134"/>
                  </a:lnTo>
                  <a:lnTo>
                    <a:pt x="24923" y="20157"/>
                  </a:lnTo>
                  <a:lnTo>
                    <a:pt x="24889" y="20191"/>
                  </a:lnTo>
                  <a:lnTo>
                    <a:pt x="22910" y="19054"/>
                  </a:lnTo>
                  <a:lnTo>
                    <a:pt x="22933" y="19008"/>
                  </a:lnTo>
                  <a:lnTo>
                    <a:pt x="22933" y="18951"/>
                  </a:lnTo>
                  <a:lnTo>
                    <a:pt x="22933" y="18906"/>
                  </a:lnTo>
                  <a:lnTo>
                    <a:pt x="22910" y="18860"/>
                  </a:lnTo>
                  <a:lnTo>
                    <a:pt x="22899" y="18826"/>
                  </a:lnTo>
                  <a:lnTo>
                    <a:pt x="22865" y="18781"/>
                  </a:lnTo>
                  <a:lnTo>
                    <a:pt x="22830" y="18758"/>
                  </a:lnTo>
                  <a:lnTo>
                    <a:pt x="22796" y="18724"/>
                  </a:lnTo>
                  <a:lnTo>
                    <a:pt x="22751" y="18712"/>
                  </a:lnTo>
                  <a:lnTo>
                    <a:pt x="22705" y="18701"/>
                  </a:lnTo>
                  <a:lnTo>
                    <a:pt x="22705" y="16460"/>
                  </a:lnTo>
                  <a:lnTo>
                    <a:pt x="22751" y="16449"/>
                  </a:lnTo>
                  <a:lnTo>
                    <a:pt x="22796" y="16437"/>
                  </a:lnTo>
                  <a:lnTo>
                    <a:pt x="22842" y="16403"/>
                  </a:lnTo>
                  <a:lnTo>
                    <a:pt x="22876" y="16381"/>
                  </a:lnTo>
                  <a:lnTo>
                    <a:pt x="22899" y="16335"/>
                  </a:lnTo>
                  <a:lnTo>
                    <a:pt x="22921" y="16301"/>
                  </a:lnTo>
                  <a:lnTo>
                    <a:pt x="22933" y="16244"/>
                  </a:lnTo>
                  <a:lnTo>
                    <a:pt x="22944" y="16199"/>
                  </a:lnTo>
                  <a:lnTo>
                    <a:pt x="22933" y="16142"/>
                  </a:lnTo>
                  <a:lnTo>
                    <a:pt x="22921" y="16085"/>
                  </a:lnTo>
                  <a:lnTo>
                    <a:pt x="24832" y="14981"/>
                  </a:lnTo>
                  <a:close/>
                  <a:moveTo>
                    <a:pt x="6256" y="14959"/>
                  </a:moveTo>
                  <a:lnTo>
                    <a:pt x="8304" y="16142"/>
                  </a:lnTo>
                  <a:lnTo>
                    <a:pt x="8293" y="16199"/>
                  </a:lnTo>
                  <a:lnTo>
                    <a:pt x="8304" y="16255"/>
                  </a:lnTo>
                  <a:lnTo>
                    <a:pt x="8327" y="16312"/>
                  </a:lnTo>
                  <a:lnTo>
                    <a:pt x="8372" y="16346"/>
                  </a:lnTo>
                  <a:lnTo>
                    <a:pt x="8429" y="16369"/>
                  </a:lnTo>
                  <a:lnTo>
                    <a:pt x="8429" y="18724"/>
                  </a:lnTo>
                  <a:lnTo>
                    <a:pt x="8395" y="18735"/>
                  </a:lnTo>
                  <a:lnTo>
                    <a:pt x="8350" y="18758"/>
                  </a:lnTo>
                  <a:lnTo>
                    <a:pt x="8315" y="18781"/>
                  </a:lnTo>
                  <a:lnTo>
                    <a:pt x="8293" y="18804"/>
                  </a:lnTo>
                  <a:lnTo>
                    <a:pt x="8270" y="18838"/>
                  </a:lnTo>
                  <a:lnTo>
                    <a:pt x="8247" y="18872"/>
                  </a:lnTo>
                  <a:lnTo>
                    <a:pt x="8236" y="18917"/>
                  </a:lnTo>
                  <a:lnTo>
                    <a:pt x="8236" y="18951"/>
                  </a:lnTo>
                  <a:lnTo>
                    <a:pt x="8236" y="18997"/>
                  </a:lnTo>
                  <a:lnTo>
                    <a:pt x="8247" y="19031"/>
                  </a:lnTo>
                  <a:lnTo>
                    <a:pt x="6234" y="20203"/>
                  </a:lnTo>
                  <a:lnTo>
                    <a:pt x="6200" y="20169"/>
                  </a:lnTo>
                  <a:lnTo>
                    <a:pt x="6165" y="20146"/>
                  </a:lnTo>
                  <a:lnTo>
                    <a:pt x="6131" y="20134"/>
                  </a:lnTo>
                  <a:lnTo>
                    <a:pt x="6086" y="20123"/>
                  </a:lnTo>
                  <a:lnTo>
                    <a:pt x="6052" y="20134"/>
                  </a:lnTo>
                  <a:lnTo>
                    <a:pt x="6006" y="20146"/>
                  </a:lnTo>
                  <a:lnTo>
                    <a:pt x="5972" y="20169"/>
                  </a:lnTo>
                  <a:lnTo>
                    <a:pt x="5949" y="20203"/>
                  </a:lnTo>
                  <a:lnTo>
                    <a:pt x="3902" y="19020"/>
                  </a:lnTo>
                  <a:lnTo>
                    <a:pt x="3913" y="18951"/>
                  </a:lnTo>
                  <a:lnTo>
                    <a:pt x="3913" y="18917"/>
                  </a:lnTo>
                  <a:lnTo>
                    <a:pt x="3902" y="18883"/>
                  </a:lnTo>
                  <a:lnTo>
                    <a:pt x="3856" y="18826"/>
                  </a:lnTo>
                  <a:lnTo>
                    <a:pt x="3811" y="18781"/>
                  </a:lnTo>
                  <a:lnTo>
                    <a:pt x="3743" y="18769"/>
                  </a:lnTo>
                  <a:lnTo>
                    <a:pt x="3743" y="16369"/>
                  </a:lnTo>
                  <a:lnTo>
                    <a:pt x="3799" y="16358"/>
                  </a:lnTo>
                  <a:lnTo>
                    <a:pt x="3856" y="16312"/>
                  </a:lnTo>
                  <a:lnTo>
                    <a:pt x="3890" y="16267"/>
                  </a:lnTo>
                  <a:lnTo>
                    <a:pt x="3902" y="16199"/>
                  </a:lnTo>
                  <a:lnTo>
                    <a:pt x="3890" y="16164"/>
                  </a:lnTo>
                  <a:lnTo>
                    <a:pt x="3879" y="16130"/>
                  </a:lnTo>
                  <a:lnTo>
                    <a:pt x="5915" y="14959"/>
                  </a:lnTo>
                  <a:lnTo>
                    <a:pt x="5949" y="14993"/>
                  </a:lnTo>
                  <a:lnTo>
                    <a:pt x="5995" y="15027"/>
                  </a:lnTo>
                  <a:lnTo>
                    <a:pt x="6040" y="15050"/>
                  </a:lnTo>
                  <a:lnTo>
                    <a:pt x="6143" y="15050"/>
                  </a:lnTo>
                  <a:lnTo>
                    <a:pt x="6188" y="15027"/>
                  </a:lnTo>
                  <a:lnTo>
                    <a:pt x="6234" y="15004"/>
                  </a:lnTo>
                  <a:lnTo>
                    <a:pt x="6256" y="14959"/>
                  </a:lnTo>
                  <a:close/>
                  <a:moveTo>
                    <a:pt x="6256" y="23172"/>
                  </a:moveTo>
                  <a:lnTo>
                    <a:pt x="8259" y="24332"/>
                  </a:lnTo>
                  <a:lnTo>
                    <a:pt x="8247" y="24366"/>
                  </a:lnTo>
                  <a:lnTo>
                    <a:pt x="8236" y="24412"/>
                  </a:lnTo>
                  <a:lnTo>
                    <a:pt x="8247" y="24446"/>
                  </a:lnTo>
                  <a:lnTo>
                    <a:pt x="8259" y="24491"/>
                  </a:lnTo>
                  <a:lnTo>
                    <a:pt x="8270" y="24525"/>
                  </a:lnTo>
                  <a:lnTo>
                    <a:pt x="8293" y="24548"/>
                  </a:lnTo>
                  <a:lnTo>
                    <a:pt x="8327" y="24582"/>
                  </a:lnTo>
                  <a:lnTo>
                    <a:pt x="8361" y="24605"/>
                  </a:lnTo>
                  <a:lnTo>
                    <a:pt x="8395" y="24616"/>
                  </a:lnTo>
                  <a:lnTo>
                    <a:pt x="8429" y="24628"/>
                  </a:lnTo>
                  <a:lnTo>
                    <a:pt x="8429" y="26960"/>
                  </a:lnTo>
                  <a:lnTo>
                    <a:pt x="8395" y="26960"/>
                  </a:lnTo>
                  <a:lnTo>
                    <a:pt x="8361" y="26982"/>
                  </a:lnTo>
                  <a:lnTo>
                    <a:pt x="8304" y="27028"/>
                  </a:lnTo>
                  <a:lnTo>
                    <a:pt x="8281" y="27051"/>
                  </a:lnTo>
                  <a:lnTo>
                    <a:pt x="8259" y="27085"/>
                  </a:lnTo>
                  <a:lnTo>
                    <a:pt x="8247" y="27130"/>
                  </a:lnTo>
                  <a:lnTo>
                    <a:pt x="8247" y="27164"/>
                  </a:lnTo>
                  <a:lnTo>
                    <a:pt x="8247" y="27199"/>
                  </a:lnTo>
                  <a:lnTo>
                    <a:pt x="8259" y="27244"/>
                  </a:lnTo>
                  <a:lnTo>
                    <a:pt x="6291" y="28382"/>
                  </a:lnTo>
                  <a:lnTo>
                    <a:pt x="6256" y="28336"/>
                  </a:lnTo>
                  <a:lnTo>
                    <a:pt x="6200" y="28302"/>
                  </a:lnTo>
                  <a:lnTo>
                    <a:pt x="6154" y="28279"/>
                  </a:lnTo>
                  <a:lnTo>
                    <a:pt x="6086" y="28268"/>
                  </a:lnTo>
                  <a:lnTo>
                    <a:pt x="6029" y="28279"/>
                  </a:lnTo>
                  <a:lnTo>
                    <a:pt x="5972" y="28302"/>
                  </a:lnTo>
                  <a:lnTo>
                    <a:pt x="5927" y="28336"/>
                  </a:lnTo>
                  <a:lnTo>
                    <a:pt x="5892" y="28382"/>
                  </a:lnTo>
                  <a:lnTo>
                    <a:pt x="3890" y="27233"/>
                  </a:lnTo>
                  <a:lnTo>
                    <a:pt x="3902" y="27164"/>
                  </a:lnTo>
                  <a:lnTo>
                    <a:pt x="3890" y="27096"/>
                  </a:lnTo>
                  <a:lnTo>
                    <a:pt x="3856" y="27039"/>
                  </a:lnTo>
                  <a:lnTo>
                    <a:pt x="3799" y="27005"/>
                  </a:lnTo>
                  <a:lnTo>
                    <a:pt x="3743" y="26982"/>
                  </a:lnTo>
                  <a:lnTo>
                    <a:pt x="3743" y="24571"/>
                  </a:lnTo>
                  <a:lnTo>
                    <a:pt x="3799" y="24559"/>
                  </a:lnTo>
                  <a:lnTo>
                    <a:pt x="3845" y="24525"/>
                  </a:lnTo>
                  <a:lnTo>
                    <a:pt x="3879" y="24468"/>
                  </a:lnTo>
                  <a:lnTo>
                    <a:pt x="3890" y="24412"/>
                  </a:lnTo>
                  <a:lnTo>
                    <a:pt x="3879" y="24343"/>
                  </a:lnTo>
                  <a:lnTo>
                    <a:pt x="5915" y="23172"/>
                  </a:lnTo>
                  <a:lnTo>
                    <a:pt x="5949" y="23206"/>
                  </a:lnTo>
                  <a:lnTo>
                    <a:pt x="5995" y="23240"/>
                  </a:lnTo>
                  <a:lnTo>
                    <a:pt x="6040" y="23251"/>
                  </a:lnTo>
                  <a:lnTo>
                    <a:pt x="6086" y="23263"/>
                  </a:lnTo>
                  <a:lnTo>
                    <a:pt x="6143" y="23251"/>
                  </a:lnTo>
                  <a:lnTo>
                    <a:pt x="6188" y="23240"/>
                  </a:lnTo>
                  <a:lnTo>
                    <a:pt x="6222" y="23206"/>
                  </a:lnTo>
                  <a:lnTo>
                    <a:pt x="6256" y="23172"/>
                  </a:lnTo>
                  <a:close/>
                  <a:moveTo>
                    <a:pt x="5949" y="31362"/>
                  </a:moveTo>
                  <a:lnTo>
                    <a:pt x="5972" y="31396"/>
                  </a:lnTo>
                  <a:lnTo>
                    <a:pt x="6006" y="31419"/>
                  </a:lnTo>
                  <a:lnTo>
                    <a:pt x="6052" y="31442"/>
                  </a:lnTo>
                  <a:lnTo>
                    <a:pt x="6131" y="31442"/>
                  </a:lnTo>
                  <a:lnTo>
                    <a:pt x="6177" y="31419"/>
                  </a:lnTo>
                  <a:lnTo>
                    <a:pt x="6211" y="31396"/>
                  </a:lnTo>
                  <a:lnTo>
                    <a:pt x="6234" y="31373"/>
                  </a:lnTo>
                  <a:lnTo>
                    <a:pt x="8259" y="32545"/>
                  </a:lnTo>
                  <a:lnTo>
                    <a:pt x="8247" y="32579"/>
                  </a:lnTo>
                  <a:lnTo>
                    <a:pt x="8247" y="32625"/>
                  </a:lnTo>
                  <a:lnTo>
                    <a:pt x="8247" y="32659"/>
                  </a:lnTo>
                  <a:lnTo>
                    <a:pt x="8259" y="32693"/>
                  </a:lnTo>
                  <a:lnTo>
                    <a:pt x="8304" y="32761"/>
                  </a:lnTo>
                  <a:lnTo>
                    <a:pt x="8361" y="32807"/>
                  </a:lnTo>
                  <a:lnTo>
                    <a:pt x="8395" y="32818"/>
                  </a:lnTo>
                  <a:lnTo>
                    <a:pt x="8429" y="32829"/>
                  </a:lnTo>
                  <a:lnTo>
                    <a:pt x="8429" y="35173"/>
                  </a:lnTo>
                  <a:lnTo>
                    <a:pt x="8395" y="35173"/>
                  </a:lnTo>
                  <a:lnTo>
                    <a:pt x="8361" y="35195"/>
                  </a:lnTo>
                  <a:lnTo>
                    <a:pt x="8304" y="35241"/>
                  </a:lnTo>
                  <a:lnTo>
                    <a:pt x="8259" y="35298"/>
                  </a:lnTo>
                  <a:lnTo>
                    <a:pt x="8259" y="35332"/>
                  </a:lnTo>
                  <a:lnTo>
                    <a:pt x="8247" y="35377"/>
                  </a:lnTo>
                  <a:lnTo>
                    <a:pt x="8259" y="35412"/>
                  </a:lnTo>
                  <a:lnTo>
                    <a:pt x="8259" y="35446"/>
                  </a:lnTo>
                  <a:lnTo>
                    <a:pt x="6234" y="36617"/>
                  </a:lnTo>
                  <a:lnTo>
                    <a:pt x="6211" y="36595"/>
                  </a:lnTo>
                  <a:lnTo>
                    <a:pt x="6177" y="36572"/>
                  </a:lnTo>
                  <a:lnTo>
                    <a:pt x="6131" y="36549"/>
                  </a:lnTo>
                  <a:lnTo>
                    <a:pt x="6052" y="36549"/>
                  </a:lnTo>
                  <a:lnTo>
                    <a:pt x="6006" y="36572"/>
                  </a:lnTo>
                  <a:lnTo>
                    <a:pt x="5972" y="36595"/>
                  </a:lnTo>
                  <a:lnTo>
                    <a:pt x="5949" y="36629"/>
                  </a:lnTo>
                  <a:lnTo>
                    <a:pt x="3925" y="35457"/>
                  </a:lnTo>
                  <a:lnTo>
                    <a:pt x="3936" y="35423"/>
                  </a:lnTo>
                  <a:lnTo>
                    <a:pt x="3936" y="35377"/>
                  </a:lnTo>
                  <a:lnTo>
                    <a:pt x="3936" y="35332"/>
                  </a:lnTo>
                  <a:lnTo>
                    <a:pt x="3925" y="35298"/>
                  </a:lnTo>
                  <a:lnTo>
                    <a:pt x="3902" y="35264"/>
                  </a:lnTo>
                  <a:lnTo>
                    <a:pt x="3879" y="35230"/>
                  </a:lnTo>
                  <a:lnTo>
                    <a:pt x="3845" y="35207"/>
                  </a:lnTo>
                  <a:lnTo>
                    <a:pt x="3811" y="35184"/>
                  </a:lnTo>
                  <a:lnTo>
                    <a:pt x="3777" y="35173"/>
                  </a:lnTo>
                  <a:lnTo>
                    <a:pt x="3743" y="35161"/>
                  </a:lnTo>
                  <a:lnTo>
                    <a:pt x="3743" y="32818"/>
                  </a:lnTo>
                  <a:lnTo>
                    <a:pt x="3777" y="32807"/>
                  </a:lnTo>
                  <a:lnTo>
                    <a:pt x="3811" y="32795"/>
                  </a:lnTo>
                  <a:lnTo>
                    <a:pt x="3868" y="32750"/>
                  </a:lnTo>
                  <a:lnTo>
                    <a:pt x="3902" y="32693"/>
                  </a:lnTo>
                  <a:lnTo>
                    <a:pt x="3913" y="32659"/>
                  </a:lnTo>
                  <a:lnTo>
                    <a:pt x="3913" y="32625"/>
                  </a:lnTo>
                  <a:lnTo>
                    <a:pt x="3913" y="32579"/>
                  </a:lnTo>
                  <a:lnTo>
                    <a:pt x="3902" y="32545"/>
                  </a:lnTo>
                  <a:lnTo>
                    <a:pt x="5949" y="31362"/>
                  </a:lnTo>
                  <a:close/>
                  <a:moveTo>
                    <a:pt x="8634" y="35491"/>
                  </a:moveTo>
                  <a:lnTo>
                    <a:pt x="10647" y="36651"/>
                  </a:lnTo>
                  <a:lnTo>
                    <a:pt x="10636" y="36720"/>
                  </a:lnTo>
                  <a:lnTo>
                    <a:pt x="10647" y="36788"/>
                  </a:lnTo>
                  <a:lnTo>
                    <a:pt x="10681" y="36845"/>
                  </a:lnTo>
                  <a:lnTo>
                    <a:pt x="10738" y="36890"/>
                  </a:lnTo>
                  <a:lnTo>
                    <a:pt x="10807" y="36913"/>
                  </a:lnTo>
                  <a:lnTo>
                    <a:pt x="10807" y="39279"/>
                  </a:lnTo>
                  <a:lnTo>
                    <a:pt x="10738" y="39302"/>
                  </a:lnTo>
                  <a:lnTo>
                    <a:pt x="10681" y="39347"/>
                  </a:lnTo>
                  <a:lnTo>
                    <a:pt x="10636" y="39404"/>
                  </a:lnTo>
                  <a:lnTo>
                    <a:pt x="10625" y="39438"/>
                  </a:lnTo>
                  <a:lnTo>
                    <a:pt x="10625" y="39484"/>
                  </a:lnTo>
                  <a:lnTo>
                    <a:pt x="10625" y="39518"/>
                  </a:lnTo>
                  <a:lnTo>
                    <a:pt x="10636" y="39552"/>
                  </a:lnTo>
                  <a:lnTo>
                    <a:pt x="8668" y="40690"/>
                  </a:lnTo>
                  <a:lnTo>
                    <a:pt x="8623" y="40644"/>
                  </a:lnTo>
                  <a:lnTo>
                    <a:pt x="8577" y="40610"/>
                  </a:lnTo>
                  <a:lnTo>
                    <a:pt x="8520" y="40587"/>
                  </a:lnTo>
                  <a:lnTo>
                    <a:pt x="8395" y="40587"/>
                  </a:lnTo>
                  <a:lnTo>
                    <a:pt x="8338" y="40610"/>
                  </a:lnTo>
                  <a:lnTo>
                    <a:pt x="8293" y="40644"/>
                  </a:lnTo>
                  <a:lnTo>
                    <a:pt x="8247" y="40690"/>
                  </a:lnTo>
                  <a:lnTo>
                    <a:pt x="6313" y="39575"/>
                  </a:lnTo>
                  <a:lnTo>
                    <a:pt x="6336" y="39529"/>
                  </a:lnTo>
                  <a:lnTo>
                    <a:pt x="6336" y="39484"/>
                  </a:lnTo>
                  <a:lnTo>
                    <a:pt x="6336" y="39438"/>
                  </a:lnTo>
                  <a:lnTo>
                    <a:pt x="6325" y="39393"/>
                  </a:lnTo>
                  <a:lnTo>
                    <a:pt x="6302" y="39347"/>
                  </a:lnTo>
                  <a:lnTo>
                    <a:pt x="6268" y="39313"/>
                  </a:lnTo>
                  <a:lnTo>
                    <a:pt x="6234" y="39279"/>
                  </a:lnTo>
                  <a:lnTo>
                    <a:pt x="6200" y="39256"/>
                  </a:lnTo>
                  <a:lnTo>
                    <a:pt x="6154" y="39245"/>
                  </a:lnTo>
                  <a:lnTo>
                    <a:pt x="6109" y="39234"/>
                  </a:lnTo>
                  <a:lnTo>
                    <a:pt x="6109" y="36902"/>
                  </a:lnTo>
                  <a:lnTo>
                    <a:pt x="6165" y="36879"/>
                  </a:lnTo>
                  <a:lnTo>
                    <a:pt x="6222" y="36845"/>
                  </a:lnTo>
                  <a:lnTo>
                    <a:pt x="6256" y="36788"/>
                  </a:lnTo>
                  <a:lnTo>
                    <a:pt x="6268" y="36720"/>
                  </a:lnTo>
                  <a:lnTo>
                    <a:pt x="6256" y="36663"/>
                  </a:lnTo>
                  <a:lnTo>
                    <a:pt x="8281" y="35491"/>
                  </a:lnTo>
                  <a:lnTo>
                    <a:pt x="8315" y="35525"/>
                  </a:lnTo>
                  <a:lnTo>
                    <a:pt x="8361" y="35559"/>
                  </a:lnTo>
                  <a:lnTo>
                    <a:pt x="8406" y="35582"/>
                  </a:lnTo>
                  <a:lnTo>
                    <a:pt x="8509" y="35582"/>
                  </a:lnTo>
                  <a:lnTo>
                    <a:pt x="8566" y="35559"/>
                  </a:lnTo>
                  <a:lnTo>
                    <a:pt x="8600" y="35537"/>
                  </a:lnTo>
                  <a:lnTo>
                    <a:pt x="8634" y="35491"/>
                  </a:lnTo>
                  <a:close/>
                  <a:moveTo>
                    <a:pt x="3538" y="35491"/>
                  </a:moveTo>
                  <a:lnTo>
                    <a:pt x="3572" y="35537"/>
                  </a:lnTo>
                  <a:lnTo>
                    <a:pt x="3617" y="35571"/>
                  </a:lnTo>
                  <a:lnTo>
                    <a:pt x="3663" y="35582"/>
                  </a:lnTo>
                  <a:lnTo>
                    <a:pt x="3720" y="35594"/>
                  </a:lnTo>
                  <a:lnTo>
                    <a:pt x="3777" y="35582"/>
                  </a:lnTo>
                  <a:lnTo>
                    <a:pt x="3822" y="35571"/>
                  </a:lnTo>
                  <a:lnTo>
                    <a:pt x="3868" y="35537"/>
                  </a:lnTo>
                  <a:lnTo>
                    <a:pt x="3902" y="35503"/>
                  </a:lnTo>
                  <a:lnTo>
                    <a:pt x="5927" y="36663"/>
                  </a:lnTo>
                  <a:lnTo>
                    <a:pt x="5915" y="36720"/>
                  </a:lnTo>
                  <a:lnTo>
                    <a:pt x="5927" y="36788"/>
                  </a:lnTo>
                  <a:lnTo>
                    <a:pt x="5961" y="36833"/>
                  </a:lnTo>
                  <a:lnTo>
                    <a:pt x="6006" y="36879"/>
                  </a:lnTo>
                  <a:lnTo>
                    <a:pt x="6063" y="36902"/>
                  </a:lnTo>
                  <a:lnTo>
                    <a:pt x="6063" y="39234"/>
                  </a:lnTo>
                  <a:lnTo>
                    <a:pt x="6018" y="39245"/>
                  </a:lnTo>
                  <a:lnTo>
                    <a:pt x="5972" y="39256"/>
                  </a:lnTo>
                  <a:lnTo>
                    <a:pt x="5938" y="39279"/>
                  </a:lnTo>
                  <a:lnTo>
                    <a:pt x="5904" y="39313"/>
                  </a:lnTo>
                  <a:lnTo>
                    <a:pt x="5881" y="39347"/>
                  </a:lnTo>
                  <a:lnTo>
                    <a:pt x="5858" y="39393"/>
                  </a:lnTo>
                  <a:lnTo>
                    <a:pt x="5847" y="39438"/>
                  </a:lnTo>
                  <a:lnTo>
                    <a:pt x="5847" y="39484"/>
                  </a:lnTo>
                  <a:lnTo>
                    <a:pt x="5847" y="39529"/>
                  </a:lnTo>
                  <a:lnTo>
                    <a:pt x="5858" y="39575"/>
                  </a:lnTo>
                  <a:lnTo>
                    <a:pt x="3856" y="40735"/>
                  </a:lnTo>
                  <a:lnTo>
                    <a:pt x="3834" y="40701"/>
                  </a:lnTo>
                  <a:lnTo>
                    <a:pt x="3799" y="40678"/>
                  </a:lnTo>
                  <a:lnTo>
                    <a:pt x="3765" y="40667"/>
                  </a:lnTo>
                  <a:lnTo>
                    <a:pt x="3720" y="40656"/>
                  </a:lnTo>
                  <a:lnTo>
                    <a:pt x="3674" y="40667"/>
                  </a:lnTo>
                  <a:lnTo>
                    <a:pt x="3640" y="40678"/>
                  </a:lnTo>
                  <a:lnTo>
                    <a:pt x="3606" y="40701"/>
                  </a:lnTo>
                  <a:lnTo>
                    <a:pt x="3583" y="40735"/>
                  </a:lnTo>
                  <a:lnTo>
                    <a:pt x="1547" y="39552"/>
                  </a:lnTo>
                  <a:lnTo>
                    <a:pt x="1547" y="39518"/>
                  </a:lnTo>
                  <a:lnTo>
                    <a:pt x="1558" y="39484"/>
                  </a:lnTo>
                  <a:lnTo>
                    <a:pt x="1558" y="39438"/>
                  </a:lnTo>
                  <a:lnTo>
                    <a:pt x="1547" y="39404"/>
                  </a:lnTo>
                  <a:lnTo>
                    <a:pt x="1524" y="39370"/>
                  </a:lnTo>
                  <a:lnTo>
                    <a:pt x="1502" y="39336"/>
                  </a:lnTo>
                  <a:lnTo>
                    <a:pt x="1479" y="39313"/>
                  </a:lnTo>
                  <a:lnTo>
                    <a:pt x="1445" y="39302"/>
                  </a:lnTo>
                  <a:lnTo>
                    <a:pt x="1411" y="39279"/>
                  </a:lnTo>
                  <a:lnTo>
                    <a:pt x="1365" y="39279"/>
                  </a:lnTo>
                  <a:lnTo>
                    <a:pt x="1365" y="36970"/>
                  </a:lnTo>
                  <a:lnTo>
                    <a:pt x="1411" y="36959"/>
                  </a:lnTo>
                  <a:lnTo>
                    <a:pt x="1456" y="36947"/>
                  </a:lnTo>
                  <a:lnTo>
                    <a:pt x="1490" y="36913"/>
                  </a:lnTo>
                  <a:lnTo>
                    <a:pt x="1524" y="36890"/>
                  </a:lnTo>
                  <a:lnTo>
                    <a:pt x="1558" y="36856"/>
                  </a:lnTo>
                  <a:lnTo>
                    <a:pt x="1581" y="36811"/>
                  </a:lnTo>
                  <a:lnTo>
                    <a:pt x="1593" y="36765"/>
                  </a:lnTo>
                  <a:lnTo>
                    <a:pt x="1593" y="36720"/>
                  </a:lnTo>
                  <a:lnTo>
                    <a:pt x="1593" y="36674"/>
                  </a:lnTo>
                  <a:lnTo>
                    <a:pt x="1570" y="36629"/>
                  </a:lnTo>
                  <a:lnTo>
                    <a:pt x="3538" y="35491"/>
                  </a:lnTo>
                  <a:close/>
                  <a:moveTo>
                    <a:pt x="3640" y="0"/>
                  </a:moveTo>
                  <a:lnTo>
                    <a:pt x="3697" y="11"/>
                  </a:lnTo>
                  <a:lnTo>
                    <a:pt x="3697" y="2298"/>
                  </a:lnTo>
                  <a:lnTo>
                    <a:pt x="3652" y="2309"/>
                  </a:lnTo>
                  <a:lnTo>
                    <a:pt x="3606" y="2332"/>
                  </a:lnTo>
                  <a:lnTo>
                    <a:pt x="3572" y="2355"/>
                  </a:lnTo>
                  <a:lnTo>
                    <a:pt x="3538" y="2377"/>
                  </a:lnTo>
                  <a:lnTo>
                    <a:pt x="3515" y="2412"/>
                  </a:lnTo>
                  <a:lnTo>
                    <a:pt x="3504" y="2446"/>
                  </a:lnTo>
                  <a:lnTo>
                    <a:pt x="3492" y="2491"/>
                  </a:lnTo>
                  <a:lnTo>
                    <a:pt x="3481" y="2537"/>
                  </a:lnTo>
                  <a:lnTo>
                    <a:pt x="3481" y="2571"/>
                  </a:lnTo>
                  <a:lnTo>
                    <a:pt x="3492" y="2616"/>
                  </a:lnTo>
                  <a:lnTo>
                    <a:pt x="1490" y="3777"/>
                  </a:lnTo>
                  <a:lnTo>
                    <a:pt x="1456" y="3754"/>
                  </a:lnTo>
                  <a:lnTo>
                    <a:pt x="1422" y="3731"/>
                  </a:lnTo>
                  <a:lnTo>
                    <a:pt x="1388" y="3720"/>
                  </a:lnTo>
                  <a:lnTo>
                    <a:pt x="1354" y="3708"/>
                  </a:lnTo>
                  <a:lnTo>
                    <a:pt x="1308" y="3720"/>
                  </a:lnTo>
                  <a:lnTo>
                    <a:pt x="1274" y="3731"/>
                  </a:lnTo>
                  <a:lnTo>
                    <a:pt x="1240" y="3754"/>
                  </a:lnTo>
                  <a:lnTo>
                    <a:pt x="1217" y="3777"/>
                  </a:lnTo>
                  <a:lnTo>
                    <a:pt x="0" y="3083"/>
                  </a:lnTo>
                  <a:lnTo>
                    <a:pt x="0" y="3140"/>
                  </a:lnTo>
                  <a:lnTo>
                    <a:pt x="1194" y="3822"/>
                  </a:lnTo>
                  <a:lnTo>
                    <a:pt x="1183" y="3879"/>
                  </a:lnTo>
                  <a:lnTo>
                    <a:pt x="1194" y="3947"/>
                  </a:lnTo>
                  <a:lnTo>
                    <a:pt x="1217" y="3993"/>
                  </a:lnTo>
                  <a:lnTo>
                    <a:pt x="1263" y="4027"/>
                  </a:lnTo>
                  <a:lnTo>
                    <a:pt x="1320" y="4050"/>
                  </a:lnTo>
                  <a:lnTo>
                    <a:pt x="1320" y="6404"/>
                  </a:lnTo>
                  <a:lnTo>
                    <a:pt x="1274" y="6416"/>
                  </a:lnTo>
                  <a:lnTo>
                    <a:pt x="1240" y="6427"/>
                  </a:lnTo>
                  <a:lnTo>
                    <a:pt x="1206" y="6450"/>
                  </a:lnTo>
                  <a:lnTo>
                    <a:pt x="1172" y="6484"/>
                  </a:lnTo>
                  <a:lnTo>
                    <a:pt x="1149" y="6518"/>
                  </a:lnTo>
                  <a:lnTo>
                    <a:pt x="1126" y="6552"/>
                  </a:lnTo>
                  <a:lnTo>
                    <a:pt x="1115" y="6598"/>
                  </a:lnTo>
                  <a:lnTo>
                    <a:pt x="1115" y="6643"/>
                  </a:lnTo>
                  <a:lnTo>
                    <a:pt x="1115" y="6677"/>
                  </a:lnTo>
                  <a:lnTo>
                    <a:pt x="1126" y="6723"/>
                  </a:lnTo>
                  <a:lnTo>
                    <a:pt x="0" y="7371"/>
                  </a:lnTo>
                  <a:lnTo>
                    <a:pt x="0" y="7428"/>
                  </a:lnTo>
                  <a:lnTo>
                    <a:pt x="1149" y="6768"/>
                  </a:lnTo>
                  <a:lnTo>
                    <a:pt x="1183" y="6814"/>
                  </a:lnTo>
                  <a:lnTo>
                    <a:pt x="1229" y="6848"/>
                  </a:lnTo>
                  <a:lnTo>
                    <a:pt x="1285" y="6871"/>
                  </a:lnTo>
                  <a:lnTo>
                    <a:pt x="1354" y="6882"/>
                  </a:lnTo>
                  <a:lnTo>
                    <a:pt x="1411" y="6871"/>
                  </a:lnTo>
                  <a:lnTo>
                    <a:pt x="1467" y="6848"/>
                  </a:lnTo>
                  <a:lnTo>
                    <a:pt x="1513" y="6814"/>
                  </a:lnTo>
                  <a:lnTo>
                    <a:pt x="1558" y="6768"/>
                  </a:lnTo>
                  <a:lnTo>
                    <a:pt x="3538" y="7917"/>
                  </a:lnTo>
                  <a:lnTo>
                    <a:pt x="3526" y="7951"/>
                  </a:lnTo>
                  <a:lnTo>
                    <a:pt x="3526" y="7986"/>
                  </a:lnTo>
                  <a:lnTo>
                    <a:pt x="3526" y="8031"/>
                  </a:lnTo>
                  <a:lnTo>
                    <a:pt x="3538" y="8065"/>
                  </a:lnTo>
                  <a:lnTo>
                    <a:pt x="3561" y="8099"/>
                  </a:lnTo>
                  <a:lnTo>
                    <a:pt x="3583" y="8122"/>
                  </a:lnTo>
                  <a:lnTo>
                    <a:pt x="3617" y="8145"/>
                  </a:lnTo>
                  <a:lnTo>
                    <a:pt x="3640" y="8168"/>
                  </a:lnTo>
                  <a:lnTo>
                    <a:pt x="3686" y="8179"/>
                  </a:lnTo>
                  <a:lnTo>
                    <a:pt x="3754" y="8179"/>
                  </a:lnTo>
                  <a:lnTo>
                    <a:pt x="3799" y="8168"/>
                  </a:lnTo>
                  <a:lnTo>
                    <a:pt x="3834" y="8145"/>
                  </a:lnTo>
                  <a:lnTo>
                    <a:pt x="3856" y="8122"/>
                  </a:lnTo>
                  <a:lnTo>
                    <a:pt x="3879" y="8099"/>
                  </a:lnTo>
                  <a:lnTo>
                    <a:pt x="3902" y="8065"/>
                  </a:lnTo>
                  <a:lnTo>
                    <a:pt x="3913" y="8031"/>
                  </a:lnTo>
                  <a:lnTo>
                    <a:pt x="3913" y="7986"/>
                  </a:lnTo>
                  <a:lnTo>
                    <a:pt x="3913" y="7951"/>
                  </a:lnTo>
                  <a:lnTo>
                    <a:pt x="3902" y="7906"/>
                  </a:lnTo>
                  <a:lnTo>
                    <a:pt x="5938" y="6734"/>
                  </a:lnTo>
                  <a:lnTo>
                    <a:pt x="5972" y="6768"/>
                  </a:lnTo>
                  <a:lnTo>
                    <a:pt x="6006" y="6791"/>
                  </a:lnTo>
                  <a:lnTo>
                    <a:pt x="6040" y="6814"/>
                  </a:lnTo>
                  <a:lnTo>
                    <a:pt x="6131" y="6814"/>
                  </a:lnTo>
                  <a:lnTo>
                    <a:pt x="6177" y="6791"/>
                  </a:lnTo>
                  <a:lnTo>
                    <a:pt x="6211" y="6768"/>
                  </a:lnTo>
                  <a:lnTo>
                    <a:pt x="6234" y="6734"/>
                  </a:lnTo>
                  <a:lnTo>
                    <a:pt x="8270" y="7906"/>
                  </a:lnTo>
                  <a:lnTo>
                    <a:pt x="8259" y="7951"/>
                  </a:lnTo>
                  <a:lnTo>
                    <a:pt x="8247" y="7986"/>
                  </a:lnTo>
                  <a:lnTo>
                    <a:pt x="8259" y="8031"/>
                  </a:lnTo>
                  <a:lnTo>
                    <a:pt x="8270" y="8065"/>
                  </a:lnTo>
                  <a:lnTo>
                    <a:pt x="8304" y="8122"/>
                  </a:lnTo>
                  <a:lnTo>
                    <a:pt x="8361" y="8168"/>
                  </a:lnTo>
                  <a:lnTo>
                    <a:pt x="8395" y="8190"/>
                  </a:lnTo>
                  <a:lnTo>
                    <a:pt x="8429" y="8190"/>
                  </a:lnTo>
                  <a:lnTo>
                    <a:pt x="8429" y="10568"/>
                  </a:lnTo>
                  <a:lnTo>
                    <a:pt x="8372" y="10590"/>
                  </a:lnTo>
                  <a:lnTo>
                    <a:pt x="8327" y="10625"/>
                  </a:lnTo>
                  <a:lnTo>
                    <a:pt x="8293" y="10681"/>
                  </a:lnTo>
                  <a:lnTo>
                    <a:pt x="8281" y="10750"/>
                  </a:lnTo>
                  <a:lnTo>
                    <a:pt x="8293" y="10795"/>
                  </a:lnTo>
                  <a:lnTo>
                    <a:pt x="6291" y="11956"/>
                  </a:lnTo>
                  <a:lnTo>
                    <a:pt x="6256" y="11910"/>
                  </a:lnTo>
                  <a:lnTo>
                    <a:pt x="6211" y="11876"/>
                  </a:lnTo>
                  <a:lnTo>
                    <a:pt x="6154" y="11853"/>
                  </a:lnTo>
                  <a:lnTo>
                    <a:pt x="6086" y="11842"/>
                  </a:lnTo>
                  <a:lnTo>
                    <a:pt x="6040" y="11853"/>
                  </a:lnTo>
                  <a:lnTo>
                    <a:pt x="5995" y="11865"/>
                  </a:lnTo>
                  <a:lnTo>
                    <a:pt x="5949" y="11887"/>
                  </a:lnTo>
                  <a:lnTo>
                    <a:pt x="5915" y="11921"/>
                  </a:lnTo>
                  <a:lnTo>
                    <a:pt x="5881" y="11956"/>
                  </a:lnTo>
                  <a:lnTo>
                    <a:pt x="5858" y="12001"/>
                  </a:lnTo>
                  <a:lnTo>
                    <a:pt x="5847" y="12047"/>
                  </a:lnTo>
                  <a:lnTo>
                    <a:pt x="5847" y="12092"/>
                  </a:lnTo>
                  <a:lnTo>
                    <a:pt x="5847" y="12138"/>
                  </a:lnTo>
                  <a:lnTo>
                    <a:pt x="5858" y="12183"/>
                  </a:lnTo>
                  <a:lnTo>
                    <a:pt x="5881" y="12217"/>
                  </a:lnTo>
                  <a:lnTo>
                    <a:pt x="5904" y="12263"/>
                  </a:lnTo>
                  <a:lnTo>
                    <a:pt x="5938" y="12285"/>
                  </a:lnTo>
                  <a:lnTo>
                    <a:pt x="5972" y="12308"/>
                  </a:lnTo>
                  <a:lnTo>
                    <a:pt x="6018" y="12331"/>
                  </a:lnTo>
                  <a:lnTo>
                    <a:pt x="6063" y="12342"/>
                  </a:lnTo>
                  <a:lnTo>
                    <a:pt x="6063" y="14651"/>
                  </a:lnTo>
                  <a:lnTo>
                    <a:pt x="5995" y="14674"/>
                  </a:lnTo>
                  <a:lnTo>
                    <a:pt x="5938" y="14720"/>
                  </a:lnTo>
                  <a:lnTo>
                    <a:pt x="5904" y="14777"/>
                  </a:lnTo>
                  <a:lnTo>
                    <a:pt x="5892" y="14811"/>
                  </a:lnTo>
                  <a:lnTo>
                    <a:pt x="5881" y="14845"/>
                  </a:lnTo>
                  <a:lnTo>
                    <a:pt x="5904" y="14913"/>
                  </a:lnTo>
                  <a:lnTo>
                    <a:pt x="3856" y="16096"/>
                  </a:lnTo>
                  <a:lnTo>
                    <a:pt x="3834" y="16062"/>
                  </a:lnTo>
                  <a:lnTo>
                    <a:pt x="3799" y="16039"/>
                  </a:lnTo>
                  <a:lnTo>
                    <a:pt x="3765" y="16028"/>
                  </a:lnTo>
                  <a:lnTo>
                    <a:pt x="3720" y="16017"/>
                  </a:lnTo>
                  <a:lnTo>
                    <a:pt x="3674" y="16028"/>
                  </a:lnTo>
                  <a:lnTo>
                    <a:pt x="3640" y="16039"/>
                  </a:lnTo>
                  <a:lnTo>
                    <a:pt x="3606" y="16062"/>
                  </a:lnTo>
                  <a:lnTo>
                    <a:pt x="3572" y="16096"/>
                  </a:lnTo>
                  <a:lnTo>
                    <a:pt x="1547" y="14924"/>
                  </a:lnTo>
                  <a:lnTo>
                    <a:pt x="1547" y="14890"/>
                  </a:lnTo>
                  <a:lnTo>
                    <a:pt x="1558" y="14845"/>
                  </a:lnTo>
                  <a:lnTo>
                    <a:pt x="1547" y="14811"/>
                  </a:lnTo>
                  <a:lnTo>
                    <a:pt x="1536" y="14765"/>
                  </a:lnTo>
                  <a:lnTo>
                    <a:pt x="1524" y="14731"/>
                  </a:lnTo>
                  <a:lnTo>
                    <a:pt x="1502" y="14708"/>
                  </a:lnTo>
                  <a:lnTo>
                    <a:pt x="1467" y="14674"/>
                  </a:lnTo>
                  <a:lnTo>
                    <a:pt x="1433" y="14663"/>
                  </a:lnTo>
                  <a:lnTo>
                    <a:pt x="1388" y="14651"/>
                  </a:lnTo>
                  <a:lnTo>
                    <a:pt x="1354" y="14640"/>
                  </a:lnTo>
                  <a:lnTo>
                    <a:pt x="1308" y="14651"/>
                  </a:lnTo>
                  <a:lnTo>
                    <a:pt x="1274" y="14663"/>
                  </a:lnTo>
                  <a:lnTo>
                    <a:pt x="1240" y="14674"/>
                  </a:lnTo>
                  <a:lnTo>
                    <a:pt x="1206" y="14708"/>
                  </a:lnTo>
                  <a:lnTo>
                    <a:pt x="1183" y="14731"/>
                  </a:lnTo>
                  <a:lnTo>
                    <a:pt x="1160" y="14765"/>
                  </a:lnTo>
                  <a:lnTo>
                    <a:pt x="1149" y="14811"/>
                  </a:lnTo>
                  <a:lnTo>
                    <a:pt x="1149" y="14845"/>
                  </a:lnTo>
                  <a:lnTo>
                    <a:pt x="1160" y="14913"/>
                  </a:lnTo>
                  <a:lnTo>
                    <a:pt x="0" y="15584"/>
                  </a:lnTo>
                  <a:lnTo>
                    <a:pt x="0" y="15641"/>
                  </a:lnTo>
                  <a:lnTo>
                    <a:pt x="1172" y="14959"/>
                  </a:lnTo>
                  <a:lnTo>
                    <a:pt x="1206" y="14993"/>
                  </a:lnTo>
                  <a:lnTo>
                    <a:pt x="1251" y="15027"/>
                  </a:lnTo>
                  <a:lnTo>
                    <a:pt x="1297" y="15050"/>
                  </a:lnTo>
                  <a:lnTo>
                    <a:pt x="1354" y="15061"/>
                  </a:lnTo>
                  <a:lnTo>
                    <a:pt x="1399" y="15050"/>
                  </a:lnTo>
                  <a:lnTo>
                    <a:pt x="1445" y="15027"/>
                  </a:lnTo>
                  <a:lnTo>
                    <a:pt x="1490" y="15004"/>
                  </a:lnTo>
                  <a:lnTo>
                    <a:pt x="1524" y="14959"/>
                  </a:lnTo>
                  <a:lnTo>
                    <a:pt x="3549" y="16142"/>
                  </a:lnTo>
                  <a:lnTo>
                    <a:pt x="3538" y="16199"/>
                  </a:lnTo>
                  <a:lnTo>
                    <a:pt x="3549" y="16267"/>
                  </a:lnTo>
                  <a:lnTo>
                    <a:pt x="3583" y="16312"/>
                  </a:lnTo>
                  <a:lnTo>
                    <a:pt x="3629" y="16358"/>
                  </a:lnTo>
                  <a:lnTo>
                    <a:pt x="3697" y="16369"/>
                  </a:lnTo>
                  <a:lnTo>
                    <a:pt x="3697" y="18769"/>
                  </a:lnTo>
                  <a:lnTo>
                    <a:pt x="3629" y="18792"/>
                  </a:lnTo>
                  <a:lnTo>
                    <a:pt x="3572" y="18826"/>
                  </a:lnTo>
                  <a:lnTo>
                    <a:pt x="3538" y="18883"/>
                  </a:lnTo>
                  <a:lnTo>
                    <a:pt x="3526" y="18951"/>
                  </a:lnTo>
                  <a:lnTo>
                    <a:pt x="3538" y="19020"/>
                  </a:lnTo>
                  <a:lnTo>
                    <a:pt x="1502" y="20191"/>
                  </a:lnTo>
                  <a:lnTo>
                    <a:pt x="1467" y="20169"/>
                  </a:lnTo>
                  <a:lnTo>
                    <a:pt x="1433" y="20134"/>
                  </a:lnTo>
                  <a:lnTo>
                    <a:pt x="1399" y="20123"/>
                  </a:lnTo>
                  <a:lnTo>
                    <a:pt x="1308" y="20123"/>
                  </a:lnTo>
                  <a:lnTo>
                    <a:pt x="1263" y="20146"/>
                  </a:lnTo>
                  <a:lnTo>
                    <a:pt x="1229" y="20169"/>
                  </a:lnTo>
                  <a:lnTo>
                    <a:pt x="1194" y="20203"/>
                  </a:lnTo>
                  <a:lnTo>
                    <a:pt x="0" y="19509"/>
                  </a:lnTo>
                  <a:lnTo>
                    <a:pt x="0" y="19554"/>
                  </a:lnTo>
                  <a:lnTo>
                    <a:pt x="1183" y="20237"/>
                  </a:lnTo>
                  <a:lnTo>
                    <a:pt x="1172" y="20305"/>
                  </a:lnTo>
                  <a:lnTo>
                    <a:pt x="1183" y="20362"/>
                  </a:lnTo>
                  <a:lnTo>
                    <a:pt x="1206" y="20419"/>
                  </a:lnTo>
                  <a:lnTo>
                    <a:pt x="1263" y="20464"/>
                  </a:lnTo>
                  <a:lnTo>
                    <a:pt x="1320" y="20487"/>
                  </a:lnTo>
                  <a:lnTo>
                    <a:pt x="1320" y="22830"/>
                  </a:lnTo>
                  <a:lnTo>
                    <a:pt x="1285" y="22842"/>
                  </a:lnTo>
                  <a:lnTo>
                    <a:pt x="1240" y="22865"/>
                  </a:lnTo>
                  <a:lnTo>
                    <a:pt x="1206" y="22887"/>
                  </a:lnTo>
                  <a:lnTo>
                    <a:pt x="1183" y="22910"/>
                  </a:lnTo>
                  <a:lnTo>
                    <a:pt x="1160" y="22944"/>
                  </a:lnTo>
                  <a:lnTo>
                    <a:pt x="1138" y="22978"/>
                  </a:lnTo>
                  <a:lnTo>
                    <a:pt x="1126" y="23012"/>
                  </a:lnTo>
                  <a:lnTo>
                    <a:pt x="1126" y="23058"/>
                  </a:lnTo>
                  <a:lnTo>
                    <a:pt x="1126" y="23103"/>
                  </a:lnTo>
                  <a:lnTo>
                    <a:pt x="1138" y="23138"/>
                  </a:lnTo>
                  <a:lnTo>
                    <a:pt x="0" y="23797"/>
                  </a:lnTo>
                  <a:lnTo>
                    <a:pt x="0" y="23843"/>
                  </a:lnTo>
                  <a:lnTo>
                    <a:pt x="1160" y="23183"/>
                  </a:lnTo>
                  <a:lnTo>
                    <a:pt x="1194" y="23229"/>
                  </a:lnTo>
                  <a:lnTo>
                    <a:pt x="1240" y="23263"/>
                  </a:lnTo>
                  <a:lnTo>
                    <a:pt x="1297" y="23285"/>
                  </a:lnTo>
                  <a:lnTo>
                    <a:pt x="1411" y="23285"/>
                  </a:lnTo>
                  <a:lnTo>
                    <a:pt x="1456" y="23263"/>
                  </a:lnTo>
                  <a:lnTo>
                    <a:pt x="1502" y="23229"/>
                  </a:lnTo>
                  <a:lnTo>
                    <a:pt x="1536" y="23183"/>
                  </a:lnTo>
                  <a:lnTo>
                    <a:pt x="3561" y="24355"/>
                  </a:lnTo>
                  <a:lnTo>
                    <a:pt x="3549" y="24412"/>
                  </a:lnTo>
                  <a:lnTo>
                    <a:pt x="3561" y="24468"/>
                  </a:lnTo>
                  <a:lnTo>
                    <a:pt x="3595" y="24514"/>
                  </a:lnTo>
                  <a:lnTo>
                    <a:pt x="3640" y="24548"/>
                  </a:lnTo>
                  <a:lnTo>
                    <a:pt x="3697" y="24571"/>
                  </a:lnTo>
                  <a:lnTo>
                    <a:pt x="3697" y="26982"/>
                  </a:lnTo>
                  <a:lnTo>
                    <a:pt x="3629" y="27005"/>
                  </a:lnTo>
                  <a:lnTo>
                    <a:pt x="3583" y="27051"/>
                  </a:lnTo>
                  <a:lnTo>
                    <a:pt x="3549" y="27096"/>
                  </a:lnTo>
                  <a:lnTo>
                    <a:pt x="3538" y="27164"/>
                  </a:lnTo>
                  <a:lnTo>
                    <a:pt x="3549" y="27221"/>
                  </a:lnTo>
                  <a:lnTo>
                    <a:pt x="1490" y="28416"/>
                  </a:lnTo>
                  <a:lnTo>
                    <a:pt x="1456" y="28382"/>
                  </a:lnTo>
                  <a:lnTo>
                    <a:pt x="1433" y="28359"/>
                  </a:lnTo>
                  <a:lnTo>
                    <a:pt x="1388" y="28347"/>
                  </a:lnTo>
                  <a:lnTo>
                    <a:pt x="1354" y="28336"/>
                  </a:lnTo>
                  <a:lnTo>
                    <a:pt x="1308" y="28347"/>
                  </a:lnTo>
                  <a:lnTo>
                    <a:pt x="1274" y="28359"/>
                  </a:lnTo>
                  <a:lnTo>
                    <a:pt x="1240" y="28382"/>
                  </a:lnTo>
                  <a:lnTo>
                    <a:pt x="1206" y="28416"/>
                  </a:lnTo>
                  <a:lnTo>
                    <a:pt x="0" y="27722"/>
                  </a:lnTo>
                  <a:lnTo>
                    <a:pt x="0" y="27767"/>
                  </a:lnTo>
                  <a:lnTo>
                    <a:pt x="1183" y="28461"/>
                  </a:lnTo>
                  <a:lnTo>
                    <a:pt x="1183" y="28518"/>
                  </a:lnTo>
                  <a:lnTo>
                    <a:pt x="1194" y="28575"/>
                  </a:lnTo>
                  <a:lnTo>
                    <a:pt x="1217" y="28620"/>
                  </a:lnTo>
                  <a:lnTo>
                    <a:pt x="1263" y="28666"/>
                  </a:lnTo>
                  <a:lnTo>
                    <a:pt x="1320" y="28677"/>
                  </a:lnTo>
                  <a:lnTo>
                    <a:pt x="1320" y="31032"/>
                  </a:lnTo>
                  <a:lnTo>
                    <a:pt x="1274" y="31043"/>
                  </a:lnTo>
                  <a:lnTo>
                    <a:pt x="1240" y="31055"/>
                  </a:lnTo>
                  <a:lnTo>
                    <a:pt x="1206" y="31078"/>
                  </a:lnTo>
                  <a:lnTo>
                    <a:pt x="1172" y="31112"/>
                  </a:lnTo>
                  <a:lnTo>
                    <a:pt x="1149" y="31146"/>
                  </a:lnTo>
                  <a:lnTo>
                    <a:pt x="1126" y="31180"/>
                  </a:lnTo>
                  <a:lnTo>
                    <a:pt x="1115" y="31225"/>
                  </a:lnTo>
                  <a:lnTo>
                    <a:pt x="1115" y="31271"/>
                  </a:lnTo>
                  <a:lnTo>
                    <a:pt x="1115" y="31316"/>
                  </a:lnTo>
                  <a:lnTo>
                    <a:pt x="1126" y="31362"/>
                  </a:lnTo>
                  <a:lnTo>
                    <a:pt x="0" y="32010"/>
                  </a:lnTo>
                  <a:lnTo>
                    <a:pt x="0" y="32056"/>
                  </a:lnTo>
                  <a:lnTo>
                    <a:pt x="1149" y="31396"/>
                  </a:lnTo>
                  <a:lnTo>
                    <a:pt x="1183" y="31442"/>
                  </a:lnTo>
                  <a:lnTo>
                    <a:pt x="1229" y="31476"/>
                  </a:lnTo>
                  <a:lnTo>
                    <a:pt x="1285" y="31498"/>
                  </a:lnTo>
                  <a:lnTo>
                    <a:pt x="1354" y="31510"/>
                  </a:lnTo>
                  <a:lnTo>
                    <a:pt x="1411" y="31498"/>
                  </a:lnTo>
                  <a:lnTo>
                    <a:pt x="1467" y="31476"/>
                  </a:lnTo>
                  <a:lnTo>
                    <a:pt x="1513" y="31442"/>
                  </a:lnTo>
                  <a:lnTo>
                    <a:pt x="1547" y="31407"/>
                  </a:lnTo>
                  <a:lnTo>
                    <a:pt x="3538" y="32545"/>
                  </a:lnTo>
                  <a:lnTo>
                    <a:pt x="3526" y="32579"/>
                  </a:lnTo>
                  <a:lnTo>
                    <a:pt x="3526" y="32625"/>
                  </a:lnTo>
                  <a:lnTo>
                    <a:pt x="3538" y="32693"/>
                  </a:lnTo>
                  <a:lnTo>
                    <a:pt x="3572" y="32750"/>
                  </a:lnTo>
                  <a:lnTo>
                    <a:pt x="3629" y="32795"/>
                  </a:lnTo>
                  <a:lnTo>
                    <a:pt x="3697" y="32818"/>
                  </a:lnTo>
                  <a:lnTo>
                    <a:pt x="3697" y="35161"/>
                  </a:lnTo>
                  <a:lnTo>
                    <a:pt x="3652" y="35173"/>
                  </a:lnTo>
                  <a:lnTo>
                    <a:pt x="3617" y="35184"/>
                  </a:lnTo>
                  <a:lnTo>
                    <a:pt x="3561" y="35230"/>
                  </a:lnTo>
                  <a:lnTo>
                    <a:pt x="3538" y="35264"/>
                  </a:lnTo>
                  <a:lnTo>
                    <a:pt x="3515" y="35298"/>
                  </a:lnTo>
                  <a:lnTo>
                    <a:pt x="3504" y="35332"/>
                  </a:lnTo>
                  <a:lnTo>
                    <a:pt x="3504" y="35377"/>
                  </a:lnTo>
                  <a:lnTo>
                    <a:pt x="3504" y="35412"/>
                  </a:lnTo>
                  <a:lnTo>
                    <a:pt x="3515" y="35457"/>
                  </a:lnTo>
                  <a:lnTo>
                    <a:pt x="1547" y="36583"/>
                  </a:lnTo>
                  <a:lnTo>
                    <a:pt x="1513" y="36538"/>
                  </a:lnTo>
                  <a:lnTo>
                    <a:pt x="1467" y="36504"/>
                  </a:lnTo>
                  <a:lnTo>
                    <a:pt x="1411" y="36492"/>
                  </a:lnTo>
                  <a:lnTo>
                    <a:pt x="1354" y="36481"/>
                  </a:lnTo>
                  <a:lnTo>
                    <a:pt x="1285" y="36492"/>
                  </a:lnTo>
                  <a:lnTo>
                    <a:pt x="1229" y="36515"/>
                  </a:lnTo>
                  <a:lnTo>
                    <a:pt x="1183" y="36549"/>
                  </a:lnTo>
                  <a:lnTo>
                    <a:pt x="1149" y="36595"/>
                  </a:lnTo>
                  <a:lnTo>
                    <a:pt x="0" y="35935"/>
                  </a:lnTo>
                  <a:lnTo>
                    <a:pt x="0" y="35980"/>
                  </a:lnTo>
                  <a:lnTo>
                    <a:pt x="1126" y="36629"/>
                  </a:lnTo>
                  <a:lnTo>
                    <a:pt x="1115" y="36674"/>
                  </a:lnTo>
                  <a:lnTo>
                    <a:pt x="1103" y="36720"/>
                  </a:lnTo>
                  <a:lnTo>
                    <a:pt x="1115" y="36765"/>
                  </a:lnTo>
                  <a:lnTo>
                    <a:pt x="1126" y="36811"/>
                  </a:lnTo>
                  <a:lnTo>
                    <a:pt x="1138" y="36845"/>
                  </a:lnTo>
                  <a:lnTo>
                    <a:pt x="1172" y="36890"/>
                  </a:lnTo>
                  <a:lnTo>
                    <a:pt x="1206" y="36913"/>
                  </a:lnTo>
                  <a:lnTo>
                    <a:pt x="1240" y="36936"/>
                  </a:lnTo>
                  <a:lnTo>
                    <a:pt x="1274" y="36959"/>
                  </a:lnTo>
                  <a:lnTo>
                    <a:pt x="1320" y="36959"/>
                  </a:lnTo>
                  <a:lnTo>
                    <a:pt x="1320" y="39279"/>
                  </a:lnTo>
                  <a:lnTo>
                    <a:pt x="1251" y="39302"/>
                  </a:lnTo>
                  <a:lnTo>
                    <a:pt x="1194" y="39347"/>
                  </a:lnTo>
                  <a:lnTo>
                    <a:pt x="1160" y="39404"/>
                  </a:lnTo>
                  <a:lnTo>
                    <a:pt x="1149" y="39438"/>
                  </a:lnTo>
                  <a:lnTo>
                    <a:pt x="1149" y="39484"/>
                  </a:lnTo>
                  <a:lnTo>
                    <a:pt x="1149" y="39518"/>
                  </a:lnTo>
                  <a:lnTo>
                    <a:pt x="1160" y="39552"/>
                  </a:lnTo>
                  <a:lnTo>
                    <a:pt x="0" y="40223"/>
                  </a:lnTo>
                  <a:lnTo>
                    <a:pt x="0" y="40269"/>
                  </a:lnTo>
                  <a:lnTo>
                    <a:pt x="1172" y="39598"/>
                  </a:lnTo>
                  <a:lnTo>
                    <a:pt x="1206" y="39632"/>
                  </a:lnTo>
                  <a:lnTo>
                    <a:pt x="1251" y="39666"/>
                  </a:lnTo>
                  <a:lnTo>
                    <a:pt x="1297" y="39677"/>
                  </a:lnTo>
                  <a:lnTo>
                    <a:pt x="1354" y="39689"/>
                  </a:lnTo>
                  <a:lnTo>
                    <a:pt x="1399" y="39677"/>
                  </a:lnTo>
                  <a:lnTo>
                    <a:pt x="1445" y="39666"/>
                  </a:lnTo>
                  <a:lnTo>
                    <a:pt x="1490" y="39632"/>
                  </a:lnTo>
                  <a:lnTo>
                    <a:pt x="1524" y="39598"/>
                  </a:lnTo>
                  <a:lnTo>
                    <a:pt x="3561" y="40781"/>
                  </a:lnTo>
                  <a:lnTo>
                    <a:pt x="3549" y="40826"/>
                  </a:lnTo>
                  <a:lnTo>
                    <a:pt x="3561" y="40894"/>
                  </a:lnTo>
                  <a:lnTo>
                    <a:pt x="3595" y="40940"/>
                  </a:lnTo>
                  <a:lnTo>
                    <a:pt x="3640" y="40974"/>
                  </a:lnTo>
                  <a:lnTo>
                    <a:pt x="3697" y="40997"/>
                  </a:lnTo>
                  <a:lnTo>
                    <a:pt x="3697" y="43352"/>
                  </a:lnTo>
                  <a:lnTo>
                    <a:pt x="3652" y="43363"/>
                  </a:lnTo>
                  <a:lnTo>
                    <a:pt x="3606" y="43374"/>
                  </a:lnTo>
                  <a:lnTo>
                    <a:pt x="3572" y="43397"/>
                  </a:lnTo>
                  <a:lnTo>
                    <a:pt x="3538" y="43431"/>
                  </a:lnTo>
                  <a:lnTo>
                    <a:pt x="3515" y="43465"/>
                  </a:lnTo>
                  <a:lnTo>
                    <a:pt x="3504" y="43499"/>
                  </a:lnTo>
                  <a:lnTo>
                    <a:pt x="3492" y="43545"/>
                  </a:lnTo>
                  <a:lnTo>
                    <a:pt x="3481" y="43590"/>
                  </a:lnTo>
                  <a:lnTo>
                    <a:pt x="3492" y="43636"/>
                  </a:lnTo>
                  <a:lnTo>
                    <a:pt x="3504" y="43670"/>
                  </a:lnTo>
                  <a:lnTo>
                    <a:pt x="1570" y="44785"/>
                  </a:lnTo>
                  <a:lnTo>
                    <a:pt x="1524" y="44739"/>
                  </a:lnTo>
                  <a:lnTo>
                    <a:pt x="1479" y="44705"/>
                  </a:lnTo>
                  <a:lnTo>
                    <a:pt x="1422" y="44682"/>
                  </a:lnTo>
                  <a:lnTo>
                    <a:pt x="1354" y="44671"/>
                  </a:lnTo>
                  <a:lnTo>
                    <a:pt x="1285" y="44682"/>
                  </a:lnTo>
                  <a:lnTo>
                    <a:pt x="1217" y="44705"/>
                  </a:lnTo>
                  <a:lnTo>
                    <a:pt x="1172" y="44739"/>
                  </a:lnTo>
                  <a:lnTo>
                    <a:pt x="1126" y="44796"/>
                  </a:lnTo>
                  <a:lnTo>
                    <a:pt x="0" y="44136"/>
                  </a:lnTo>
                  <a:lnTo>
                    <a:pt x="0" y="44193"/>
                  </a:lnTo>
                  <a:lnTo>
                    <a:pt x="1103" y="44830"/>
                  </a:lnTo>
                  <a:lnTo>
                    <a:pt x="1092" y="44887"/>
                  </a:lnTo>
                  <a:lnTo>
                    <a:pt x="1081" y="44933"/>
                  </a:lnTo>
                  <a:lnTo>
                    <a:pt x="1092" y="44978"/>
                  </a:lnTo>
                  <a:lnTo>
                    <a:pt x="1103" y="45035"/>
                  </a:lnTo>
                  <a:lnTo>
                    <a:pt x="1126" y="45069"/>
                  </a:lnTo>
                  <a:lnTo>
                    <a:pt x="1149" y="45115"/>
                  </a:lnTo>
                  <a:lnTo>
                    <a:pt x="1194" y="45137"/>
                  </a:lnTo>
                  <a:lnTo>
                    <a:pt x="1229" y="45172"/>
                  </a:lnTo>
                  <a:lnTo>
                    <a:pt x="1274" y="45183"/>
                  </a:lnTo>
                  <a:lnTo>
                    <a:pt x="1320" y="45194"/>
                  </a:lnTo>
                  <a:lnTo>
                    <a:pt x="1320" y="47435"/>
                  </a:lnTo>
                  <a:lnTo>
                    <a:pt x="1274" y="47447"/>
                  </a:lnTo>
                  <a:lnTo>
                    <a:pt x="1229" y="47469"/>
                  </a:lnTo>
                  <a:lnTo>
                    <a:pt x="1194" y="47492"/>
                  </a:lnTo>
                  <a:lnTo>
                    <a:pt x="1160" y="47526"/>
                  </a:lnTo>
                  <a:lnTo>
                    <a:pt x="1138" y="47560"/>
                  </a:lnTo>
                  <a:lnTo>
                    <a:pt x="1115" y="47595"/>
                  </a:lnTo>
                  <a:lnTo>
                    <a:pt x="1103" y="47640"/>
                  </a:lnTo>
                  <a:lnTo>
                    <a:pt x="1103" y="47686"/>
                  </a:lnTo>
                  <a:lnTo>
                    <a:pt x="1103" y="47742"/>
                  </a:lnTo>
                  <a:lnTo>
                    <a:pt x="1115" y="47788"/>
                  </a:lnTo>
                  <a:lnTo>
                    <a:pt x="0" y="48436"/>
                  </a:lnTo>
                  <a:lnTo>
                    <a:pt x="0" y="48482"/>
                  </a:lnTo>
                  <a:lnTo>
                    <a:pt x="1138" y="47822"/>
                  </a:lnTo>
                  <a:lnTo>
                    <a:pt x="1183" y="47879"/>
                  </a:lnTo>
                  <a:lnTo>
                    <a:pt x="1229" y="47913"/>
                  </a:lnTo>
                  <a:lnTo>
                    <a:pt x="1285" y="47936"/>
                  </a:lnTo>
                  <a:lnTo>
                    <a:pt x="1354" y="47947"/>
                  </a:lnTo>
                  <a:lnTo>
                    <a:pt x="1399" y="47936"/>
                  </a:lnTo>
                  <a:lnTo>
                    <a:pt x="1445" y="47924"/>
                  </a:lnTo>
                  <a:lnTo>
                    <a:pt x="1490" y="47902"/>
                  </a:lnTo>
                  <a:lnTo>
                    <a:pt x="1524" y="47868"/>
                  </a:lnTo>
                  <a:lnTo>
                    <a:pt x="1558" y="47833"/>
                  </a:lnTo>
                  <a:lnTo>
                    <a:pt x="1581" y="47788"/>
                  </a:lnTo>
                  <a:lnTo>
                    <a:pt x="1593" y="47742"/>
                  </a:lnTo>
                  <a:lnTo>
                    <a:pt x="1604" y="47686"/>
                  </a:lnTo>
                  <a:lnTo>
                    <a:pt x="1593" y="47640"/>
                  </a:lnTo>
                  <a:lnTo>
                    <a:pt x="1581" y="47595"/>
                  </a:lnTo>
                  <a:lnTo>
                    <a:pt x="1558" y="47560"/>
                  </a:lnTo>
                  <a:lnTo>
                    <a:pt x="1536" y="47515"/>
                  </a:lnTo>
                  <a:lnTo>
                    <a:pt x="1502" y="47492"/>
                  </a:lnTo>
                  <a:lnTo>
                    <a:pt x="1456" y="47469"/>
                  </a:lnTo>
                  <a:lnTo>
                    <a:pt x="1411" y="47447"/>
                  </a:lnTo>
                  <a:lnTo>
                    <a:pt x="1365" y="47435"/>
                  </a:lnTo>
                  <a:lnTo>
                    <a:pt x="1365" y="45194"/>
                  </a:lnTo>
                  <a:lnTo>
                    <a:pt x="1422" y="45183"/>
                  </a:lnTo>
                  <a:lnTo>
                    <a:pt x="1467" y="45172"/>
                  </a:lnTo>
                  <a:lnTo>
                    <a:pt x="1502" y="45149"/>
                  </a:lnTo>
                  <a:lnTo>
                    <a:pt x="1547" y="45115"/>
                  </a:lnTo>
                  <a:lnTo>
                    <a:pt x="1570" y="45081"/>
                  </a:lnTo>
                  <a:lnTo>
                    <a:pt x="1593" y="45035"/>
                  </a:lnTo>
                  <a:lnTo>
                    <a:pt x="1604" y="44990"/>
                  </a:lnTo>
                  <a:lnTo>
                    <a:pt x="1615" y="44933"/>
                  </a:lnTo>
                  <a:lnTo>
                    <a:pt x="1604" y="44876"/>
                  </a:lnTo>
                  <a:lnTo>
                    <a:pt x="1593" y="44830"/>
                  </a:lnTo>
                  <a:lnTo>
                    <a:pt x="3515" y="43716"/>
                  </a:lnTo>
                  <a:lnTo>
                    <a:pt x="3561" y="43761"/>
                  </a:lnTo>
                  <a:lnTo>
                    <a:pt x="3606" y="43795"/>
                  </a:lnTo>
                  <a:lnTo>
                    <a:pt x="3663" y="43818"/>
                  </a:lnTo>
                  <a:lnTo>
                    <a:pt x="3720" y="43829"/>
                  </a:lnTo>
                  <a:lnTo>
                    <a:pt x="3765" y="43818"/>
                  </a:lnTo>
                  <a:lnTo>
                    <a:pt x="3811" y="43807"/>
                  </a:lnTo>
                  <a:lnTo>
                    <a:pt x="3856" y="43784"/>
                  </a:lnTo>
                  <a:lnTo>
                    <a:pt x="3890" y="43750"/>
                  </a:lnTo>
                  <a:lnTo>
                    <a:pt x="3913" y="43716"/>
                  </a:lnTo>
                  <a:lnTo>
                    <a:pt x="3936" y="43681"/>
                  </a:lnTo>
                  <a:lnTo>
                    <a:pt x="3947" y="43636"/>
                  </a:lnTo>
                  <a:lnTo>
                    <a:pt x="3959" y="43590"/>
                  </a:lnTo>
                  <a:lnTo>
                    <a:pt x="3959" y="43545"/>
                  </a:lnTo>
                  <a:lnTo>
                    <a:pt x="3936" y="43499"/>
                  </a:lnTo>
                  <a:lnTo>
                    <a:pt x="3925" y="43454"/>
                  </a:lnTo>
                  <a:lnTo>
                    <a:pt x="3890" y="43420"/>
                  </a:lnTo>
                  <a:lnTo>
                    <a:pt x="3856" y="43397"/>
                  </a:lnTo>
                  <a:lnTo>
                    <a:pt x="3822" y="43374"/>
                  </a:lnTo>
                  <a:lnTo>
                    <a:pt x="3777" y="43363"/>
                  </a:lnTo>
                  <a:lnTo>
                    <a:pt x="3743" y="43352"/>
                  </a:lnTo>
                  <a:lnTo>
                    <a:pt x="3743" y="40997"/>
                  </a:lnTo>
                  <a:lnTo>
                    <a:pt x="3799" y="40985"/>
                  </a:lnTo>
                  <a:lnTo>
                    <a:pt x="3845" y="40940"/>
                  </a:lnTo>
                  <a:lnTo>
                    <a:pt x="3879" y="40894"/>
                  </a:lnTo>
                  <a:lnTo>
                    <a:pt x="3890" y="40826"/>
                  </a:lnTo>
                  <a:lnTo>
                    <a:pt x="3879" y="40769"/>
                  </a:lnTo>
                  <a:lnTo>
                    <a:pt x="5881" y="39609"/>
                  </a:lnTo>
                  <a:lnTo>
                    <a:pt x="5915" y="39666"/>
                  </a:lnTo>
                  <a:lnTo>
                    <a:pt x="5972" y="39700"/>
                  </a:lnTo>
                  <a:lnTo>
                    <a:pt x="6029" y="39723"/>
                  </a:lnTo>
                  <a:lnTo>
                    <a:pt x="6086" y="39734"/>
                  </a:lnTo>
                  <a:lnTo>
                    <a:pt x="6154" y="39723"/>
                  </a:lnTo>
                  <a:lnTo>
                    <a:pt x="6211" y="39700"/>
                  </a:lnTo>
                  <a:lnTo>
                    <a:pt x="6256" y="39666"/>
                  </a:lnTo>
                  <a:lnTo>
                    <a:pt x="6302" y="39620"/>
                  </a:lnTo>
                  <a:lnTo>
                    <a:pt x="8236" y="40735"/>
                  </a:lnTo>
                  <a:lnTo>
                    <a:pt x="8213" y="40781"/>
                  </a:lnTo>
                  <a:lnTo>
                    <a:pt x="8213" y="40826"/>
                  </a:lnTo>
                  <a:lnTo>
                    <a:pt x="8213" y="40883"/>
                  </a:lnTo>
                  <a:lnTo>
                    <a:pt x="8236" y="40929"/>
                  </a:lnTo>
                  <a:lnTo>
                    <a:pt x="8259" y="40963"/>
                  </a:lnTo>
                  <a:lnTo>
                    <a:pt x="8281" y="41008"/>
                  </a:lnTo>
                  <a:lnTo>
                    <a:pt x="8327" y="41031"/>
                  </a:lnTo>
                  <a:lnTo>
                    <a:pt x="8361" y="41054"/>
                  </a:lnTo>
                  <a:lnTo>
                    <a:pt x="8406" y="41076"/>
                  </a:lnTo>
                  <a:lnTo>
                    <a:pt x="8509" y="41076"/>
                  </a:lnTo>
                  <a:lnTo>
                    <a:pt x="8554" y="41054"/>
                  </a:lnTo>
                  <a:lnTo>
                    <a:pt x="8600" y="41031"/>
                  </a:lnTo>
                  <a:lnTo>
                    <a:pt x="8634" y="41008"/>
                  </a:lnTo>
                  <a:lnTo>
                    <a:pt x="8668" y="40963"/>
                  </a:lnTo>
                  <a:lnTo>
                    <a:pt x="8691" y="40929"/>
                  </a:lnTo>
                  <a:lnTo>
                    <a:pt x="8702" y="40883"/>
                  </a:lnTo>
                  <a:lnTo>
                    <a:pt x="8702" y="40826"/>
                  </a:lnTo>
                  <a:lnTo>
                    <a:pt x="8702" y="40781"/>
                  </a:lnTo>
                  <a:lnTo>
                    <a:pt x="8691" y="40735"/>
                  </a:lnTo>
                  <a:lnTo>
                    <a:pt x="10659" y="39598"/>
                  </a:lnTo>
                  <a:lnTo>
                    <a:pt x="10693" y="39632"/>
                  </a:lnTo>
                  <a:lnTo>
                    <a:pt x="10727" y="39655"/>
                  </a:lnTo>
                  <a:lnTo>
                    <a:pt x="10784" y="39677"/>
                  </a:lnTo>
                  <a:lnTo>
                    <a:pt x="10829" y="39689"/>
                  </a:lnTo>
                  <a:lnTo>
                    <a:pt x="10875" y="39677"/>
                  </a:lnTo>
                  <a:lnTo>
                    <a:pt x="10909" y="39666"/>
                  </a:lnTo>
                  <a:lnTo>
                    <a:pt x="10943" y="39655"/>
                  </a:lnTo>
                  <a:lnTo>
                    <a:pt x="10977" y="39620"/>
                  </a:lnTo>
                  <a:lnTo>
                    <a:pt x="11000" y="39598"/>
                  </a:lnTo>
                  <a:lnTo>
                    <a:pt x="11023" y="39564"/>
                  </a:lnTo>
                  <a:lnTo>
                    <a:pt x="11034" y="39518"/>
                  </a:lnTo>
                  <a:lnTo>
                    <a:pt x="11034" y="39484"/>
                  </a:lnTo>
                  <a:lnTo>
                    <a:pt x="11034" y="39438"/>
                  </a:lnTo>
                  <a:lnTo>
                    <a:pt x="11023" y="39404"/>
                  </a:lnTo>
                  <a:lnTo>
                    <a:pt x="11000" y="39370"/>
                  </a:lnTo>
                  <a:lnTo>
                    <a:pt x="10977" y="39347"/>
                  </a:lnTo>
                  <a:lnTo>
                    <a:pt x="10920" y="39302"/>
                  </a:lnTo>
                  <a:lnTo>
                    <a:pt x="10886" y="39291"/>
                  </a:lnTo>
                  <a:lnTo>
                    <a:pt x="10852" y="39279"/>
                  </a:lnTo>
                  <a:lnTo>
                    <a:pt x="10852" y="36913"/>
                  </a:lnTo>
                  <a:lnTo>
                    <a:pt x="10920" y="36890"/>
                  </a:lnTo>
                  <a:lnTo>
                    <a:pt x="10977" y="36856"/>
                  </a:lnTo>
                  <a:lnTo>
                    <a:pt x="11011" y="36799"/>
                  </a:lnTo>
                  <a:lnTo>
                    <a:pt x="11023" y="36765"/>
                  </a:lnTo>
                  <a:lnTo>
                    <a:pt x="11023" y="36720"/>
                  </a:lnTo>
                  <a:lnTo>
                    <a:pt x="11023" y="36686"/>
                  </a:lnTo>
                  <a:lnTo>
                    <a:pt x="11011" y="36651"/>
                  </a:lnTo>
                  <a:lnTo>
                    <a:pt x="10989" y="36617"/>
                  </a:lnTo>
                  <a:lnTo>
                    <a:pt x="10966" y="36583"/>
                  </a:lnTo>
                  <a:lnTo>
                    <a:pt x="10943" y="36560"/>
                  </a:lnTo>
                  <a:lnTo>
                    <a:pt x="10909" y="36549"/>
                  </a:lnTo>
                  <a:lnTo>
                    <a:pt x="10864" y="36538"/>
                  </a:lnTo>
                  <a:lnTo>
                    <a:pt x="10829" y="36526"/>
                  </a:lnTo>
                  <a:lnTo>
                    <a:pt x="10784" y="36538"/>
                  </a:lnTo>
                  <a:lnTo>
                    <a:pt x="10738" y="36549"/>
                  </a:lnTo>
                  <a:lnTo>
                    <a:pt x="10704" y="36583"/>
                  </a:lnTo>
                  <a:lnTo>
                    <a:pt x="10670" y="36617"/>
                  </a:lnTo>
                  <a:lnTo>
                    <a:pt x="8657" y="35457"/>
                  </a:lnTo>
                  <a:lnTo>
                    <a:pt x="8668" y="35412"/>
                  </a:lnTo>
                  <a:lnTo>
                    <a:pt x="8668" y="35377"/>
                  </a:lnTo>
                  <a:lnTo>
                    <a:pt x="8668" y="35332"/>
                  </a:lnTo>
                  <a:lnTo>
                    <a:pt x="8657" y="35298"/>
                  </a:lnTo>
                  <a:lnTo>
                    <a:pt x="8634" y="35264"/>
                  </a:lnTo>
                  <a:lnTo>
                    <a:pt x="8611" y="35230"/>
                  </a:lnTo>
                  <a:lnTo>
                    <a:pt x="8588" y="35207"/>
                  </a:lnTo>
                  <a:lnTo>
                    <a:pt x="8554" y="35184"/>
                  </a:lnTo>
                  <a:lnTo>
                    <a:pt x="8520" y="35173"/>
                  </a:lnTo>
                  <a:lnTo>
                    <a:pt x="8475" y="35173"/>
                  </a:lnTo>
                  <a:lnTo>
                    <a:pt x="8475" y="32829"/>
                  </a:lnTo>
                  <a:lnTo>
                    <a:pt x="8520" y="32818"/>
                  </a:lnTo>
                  <a:lnTo>
                    <a:pt x="8554" y="32807"/>
                  </a:lnTo>
                  <a:lnTo>
                    <a:pt x="8588" y="32784"/>
                  </a:lnTo>
                  <a:lnTo>
                    <a:pt x="8611" y="32761"/>
                  </a:lnTo>
                  <a:lnTo>
                    <a:pt x="8645" y="32727"/>
                  </a:lnTo>
                  <a:lnTo>
                    <a:pt x="8657" y="32693"/>
                  </a:lnTo>
                  <a:lnTo>
                    <a:pt x="8668" y="32659"/>
                  </a:lnTo>
                  <a:lnTo>
                    <a:pt x="8668" y="32625"/>
                  </a:lnTo>
                  <a:lnTo>
                    <a:pt x="8668" y="32579"/>
                  </a:lnTo>
                  <a:lnTo>
                    <a:pt x="8657" y="32534"/>
                  </a:lnTo>
                  <a:lnTo>
                    <a:pt x="8634" y="32499"/>
                  </a:lnTo>
                  <a:lnTo>
                    <a:pt x="8611" y="32465"/>
                  </a:lnTo>
                  <a:lnTo>
                    <a:pt x="8577" y="32443"/>
                  </a:lnTo>
                  <a:lnTo>
                    <a:pt x="8543" y="32420"/>
                  </a:lnTo>
                  <a:lnTo>
                    <a:pt x="8509" y="32408"/>
                  </a:lnTo>
                  <a:lnTo>
                    <a:pt x="8406" y="32408"/>
                  </a:lnTo>
                  <a:lnTo>
                    <a:pt x="8361" y="32431"/>
                  </a:lnTo>
                  <a:lnTo>
                    <a:pt x="8315" y="32465"/>
                  </a:lnTo>
                  <a:lnTo>
                    <a:pt x="8281" y="32499"/>
                  </a:lnTo>
                  <a:lnTo>
                    <a:pt x="6256" y="31328"/>
                  </a:lnTo>
                  <a:lnTo>
                    <a:pt x="6268" y="31271"/>
                  </a:lnTo>
                  <a:lnTo>
                    <a:pt x="6256" y="31237"/>
                  </a:lnTo>
                  <a:lnTo>
                    <a:pt x="6245" y="31203"/>
                  </a:lnTo>
                  <a:lnTo>
                    <a:pt x="6211" y="31146"/>
                  </a:lnTo>
                  <a:lnTo>
                    <a:pt x="6154" y="31112"/>
                  </a:lnTo>
                  <a:lnTo>
                    <a:pt x="6120" y="31100"/>
                  </a:lnTo>
                  <a:lnTo>
                    <a:pt x="6052" y="31100"/>
                  </a:lnTo>
                  <a:lnTo>
                    <a:pt x="6018" y="31112"/>
                  </a:lnTo>
                  <a:lnTo>
                    <a:pt x="5972" y="31146"/>
                  </a:lnTo>
                  <a:lnTo>
                    <a:pt x="5927" y="31203"/>
                  </a:lnTo>
                  <a:lnTo>
                    <a:pt x="5915" y="31237"/>
                  </a:lnTo>
                  <a:lnTo>
                    <a:pt x="5915" y="31271"/>
                  </a:lnTo>
                  <a:lnTo>
                    <a:pt x="5927" y="31328"/>
                  </a:lnTo>
                  <a:lnTo>
                    <a:pt x="3879" y="32499"/>
                  </a:lnTo>
                  <a:lnTo>
                    <a:pt x="3845" y="32465"/>
                  </a:lnTo>
                  <a:lnTo>
                    <a:pt x="3811" y="32443"/>
                  </a:lnTo>
                  <a:lnTo>
                    <a:pt x="3765" y="32431"/>
                  </a:lnTo>
                  <a:lnTo>
                    <a:pt x="3720" y="32420"/>
                  </a:lnTo>
                  <a:lnTo>
                    <a:pt x="3674" y="32431"/>
                  </a:lnTo>
                  <a:lnTo>
                    <a:pt x="3629" y="32443"/>
                  </a:lnTo>
                  <a:lnTo>
                    <a:pt x="3583" y="32477"/>
                  </a:lnTo>
                  <a:lnTo>
                    <a:pt x="3561" y="32511"/>
                  </a:lnTo>
                  <a:lnTo>
                    <a:pt x="1570" y="31362"/>
                  </a:lnTo>
                  <a:lnTo>
                    <a:pt x="1581" y="31316"/>
                  </a:lnTo>
                  <a:lnTo>
                    <a:pt x="1593" y="31271"/>
                  </a:lnTo>
                  <a:lnTo>
                    <a:pt x="1581" y="31225"/>
                  </a:lnTo>
                  <a:lnTo>
                    <a:pt x="1570" y="31180"/>
                  </a:lnTo>
                  <a:lnTo>
                    <a:pt x="1547" y="31146"/>
                  </a:lnTo>
                  <a:lnTo>
                    <a:pt x="1524" y="31112"/>
                  </a:lnTo>
                  <a:lnTo>
                    <a:pt x="1490" y="31078"/>
                  </a:lnTo>
                  <a:lnTo>
                    <a:pt x="1456" y="31055"/>
                  </a:lnTo>
                  <a:lnTo>
                    <a:pt x="1411" y="31043"/>
                  </a:lnTo>
                  <a:lnTo>
                    <a:pt x="1365" y="31032"/>
                  </a:lnTo>
                  <a:lnTo>
                    <a:pt x="1365" y="28689"/>
                  </a:lnTo>
                  <a:lnTo>
                    <a:pt x="1433" y="28666"/>
                  </a:lnTo>
                  <a:lnTo>
                    <a:pt x="1479" y="28632"/>
                  </a:lnTo>
                  <a:lnTo>
                    <a:pt x="1513" y="28575"/>
                  </a:lnTo>
                  <a:lnTo>
                    <a:pt x="1524" y="28518"/>
                  </a:lnTo>
                  <a:lnTo>
                    <a:pt x="1513" y="28450"/>
                  </a:lnTo>
                  <a:lnTo>
                    <a:pt x="3561" y="27267"/>
                  </a:lnTo>
                  <a:lnTo>
                    <a:pt x="3595" y="27301"/>
                  </a:lnTo>
                  <a:lnTo>
                    <a:pt x="3629" y="27324"/>
                  </a:lnTo>
                  <a:lnTo>
                    <a:pt x="3674" y="27346"/>
                  </a:lnTo>
                  <a:lnTo>
                    <a:pt x="3765" y="27346"/>
                  </a:lnTo>
                  <a:lnTo>
                    <a:pt x="3811" y="27324"/>
                  </a:lnTo>
                  <a:lnTo>
                    <a:pt x="3845" y="27301"/>
                  </a:lnTo>
                  <a:lnTo>
                    <a:pt x="3868" y="27267"/>
                  </a:lnTo>
                  <a:lnTo>
                    <a:pt x="5870" y="28416"/>
                  </a:lnTo>
                  <a:lnTo>
                    <a:pt x="5858" y="28461"/>
                  </a:lnTo>
                  <a:lnTo>
                    <a:pt x="5847" y="28518"/>
                  </a:lnTo>
                  <a:lnTo>
                    <a:pt x="5858" y="28564"/>
                  </a:lnTo>
                  <a:lnTo>
                    <a:pt x="5870" y="28609"/>
                  </a:lnTo>
                  <a:lnTo>
                    <a:pt x="5892" y="28643"/>
                  </a:lnTo>
                  <a:lnTo>
                    <a:pt x="5915" y="28689"/>
                  </a:lnTo>
                  <a:lnTo>
                    <a:pt x="5949" y="28711"/>
                  </a:lnTo>
                  <a:lnTo>
                    <a:pt x="5995" y="28734"/>
                  </a:lnTo>
                  <a:lnTo>
                    <a:pt x="6040" y="28746"/>
                  </a:lnTo>
                  <a:lnTo>
                    <a:pt x="6086" y="28757"/>
                  </a:lnTo>
                  <a:lnTo>
                    <a:pt x="6143" y="28746"/>
                  </a:lnTo>
                  <a:lnTo>
                    <a:pt x="6188" y="28734"/>
                  </a:lnTo>
                  <a:lnTo>
                    <a:pt x="6222" y="28711"/>
                  </a:lnTo>
                  <a:lnTo>
                    <a:pt x="6256" y="28689"/>
                  </a:lnTo>
                  <a:lnTo>
                    <a:pt x="6291" y="28643"/>
                  </a:lnTo>
                  <a:lnTo>
                    <a:pt x="6313" y="28609"/>
                  </a:lnTo>
                  <a:lnTo>
                    <a:pt x="6325" y="28564"/>
                  </a:lnTo>
                  <a:lnTo>
                    <a:pt x="6336" y="28518"/>
                  </a:lnTo>
                  <a:lnTo>
                    <a:pt x="6325" y="28461"/>
                  </a:lnTo>
                  <a:lnTo>
                    <a:pt x="6313" y="28416"/>
                  </a:lnTo>
                  <a:lnTo>
                    <a:pt x="8281" y="27278"/>
                  </a:lnTo>
                  <a:lnTo>
                    <a:pt x="8315" y="27324"/>
                  </a:lnTo>
                  <a:lnTo>
                    <a:pt x="8361" y="27358"/>
                  </a:lnTo>
                  <a:lnTo>
                    <a:pt x="8406" y="27369"/>
                  </a:lnTo>
                  <a:lnTo>
                    <a:pt x="8463" y="27381"/>
                  </a:lnTo>
                  <a:lnTo>
                    <a:pt x="8509" y="27381"/>
                  </a:lnTo>
                  <a:lnTo>
                    <a:pt x="8543" y="27358"/>
                  </a:lnTo>
                  <a:lnTo>
                    <a:pt x="8577" y="27346"/>
                  </a:lnTo>
                  <a:lnTo>
                    <a:pt x="8611" y="27312"/>
                  </a:lnTo>
                  <a:lnTo>
                    <a:pt x="8634" y="27290"/>
                  </a:lnTo>
                  <a:lnTo>
                    <a:pt x="8657" y="27244"/>
                  </a:lnTo>
                  <a:lnTo>
                    <a:pt x="8668" y="27210"/>
                  </a:lnTo>
                  <a:lnTo>
                    <a:pt x="8679" y="27164"/>
                  </a:lnTo>
                  <a:lnTo>
                    <a:pt x="8668" y="27130"/>
                  </a:lnTo>
                  <a:lnTo>
                    <a:pt x="8657" y="27085"/>
                  </a:lnTo>
                  <a:lnTo>
                    <a:pt x="8645" y="27051"/>
                  </a:lnTo>
                  <a:lnTo>
                    <a:pt x="8623" y="27017"/>
                  </a:lnTo>
                  <a:lnTo>
                    <a:pt x="8588" y="26994"/>
                  </a:lnTo>
                  <a:lnTo>
                    <a:pt x="8554" y="26971"/>
                  </a:lnTo>
                  <a:lnTo>
                    <a:pt x="8520" y="26960"/>
                  </a:lnTo>
                  <a:lnTo>
                    <a:pt x="8475" y="26960"/>
                  </a:lnTo>
                  <a:lnTo>
                    <a:pt x="8475" y="24628"/>
                  </a:lnTo>
                  <a:lnTo>
                    <a:pt x="8520" y="24616"/>
                  </a:lnTo>
                  <a:lnTo>
                    <a:pt x="8554" y="24605"/>
                  </a:lnTo>
                  <a:lnTo>
                    <a:pt x="8588" y="24582"/>
                  </a:lnTo>
                  <a:lnTo>
                    <a:pt x="8623" y="24559"/>
                  </a:lnTo>
                  <a:lnTo>
                    <a:pt x="8645" y="24525"/>
                  </a:lnTo>
                  <a:lnTo>
                    <a:pt x="8668" y="24491"/>
                  </a:lnTo>
                  <a:lnTo>
                    <a:pt x="8679" y="24446"/>
                  </a:lnTo>
                  <a:lnTo>
                    <a:pt x="8679" y="24412"/>
                  </a:lnTo>
                  <a:lnTo>
                    <a:pt x="8679" y="24366"/>
                  </a:lnTo>
                  <a:lnTo>
                    <a:pt x="8657" y="24321"/>
                  </a:lnTo>
                  <a:lnTo>
                    <a:pt x="8645" y="24286"/>
                  </a:lnTo>
                  <a:lnTo>
                    <a:pt x="8611" y="24252"/>
                  </a:lnTo>
                  <a:lnTo>
                    <a:pt x="8577" y="24230"/>
                  </a:lnTo>
                  <a:lnTo>
                    <a:pt x="8543" y="24207"/>
                  </a:lnTo>
                  <a:lnTo>
                    <a:pt x="8509" y="24195"/>
                  </a:lnTo>
                  <a:lnTo>
                    <a:pt x="8406" y="24195"/>
                  </a:lnTo>
                  <a:lnTo>
                    <a:pt x="8361" y="24218"/>
                  </a:lnTo>
                  <a:lnTo>
                    <a:pt x="8315" y="24241"/>
                  </a:lnTo>
                  <a:lnTo>
                    <a:pt x="8281" y="24286"/>
                  </a:lnTo>
                  <a:lnTo>
                    <a:pt x="6279" y="23126"/>
                  </a:lnTo>
                  <a:lnTo>
                    <a:pt x="6291" y="23092"/>
                  </a:lnTo>
                  <a:lnTo>
                    <a:pt x="6291" y="23058"/>
                  </a:lnTo>
                  <a:lnTo>
                    <a:pt x="6291" y="23024"/>
                  </a:lnTo>
                  <a:lnTo>
                    <a:pt x="6279" y="22978"/>
                  </a:lnTo>
                  <a:lnTo>
                    <a:pt x="6256" y="22944"/>
                  </a:lnTo>
                  <a:lnTo>
                    <a:pt x="6234" y="22921"/>
                  </a:lnTo>
                  <a:lnTo>
                    <a:pt x="6200" y="22899"/>
                  </a:lnTo>
                  <a:lnTo>
                    <a:pt x="6165" y="22876"/>
                  </a:lnTo>
                  <a:lnTo>
                    <a:pt x="6131" y="22865"/>
                  </a:lnTo>
                  <a:lnTo>
                    <a:pt x="6086" y="22853"/>
                  </a:lnTo>
                  <a:lnTo>
                    <a:pt x="6052" y="22865"/>
                  </a:lnTo>
                  <a:lnTo>
                    <a:pt x="6006" y="22876"/>
                  </a:lnTo>
                  <a:lnTo>
                    <a:pt x="5972" y="22899"/>
                  </a:lnTo>
                  <a:lnTo>
                    <a:pt x="5949" y="22921"/>
                  </a:lnTo>
                  <a:lnTo>
                    <a:pt x="5927" y="22944"/>
                  </a:lnTo>
                  <a:lnTo>
                    <a:pt x="5904" y="22978"/>
                  </a:lnTo>
                  <a:lnTo>
                    <a:pt x="5892" y="23024"/>
                  </a:lnTo>
                  <a:lnTo>
                    <a:pt x="5892" y="23058"/>
                  </a:lnTo>
                  <a:lnTo>
                    <a:pt x="5904" y="23126"/>
                  </a:lnTo>
                  <a:lnTo>
                    <a:pt x="3856" y="24309"/>
                  </a:lnTo>
                  <a:lnTo>
                    <a:pt x="3822" y="24286"/>
                  </a:lnTo>
                  <a:lnTo>
                    <a:pt x="3799" y="24264"/>
                  </a:lnTo>
                  <a:lnTo>
                    <a:pt x="3754" y="24252"/>
                  </a:lnTo>
                  <a:lnTo>
                    <a:pt x="3720" y="24241"/>
                  </a:lnTo>
                  <a:lnTo>
                    <a:pt x="3674" y="24252"/>
                  </a:lnTo>
                  <a:lnTo>
                    <a:pt x="3640" y="24264"/>
                  </a:lnTo>
                  <a:lnTo>
                    <a:pt x="3606" y="24286"/>
                  </a:lnTo>
                  <a:lnTo>
                    <a:pt x="3583" y="24309"/>
                  </a:lnTo>
                  <a:lnTo>
                    <a:pt x="1558" y="23149"/>
                  </a:lnTo>
                  <a:lnTo>
                    <a:pt x="1570" y="23103"/>
                  </a:lnTo>
                  <a:lnTo>
                    <a:pt x="1581" y="23058"/>
                  </a:lnTo>
                  <a:lnTo>
                    <a:pt x="1570" y="23012"/>
                  </a:lnTo>
                  <a:lnTo>
                    <a:pt x="1558" y="22978"/>
                  </a:lnTo>
                  <a:lnTo>
                    <a:pt x="1547" y="22933"/>
                  </a:lnTo>
                  <a:lnTo>
                    <a:pt x="1513" y="22910"/>
                  </a:lnTo>
                  <a:lnTo>
                    <a:pt x="1490" y="22876"/>
                  </a:lnTo>
                  <a:lnTo>
                    <a:pt x="1445" y="22853"/>
                  </a:lnTo>
                  <a:lnTo>
                    <a:pt x="1411" y="22842"/>
                  </a:lnTo>
                  <a:lnTo>
                    <a:pt x="1365" y="22830"/>
                  </a:lnTo>
                  <a:lnTo>
                    <a:pt x="1365" y="20487"/>
                  </a:lnTo>
                  <a:lnTo>
                    <a:pt x="1433" y="20464"/>
                  </a:lnTo>
                  <a:lnTo>
                    <a:pt x="1490" y="20430"/>
                  </a:lnTo>
                  <a:lnTo>
                    <a:pt x="1524" y="20373"/>
                  </a:lnTo>
                  <a:lnTo>
                    <a:pt x="1536" y="20305"/>
                  </a:lnTo>
                  <a:lnTo>
                    <a:pt x="1524" y="20271"/>
                  </a:lnTo>
                  <a:lnTo>
                    <a:pt x="1524" y="20237"/>
                  </a:lnTo>
                  <a:lnTo>
                    <a:pt x="3561" y="19054"/>
                  </a:lnTo>
                  <a:lnTo>
                    <a:pt x="3583" y="19088"/>
                  </a:lnTo>
                  <a:lnTo>
                    <a:pt x="3629" y="19122"/>
                  </a:lnTo>
                  <a:lnTo>
                    <a:pt x="3674" y="19145"/>
                  </a:lnTo>
                  <a:lnTo>
                    <a:pt x="3765" y="19145"/>
                  </a:lnTo>
                  <a:lnTo>
                    <a:pt x="3811" y="19122"/>
                  </a:lnTo>
                  <a:lnTo>
                    <a:pt x="3845" y="19099"/>
                  </a:lnTo>
                  <a:lnTo>
                    <a:pt x="3879" y="19065"/>
                  </a:lnTo>
                  <a:lnTo>
                    <a:pt x="5927" y="20248"/>
                  </a:lnTo>
                  <a:lnTo>
                    <a:pt x="5915" y="20305"/>
                  </a:lnTo>
                  <a:lnTo>
                    <a:pt x="5915" y="20339"/>
                  </a:lnTo>
                  <a:lnTo>
                    <a:pt x="5927" y="20373"/>
                  </a:lnTo>
                  <a:lnTo>
                    <a:pt x="5972" y="20430"/>
                  </a:lnTo>
                  <a:lnTo>
                    <a:pt x="6018" y="20464"/>
                  </a:lnTo>
                  <a:lnTo>
                    <a:pt x="6052" y="20476"/>
                  </a:lnTo>
                  <a:lnTo>
                    <a:pt x="6120" y="20476"/>
                  </a:lnTo>
                  <a:lnTo>
                    <a:pt x="6154" y="20464"/>
                  </a:lnTo>
                  <a:lnTo>
                    <a:pt x="6211" y="20430"/>
                  </a:lnTo>
                  <a:lnTo>
                    <a:pt x="6256" y="20373"/>
                  </a:lnTo>
                  <a:lnTo>
                    <a:pt x="6256" y="20339"/>
                  </a:lnTo>
                  <a:lnTo>
                    <a:pt x="6268" y="20305"/>
                  </a:lnTo>
                  <a:lnTo>
                    <a:pt x="6256" y="20237"/>
                  </a:lnTo>
                  <a:lnTo>
                    <a:pt x="8270" y="19077"/>
                  </a:lnTo>
                  <a:lnTo>
                    <a:pt x="8304" y="19122"/>
                  </a:lnTo>
                  <a:lnTo>
                    <a:pt x="8350" y="19156"/>
                  </a:lnTo>
                  <a:lnTo>
                    <a:pt x="8395" y="19179"/>
                  </a:lnTo>
                  <a:lnTo>
                    <a:pt x="8463" y="19190"/>
                  </a:lnTo>
                  <a:lnTo>
                    <a:pt x="8509" y="19179"/>
                  </a:lnTo>
                  <a:lnTo>
                    <a:pt x="8554" y="19168"/>
                  </a:lnTo>
                  <a:lnTo>
                    <a:pt x="8588" y="19145"/>
                  </a:lnTo>
                  <a:lnTo>
                    <a:pt x="8623" y="19122"/>
                  </a:lnTo>
                  <a:lnTo>
                    <a:pt x="8645" y="19088"/>
                  </a:lnTo>
                  <a:lnTo>
                    <a:pt x="8668" y="19042"/>
                  </a:lnTo>
                  <a:lnTo>
                    <a:pt x="8691" y="18997"/>
                  </a:lnTo>
                  <a:lnTo>
                    <a:pt x="8691" y="18951"/>
                  </a:lnTo>
                  <a:lnTo>
                    <a:pt x="8691" y="18917"/>
                  </a:lnTo>
                  <a:lnTo>
                    <a:pt x="8668" y="18872"/>
                  </a:lnTo>
                  <a:lnTo>
                    <a:pt x="8657" y="18838"/>
                  </a:lnTo>
                  <a:lnTo>
                    <a:pt x="8634" y="18804"/>
                  </a:lnTo>
                  <a:lnTo>
                    <a:pt x="8600" y="18769"/>
                  </a:lnTo>
                  <a:lnTo>
                    <a:pt x="8566" y="18747"/>
                  </a:lnTo>
                  <a:lnTo>
                    <a:pt x="8520" y="18735"/>
                  </a:lnTo>
                  <a:lnTo>
                    <a:pt x="8475" y="18724"/>
                  </a:lnTo>
                  <a:lnTo>
                    <a:pt x="8475" y="16369"/>
                  </a:lnTo>
                  <a:lnTo>
                    <a:pt x="8543" y="16346"/>
                  </a:lnTo>
                  <a:lnTo>
                    <a:pt x="8588" y="16312"/>
                  </a:lnTo>
                  <a:lnTo>
                    <a:pt x="8623" y="16267"/>
                  </a:lnTo>
                  <a:lnTo>
                    <a:pt x="8634" y="16199"/>
                  </a:lnTo>
                  <a:lnTo>
                    <a:pt x="8623" y="16130"/>
                  </a:lnTo>
                  <a:lnTo>
                    <a:pt x="10681" y="14947"/>
                  </a:lnTo>
                  <a:lnTo>
                    <a:pt x="10704" y="14981"/>
                  </a:lnTo>
                  <a:lnTo>
                    <a:pt x="10750" y="15004"/>
                  </a:lnTo>
                  <a:lnTo>
                    <a:pt x="10784" y="15016"/>
                  </a:lnTo>
                  <a:lnTo>
                    <a:pt x="10829" y="15027"/>
                  </a:lnTo>
                  <a:lnTo>
                    <a:pt x="10864" y="15027"/>
                  </a:lnTo>
                  <a:lnTo>
                    <a:pt x="10898" y="15016"/>
                  </a:lnTo>
                  <a:lnTo>
                    <a:pt x="10955" y="14970"/>
                  </a:lnTo>
                  <a:lnTo>
                    <a:pt x="10989" y="14913"/>
                  </a:lnTo>
                  <a:lnTo>
                    <a:pt x="11000" y="14890"/>
                  </a:lnTo>
                  <a:lnTo>
                    <a:pt x="11000" y="14845"/>
                  </a:lnTo>
                  <a:lnTo>
                    <a:pt x="10989" y="14788"/>
                  </a:lnTo>
                  <a:lnTo>
                    <a:pt x="10955" y="14731"/>
                  </a:lnTo>
                  <a:lnTo>
                    <a:pt x="10909" y="14697"/>
                  </a:lnTo>
                  <a:lnTo>
                    <a:pt x="10852" y="14674"/>
                  </a:lnTo>
                  <a:lnTo>
                    <a:pt x="10852" y="12263"/>
                  </a:lnTo>
                  <a:lnTo>
                    <a:pt x="10909" y="12240"/>
                  </a:lnTo>
                  <a:lnTo>
                    <a:pt x="10955" y="12206"/>
                  </a:lnTo>
                  <a:lnTo>
                    <a:pt x="10989" y="12160"/>
                  </a:lnTo>
                  <a:lnTo>
                    <a:pt x="11000" y="12092"/>
                  </a:lnTo>
                  <a:lnTo>
                    <a:pt x="10989" y="12024"/>
                  </a:lnTo>
                  <a:lnTo>
                    <a:pt x="13048" y="10841"/>
                  </a:lnTo>
                  <a:lnTo>
                    <a:pt x="13070" y="10875"/>
                  </a:lnTo>
                  <a:lnTo>
                    <a:pt x="13116" y="10898"/>
                  </a:lnTo>
                  <a:lnTo>
                    <a:pt x="13150" y="10920"/>
                  </a:lnTo>
                  <a:lnTo>
                    <a:pt x="13195" y="10932"/>
                  </a:lnTo>
                  <a:lnTo>
                    <a:pt x="13241" y="10920"/>
                  </a:lnTo>
                  <a:lnTo>
                    <a:pt x="13286" y="10909"/>
                  </a:lnTo>
                  <a:lnTo>
                    <a:pt x="13321" y="10875"/>
                  </a:lnTo>
                  <a:lnTo>
                    <a:pt x="13355" y="10841"/>
                  </a:lnTo>
                  <a:lnTo>
                    <a:pt x="15414" y="12035"/>
                  </a:lnTo>
                  <a:lnTo>
                    <a:pt x="15402" y="12092"/>
                  </a:lnTo>
                  <a:lnTo>
                    <a:pt x="15414" y="12149"/>
                  </a:lnTo>
                  <a:lnTo>
                    <a:pt x="15436" y="12206"/>
                  </a:lnTo>
                  <a:lnTo>
                    <a:pt x="15482" y="12240"/>
                  </a:lnTo>
                  <a:lnTo>
                    <a:pt x="15539" y="12263"/>
                  </a:lnTo>
                  <a:lnTo>
                    <a:pt x="15539" y="14595"/>
                  </a:lnTo>
                  <a:lnTo>
                    <a:pt x="15493" y="14606"/>
                  </a:lnTo>
                  <a:lnTo>
                    <a:pt x="15448" y="14617"/>
                  </a:lnTo>
                  <a:lnTo>
                    <a:pt x="15414" y="14640"/>
                  </a:lnTo>
                  <a:lnTo>
                    <a:pt x="15380" y="14674"/>
                  </a:lnTo>
                  <a:lnTo>
                    <a:pt x="15345" y="14708"/>
                  </a:lnTo>
                  <a:lnTo>
                    <a:pt x="15334" y="14754"/>
                  </a:lnTo>
                  <a:lnTo>
                    <a:pt x="15311" y="14799"/>
                  </a:lnTo>
                  <a:lnTo>
                    <a:pt x="15311" y="14845"/>
                  </a:lnTo>
                  <a:lnTo>
                    <a:pt x="15311" y="14902"/>
                  </a:lnTo>
                  <a:lnTo>
                    <a:pt x="15334" y="14947"/>
                  </a:lnTo>
                  <a:lnTo>
                    <a:pt x="13412" y="16051"/>
                  </a:lnTo>
                  <a:lnTo>
                    <a:pt x="13377" y="16005"/>
                  </a:lnTo>
                  <a:lnTo>
                    <a:pt x="13321" y="15971"/>
                  </a:lnTo>
                  <a:lnTo>
                    <a:pt x="13264" y="15948"/>
                  </a:lnTo>
                  <a:lnTo>
                    <a:pt x="13195" y="15937"/>
                  </a:lnTo>
                  <a:lnTo>
                    <a:pt x="13150" y="15937"/>
                  </a:lnTo>
                  <a:lnTo>
                    <a:pt x="13093" y="15960"/>
                  </a:lnTo>
                  <a:lnTo>
                    <a:pt x="13048" y="15982"/>
                  </a:lnTo>
                  <a:lnTo>
                    <a:pt x="13013" y="16017"/>
                  </a:lnTo>
                  <a:lnTo>
                    <a:pt x="12979" y="16051"/>
                  </a:lnTo>
                  <a:lnTo>
                    <a:pt x="12957" y="16096"/>
                  </a:lnTo>
                  <a:lnTo>
                    <a:pt x="12945" y="16142"/>
                  </a:lnTo>
                  <a:lnTo>
                    <a:pt x="12934" y="16199"/>
                  </a:lnTo>
                  <a:lnTo>
                    <a:pt x="12945" y="16244"/>
                  </a:lnTo>
                  <a:lnTo>
                    <a:pt x="12957" y="16301"/>
                  </a:lnTo>
                  <a:lnTo>
                    <a:pt x="12979" y="16335"/>
                  </a:lnTo>
                  <a:lnTo>
                    <a:pt x="13002" y="16381"/>
                  </a:lnTo>
                  <a:lnTo>
                    <a:pt x="13036" y="16403"/>
                  </a:lnTo>
                  <a:lnTo>
                    <a:pt x="13082" y="16437"/>
                  </a:lnTo>
                  <a:lnTo>
                    <a:pt x="13127" y="16449"/>
                  </a:lnTo>
                  <a:lnTo>
                    <a:pt x="13173" y="16460"/>
                  </a:lnTo>
                  <a:lnTo>
                    <a:pt x="13173" y="18758"/>
                  </a:lnTo>
                  <a:lnTo>
                    <a:pt x="13104" y="18781"/>
                  </a:lnTo>
                  <a:lnTo>
                    <a:pt x="13048" y="18826"/>
                  </a:lnTo>
                  <a:lnTo>
                    <a:pt x="13013" y="18883"/>
                  </a:lnTo>
                  <a:lnTo>
                    <a:pt x="13002" y="18917"/>
                  </a:lnTo>
                  <a:lnTo>
                    <a:pt x="13002" y="18951"/>
                  </a:lnTo>
                  <a:lnTo>
                    <a:pt x="13002" y="18997"/>
                  </a:lnTo>
                  <a:lnTo>
                    <a:pt x="13013" y="19031"/>
                  </a:lnTo>
                  <a:lnTo>
                    <a:pt x="13036" y="19065"/>
                  </a:lnTo>
                  <a:lnTo>
                    <a:pt x="13059" y="19099"/>
                  </a:lnTo>
                  <a:lnTo>
                    <a:pt x="13093" y="19122"/>
                  </a:lnTo>
                  <a:lnTo>
                    <a:pt x="13127" y="19145"/>
                  </a:lnTo>
                  <a:lnTo>
                    <a:pt x="13161" y="19156"/>
                  </a:lnTo>
                  <a:lnTo>
                    <a:pt x="13195" y="19156"/>
                  </a:lnTo>
                  <a:lnTo>
                    <a:pt x="13252" y="19145"/>
                  </a:lnTo>
                  <a:lnTo>
                    <a:pt x="13298" y="19133"/>
                  </a:lnTo>
                  <a:lnTo>
                    <a:pt x="13332" y="19099"/>
                  </a:lnTo>
                  <a:lnTo>
                    <a:pt x="13366" y="19065"/>
                  </a:lnTo>
                  <a:lnTo>
                    <a:pt x="15391" y="20225"/>
                  </a:lnTo>
                  <a:lnTo>
                    <a:pt x="15380" y="20260"/>
                  </a:lnTo>
                  <a:lnTo>
                    <a:pt x="15368" y="20305"/>
                  </a:lnTo>
                  <a:lnTo>
                    <a:pt x="15380" y="20339"/>
                  </a:lnTo>
                  <a:lnTo>
                    <a:pt x="15391" y="20385"/>
                  </a:lnTo>
                  <a:lnTo>
                    <a:pt x="15402" y="20419"/>
                  </a:lnTo>
                  <a:lnTo>
                    <a:pt x="15425" y="20442"/>
                  </a:lnTo>
                  <a:lnTo>
                    <a:pt x="15459" y="20464"/>
                  </a:lnTo>
                  <a:lnTo>
                    <a:pt x="15493" y="20487"/>
                  </a:lnTo>
                  <a:lnTo>
                    <a:pt x="15527" y="20498"/>
                  </a:lnTo>
                  <a:lnTo>
                    <a:pt x="15607" y="20498"/>
                  </a:lnTo>
                  <a:lnTo>
                    <a:pt x="15653" y="20487"/>
                  </a:lnTo>
                  <a:lnTo>
                    <a:pt x="15687" y="20464"/>
                  </a:lnTo>
                  <a:lnTo>
                    <a:pt x="15709" y="20442"/>
                  </a:lnTo>
                  <a:lnTo>
                    <a:pt x="15732" y="20419"/>
                  </a:lnTo>
                  <a:lnTo>
                    <a:pt x="15755" y="20385"/>
                  </a:lnTo>
                  <a:lnTo>
                    <a:pt x="15766" y="20339"/>
                  </a:lnTo>
                  <a:lnTo>
                    <a:pt x="15766" y="20305"/>
                  </a:lnTo>
                  <a:lnTo>
                    <a:pt x="15766" y="20260"/>
                  </a:lnTo>
                  <a:lnTo>
                    <a:pt x="15755" y="20225"/>
                  </a:lnTo>
                  <a:lnTo>
                    <a:pt x="17780" y="19054"/>
                  </a:lnTo>
                  <a:lnTo>
                    <a:pt x="17814" y="19088"/>
                  </a:lnTo>
                  <a:lnTo>
                    <a:pt x="17848" y="19122"/>
                  </a:lnTo>
                  <a:lnTo>
                    <a:pt x="17894" y="19133"/>
                  </a:lnTo>
                  <a:lnTo>
                    <a:pt x="17939" y="19145"/>
                  </a:lnTo>
                  <a:lnTo>
                    <a:pt x="17973" y="19145"/>
                  </a:lnTo>
                  <a:lnTo>
                    <a:pt x="18019" y="19133"/>
                  </a:lnTo>
                  <a:lnTo>
                    <a:pt x="18041" y="19111"/>
                  </a:lnTo>
                  <a:lnTo>
                    <a:pt x="18076" y="19088"/>
                  </a:lnTo>
                  <a:lnTo>
                    <a:pt x="18098" y="19065"/>
                  </a:lnTo>
                  <a:lnTo>
                    <a:pt x="18110" y="19031"/>
                  </a:lnTo>
                  <a:lnTo>
                    <a:pt x="18121" y="18997"/>
                  </a:lnTo>
                  <a:lnTo>
                    <a:pt x="18132" y="18951"/>
                  </a:lnTo>
                  <a:lnTo>
                    <a:pt x="18121" y="18883"/>
                  </a:lnTo>
                  <a:lnTo>
                    <a:pt x="18076" y="18826"/>
                  </a:lnTo>
                  <a:lnTo>
                    <a:pt x="18030" y="18792"/>
                  </a:lnTo>
                  <a:lnTo>
                    <a:pt x="17962" y="18769"/>
                  </a:lnTo>
                  <a:lnTo>
                    <a:pt x="17962" y="16415"/>
                  </a:lnTo>
                  <a:lnTo>
                    <a:pt x="17996" y="16403"/>
                  </a:lnTo>
                  <a:lnTo>
                    <a:pt x="18041" y="16392"/>
                  </a:lnTo>
                  <a:lnTo>
                    <a:pt x="18076" y="16369"/>
                  </a:lnTo>
                  <a:lnTo>
                    <a:pt x="18098" y="16346"/>
                  </a:lnTo>
                  <a:lnTo>
                    <a:pt x="18121" y="16312"/>
                  </a:lnTo>
                  <a:lnTo>
                    <a:pt x="18144" y="16278"/>
                  </a:lnTo>
                  <a:lnTo>
                    <a:pt x="18155" y="16244"/>
                  </a:lnTo>
                  <a:lnTo>
                    <a:pt x="18155" y="16199"/>
                  </a:lnTo>
                  <a:lnTo>
                    <a:pt x="18155" y="16153"/>
                  </a:lnTo>
                  <a:lnTo>
                    <a:pt x="18144" y="16108"/>
                  </a:lnTo>
                  <a:lnTo>
                    <a:pt x="20100" y="14981"/>
                  </a:lnTo>
                  <a:lnTo>
                    <a:pt x="20134" y="15027"/>
                  </a:lnTo>
                  <a:lnTo>
                    <a:pt x="20191" y="15061"/>
                  </a:lnTo>
                  <a:lnTo>
                    <a:pt x="20248" y="15084"/>
                  </a:lnTo>
                  <a:lnTo>
                    <a:pt x="20305" y="15095"/>
                  </a:lnTo>
                  <a:lnTo>
                    <a:pt x="20373" y="15084"/>
                  </a:lnTo>
                  <a:lnTo>
                    <a:pt x="20430" y="15061"/>
                  </a:lnTo>
                  <a:lnTo>
                    <a:pt x="20476" y="15027"/>
                  </a:lnTo>
                  <a:lnTo>
                    <a:pt x="20521" y="14981"/>
                  </a:lnTo>
                  <a:lnTo>
                    <a:pt x="22444" y="16096"/>
                  </a:lnTo>
                  <a:lnTo>
                    <a:pt x="22421" y="16142"/>
                  </a:lnTo>
                  <a:lnTo>
                    <a:pt x="22421" y="16199"/>
                  </a:lnTo>
                  <a:lnTo>
                    <a:pt x="22421" y="16244"/>
                  </a:lnTo>
                  <a:lnTo>
                    <a:pt x="22432" y="16290"/>
                  </a:lnTo>
                  <a:lnTo>
                    <a:pt x="22455" y="16335"/>
                  </a:lnTo>
                  <a:lnTo>
                    <a:pt x="22489" y="16381"/>
                  </a:lnTo>
                  <a:lnTo>
                    <a:pt x="22523" y="16403"/>
                  </a:lnTo>
                  <a:lnTo>
                    <a:pt x="22557" y="16437"/>
                  </a:lnTo>
                  <a:lnTo>
                    <a:pt x="22603" y="16449"/>
                  </a:lnTo>
                  <a:lnTo>
                    <a:pt x="22660" y="16460"/>
                  </a:lnTo>
                  <a:lnTo>
                    <a:pt x="22660" y="18701"/>
                  </a:lnTo>
                  <a:lnTo>
                    <a:pt x="22614" y="18712"/>
                  </a:lnTo>
                  <a:lnTo>
                    <a:pt x="22569" y="18735"/>
                  </a:lnTo>
                  <a:lnTo>
                    <a:pt x="22523" y="18758"/>
                  </a:lnTo>
                  <a:lnTo>
                    <a:pt x="22489" y="18781"/>
                  </a:lnTo>
                  <a:lnTo>
                    <a:pt x="22466" y="18826"/>
                  </a:lnTo>
                  <a:lnTo>
                    <a:pt x="22444" y="18860"/>
                  </a:lnTo>
                  <a:lnTo>
                    <a:pt x="22432" y="18906"/>
                  </a:lnTo>
                  <a:lnTo>
                    <a:pt x="22432" y="18951"/>
                  </a:lnTo>
                  <a:lnTo>
                    <a:pt x="22432" y="19008"/>
                  </a:lnTo>
                  <a:lnTo>
                    <a:pt x="22444" y="19054"/>
                  </a:lnTo>
                  <a:lnTo>
                    <a:pt x="22466" y="19099"/>
                  </a:lnTo>
                  <a:lnTo>
                    <a:pt x="22501" y="19133"/>
                  </a:lnTo>
                  <a:lnTo>
                    <a:pt x="22535" y="19168"/>
                  </a:lnTo>
                  <a:lnTo>
                    <a:pt x="22580" y="19190"/>
                  </a:lnTo>
                  <a:lnTo>
                    <a:pt x="22626" y="19202"/>
                  </a:lnTo>
                  <a:lnTo>
                    <a:pt x="22683" y="19213"/>
                  </a:lnTo>
                  <a:lnTo>
                    <a:pt x="22751" y="19202"/>
                  </a:lnTo>
                  <a:lnTo>
                    <a:pt x="22808" y="19179"/>
                  </a:lnTo>
                  <a:lnTo>
                    <a:pt x="22853" y="19133"/>
                  </a:lnTo>
                  <a:lnTo>
                    <a:pt x="22899" y="19088"/>
                  </a:lnTo>
                  <a:lnTo>
                    <a:pt x="24878" y="20237"/>
                  </a:lnTo>
                  <a:lnTo>
                    <a:pt x="24867" y="20271"/>
                  </a:lnTo>
                  <a:lnTo>
                    <a:pt x="24855" y="20305"/>
                  </a:lnTo>
                  <a:lnTo>
                    <a:pt x="24867" y="20339"/>
                  </a:lnTo>
                  <a:lnTo>
                    <a:pt x="24878" y="20373"/>
                  </a:lnTo>
                  <a:lnTo>
                    <a:pt x="24889" y="20407"/>
                  </a:lnTo>
                  <a:lnTo>
                    <a:pt x="24912" y="20442"/>
                  </a:lnTo>
                  <a:lnTo>
                    <a:pt x="24946" y="20464"/>
                  </a:lnTo>
                  <a:lnTo>
                    <a:pt x="24980" y="20476"/>
                  </a:lnTo>
                  <a:lnTo>
                    <a:pt x="25015" y="20487"/>
                  </a:lnTo>
                  <a:lnTo>
                    <a:pt x="25049" y="20498"/>
                  </a:lnTo>
                  <a:lnTo>
                    <a:pt x="25094" y="20487"/>
                  </a:lnTo>
                  <a:lnTo>
                    <a:pt x="25128" y="20476"/>
                  </a:lnTo>
                  <a:lnTo>
                    <a:pt x="25162" y="20464"/>
                  </a:lnTo>
                  <a:lnTo>
                    <a:pt x="25185" y="20442"/>
                  </a:lnTo>
                  <a:lnTo>
                    <a:pt x="25208" y="20407"/>
                  </a:lnTo>
                  <a:lnTo>
                    <a:pt x="25231" y="20373"/>
                  </a:lnTo>
                  <a:lnTo>
                    <a:pt x="25242" y="20339"/>
                  </a:lnTo>
                  <a:lnTo>
                    <a:pt x="25242" y="20305"/>
                  </a:lnTo>
                  <a:lnTo>
                    <a:pt x="25242" y="20271"/>
                  </a:lnTo>
                  <a:lnTo>
                    <a:pt x="25231" y="20237"/>
                  </a:lnTo>
                  <a:lnTo>
                    <a:pt x="27221" y="19077"/>
                  </a:lnTo>
                  <a:lnTo>
                    <a:pt x="27255" y="19122"/>
                  </a:lnTo>
                  <a:lnTo>
                    <a:pt x="27301" y="19168"/>
                  </a:lnTo>
                  <a:lnTo>
                    <a:pt x="27358" y="19179"/>
                  </a:lnTo>
                  <a:lnTo>
                    <a:pt x="27415" y="19190"/>
                  </a:lnTo>
                  <a:lnTo>
                    <a:pt x="27472" y="19190"/>
                  </a:lnTo>
                  <a:lnTo>
                    <a:pt x="27517" y="19179"/>
                  </a:lnTo>
                  <a:lnTo>
                    <a:pt x="27551" y="19156"/>
                  </a:lnTo>
                  <a:lnTo>
                    <a:pt x="27585" y="19122"/>
                  </a:lnTo>
                  <a:lnTo>
                    <a:pt x="27619" y="19088"/>
                  </a:lnTo>
                  <a:lnTo>
                    <a:pt x="27642" y="19054"/>
                  </a:lnTo>
                  <a:lnTo>
                    <a:pt x="27654" y="19008"/>
                  </a:lnTo>
                  <a:lnTo>
                    <a:pt x="27654" y="18951"/>
                  </a:lnTo>
                  <a:lnTo>
                    <a:pt x="27654" y="18906"/>
                  </a:lnTo>
                  <a:lnTo>
                    <a:pt x="27642" y="18872"/>
                  </a:lnTo>
                  <a:lnTo>
                    <a:pt x="27619" y="18826"/>
                  </a:lnTo>
                  <a:lnTo>
                    <a:pt x="27597" y="18792"/>
                  </a:lnTo>
                  <a:lnTo>
                    <a:pt x="27563" y="18769"/>
                  </a:lnTo>
                  <a:lnTo>
                    <a:pt x="27528" y="18747"/>
                  </a:lnTo>
                  <a:lnTo>
                    <a:pt x="27483" y="18735"/>
                  </a:lnTo>
                  <a:lnTo>
                    <a:pt x="27437" y="18724"/>
                  </a:lnTo>
                  <a:lnTo>
                    <a:pt x="27437" y="16449"/>
                  </a:lnTo>
                  <a:lnTo>
                    <a:pt x="27494" y="16437"/>
                  </a:lnTo>
                  <a:lnTo>
                    <a:pt x="27528" y="16426"/>
                  </a:lnTo>
                  <a:lnTo>
                    <a:pt x="27574" y="16403"/>
                  </a:lnTo>
                  <a:lnTo>
                    <a:pt x="27608" y="16369"/>
                  </a:lnTo>
                  <a:lnTo>
                    <a:pt x="27631" y="16335"/>
                  </a:lnTo>
                  <a:lnTo>
                    <a:pt x="27654" y="16290"/>
                  </a:lnTo>
                  <a:lnTo>
                    <a:pt x="27665" y="16244"/>
                  </a:lnTo>
                  <a:lnTo>
                    <a:pt x="27676" y="16199"/>
                  </a:lnTo>
                  <a:lnTo>
                    <a:pt x="27665" y="16153"/>
                  </a:lnTo>
                  <a:lnTo>
                    <a:pt x="27654" y="16096"/>
                  </a:lnTo>
                  <a:lnTo>
                    <a:pt x="27631" y="16062"/>
                  </a:lnTo>
                  <a:lnTo>
                    <a:pt x="27597" y="16017"/>
                  </a:lnTo>
                  <a:lnTo>
                    <a:pt x="27563" y="15994"/>
                  </a:lnTo>
                  <a:lnTo>
                    <a:pt x="27517" y="15960"/>
                  </a:lnTo>
                  <a:lnTo>
                    <a:pt x="27472" y="15948"/>
                  </a:lnTo>
                  <a:lnTo>
                    <a:pt x="27358" y="15948"/>
                  </a:lnTo>
                  <a:lnTo>
                    <a:pt x="27301" y="15971"/>
                  </a:lnTo>
                  <a:lnTo>
                    <a:pt x="27255" y="16005"/>
                  </a:lnTo>
                  <a:lnTo>
                    <a:pt x="27210" y="16051"/>
                  </a:lnTo>
                  <a:lnTo>
                    <a:pt x="25288" y="14947"/>
                  </a:lnTo>
                  <a:lnTo>
                    <a:pt x="25299" y="14902"/>
                  </a:lnTo>
                  <a:lnTo>
                    <a:pt x="25310" y="14845"/>
                  </a:lnTo>
                  <a:lnTo>
                    <a:pt x="25310" y="14799"/>
                  </a:lnTo>
                  <a:lnTo>
                    <a:pt x="25288" y="14754"/>
                  </a:lnTo>
                  <a:lnTo>
                    <a:pt x="25265" y="14708"/>
                  </a:lnTo>
                  <a:lnTo>
                    <a:pt x="25242" y="14674"/>
                  </a:lnTo>
                  <a:lnTo>
                    <a:pt x="25208" y="14640"/>
                  </a:lnTo>
                  <a:lnTo>
                    <a:pt x="25162" y="14617"/>
                  </a:lnTo>
                  <a:lnTo>
                    <a:pt x="25117" y="14606"/>
                  </a:lnTo>
                  <a:lnTo>
                    <a:pt x="25071" y="14595"/>
                  </a:lnTo>
                  <a:lnTo>
                    <a:pt x="25071" y="12354"/>
                  </a:lnTo>
                  <a:lnTo>
                    <a:pt x="25117" y="12342"/>
                  </a:lnTo>
                  <a:lnTo>
                    <a:pt x="25162" y="12331"/>
                  </a:lnTo>
                  <a:lnTo>
                    <a:pt x="25208" y="12308"/>
                  </a:lnTo>
                  <a:lnTo>
                    <a:pt x="25242" y="12274"/>
                  </a:lnTo>
                  <a:lnTo>
                    <a:pt x="25276" y="12229"/>
                  </a:lnTo>
                  <a:lnTo>
                    <a:pt x="25299" y="12194"/>
                  </a:lnTo>
                  <a:lnTo>
                    <a:pt x="25310" y="12138"/>
                  </a:lnTo>
                  <a:lnTo>
                    <a:pt x="25310" y="12092"/>
                  </a:lnTo>
                  <a:lnTo>
                    <a:pt x="25310" y="12035"/>
                  </a:lnTo>
                  <a:lnTo>
                    <a:pt x="25288" y="11978"/>
                  </a:lnTo>
                  <a:lnTo>
                    <a:pt x="27278" y="10841"/>
                  </a:lnTo>
                  <a:lnTo>
                    <a:pt x="27301" y="10875"/>
                  </a:lnTo>
                  <a:lnTo>
                    <a:pt x="27335" y="10898"/>
                  </a:lnTo>
                  <a:lnTo>
                    <a:pt x="27381" y="10909"/>
                  </a:lnTo>
                  <a:lnTo>
                    <a:pt x="27415" y="10920"/>
                  </a:lnTo>
                  <a:lnTo>
                    <a:pt x="27460" y="10909"/>
                  </a:lnTo>
                  <a:lnTo>
                    <a:pt x="27506" y="10898"/>
                  </a:lnTo>
                  <a:lnTo>
                    <a:pt x="27540" y="10875"/>
                  </a:lnTo>
                  <a:lnTo>
                    <a:pt x="27563" y="10841"/>
                  </a:lnTo>
                  <a:lnTo>
                    <a:pt x="29576" y="12001"/>
                  </a:lnTo>
                  <a:lnTo>
                    <a:pt x="29565" y="12047"/>
                  </a:lnTo>
                  <a:lnTo>
                    <a:pt x="29565" y="12092"/>
                  </a:lnTo>
                  <a:lnTo>
                    <a:pt x="29565" y="12138"/>
                  </a:lnTo>
                  <a:lnTo>
                    <a:pt x="29576" y="12183"/>
                  </a:lnTo>
                  <a:lnTo>
                    <a:pt x="29599" y="12217"/>
                  </a:lnTo>
                  <a:lnTo>
                    <a:pt x="29633" y="12251"/>
                  </a:lnTo>
                  <a:lnTo>
                    <a:pt x="29667" y="12285"/>
                  </a:lnTo>
                  <a:lnTo>
                    <a:pt x="29701" y="12308"/>
                  </a:lnTo>
                  <a:lnTo>
                    <a:pt x="29747" y="12320"/>
                  </a:lnTo>
                  <a:lnTo>
                    <a:pt x="29838" y="12320"/>
                  </a:lnTo>
                  <a:lnTo>
                    <a:pt x="29883" y="12308"/>
                  </a:lnTo>
                  <a:lnTo>
                    <a:pt x="29917" y="12285"/>
                  </a:lnTo>
                  <a:lnTo>
                    <a:pt x="29951" y="12251"/>
                  </a:lnTo>
                  <a:lnTo>
                    <a:pt x="29986" y="12217"/>
                  </a:lnTo>
                  <a:lnTo>
                    <a:pt x="29997" y="12183"/>
                  </a:lnTo>
                  <a:lnTo>
                    <a:pt x="30020" y="12138"/>
                  </a:lnTo>
                  <a:lnTo>
                    <a:pt x="30020" y="12092"/>
                  </a:lnTo>
                  <a:lnTo>
                    <a:pt x="30020" y="12047"/>
                  </a:lnTo>
                  <a:lnTo>
                    <a:pt x="29997" y="12001"/>
                  </a:lnTo>
                  <a:lnTo>
                    <a:pt x="32010" y="10841"/>
                  </a:lnTo>
                  <a:lnTo>
                    <a:pt x="32033" y="10875"/>
                  </a:lnTo>
                  <a:lnTo>
                    <a:pt x="32079" y="10909"/>
                  </a:lnTo>
                  <a:lnTo>
                    <a:pt x="32124" y="10932"/>
                  </a:lnTo>
                  <a:lnTo>
                    <a:pt x="32204" y="10932"/>
                  </a:lnTo>
                  <a:lnTo>
                    <a:pt x="32238" y="10920"/>
                  </a:lnTo>
                  <a:lnTo>
                    <a:pt x="32272" y="10898"/>
                  </a:lnTo>
                  <a:lnTo>
                    <a:pt x="32306" y="10875"/>
                  </a:lnTo>
                  <a:lnTo>
                    <a:pt x="32329" y="10852"/>
                  </a:lnTo>
                  <a:lnTo>
                    <a:pt x="32340" y="10818"/>
                  </a:lnTo>
                  <a:lnTo>
                    <a:pt x="32352" y="10784"/>
                  </a:lnTo>
                  <a:lnTo>
                    <a:pt x="32352" y="10750"/>
                  </a:lnTo>
                  <a:lnTo>
                    <a:pt x="32352" y="10704"/>
                  </a:lnTo>
                  <a:lnTo>
                    <a:pt x="32340" y="10681"/>
                  </a:lnTo>
                  <a:lnTo>
                    <a:pt x="32306" y="10613"/>
                  </a:lnTo>
                  <a:lnTo>
                    <a:pt x="32249" y="10579"/>
                  </a:lnTo>
                  <a:lnTo>
                    <a:pt x="32181" y="10556"/>
                  </a:lnTo>
                  <a:lnTo>
                    <a:pt x="32181" y="8202"/>
                  </a:lnTo>
                  <a:lnTo>
                    <a:pt x="32227" y="8190"/>
                  </a:lnTo>
                  <a:lnTo>
                    <a:pt x="32261" y="8179"/>
                  </a:lnTo>
                  <a:lnTo>
                    <a:pt x="32295" y="8156"/>
                  </a:lnTo>
                  <a:lnTo>
                    <a:pt x="32318" y="8133"/>
                  </a:lnTo>
                  <a:lnTo>
                    <a:pt x="32340" y="8099"/>
                  </a:lnTo>
                  <a:lnTo>
                    <a:pt x="32363" y="8065"/>
                  </a:lnTo>
                  <a:lnTo>
                    <a:pt x="32374" y="8031"/>
                  </a:lnTo>
                  <a:lnTo>
                    <a:pt x="32374" y="7986"/>
                  </a:lnTo>
                  <a:lnTo>
                    <a:pt x="32374" y="7951"/>
                  </a:lnTo>
                  <a:lnTo>
                    <a:pt x="32363" y="7906"/>
                  </a:lnTo>
                  <a:lnTo>
                    <a:pt x="32340" y="7872"/>
                  </a:lnTo>
                  <a:lnTo>
                    <a:pt x="32318" y="7838"/>
                  </a:lnTo>
                  <a:lnTo>
                    <a:pt x="32283" y="7815"/>
                  </a:lnTo>
                  <a:lnTo>
                    <a:pt x="32249" y="7792"/>
                  </a:lnTo>
                  <a:lnTo>
                    <a:pt x="32215" y="7781"/>
                  </a:lnTo>
                  <a:lnTo>
                    <a:pt x="32113" y="7781"/>
                  </a:lnTo>
                  <a:lnTo>
                    <a:pt x="32067" y="7804"/>
                  </a:lnTo>
                  <a:lnTo>
                    <a:pt x="32033" y="7826"/>
                  </a:lnTo>
                  <a:lnTo>
                    <a:pt x="31999" y="7872"/>
                  </a:lnTo>
                  <a:lnTo>
                    <a:pt x="29997" y="6711"/>
                  </a:lnTo>
                  <a:lnTo>
                    <a:pt x="30008" y="6677"/>
                  </a:lnTo>
                  <a:lnTo>
                    <a:pt x="30020" y="6643"/>
                  </a:lnTo>
                  <a:lnTo>
                    <a:pt x="30008" y="6598"/>
                  </a:lnTo>
                  <a:lnTo>
                    <a:pt x="29997" y="6552"/>
                  </a:lnTo>
                  <a:lnTo>
                    <a:pt x="29974" y="6518"/>
                  </a:lnTo>
                  <a:lnTo>
                    <a:pt x="29951" y="6484"/>
                  </a:lnTo>
                  <a:lnTo>
                    <a:pt x="29917" y="6450"/>
                  </a:lnTo>
                  <a:lnTo>
                    <a:pt x="29883" y="6438"/>
                  </a:lnTo>
                  <a:lnTo>
                    <a:pt x="29838" y="6416"/>
                  </a:lnTo>
                  <a:lnTo>
                    <a:pt x="29747" y="6416"/>
                  </a:lnTo>
                  <a:lnTo>
                    <a:pt x="29701" y="6438"/>
                  </a:lnTo>
                  <a:lnTo>
                    <a:pt x="29667" y="6450"/>
                  </a:lnTo>
                  <a:lnTo>
                    <a:pt x="29633" y="6484"/>
                  </a:lnTo>
                  <a:lnTo>
                    <a:pt x="29599" y="6518"/>
                  </a:lnTo>
                  <a:lnTo>
                    <a:pt x="29587" y="6552"/>
                  </a:lnTo>
                  <a:lnTo>
                    <a:pt x="29565" y="6598"/>
                  </a:lnTo>
                  <a:lnTo>
                    <a:pt x="29565" y="6643"/>
                  </a:lnTo>
                  <a:lnTo>
                    <a:pt x="29565" y="6677"/>
                  </a:lnTo>
                  <a:lnTo>
                    <a:pt x="29576" y="6711"/>
                  </a:lnTo>
                  <a:lnTo>
                    <a:pt x="27642" y="7838"/>
                  </a:lnTo>
                  <a:lnTo>
                    <a:pt x="27597" y="7792"/>
                  </a:lnTo>
                  <a:lnTo>
                    <a:pt x="27551" y="7747"/>
                  </a:lnTo>
                  <a:lnTo>
                    <a:pt x="27483" y="7724"/>
                  </a:lnTo>
                  <a:lnTo>
                    <a:pt x="27358" y="7724"/>
                  </a:lnTo>
                  <a:lnTo>
                    <a:pt x="27290" y="7747"/>
                  </a:lnTo>
                  <a:lnTo>
                    <a:pt x="27244" y="7792"/>
                  </a:lnTo>
                  <a:lnTo>
                    <a:pt x="27199" y="7838"/>
                  </a:lnTo>
                  <a:lnTo>
                    <a:pt x="25242" y="6711"/>
                  </a:lnTo>
                  <a:lnTo>
                    <a:pt x="25253" y="6643"/>
                  </a:lnTo>
                  <a:lnTo>
                    <a:pt x="25253" y="6598"/>
                  </a:lnTo>
                  <a:lnTo>
                    <a:pt x="25242" y="6564"/>
                  </a:lnTo>
                  <a:lnTo>
                    <a:pt x="25219" y="6529"/>
                  </a:lnTo>
                  <a:lnTo>
                    <a:pt x="25197" y="6495"/>
                  </a:lnTo>
                  <a:lnTo>
                    <a:pt x="25162" y="6473"/>
                  </a:lnTo>
                  <a:lnTo>
                    <a:pt x="25128" y="6450"/>
                  </a:lnTo>
                  <a:lnTo>
                    <a:pt x="25094" y="6438"/>
                  </a:lnTo>
                  <a:lnTo>
                    <a:pt x="25015" y="6438"/>
                  </a:lnTo>
                  <a:lnTo>
                    <a:pt x="24969" y="6450"/>
                  </a:lnTo>
                  <a:lnTo>
                    <a:pt x="24935" y="6473"/>
                  </a:lnTo>
                  <a:lnTo>
                    <a:pt x="24901" y="6495"/>
                  </a:lnTo>
                  <a:lnTo>
                    <a:pt x="24878" y="6529"/>
                  </a:lnTo>
                  <a:lnTo>
                    <a:pt x="24855" y="6564"/>
                  </a:lnTo>
                  <a:lnTo>
                    <a:pt x="24844" y="6598"/>
                  </a:lnTo>
                  <a:lnTo>
                    <a:pt x="24844" y="6643"/>
                  </a:lnTo>
                  <a:lnTo>
                    <a:pt x="24855" y="6711"/>
                  </a:lnTo>
                  <a:lnTo>
                    <a:pt x="22842" y="7872"/>
                  </a:lnTo>
                  <a:lnTo>
                    <a:pt x="22808" y="7838"/>
                  </a:lnTo>
                  <a:lnTo>
                    <a:pt x="22774" y="7804"/>
                  </a:lnTo>
                  <a:lnTo>
                    <a:pt x="22728" y="7792"/>
                  </a:lnTo>
                  <a:lnTo>
                    <a:pt x="22683" y="7781"/>
                  </a:lnTo>
                  <a:lnTo>
                    <a:pt x="22626" y="7792"/>
                  </a:lnTo>
                  <a:lnTo>
                    <a:pt x="22592" y="7804"/>
                  </a:lnTo>
                  <a:lnTo>
                    <a:pt x="22546" y="7838"/>
                  </a:lnTo>
                  <a:lnTo>
                    <a:pt x="22512" y="7872"/>
                  </a:lnTo>
                  <a:lnTo>
                    <a:pt x="20544" y="6734"/>
                  </a:lnTo>
                  <a:lnTo>
                    <a:pt x="20555" y="6689"/>
                  </a:lnTo>
                  <a:lnTo>
                    <a:pt x="20567" y="6643"/>
                  </a:lnTo>
                  <a:lnTo>
                    <a:pt x="20555" y="6586"/>
                  </a:lnTo>
                  <a:lnTo>
                    <a:pt x="20544" y="6541"/>
                  </a:lnTo>
                  <a:lnTo>
                    <a:pt x="20521" y="6507"/>
                  </a:lnTo>
                  <a:lnTo>
                    <a:pt x="20498" y="6461"/>
                  </a:lnTo>
                  <a:lnTo>
                    <a:pt x="20464" y="6438"/>
                  </a:lnTo>
                  <a:lnTo>
                    <a:pt x="20419" y="6416"/>
                  </a:lnTo>
                  <a:lnTo>
                    <a:pt x="20373" y="6393"/>
                  </a:lnTo>
                  <a:lnTo>
                    <a:pt x="20328" y="6382"/>
                  </a:lnTo>
                  <a:lnTo>
                    <a:pt x="20328" y="4129"/>
                  </a:lnTo>
                  <a:lnTo>
                    <a:pt x="20373" y="4118"/>
                  </a:lnTo>
                  <a:lnTo>
                    <a:pt x="20419" y="4107"/>
                  </a:lnTo>
                  <a:lnTo>
                    <a:pt x="20453" y="4072"/>
                  </a:lnTo>
                  <a:lnTo>
                    <a:pt x="20487" y="4050"/>
                  </a:lnTo>
                  <a:lnTo>
                    <a:pt x="20521" y="4016"/>
                  </a:lnTo>
                  <a:lnTo>
                    <a:pt x="20533" y="3970"/>
                  </a:lnTo>
                  <a:lnTo>
                    <a:pt x="20555" y="3925"/>
                  </a:lnTo>
                  <a:lnTo>
                    <a:pt x="20555" y="3879"/>
                  </a:lnTo>
                  <a:lnTo>
                    <a:pt x="20555" y="3834"/>
                  </a:lnTo>
                  <a:lnTo>
                    <a:pt x="20533" y="3788"/>
                  </a:lnTo>
                  <a:lnTo>
                    <a:pt x="20510" y="3743"/>
                  </a:lnTo>
                  <a:lnTo>
                    <a:pt x="20487" y="3708"/>
                  </a:lnTo>
                  <a:lnTo>
                    <a:pt x="20453" y="3674"/>
                  </a:lnTo>
                  <a:lnTo>
                    <a:pt x="20407" y="3651"/>
                  </a:lnTo>
                  <a:lnTo>
                    <a:pt x="20362" y="3640"/>
                  </a:lnTo>
                  <a:lnTo>
                    <a:pt x="20248" y="3640"/>
                  </a:lnTo>
                  <a:lnTo>
                    <a:pt x="20191" y="3663"/>
                  </a:lnTo>
                  <a:lnTo>
                    <a:pt x="20146" y="3697"/>
                  </a:lnTo>
                  <a:lnTo>
                    <a:pt x="20112" y="3743"/>
                  </a:lnTo>
                  <a:lnTo>
                    <a:pt x="18144" y="2605"/>
                  </a:lnTo>
                  <a:lnTo>
                    <a:pt x="18155" y="2571"/>
                  </a:lnTo>
                  <a:lnTo>
                    <a:pt x="18155" y="2537"/>
                  </a:lnTo>
                  <a:lnTo>
                    <a:pt x="18155" y="2491"/>
                  </a:lnTo>
                  <a:lnTo>
                    <a:pt x="18144" y="2446"/>
                  </a:lnTo>
                  <a:lnTo>
                    <a:pt x="18121" y="2412"/>
                  </a:lnTo>
                  <a:lnTo>
                    <a:pt x="18098" y="2377"/>
                  </a:lnTo>
                  <a:lnTo>
                    <a:pt x="18064" y="2355"/>
                  </a:lnTo>
                  <a:lnTo>
                    <a:pt x="18030" y="2332"/>
                  </a:lnTo>
                  <a:lnTo>
                    <a:pt x="17985" y="2321"/>
                  </a:lnTo>
                  <a:lnTo>
                    <a:pt x="17894" y="2321"/>
                  </a:lnTo>
                  <a:lnTo>
                    <a:pt x="17859" y="2332"/>
                  </a:lnTo>
                  <a:lnTo>
                    <a:pt x="17814" y="2355"/>
                  </a:lnTo>
                  <a:lnTo>
                    <a:pt x="17791" y="2377"/>
                  </a:lnTo>
                  <a:lnTo>
                    <a:pt x="17757" y="2412"/>
                  </a:lnTo>
                  <a:lnTo>
                    <a:pt x="17746" y="2446"/>
                  </a:lnTo>
                  <a:lnTo>
                    <a:pt x="17723" y="2491"/>
                  </a:lnTo>
                  <a:lnTo>
                    <a:pt x="17723" y="2537"/>
                  </a:lnTo>
                  <a:lnTo>
                    <a:pt x="17734" y="2605"/>
                  </a:lnTo>
                  <a:lnTo>
                    <a:pt x="15709" y="3777"/>
                  </a:lnTo>
                  <a:lnTo>
                    <a:pt x="15687" y="3743"/>
                  </a:lnTo>
                  <a:lnTo>
                    <a:pt x="15653" y="3720"/>
                  </a:lnTo>
                  <a:lnTo>
                    <a:pt x="15607" y="3708"/>
                  </a:lnTo>
                  <a:lnTo>
                    <a:pt x="15539" y="3708"/>
                  </a:lnTo>
                  <a:lnTo>
                    <a:pt x="15505" y="3720"/>
                  </a:lnTo>
                  <a:lnTo>
                    <a:pt x="15448" y="3754"/>
                  </a:lnTo>
                  <a:lnTo>
                    <a:pt x="15402" y="3811"/>
                  </a:lnTo>
                  <a:lnTo>
                    <a:pt x="15402" y="3845"/>
                  </a:lnTo>
                  <a:lnTo>
                    <a:pt x="15391" y="3879"/>
                  </a:lnTo>
                  <a:lnTo>
                    <a:pt x="15402" y="3947"/>
                  </a:lnTo>
                  <a:lnTo>
                    <a:pt x="15436" y="3993"/>
                  </a:lnTo>
                  <a:lnTo>
                    <a:pt x="15482" y="4038"/>
                  </a:lnTo>
                  <a:lnTo>
                    <a:pt x="15539" y="4061"/>
                  </a:lnTo>
                  <a:lnTo>
                    <a:pt x="15539" y="6393"/>
                  </a:lnTo>
                  <a:lnTo>
                    <a:pt x="15505" y="6404"/>
                  </a:lnTo>
                  <a:lnTo>
                    <a:pt x="15459" y="6416"/>
                  </a:lnTo>
                  <a:lnTo>
                    <a:pt x="15425" y="6450"/>
                  </a:lnTo>
                  <a:lnTo>
                    <a:pt x="15391" y="6473"/>
                  </a:lnTo>
                  <a:lnTo>
                    <a:pt x="15357" y="6507"/>
                  </a:lnTo>
                  <a:lnTo>
                    <a:pt x="15345" y="6552"/>
                  </a:lnTo>
                  <a:lnTo>
                    <a:pt x="15334" y="6598"/>
                  </a:lnTo>
                  <a:lnTo>
                    <a:pt x="15323" y="6643"/>
                  </a:lnTo>
                  <a:lnTo>
                    <a:pt x="15323" y="6689"/>
                  </a:lnTo>
                  <a:lnTo>
                    <a:pt x="15345" y="6723"/>
                  </a:lnTo>
                  <a:lnTo>
                    <a:pt x="13423" y="7838"/>
                  </a:lnTo>
                  <a:lnTo>
                    <a:pt x="13377" y="7792"/>
                  </a:lnTo>
                  <a:lnTo>
                    <a:pt x="13321" y="7758"/>
                  </a:lnTo>
                  <a:lnTo>
                    <a:pt x="13264" y="7735"/>
                  </a:lnTo>
                  <a:lnTo>
                    <a:pt x="13195" y="7724"/>
                  </a:lnTo>
                  <a:lnTo>
                    <a:pt x="13139" y="7735"/>
                  </a:lnTo>
                  <a:lnTo>
                    <a:pt x="13070" y="7758"/>
                  </a:lnTo>
                  <a:lnTo>
                    <a:pt x="13025" y="7792"/>
                  </a:lnTo>
                  <a:lnTo>
                    <a:pt x="12979" y="7838"/>
                  </a:lnTo>
                  <a:lnTo>
                    <a:pt x="11011" y="6700"/>
                  </a:lnTo>
                  <a:lnTo>
                    <a:pt x="11023" y="6643"/>
                  </a:lnTo>
                  <a:lnTo>
                    <a:pt x="11023" y="6598"/>
                  </a:lnTo>
                  <a:lnTo>
                    <a:pt x="11011" y="6564"/>
                  </a:lnTo>
                  <a:lnTo>
                    <a:pt x="10977" y="6507"/>
                  </a:lnTo>
                  <a:lnTo>
                    <a:pt x="10920" y="6473"/>
                  </a:lnTo>
                  <a:lnTo>
                    <a:pt x="10852" y="6450"/>
                  </a:lnTo>
                  <a:lnTo>
                    <a:pt x="10852" y="4129"/>
                  </a:lnTo>
                  <a:lnTo>
                    <a:pt x="10898" y="4129"/>
                  </a:lnTo>
                  <a:lnTo>
                    <a:pt x="10943" y="4107"/>
                  </a:lnTo>
                  <a:lnTo>
                    <a:pt x="10977" y="4084"/>
                  </a:lnTo>
                  <a:lnTo>
                    <a:pt x="11011" y="4050"/>
                  </a:lnTo>
                  <a:lnTo>
                    <a:pt x="11046" y="4016"/>
                  </a:lnTo>
                  <a:lnTo>
                    <a:pt x="11068" y="3981"/>
                  </a:lnTo>
                  <a:lnTo>
                    <a:pt x="11080" y="3936"/>
                  </a:lnTo>
                  <a:lnTo>
                    <a:pt x="11080" y="3879"/>
                  </a:lnTo>
                  <a:lnTo>
                    <a:pt x="11080" y="3834"/>
                  </a:lnTo>
                  <a:lnTo>
                    <a:pt x="11057" y="3788"/>
                  </a:lnTo>
                  <a:lnTo>
                    <a:pt x="11034" y="3743"/>
                  </a:lnTo>
                  <a:lnTo>
                    <a:pt x="11011" y="3708"/>
                  </a:lnTo>
                  <a:lnTo>
                    <a:pt x="10966" y="3674"/>
                  </a:lnTo>
                  <a:lnTo>
                    <a:pt x="10932" y="3651"/>
                  </a:lnTo>
                  <a:lnTo>
                    <a:pt x="10886" y="3640"/>
                  </a:lnTo>
                  <a:lnTo>
                    <a:pt x="10829" y="3629"/>
                  </a:lnTo>
                  <a:lnTo>
                    <a:pt x="10773" y="3640"/>
                  </a:lnTo>
                  <a:lnTo>
                    <a:pt x="10716" y="3663"/>
                  </a:lnTo>
                  <a:lnTo>
                    <a:pt x="10659" y="3697"/>
                  </a:lnTo>
                  <a:lnTo>
                    <a:pt x="10625" y="3743"/>
                  </a:lnTo>
                  <a:lnTo>
                    <a:pt x="8691" y="2616"/>
                  </a:lnTo>
                  <a:lnTo>
                    <a:pt x="8702" y="2582"/>
                  </a:lnTo>
                  <a:lnTo>
                    <a:pt x="8702" y="2537"/>
                  </a:lnTo>
                  <a:lnTo>
                    <a:pt x="8702" y="2491"/>
                  </a:lnTo>
                  <a:lnTo>
                    <a:pt x="8679" y="2446"/>
                  </a:lnTo>
                  <a:lnTo>
                    <a:pt x="8657" y="2400"/>
                  </a:lnTo>
                  <a:lnTo>
                    <a:pt x="8634" y="2366"/>
                  </a:lnTo>
                  <a:lnTo>
                    <a:pt x="8600" y="2332"/>
                  </a:lnTo>
                  <a:lnTo>
                    <a:pt x="8554" y="2309"/>
                  </a:lnTo>
                  <a:lnTo>
                    <a:pt x="8509" y="2298"/>
                  </a:lnTo>
                  <a:lnTo>
                    <a:pt x="8406" y="2298"/>
                  </a:lnTo>
                  <a:lnTo>
                    <a:pt x="8361" y="2309"/>
                  </a:lnTo>
                  <a:lnTo>
                    <a:pt x="8327" y="2332"/>
                  </a:lnTo>
                  <a:lnTo>
                    <a:pt x="8293" y="2366"/>
                  </a:lnTo>
                  <a:lnTo>
                    <a:pt x="8259" y="2400"/>
                  </a:lnTo>
                  <a:lnTo>
                    <a:pt x="8236" y="2446"/>
                  </a:lnTo>
                  <a:lnTo>
                    <a:pt x="8224" y="2491"/>
                  </a:lnTo>
                  <a:lnTo>
                    <a:pt x="8224" y="2537"/>
                  </a:lnTo>
                  <a:lnTo>
                    <a:pt x="8224" y="2582"/>
                  </a:lnTo>
                  <a:lnTo>
                    <a:pt x="8236" y="2616"/>
                  </a:lnTo>
                  <a:lnTo>
                    <a:pt x="6268" y="3754"/>
                  </a:lnTo>
                  <a:lnTo>
                    <a:pt x="6234" y="3720"/>
                  </a:lnTo>
                  <a:lnTo>
                    <a:pt x="6188" y="3697"/>
                  </a:lnTo>
                  <a:lnTo>
                    <a:pt x="6143" y="3674"/>
                  </a:lnTo>
                  <a:lnTo>
                    <a:pt x="6086" y="3663"/>
                  </a:lnTo>
                  <a:lnTo>
                    <a:pt x="6040" y="3674"/>
                  </a:lnTo>
                  <a:lnTo>
                    <a:pt x="5995" y="3697"/>
                  </a:lnTo>
                  <a:lnTo>
                    <a:pt x="5949" y="3720"/>
                  </a:lnTo>
                  <a:lnTo>
                    <a:pt x="5915" y="3754"/>
                  </a:lnTo>
                  <a:lnTo>
                    <a:pt x="3947" y="2616"/>
                  </a:lnTo>
                  <a:lnTo>
                    <a:pt x="3959" y="2582"/>
                  </a:lnTo>
                  <a:lnTo>
                    <a:pt x="3959" y="2537"/>
                  </a:lnTo>
                  <a:lnTo>
                    <a:pt x="3959" y="2491"/>
                  </a:lnTo>
                  <a:lnTo>
                    <a:pt x="3936" y="2446"/>
                  </a:lnTo>
                  <a:lnTo>
                    <a:pt x="3925" y="2412"/>
                  </a:lnTo>
                  <a:lnTo>
                    <a:pt x="3890" y="2377"/>
                  </a:lnTo>
                  <a:lnTo>
                    <a:pt x="3856" y="2343"/>
                  </a:lnTo>
                  <a:lnTo>
                    <a:pt x="3822" y="2321"/>
                  </a:lnTo>
                  <a:lnTo>
                    <a:pt x="3777" y="2309"/>
                  </a:lnTo>
                  <a:lnTo>
                    <a:pt x="3743" y="2298"/>
                  </a:lnTo>
                  <a:lnTo>
                    <a:pt x="3743" y="11"/>
                  </a:lnTo>
                  <a:lnTo>
                    <a:pt x="3799" y="0"/>
                  </a:lnTo>
                  <a:lnTo>
                    <a:pt x="3640" y="0"/>
                  </a:ln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7" name="Google Shape;14;p2"/>
            <p:cNvSpPr>
              <a:spLocks/>
            </p:cNvSpPr>
            <p:nvPr/>
          </p:nvSpPr>
          <p:spPr bwMode="auto">
            <a:xfrm>
              <a:off x="7809200" y="0"/>
              <a:ext cx="543002" cy="408403"/>
            </a:xfrm>
            <a:custGeom>
              <a:avLst/>
              <a:gdLst>
                <a:gd name="T0" fmla="*/ 2125223 w 5188"/>
                <a:gd name="T1" fmla="*/ 251929 h 3902"/>
                <a:gd name="T2" fmla="*/ 1741835 w 5188"/>
                <a:gd name="T3" fmla="*/ 25546539 h 3902"/>
                <a:gd name="T4" fmla="*/ 996934 w 5188"/>
                <a:gd name="T5" fmla="*/ 25918937 h 3902"/>
                <a:gd name="T6" fmla="*/ 372503 w 5188"/>
                <a:gd name="T7" fmla="*/ 26543369 h 3902"/>
                <a:gd name="T8" fmla="*/ 131459 w 5188"/>
                <a:gd name="T9" fmla="*/ 27288375 h 3902"/>
                <a:gd name="T10" fmla="*/ 131459 w 5188"/>
                <a:gd name="T11" fmla="*/ 28285205 h 3902"/>
                <a:gd name="T12" fmla="*/ 503962 w 5188"/>
                <a:gd name="T13" fmla="*/ 29161565 h 3902"/>
                <a:gd name="T14" fmla="*/ 1128289 w 5188"/>
                <a:gd name="T15" fmla="*/ 29785997 h 3902"/>
                <a:gd name="T16" fmla="*/ 1993764 w 5188"/>
                <a:gd name="T17" fmla="*/ 30158500 h 3902"/>
                <a:gd name="T18" fmla="*/ 2990698 w 5188"/>
                <a:gd name="T19" fmla="*/ 30027040 h 3902"/>
                <a:gd name="T20" fmla="*/ 4118986 w 5188"/>
                <a:gd name="T21" fmla="*/ 29534068 h 3902"/>
                <a:gd name="T22" fmla="*/ 28285192 w 5188"/>
                <a:gd name="T23" fmla="*/ 42745518 h 3902"/>
                <a:gd name="T24" fmla="*/ 28537121 w 5188"/>
                <a:gd name="T25" fmla="*/ 42745518 h 3902"/>
                <a:gd name="T26" fmla="*/ 52593847 w 5188"/>
                <a:gd name="T27" fmla="*/ 29534068 h 3902"/>
                <a:gd name="T28" fmla="*/ 53711145 w 5188"/>
                <a:gd name="T29" fmla="*/ 30158500 h 3902"/>
                <a:gd name="T30" fmla="*/ 54828549 w 5188"/>
                <a:gd name="T31" fmla="*/ 30158500 h 3902"/>
                <a:gd name="T32" fmla="*/ 55705014 w 5188"/>
                <a:gd name="T33" fmla="*/ 29785997 h 3902"/>
                <a:gd name="T34" fmla="*/ 56449914 w 5188"/>
                <a:gd name="T35" fmla="*/ 29161565 h 3902"/>
                <a:gd name="T36" fmla="*/ 56822312 w 5188"/>
                <a:gd name="T37" fmla="*/ 28285205 h 3902"/>
                <a:gd name="T38" fmla="*/ 56822312 w 5188"/>
                <a:gd name="T39" fmla="*/ 27288375 h 3902"/>
                <a:gd name="T40" fmla="*/ 56449914 w 5188"/>
                <a:gd name="T41" fmla="*/ 26422900 h 3902"/>
                <a:gd name="T42" fmla="*/ 55825483 w 5188"/>
                <a:gd name="T43" fmla="*/ 25798468 h 3902"/>
                <a:gd name="T44" fmla="*/ 55080582 w 5188"/>
                <a:gd name="T45" fmla="*/ 25426070 h 3902"/>
                <a:gd name="T46" fmla="*/ 54587610 w 5188"/>
                <a:gd name="T47" fmla="*/ 251929 h 3902"/>
                <a:gd name="T48" fmla="*/ 55584440 w 5188"/>
                <a:gd name="T49" fmla="*/ 0 h 3902"/>
                <a:gd name="T50" fmla="*/ 53590676 w 5188"/>
                <a:gd name="T51" fmla="*/ 120469 h 3902"/>
                <a:gd name="T52" fmla="*/ 54083648 w 5188"/>
                <a:gd name="T53" fmla="*/ 25294610 h 3902"/>
                <a:gd name="T54" fmla="*/ 53218278 w 5188"/>
                <a:gd name="T55" fmla="*/ 25546539 h 3902"/>
                <a:gd name="T56" fmla="*/ 52462387 w 5188"/>
                <a:gd name="T57" fmla="*/ 26170971 h 3902"/>
                <a:gd name="T58" fmla="*/ 52089885 w 5188"/>
                <a:gd name="T59" fmla="*/ 26915872 h 3902"/>
                <a:gd name="T60" fmla="*/ 51837956 w 5188"/>
                <a:gd name="T61" fmla="*/ 27792232 h 3902"/>
                <a:gd name="T62" fmla="*/ 51969415 w 5188"/>
                <a:gd name="T63" fmla="*/ 28657708 h 3902"/>
                <a:gd name="T64" fmla="*/ 4611958 w 5188"/>
                <a:gd name="T65" fmla="*/ 28537133 h 3902"/>
                <a:gd name="T66" fmla="*/ 4743418 w 5188"/>
                <a:gd name="T67" fmla="*/ 27792232 h 3902"/>
                <a:gd name="T68" fmla="*/ 4611958 w 5188"/>
                <a:gd name="T69" fmla="*/ 26915872 h 3902"/>
                <a:gd name="T70" fmla="*/ 4118986 w 5188"/>
                <a:gd name="T71" fmla="*/ 26170971 h 3902"/>
                <a:gd name="T72" fmla="*/ 3494555 w 5188"/>
                <a:gd name="T73" fmla="*/ 25667009 h 3902"/>
                <a:gd name="T74" fmla="*/ 2618195 w 5188"/>
                <a:gd name="T75" fmla="*/ 25426070 h 3902"/>
                <a:gd name="T76" fmla="*/ 3122157 w 5188"/>
                <a:gd name="T77" fmla="*/ 120469 h 3902"/>
                <a:gd name="T78" fmla="*/ 1369332 w 5188"/>
                <a:gd name="T79" fmla="*/ 0 h 390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188" h="3902" extrusionOk="0">
                  <a:moveTo>
                    <a:pt x="125" y="0"/>
                  </a:moveTo>
                  <a:lnTo>
                    <a:pt x="194" y="23"/>
                  </a:lnTo>
                  <a:lnTo>
                    <a:pt x="194" y="2321"/>
                  </a:lnTo>
                  <a:lnTo>
                    <a:pt x="159" y="2332"/>
                  </a:lnTo>
                  <a:lnTo>
                    <a:pt x="125" y="2343"/>
                  </a:lnTo>
                  <a:lnTo>
                    <a:pt x="91" y="2366"/>
                  </a:lnTo>
                  <a:lnTo>
                    <a:pt x="57" y="2389"/>
                  </a:lnTo>
                  <a:lnTo>
                    <a:pt x="34" y="2423"/>
                  </a:lnTo>
                  <a:lnTo>
                    <a:pt x="23" y="2457"/>
                  </a:lnTo>
                  <a:lnTo>
                    <a:pt x="12" y="2491"/>
                  </a:lnTo>
                  <a:lnTo>
                    <a:pt x="0" y="2537"/>
                  </a:lnTo>
                  <a:lnTo>
                    <a:pt x="12" y="2582"/>
                  </a:lnTo>
                  <a:lnTo>
                    <a:pt x="23" y="2616"/>
                  </a:lnTo>
                  <a:lnTo>
                    <a:pt x="46" y="2662"/>
                  </a:lnTo>
                  <a:lnTo>
                    <a:pt x="68" y="2685"/>
                  </a:lnTo>
                  <a:lnTo>
                    <a:pt x="103" y="2719"/>
                  </a:lnTo>
                  <a:lnTo>
                    <a:pt x="137" y="2730"/>
                  </a:lnTo>
                  <a:lnTo>
                    <a:pt x="182" y="2753"/>
                  </a:lnTo>
                  <a:lnTo>
                    <a:pt x="216" y="2753"/>
                  </a:lnTo>
                  <a:lnTo>
                    <a:pt x="273" y="2741"/>
                  </a:lnTo>
                  <a:lnTo>
                    <a:pt x="330" y="2719"/>
                  </a:lnTo>
                  <a:lnTo>
                    <a:pt x="376" y="2696"/>
                  </a:lnTo>
                  <a:lnTo>
                    <a:pt x="410" y="2650"/>
                  </a:lnTo>
                  <a:lnTo>
                    <a:pt x="2582" y="3902"/>
                  </a:lnTo>
                  <a:lnTo>
                    <a:pt x="2594" y="3879"/>
                  </a:lnTo>
                  <a:lnTo>
                    <a:pt x="2605" y="3902"/>
                  </a:lnTo>
                  <a:lnTo>
                    <a:pt x="4767" y="2650"/>
                  </a:lnTo>
                  <a:lnTo>
                    <a:pt x="4801" y="2696"/>
                  </a:lnTo>
                  <a:lnTo>
                    <a:pt x="4846" y="2730"/>
                  </a:lnTo>
                  <a:lnTo>
                    <a:pt x="4903" y="2753"/>
                  </a:lnTo>
                  <a:lnTo>
                    <a:pt x="4960" y="2764"/>
                  </a:lnTo>
                  <a:lnTo>
                    <a:pt x="5005" y="2753"/>
                  </a:lnTo>
                  <a:lnTo>
                    <a:pt x="5051" y="2741"/>
                  </a:lnTo>
                  <a:lnTo>
                    <a:pt x="5085" y="2719"/>
                  </a:lnTo>
                  <a:lnTo>
                    <a:pt x="5119" y="2696"/>
                  </a:lnTo>
                  <a:lnTo>
                    <a:pt x="5153" y="2662"/>
                  </a:lnTo>
                  <a:lnTo>
                    <a:pt x="5165" y="2628"/>
                  </a:lnTo>
                  <a:lnTo>
                    <a:pt x="5187" y="2582"/>
                  </a:lnTo>
                  <a:lnTo>
                    <a:pt x="5187" y="2537"/>
                  </a:lnTo>
                  <a:lnTo>
                    <a:pt x="5187" y="2491"/>
                  </a:lnTo>
                  <a:lnTo>
                    <a:pt x="5176" y="2457"/>
                  </a:lnTo>
                  <a:lnTo>
                    <a:pt x="5153" y="2412"/>
                  </a:lnTo>
                  <a:lnTo>
                    <a:pt x="5131" y="2389"/>
                  </a:lnTo>
                  <a:lnTo>
                    <a:pt x="5096" y="2355"/>
                  </a:lnTo>
                  <a:lnTo>
                    <a:pt x="5062" y="2332"/>
                  </a:lnTo>
                  <a:lnTo>
                    <a:pt x="5028" y="2321"/>
                  </a:lnTo>
                  <a:lnTo>
                    <a:pt x="4983" y="2309"/>
                  </a:lnTo>
                  <a:lnTo>
                    <a:pt x="4983" y="23"/>
                  </a:lnTo>
                  <a:lnTo>
                    <a:pt x="5028" y="11"/>
                  </a:lnTo>
                  <a:lnTo>
                    <a:pt x="5074" y="0"/>
                  </a:lnTo>
                  <a:lnTo>
                    <a:pt x="4846" y="0"/>
                  </a:lnTo>
                  <a:lnTo>
                    <a:pt x="4892" y="11"/>
                  </a:lnTo>
                  <a:lnTo>
                    <a:pt x="4937" y="23"/>
                  </a:lnTo>
                  <a:lnTo>
                    <a:pt x="4937" y="2309"/>
                  </a:lnTo>
                  <a:lnTo>
                    <a:pt x="4892" y="2321"/>
                  </a:lnTo>
                  <a:lnTo>
                    <a:pt x="4858" y="2332"/>
                  </a:lnTo>
                  <a:lnTo>
                    <a:pt x="4823" y="2355"/>
                  </a:lnTo>
                  <a:lnTo>
                    <a:pt x="4789" y="2389"/>
                  </a:lnTo>
                  <a:lnTo>
                    <a:pt x="4767" y="2412"/>
                  </a:lnTo>
                  <a:lnTo>
                    <a:pt x="4755" y="2457"/>
                  </a:lnTo>
                  <a:lnTo>
                    <a:pt x="4744" y="2491"/>
                  </a:lnTo>
                  <a:lnTo>
                    <a:pt x="4732" y="2537"/>
                  </a:lnTo>
                  <a:lnTo>
                    <a:pt x="4732" y="2571"/>
                  </a:lnTo>
                  <a:lnTo>
                    <a:pt x="4744" y="2616"/>
                  </a:lnTo>
                  <a:lnTo>
                    <a:pt x="2594" y="3856"/>
                  </a:lnTo>
                  <a:lnTo>
                    <a:pt x="421" y="2605"/>
                  </a:lnTo>
                  <a:lnTo>
                    <a:pt x="433" y="2571"/>
                  </a:lnTo>
                  <a:lnTo>
                    <a:pt x="433" y="2537"/>
                  </a:lnTo>
                  <a:lnTo>
                    <a:pt x="433" y="2491"/>
                  </a:lnTo>
                  <a:lnTo>
                    <a:pt x="421" y="2457"/>
                  </a:lnTo>
                  <a:lnTo>
                    <a:pt x="410" y="2423"/>
                  </a:lnTo>
                  <a:lnTo>
                    <a:pt x="376" y="2389"/>
                  </a:lnTo>
                  <a:lnTo>
                    <a:pt x="353" y="2366"/>
                  </a:lnTo>
                  <a:lnTo>
                    <a:pt x="319" y="2343"/>
                  </a:lnTo>
                  <a:lnTo>
                    <a:pt x="285" y="2332"/>
                  </a:lnTo>
                  <a:lnTo>
                    <a:pt x="239" y="2321"/>
                  </a:lnTo>
                  <a:lnTo>
                    <a:pt x="239" y="23"/>
                  </a:lnTo>
                  <a:lnTo>
                    <a:pt x="285" y="11"/>
                  </a:lnTo>
                  <a:lnTo>
                    <a:pt x="319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8" name="Google Shape;15;p2"/>
            <p:cNvSpPr>
              <a:spLocks/>
            </p:cNvSpPr>
            <p:nvPr/>
          </p:nvSpPr>
          <p:spPr bwMode="auto">
            <a:xfrm>
              <a:off x="6814982" y="0"/>
              <a:ext cx="546665" cy="408403"/>
            </a:xfrm>
            <a:custGeom>
              <a:avLst/>
              <a:gdLst>
                <a:gd name="T0" fmla="*/ 2377150 w 5223"/>
                <a:gd name="T1" fmla="*/ 25174036 h 3902"/>
                <a:gd name="T2" fmla="*/ 1380321 w 5223"/>
                <a:gd name="T3" fmla="*/ 25426070 h 3902"/>
                <a:gd name="T4" fmla="*/ 635421 w 5223"/>
                <a:gd name="T5" fmla="*/ 26039512 h 3902"/>
                <a:gd name="T6" fmla="*/ 131459 w 5223"/>
                <a:gd name="T7" fmla="*/ 26795402 h 3902"/>
                <a:gd name="T8" fmla="*/ 10990 w 5223"/>
                <a:gd name="T9" fmla="*/ 27792232 h 3902"/>
                <a:gd name="T10" fmla="*/ 131459 w 5223"/>
                <a:gd name="T11" fmla="*/ 28789167 h 3902"/>
                <a:gd name="T12" fmla="*/ 755890 w 5223"/>
                <a:gd name="T13" fmla="*/ 29654537 h 3902"/>
                <a:gd name="T14" fmla="*/ 1632250 w 5223"/>
                <a:gd name="T15" fmla="*/ 30158500 h 3902"/>
                <a:gd name="T16" fmla="*/ 2629183 w 5223"/>
                <a:gd name="T17" fmla="*/ 30410428 h 3902"/>
                <a:gd name="T18" fmla="*/ 3867056 w 5223"/>
                <a:gd name="T19" fmla="*/ 30027040 h 3902"/>
                <a:gd name="T20" fmla="*/ 4863885 w 5223"/>
                <a:gd name="T21" fmla="*/ 29161565 h 3902"/>
                <a:gd name="T22" fmla="*/ 28548096 w 5223"/>
                <a:gd name="T23" fmla="*/ 42493589 h 3902"/>
                <a:gd name="T24" fmla="*/ 52221318 w 5223"/>
                <a:gd name="T25" fmla="*/ 29161565 h 3902"/>
                <a:gd name="T26" fmla="*/ 53218147 w 5223"/>
                <a:gd name="T27" fmla="*/ 30158500 h 3902"/>
                <a:gd name="T28" fmla="*/ 55091440 w 5223"/>
                <a:gd name="T29" fmla="*/ 30410428 h 3902"/>
                <a:gd name="T30" fmla="*/ 56088373 w 5223"/>
                <a:gd name="T31" fmla="*/ 30027040 h 3902"/>
                <a:gd name="T32" fmla="*/ 56833274 w 5223"/>
                <a:gd name="T33" fmla="*/ 29282139 h 3902"/>
                <a:gd name="T34" fmla="*/ 57205672 w 5223"/>
                <a:gd name="T35" fmla="*/ 28285205 h 3902"/>
                <a:gd name="T36" fmla="*/ 57205672 w 5223"/>
                <a:gd name="T37" fmla="*/ 27288375 h 3902"/>
                <a:gd name="T38" fmla="*/ 56833274 w 5223"/>
                <a:gd name="T39" fmla="*/ 26291440 h 3902"/>
                <a:gd name="T40" fmla="*/ 56208843 w 5223"/>
                <a:gd name="T41" fmla="*/ 25667009 h 3902"/>
                <a:gd name="T42" fmla="*/ 55211909 w 5223"/>
                <a:gd name="T43" fmla="*/ 25174036 h 3902"/>
                <a:gd name="T44" fmla="*/ 54718937 w 5223"/>
                <a:gd name="T45" fmla="*/ 0 h 3902"/>
                <a:gd name="T46" fmla="*/ 54215080 w 5223"/>
                <a:gd name="T47" fmla="*/ 25174036 h 3902"/>
                <a:gd name="T48" fmla="*/ 53338721 w 5223"/>
                <a:gd name="T49" fmla="*/ 25426070 h 3902"/>
                <a:gd name="T50" fmla="*/ 52593715 w 5223"/>
                <a:gd name="T51" fmla="*/ 26039512 h 3902"/>
                <a:gd name="T52" fmla="*/ 52100744 w 5223"/>
                <a:gd name="T53" fmla="*/ 26795402 h 3902"/>
                <a:gd name="T54" fmla="*/ 51848815 w 5223"/>
                <a:gd name="T55" fmla="*/ 27792232 h 3902"/>
                <a:gd name="T56" fmla="*/ 52100744 w 5223"/>
                <a:gd name="T57" fmla="*/ 28657708 h 3902"/>
                <a:gd name="T58" fmla="*/ 5115918 w 5223"/>
                <a:gd name="T59" fmla="*/ 28657708 h 3902"/>
                <a:gd name="T60" fmla="*/ 5247377 w 5223"/>
                <a:gd name="T61" fmla="*/ 27792232 h 3902"/>
                <a:gd name="T62" fmla="*/ 5115918 w 5223"/>
                <a:gd name="T63" fmla="*/ 26795402 h 3902"/>
                <a:gd name="T64" fmla="*/ 4622946 w 5223"/>
                <a:gd name="T65" fmla="*/ 25918937 h 3902"/>
                <a:gd name="T66" fmla="*/ 3746482 w 5223"/>
                <a:gd name="T67" fmla="*/ 25426070 h 3902"/>
                <a:gd name="T68" fmla="*/ 2870122 w 5223"/>
                <a:gd name="T69" fmla="*/ 25174036 h 3902"/>
                <a:gd name="T70" fmla="*/ 2377150 w 5223"/>
                <a:gd name="T71" fmla="*/ 0 h 390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23" h="3902" extrusionOk="0">
                  <a:moveTo>
                    <a:pt x="217" y="0"/>
                  </a:moveTo>
                  <a:lnTo>
                    <a:pt x="217" y="2298"/>
                  </a:lnTo>
                  <a:lnTo>
                    <a:pt x="171" y="2309"/>
                  </a:lnTo>
                  <a:lnTo>
                    <a:pt x="126" y="2321"/>
                  </a:lnTo>
                  <a:lnTo>
                    <a:pt x="92" y="2343"/>
                  </a:lnTo>
                  <a:lnTo>
                    <a:pt x="58" y="2377"/>
                  </a:lnTo>
                  <a:lnTo>
                    <a:pt x="35" y="2412"/>
                  </a:lnTo>
                  <a:lnTo>
                    <a:pt x="12" y="2446"/>
                  </a:lnTo>
                  <a:lnTo>
                    <a:pt x="1" y="2491"/>
                  </a:lnTo>
                  <a:lnTo>
                    <a:pt x="1" y="2537"/>
                  </a:lnTo>
                  <a:lnTo>
                    <a:pt x="1" y="2582"/>
                  </a:lnTo>
                  <a:lnTo>
                    <a:pt x="12" y="2628"/>
                  </a:lnTo>
                  <a:lnTo>
                    <a:pt x="35" y="2673"/>
                  </a:lnTo>
                  <a:lnTo>
                    <a:pt x="69" y="2707"/>
                  </a:lnTo>
                  <a:lnTo>
                    <a:pt x="103" y="2730"/>
                  </a:lnTo>
                  <a:lnTo>
                    <a:pt x="149" y="2753"/>
                  </a:lnTo>
                  <a:lnTo>
                    <a:pt x="194" y="2776"/>
                  </a:lnTo>
                  <a:lnTo>
                    <a:pt x="240" y="2776"/>
                  </a:lnTo>
                  <a:lnTo>
                    <a:pt x="297" y="2764"/>
                  </a:lnTo>
                  <a:lnTo>
                    <a:pt x="353" y="2741"/>
                  </a:lnTo>
                  <a:lnTo>
                    <a:pt x="410" y="2707"/>
                  </a:lnTo>
                  <a:lnTo>
                    <a:pt x="444" y="2662"/>
                  </a:lnTo>
                  <a:lnTo>
                    <a:pt x="2594" y="3902"/>
                  </a:lnTo>
                  <a:lnTo>
                    <a:pt x="2606" y="3879"/>
                  </a:lnTo>
                  <a:lnTo>
                    <a:pt x="2617" y="3902"/>
                  </a:lnTo>
                  <a:lnTo>
                    <a:pt x="4767" y="2662"/>
                  </a:lnTo>
                  <a:lnTo>
                    <a:pt x="4813" y="2707"/>
                  </a:lnTo>
                  <a:lnTo>
                    <a:pt x="4858" y="2753"/>
                  </a:lnTo>
                  <a:lnTo>
                    <a:pt x="4915" y="2776"/>
                  </a:lnTo>
                  <a:lnTo>
                    <a:pt x="5029" y="2776"/>
                  </a:lnTo>
                  <a:lnTo>
                    <a:pt x="5074" y="2764"/>
                  </a:lnTo>
                  <a:lnTo>
                    <a:pt x="5120" y="2741"/>
                  </a:lnTo>
                  <a:lnTo>
                    <a:pt x="5154" y="2707"/>
                  </a:lnTo>
                  <a:lnTo>
                    <a:pt x="5188" y="2673"/>
                  </a:lnTo>
                  <a:lnTo>
                    <a:pt x="5211" y="2628"/>
                  </a:lnTo>
                  <a:lnTo>
                    <a:pt x="5222" y="2582"/>
                  </a:lnTo>
                  <a:lnTo>
                    <a:pt x="5222" y="2537"/>
                  </a:lnTo>
                  <a:lnTo>
                    <a:pt x="5222" y="2491"/>
                  </a:lnTo>
                  <a:lnTo>
                    <a:pt x="5211" y="2446"/>
                  </a:lnTo>
                  <a:lnTo>
                    <a:pt x="5188" y="2400"/>
                  </a:lnTo>
                  <a:lnTo>
                    <a:pt x="5154" y="2366"/>
                  </a:lnTo>
                  <a:lnTo>
                    <a:pt x="5131" y="2343"/>
                  </a:lnTo>
                  <a:lnTo>
                    <a:pt x="5086" y="2321"/>
                  </a:lnTo>
                  <a:lnTo>
                    <a:pt x="5040" y="2298"/>
                  </a:lnTo>
                  <a:lnTo>
                    <a:pt x="4995" y="2298"/>
                  </a:lnTo>
                  <a:lnTo>
                    <a:pt x="4995" y="0"/>
                  </a:lnTo>
                  <a:lnTo>
                    <a:pt x="4949" y="0"/>
                  </a:lnTo>
                  <a:lnTo>
                    <a:pt x="4949" y="2298"/>
                  </a:lnTo>
                  <a:lnTo>
                    <a:pt x="4904" y="2298"/>
                  </a:lnTo>
                  <a:lnTo>
                    <a:pt x="4869" y="2321"/>
                  </a:lnTo>
                  <a:lnTo>
                    <a:pt x="4835" y="2343"/>
                  </a:lnTo>
                  <a:lnTo>
                    <a:pt x="4801" y="2377"/>
                  </a:lnTo>
                  <a:lnTo>
                    <a:pt x="4767" y="2412"/>
                  </a:lnTo>
                  <a:lnTo>
                    <a:pt x="4756" y="2446"/>
                  </a:lnTo>
                  <a:lnTo>
                    <a:pt x="4744" y="2491"/>
                  </a:lnTo>
                  <a:lnTo>
                    <a:pt x="4733" y="2537"/>
                  </a:lnTo>
                  <a:lnTo>
                    <a:pt x="4744" y="2582"/>
                  </a:lnTo>
                  <a:lnTo>
                    <a:pt x="4756" y="2616"/>
                  </a:lnTo>
                  <a:lnTo>
                    <a:pt x="2606" y="3856"/>
                  </a:lnTo>
                  <a:lnTo>
                    <a:pt x="467" y="2616"/>
                  </a:lnTo>
                  <a:lnTo>
                    <a:pt x="479" y="2582"/>
                  </a:lnTo>
                  <a:lnTo>
                    <a:pt x="479" y="2537"/>
                  </a:lnTo>
                  <a:lnTo>
                    <a:pt x="479" y="2491"/>
                  </a:lnTo>
                  <a:lnTo>
                    <a:pt x="467" y="2446"/>
                  </a:lnTo>
                  <a:lnTo>
                    <a:pt x="444" y="2412"/>
                  </a:lnTo>
                  <a:lnTo>
                    <a:pt x="422" y="2366"/>
                  </a:lnTo>
                  <a:lnTo>
                    <a:pt x="388" y="2343"/>
                  </a:lnTo>
                  <a:lnTo>
                    <a:pt x="342" y="2321"/>
                  </a:lnTo>
                  <a:lnTo>
                    <a:pt x="308" y="2309"/>
                  </a:lnTo>
                  <a:lnTo>
                    <a:pt x="262" y="2298"/>
                  </a:lnTo>
                  <a:lnTo>
                    <a:pt x="262" y="0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9" name="Google Shape;16;p2"/>
            <p:cNvSpPr>
              <a:spLocks/>
            </p:cNvSpPr>
            <p:nvPr/>
          </p:nvSpPr>
          <p:spPr bwMode="auto">
            <a:xfrm>
              <a:off x="1113118" y="4538507"/>
              <a:ext cx="1033567" cy="604964"/>
            </a:xfrm>
            <a:custGeom>
              <a:avLst/>
              <a:gdLst>
                <a:gd name="T0" fmla="*/ 27430711 w 9875"/>
                <a:gd name="T1" fmla="*/ 4370917 h 5780"/>
                <a:gd name="T2" fmla="*/ 29424475 w 9875"/>
                <a:gd name="T3" fmla="*/ 3626016 h 5780"/>
                <a:gd name="T4" fmla="*/ 51355982 w 9875"/>
                <a:gd name="T5" fmla="*/ 17702942 h 5780"/>
                <a:gd name="T6" fmla="*/ 52352811 w 9875"/>
                <a:gd name="T7" fmla="*/ 19203734 h 5780"/>
                <a:gd name="T8" fmla="*/ 53590684 w 9875"/>
                <a:gd name="T9" fmla="*/ 45495177 h 5780"/>
                <a:gd name="T10" fmla="*/ 51848954 w 9875"/>
                <a:gd name="T11" fmla="*/ 47368472 h 5780"/>
                <a:gd name="T12" fmla="*/ 29172546 w 9875"/>
                <a:gd name="T13" fmla="*/ 59703562 h 5780"/>
                <a:gd name="T14" fmla="*/ 25929920 w 9875"/>
                <a:gd name="T15" fmla="*/ 60196430 h 5780"/>
                <a:gd name="T16" fmla="*/ 3626015 w 9875"/>
                <a:gd name="T17" fmla="*/ 46744040 h 5780"/>
                <a:gd name="T18" fmla="*/ 2125223 w 9875"/>
                <a:gd name="T19" fmla="*/ 19072275 h 5780"/>
                <a:gd name="T20" fmla="*/ 3746484 w 9875"/>
                <a:gd name="T21" fmla="*/ 17209970 h 5780"/>
                <a:gd name="T22" fmla="*/ 104059316 w 9875"/>
                <a:gd name="T23" fmla="*/ 16585538 h 5780"/>
                <a:gd name="T24" fmla="*/ 104815207 w 9875"/>
                <a:gd name="T25" fmla="*/ 18831231 h 5780"/>
                <a:gd name="T26" fmla="*/ 104683748 w 9875"/>
                <a:gd name="T27" fmla="*/ 45243248 h 5780"/>
                <a:gd name="T28" fmla="*/ 103445875 w 9875"/>
                <a:gd name="T29" fmla="*/ 46492007 h 5780"/>
                <a:gd name="T30" fmla="*/ 103445875 w 9875"/>
                <a:gd name="T31" fmla="*/ 48365302 h 5780"/>
                <a:gd name="T32" fmla="*/ 80517538 w 9875"/>
                <a:gd name="T33" fmla="*/ 59451529 h 5780"/>
                <a:gd name="T34" fmla="*/ 77767884 w 9875"/>
                <a:gd name="T35" fmla="*/ 60075960 h 5780"/>
                <a:gd name="T36" fmla="*/ 55715908 w 9875"/>
                <a:gd name="T37" fmla="*/ 46744040 h 5780"/>
                <a:gd name="T38" fmla="*/ 54094646 w 9875"/>
                <a:gd name="T39" fmla="*/ 19696707 h 5780"/>
                <a:gd name="T40" fmla="*/ 55584448 w 9875"/>
                <a:gd name="T41" fmla="*/ 18831231 h 5780"/>
                <a:gd name="T42" fmla="*/ 56340339 w 9875"/>
                <a:gd name="T43" fmla="*/ 17209970 h 5780"/>
                <a:gd name="T44" fmla="*/ 78140386 w 9875"/>
                <a:gd name="T45" fmla="*/ 4250448 h 5780"/>
                <a:gd name="T46" fmla="*/ 80386079 w 9875"/>
                <a:gd name="T47" fmla="*/ 4743420 h 5780"/>
                <a:gd name="T48" fmla="*/ 79761648 w 9875"/>
                <a:gd name="T49" fmla="*/ 10990 h 5780"/>
                <a:gd name="T50" fmla="*/ 78140386 w 9875"/>
                <a:gd name="T51" fmla="*/ 755891 h 5780"/>
                <a:gd name="T52" fmla="*/ 77395381 w 9875"/>
                <a:gd name="T53" fmla="*/ 2497727 h 5780"/>
                <a:gd name="T54" fmla="*/ 55463979 w 9875"/>
                <a:gd name="T55" fmla="*/ 15336675 h 5780"/>
                <a:gd name="T56" fmla="*/ 53218286 w 9875"/>
                <a:gd name="T57" fmla="*/ 14843702 h 5780"/>
                <a:gd name="T58" fmla="*/ 29665519 w 9875"/>
                <a:gd name="T59" fmla="*/ 3122158 h 5780"/>
                <a:gd name="T60" fmla="*/ 29293016 w 9875"/>
                <a:gd name="T61" fmla="*/ 1128394 h 5780"/>
                <a:gd name="T62" fmla="*/ 27047323 w 9875"/>
                <a:gd name="T63" fmla="*/ 635422 h 5780"/>
                <a:gd name="T64" fmla="*/ 25929920 w 9875"/>
                <a:gd name="T65" fmla="*/ 2497727 h 5780"/>
                <a:gd name="T66" fmla="*/ 2749655 w 9875"/>
                <a:gd name="T67" fmla="*/ 15588604 h 5780"/>
                <a:gd name="T68" fmla="*/ 1128289 w 9875"/>
                <a:gd name="T69" fmla="*/ 15457144 h 5780"/>
                <a:gd name="T70" fmla="*/ 10990 w 9875"/>
                <a:gd name="T71" fmla="*/ 17209970 h 5780"/>
                <a:gd name="T72" fmla="*/ 1632251 w 9875"/>
                <a:gd name="T73" fmla="*/ 19072275 h 5780"/>
                <a:gd name="T74" fmla="*/ 131459 w 9875"/>
                <a:gd name="T75" fmla="*/ 46744040 h 5780"/>
                <a:gd name="T76" fmla="*/ 635421 w 9875"/>
                <a:gd name="T77" fmla="*/ 48737805 h 5780"/>
                <a:gd name="T78" fmla="*/ 2749655 w 9875"/>
                <a:gd name="T79" fmla="*/ 49110203 h 5780"/>
                <a:gd name="T80" fmla="*/ 25185019 w 9875"/>
                <a:gd name="T81" fmla="*/ 61697327 h 5780"/>
                <a:gd name="T82" fmla="*/ 30421409 w 9875"/>
                <a:gd name="T83" fmla="*/ 63318588 h 5780"/>
                <a:gd name="T84" fmla="*/ 30421409 w 9875"/>
                <a:gd name="T85" fmla="*/ 61072895 h 5780"/>
                <a:gd name="T86" fmla="*/ 53349746 w 9875"/>
                <a:gd name="T87" fmla="*/ 49362236 h 5780"/>
                <a:gd name="T88" fmla="*/ 55091476 w 9875"/>
                <a:gd name="T89" fmla="*/ 48978744 h 5780"/>
                <a:gd name="T90" fmla="*/ 76902409 w 9875"/>
                <a:gd name="T91" fmla="*/ 62190195 h 5780"/>
                <a:gd name="T92" fmla="*/ 82631772 w 9875"/>
                <a:gd name="T93" fmla="*/ 62814626 h 5780"/>
                <a:gd name="T94" fmla="*/ 103686813 w 9875"/>
                <a:gd name="T95" fmla="*/ 48737805 h 5780"/>
                <a:gd name="T96" fmla="*/ 105812037 w 9875"/>
                <a:gd name="T97" fmla="*/ 49855209 h 5780"/>
                <a:gd name="T98" fmla="*/ 107433402 w 9875"/>
                <a:gd name="T99" fmla="*/ 49110203 h 5780"/>
                <a:gd name="T100" fmla="*/ 108178303 w 9875"/>
                <a:gd name="T101" fmla="*/ 47368472 h 5780"/>
                <a:gd name="T102" fmla="*/ 107553872 w 9875"/>
                <a:gd name="T103" fmla="*/ 45747106 h 5780"/>
                <a:gd name="T104" fmla="*/ 105932611 w 9875"/>
                <a:gd name="T105" fmla="*/ 44991215 h 5780"/>
                <a:gd name="T106" fmla="*/ 107433402 w 9875"/>
                <a:gd name="T107" fmla="*/ 17834402 h 5780"/>
                <a:gd name="T108" fmla="*/ 107050014 w 9875"/>
                <a:gd name="T109" fmla="*/ 15961106 h 5780"/>
                <a:gd name="T110" fmla="*/ 105308179 w 9875"/>
                <a:gd name="T111" fmla="*/ 15457144 h 5780"/>
                <a:gd name="T112" fmla="*/ 82007340 w 9875"/>
                <a:gd name="T113" fmla="*/ 3374087 h 5780"/>
                <a:gd name="T114" fmla="*/ 82007340 w 9875"/>
                <a:gd name="T115" fmla="*/ 1500792 h 5780"/>
                <a:gd name="T116" fmla="*/ 80758477 w 9875"/>
                <a:gd name="T117" fmla="*/ 262919 h 578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9875" h="5780" extrusionOk="0">
                  <a:moveTo>
                    <a:pt x="2401" y="319"/>
                  </a:moveTo>
                  <a:lnTo>
                    <a:pt x="2424" y="354"/>
                  </a:lnTo>
                  <a:lnTo>
                    <a:pt x="2458" y="376"/>
                  </a:lnTo>
                  <a:lnTo>
                    <a:pt x="2504" y="399"/>
                  </a:lnTo>
                  <a:lnTo>
                    <a:pt x="2583" y="399"/>
                  </a:lnTo>
                  <a:lnTo>
                    <a:pt x="2629" y="376"/>
                  </a:lnTo>
                  <a:lnTo>
                    <a:pt x="2663" y="354"/>
                  </a:lnTo>
                  <a:lnTo>
                    <a:pt x="2686" y="331"/>
                  </a:lnTo>
                  <a:lnTo>
                    <a:pt x="4699" y="1491"/>
                  </a:lnTo>
                  <a:lnTo>
                    <a:pt x="4688" y="1525"/>
                  </a:lnTo>
                  <a:lnTo>
                    <a:pt x="4688" y="1571"/>
                  </a:lnTo>
                  <a:lnTo>
                    <a:pt x="4688" y="1616"/>
                  </a:lnTo>
                  <a:lnTo>
                    <a:pt x="4699" y="1650"/>
                  </a:lnTo>
                  <a:lnTo>
                    <a:pt x="4722" y="1684"/>
                  </a:lnTo>
                  <a:lnTo>
                    <a:pt x="4745" y="1719"/>
                  </a:lnTo>
                  <a:lnTo>
                    <a:pt x="4779" y="1753"/>
                  </a:lnTo>
                  <a:lnTo>
                    <a:pt x="4813" y="1775"/>
                  </a:lnTo>
                  <a:lnTo>
                    <a:pt x="4847" y="1787"/>
                  </a:lnTo>
                  <a:lnTo>
                    <a:pt x="4892" y="1798"/>
                  </a:lnTo>
                  <a:lnTo>
                    <a:pt x="4892" y="4153"/>
                  </a:lnTo>
                  <a:lnTo>
                    <a:pt x="4824" y="4164"/>
                  </a:lnTo>
                  <a:lnTo>
                    <a:pt x="4779" y="4210"/>
                  </a:lnTo>
                  <a:lnTo>
                    <a:pt x="4745" y="4267"/>
                  </a:lnTo>
                  <a:lnTo>
                    <a:pt x="4733" y="4324"/>
                  </a:lnTo>
                  <a:lnTo>
                    <a:pt x="4745" y="4392"/>
                  </a:lnTo>
                  <a:lnTo>
                    <a:pt x="2754" y="5541"/>
                  </a:lnTo>
                  <a:lnTo>
                    <a:pt x="2720" y="5495"/>
                  </a:lnTo>
                  <a:lnTo>
                    <a:pt x="2663" y="5450"/>
                  </a:lnTo>
                  <a:lnTo>
                    <a:pt x="2606" y="5427"/>
                  </a:lnTo>
                  <a:lnTo>
                    <a:pt x="2481" y="5427"/>
                  </a:lnTo>
                  <a:lnTo>
                    <a:pt x="2424" y="5450"/>
                  </a:lnTo>
                  <a:lnTo>
                    <a:pt x="2367" y="5495"/>
                  </a:lnTo>
                  <a:lnTo>
                    <a:pt x="2333" y="5541"/>
                  </a:lnTo>
                  <a:lnTo>
                    <a:pt x="331" y="4392"/>
                  </a:lnTo>
                  <a:lnTo>
                    <a:pt x="342" y="4324"/>
                  </a:lnTo>
                  <a:lnTo>
                    <a:pt x="331" y="4267"/>
                  </a:lnTo>
                  <a:lnTo>
                    <a:pt x="297" y="4221"/>
                  </a:lnTo>
                  <a:lnTo>
                    <a:pt x="251" y="4176"/>
                  </a:lnTo>
                  <a:lnTo>
                    <a:pt x="194" y="4164"/>
                  </a:lnTo>
                  <a:lnTo>
                    <a:pt x="194" y="1741"/>
                  </a:lnTo>
                  <a:lnTo>
                    <a:pt x="251" y="1719"/>
                  </a:lnTo>
                  <a:lnTo>
                    <a:pt x="297" y="1684"/>
                  </a:lnTo>
                  <a:lnTo>
                    <a:pt x="331" y="1628"/>
                  </a:lnTo>
                  <a:lnTo>
                    <a:pt x="342" y="1571"/>
                  </a:lnTo>
                  <a:lnTo>
                    <a:pt x="331" y="1514"/>
                  </a:lnTo>
                  <a:lnTo>
                    <a:pt x="2401" y="319"/>
                  </a:lnTo>
                  <a:close/>
                  <a:moveTo>
                    <a:pt x="7463" y="342"/>
                  </a:moveTo>
                  <a:lnTo>
                    <a:pt x="9499" y="1514"/>
                  </a:lnTo>
                  <a:lnTo>
                    <a:pt x="9488" y="1571"/>
                  </a:lnTo>
                  <a:lnTo>
                    <a:pt x="9499" y="1628"/>
                  </a:lnTo>
                  <a:lnTo>
                    <a:pt x="9522" y="1684"/>
                  </a:lnTo>
                  <a:lnTo>
                    <a:pt x="9568" y="1719"/>
                  </a:lnTo>
                  <a:lnTo>
                    <a:pt x="9625" y="1741"/>
                  </a:lnTo>
                  <a:lnTo>
                    <a:pt x="9625" y="4107"/>
                  </a:lnTo>
                  <a:lnTo>
                    <a:pt x="9590" y="4119"/>
                  </a:lnTo>
                  <a:lnTo>
                    <a:pt x="9556" y="4130"/>
                  </a:lnTo>
                  <a:lnTo>
                    <a:pt x="9522" y="4153"/>
                  </a:lnTo>
                  <a:lnTo>
                    <a:pt x="9488" y="4187"/>
                  </a:lnTo>
                  <a:lnTo>
                    <a:pt x="9465" y="4210"/>
                  </a:lnTo>
                  <a:lnTo>
                    <a:pt x="9443" y="4244"/>
                  </a:lnTo>
                  <a:lnTo>
                    <a:pt x="9431" y="4289"/>
                  </a:lnTo>
                  <a:lnTo>
                    <a:pt x="9431" y="4324"/>
                  </a:lnTo>
                  <a:lnTo>
                    <a:pt x="9431" y="4369"/>
                  </a:lnTo>
                  <a:lnTo>
                    <a:pt x="9443" y="4415"/>
                  </a:lnTo>
                  <a:lnTo>
                    <a:pt x="7497" y="5529"/>
                  </a:lnTo>
                  <a:lnTo>
                    <a:pt x="7463" y="5484"/>
                  </a:lnTo>
                  <a:lnTo>
                    <a:pt x="7406" y="5450"/>
                  </a:lnTo>
                  <a:lnTo>
                    <a:pt x="7350" y="5427"/>
                  </a:lnTo>
                  <a:lnTo>
                    <a:pt x="7281" y="5416"/>
                  </a:lnTo>
                  <a:lnTo>
                    <a:pt x="7213" y="5427"/>
                  </a:lnTo>
                  <a:lnTo>
                    <a:pt x="7156" y="5450"/>
                  </a:lnTo>
                  <a:lnTo>
                    <a:pt x="7099" y="5484"/>
                  </a:lnTo>
                  <a:lnTo>
                    <a:pt x="7065" y="5541"/>
                  </a:lnTo>
                  <a:lnTo>
                    <a:pt x="5086" y="4392"/>
                  </a:lnTo>
                  <a:lnTo>
                    <a:pt x="5097" y="4324"/>
                  </a:lnTo>
                  <a:lnTo>
                    <a:pt x="5086" y="4267"/>
                  </a:lnTo>
                  <a:lnTo>
                    <a:pt x="5052" y="4210"/>
                  </a:lnTo>
                  <a:lnTo>
                    <a:pt x="4995" y="4164"/>
                  </a:lnTo>
                  <a:lnTo>
                    <a:pt x="4938" y="4153"/>
                  </a:lnTo>
                  <a:lnTo>
                    <a:pt x="4938" y="1798"/>
                  </a:lnTo>
                  <a:lnTo>
                    <a:pt x="4972" y="1787"/>
                  </a:lnTo>
                  <a:lnTo>
                    <a:pt x="5018" y="1775"/>
                  </a:lnTo>
                  <a:lnTo>
                    <a:pt x="5052" y="1753"/>
                  </a:lnTo>
                  <a:lnTo>
                    <a:pt x="5074" y="1719"/>
                  </a:lnTo>
                  <a:lnTo>
                    <a:pt x="5109" y="1696"/>
                  </a:lnTo>
                  <a:lnTo>
                    <a:pt x="5120" y="1650"/>
                  </a:lnTo>
                  <a:lnTo>
                    <a:pt x="5131" y="1616"/>
                  </a:lnTo>
                  <a:lnTo>
                    <a:pt x="5143" y="1571"/>
                  </a:lnTo>
                  <a:lnTo>
                    <a:pt x="5131" y="1525"/>
                  </a:lnTo>
                  <a:lnTo>
                    <a:pt x="5120" y="1491"/>
                  </a:lnTo>
                  <a:lnTo>
                    <a:pt x="7099" y="342"/>
                  </a:lnTo>
                  <a:lnTo>
                    <a:pt x="7133" y="388"/>
                  </a:lnTo>
                  <a:lnTo>
                    <a:pt x="7179" y="410"/>
                  </a:lnTo>
                  <a:lnTo>
                    <a:pt x="7224" y="433"/>
                  </a:lnTo>
                  <a:lnTo>
                    <a:pt x="7281" y="445"/>
                  </a:lnTo>
                  <a:lnTo>
                    <a:pt x="7338" y="433"/>
                  </a:lnTo>
                  <a:lnTo>
                    <a:pt x="7384" y="422"/>
                  </a:lnTo>
                  <a:lnTo>
                    <a:pt x="7429" y="388"/>
                  </a:lnTo>
                  <a:lnTo>
                    <a:pt x="7463" y="342"/>
                  </a:lnTo>
                  <a:close/>
                  <a:moveTo>
                    <a:pt x="7281" y="1"/>
                  </a:moveTo>
                  <a:lnTo>
                    <a:pt x="7236" y="12"/>
                  </a:lnTo>
                  <a:lnTo>
                    <a:pt x="7202" y="24"/>
                  </a:lnTo>
                  <a:lnTo>
                    <a:pt x="7156" y="46"/>
                  </a:lnTo>
                  <a:lnTo>
                    <a:pt x="7133" y="69"/>
                  </a:lnTo>
                  <a:lnTo>
                    <a:pt x="7099" y="103"/>
                  </a:lnTo>
                  <a:lnTo>
                    <a:pt x="7076" y="137"/>
                  </a:lnTo>
                  <a:lnTo>
                    <a:pt x="7065" y="183"/>
                  </a:lnTo>
                  <a:lnTo>
                    <a:pt x="7065" y="228"/>
                  </a:lnTo>
                  <a:lnTo>
                    <a:pt x="7065" y="263"/>
                  </a:lnTo>
                  <a:lnTo>
                    <a:pt x="7076" y="308"/>
                  </a:lnTo>
                  <a:lnTo>
                    <a:pt x="5097" y="1446"/>
                  </a:lnTo>
                  <a:lnTo>
                    <a:pt x="5063" y="1400"/>
                  </a:lnTo>
                  <a:lnTo>
                    <a:pt x="5018" y="1377"/>
                  </a:lnTo>
                  <a:lnTo>
                    <a:pt x="4972" y="1355"/>
                  </a:lnTo>
                  <a:lnTo>
                    <a:pt x="4915" y="1343"/>
                  </a:lnTo>
                  <a:lnTo>
                    <a:pt x="4858" y="1355"/>
                  </a:lnTo>
                  <a:lnTo>
                    <a:pt x="4801" y="1377"/>
                  </a:lnTo>
                  <a:lnTo>
                    <a:pt x="4756" y="1411"/>
                  </a:lnTo>
                  <a:lnTo>
                    <a:pt x="4722" y="1446"/>
                  </a:lnTo>
                  <a:lnTo>
                    <a:pt x="2708" y="285"/>
                  </a:lnTo>
                  <a:lnTo>
                    <a:pt x="2720" y="228"/>
                  </a:lnTo>
                  <a:lnTo>
                    <a:pt x="2720" y="194"/>
                  </a:lnTo>
                  <a:lnTo>
                    <a:pt x="2708" y="160"/>
                  </a:lnTo>
                  <a:lnTo>
                    <a:pt x="2674" y="103"/>
                  </a:lnTo>
                  <a:lnTo>
                    <a:pt x="2617" y="58"/>
                  </a:lnTo>
                  <a:lnTo>
                    <a:pt x="2583" y="46"/>
                  </a:lnTo>
                  <a:lnTo>
                    <a:pt x="2504" y="46"/>
                  </a:lnTo>
                  <a:lnTo>
                    <a:pt x="2469" y="58"/>
                  </a:lnTo>
                  <a:lnTo>
                    <a:pt x="2413" y="103"/>
                  </a:lnTo>
                  <a:lnTo>
                    <a:pt x="2378" y="160"/>
                  </a:lnTo>
                  <a:lnTo>
                    <a:pt x="2367" y="194"/>
                  </a:lnTo>
                  <a:lnTo>
                    <a:pt x="2367" y="228"/>
                  </a:lnTo>
                  <a:lnTo>
                    <a:pt x="2378" y="285"/>
                  </a:lnTo>
                  <a:lnTo>
                    <a:pt x="308" y="1480"/>
                  </a:lnTo>
                  <a:lnTo>
                    <a:pt x="285" y="1446"/>
                  </a:lnTo>
                  <a:lnTo>
                    <a:pt x="251" y="1423"/>
                  </a:lnTo>
                  <a:lnTo>
                    <a:pt x="217" y="1411"/>
                  </a:lnTo>
                  <a:lnTo>
                    <a:pt x="172" y="1400"/>
                  </a:lnTo>
                  <a:lnTo>
                    <a:pt x="138" y="1411"/>
                  </a:lnTo>
                  <a:lnTo>
                    <a:pt x="103" y="1411"/>
                  </a:lnTo>
                  <a:lnTo>
                    <a:pt x="58" y="1457"/>
                  </a:lnTo>
                  <a:lnTo>
                    <a:pt x="12" y="1502"/>
                  </a:lnTo>
                  <a:lnTo>
                    <a:pt x="12" y="1537"/>
                  </a:lnTo>
                  <a:lnTo>
                    <a:pt x="1" y="1571"/>
                  </a:lnTo>
                  <a:lnTo>
                    <a:pt x="12" y="1628"/>
                  </a:lnTo>
                  <a:lnTo>
                    <a:pt x="46" y="1684"/>
                  </a:lnTo>
                  <a:lnTo>
                    <a:pt x="92" y="1719"/>
                  </a:lnTo>
                  <a:lnTo>
                    <a:pt x="149" y="1741"/>
                  </a:lnTo>
                  <a:lnTo>
                    <a:pt x="149" y="4164"/>
                  </a:lnTo>
                  <a:lnTo>
                    <a:pt x="92" y="4187"/>
                  </a:lnTo>
                  <a:lnTo>
                    <a:pt x="46" y="4221"/>
                  </a:lnTo>
                  <a:lnTo>
                    <a:pt x="12" y="4267"/>
                  </a:lnTo>
                  <a:lnTo>
                    <a:pt x="1" y="4324"/>
                  </a:lnTo>
                  <a:lnTo>
                    <a:pt x="12" y="4358"/>
                  </a:lnTo>
                  <a:lnTo>
                    <a:pt x="24" y="4392"/>
                  </a:lnTo>
                  <a:lnTo>
                    <a:pt x="58" y="4449"/>
                  </a:lnTo>
                  <a:lnTo>
                    <a:pt x="103" y="4483"/>
                  </a:lnTo>
                  <a:lnTo>
                    <a:pt x="138" y="4494"/>
                  </a:lnTo>
                  <a:lnTo>
                    <a:pt x="217" y="4494"/>
                  </a:lnTo>
                  <a:lnTo>
                    <a:pt x="251" y="4483"/>
                  </a:lnTo>
                  <a:lnTo>
                    <a:pt x="285" y="4460"/>
                  </a:lnTo>
                  <a:lnTo>
                    <a:pt x="308" y="4426"/>
                  </a:lnTo>
                  <a:lnTo>
                    <a:pt x="2310" y="5586"/>
                  </a:lnTo>
                  <a:lnTo>
                    <a:pt x="2299" y="5632"/>
                  </a:lnTo>
                  <a:lnTo>
                    <a:pt x="2287" y="5677"/>
                  </a:lnTo>
                  <a:lnTo>
                    <a:pt x="2299" y="5734"/>
                  </a:lnTo>
                  <a:lnTo>
                    <a:pt x="2310" y="5780"/>
                  </a:lnTo>
                  <a:lnTo>
                    <a:pt x="2777" y="5780"/>
                  </a:lnTo>
                  <a:lnTo>
                    <a:pt x="2788" y="5734"/>
                  </a:lnTo>
                  <a:lnTo>
                    <a:pt x="2799" y="5677"/>
                  </a:lnTo>
                  <a:lnTo>
                    <a:pt x="2788" y="5620"/>
                  </a:lnTo>
                  <a:lnTo>
                    <a:pt x="2777" y="5575"/>
                  </a:lnTo>
                  <a:lnTo>
                    <a:pt x="4767" y="4437"/>
                  </a:lnTo>
                  <a:lnTo>
                    <a:pt x="4790" y="4460"/>
                  </a:lnTo>
                  <a:lnTo>
                    <a:pt x="4824" y="4494"/>
                  </a:lnTo>
                  <a:lnTo>
                    <a:pt x="4870" y="4506"/>
                  </a:lnTo>
                  <a:lnTo>
                    <a:pt x="4915" y="4517"/>
                  </a:lnTo>
                  <a:lnTo>
                    <a:pt x="4961" y="4506"/>
                  </a:lnTo>
                  <a:lnTo>
                    <a:pt x="4995" y="4494"/>
                  </a:lnTo>
                  <a:lnTo>
                    <a:pt x="5029" y="4471"/>
                  </a:lnTo>
                  <a:lnTo>
                    <a:pt x="5063" y="4437"/>
                  </a:lnTo>
                  <a:lnTo>
                    <a:pt x="7042" y="5575"/>
                  </a:lnTo>
                  <a:lnTo>
                    <a:pt x="7031" y="5620"/>
                  </a:lnTo>
                  <a:lnTo>
                    <a:pt x="7020" y="5677"/>
                  </a:lnTo>
                  <a:lnTo>
                    <a:pt x="7031" y="5734"/>
                  </a:lnTo>
                  <a:lnTo>
                    <a:pt x="7042" y="5780"/>
                  </a:lnTo>
                  <a:lnTo>
                    <a:pt x="7520" y="5780"/>
                  </a:lnTo>
                  <a:lnTo>
                    <a:pt x="7543" y="5734"/>
                  </a:lnTo>
                  <a:lnTo>
                    <a:pt x="7543" y="5677"/>
                  </a:lnTo>
                  <a:lnTo>
                    <a:pt x="7543" y="5620"/>
                  </a:lnTo>
                  <a:lnTo>
                    <a:pt x="7520" y="5575"/>
                  </a:lnTo>
                  <a:lnTo>
                    <a:pt x="9465" y="4449"/>
                  </a:lnTo>
                  <a:lnTo>
                    <a:pt x="9499" y="4494"/>
                  </a:lnTo>
                  <a:lnTo>
                    <a:pt x="9545" y="4528"/>
                  </a:lnTo>
                  <a:lnTo>
                    <a:pt x="9602" y="4540"/>
                  </a:lnTo>
                  <a:lnTo>
                    <a:pt x="9659" y="4551"/>
                  </a:lnTo>
                  <a:lnTo>
                    <a:pt x="9693" y="4551"/>
                  </a:lnTo>
                  <a:lnTo>
                    <a:pt x="9738" y="4528"/>
                  </a:lnTo>
                  <a:lnTo>
                    <a:pt x="9772" y="4517"/>
                  </a:lnTo>
                  <a:lnTo>
                    <a:pt x="9807" y="4483"/>
                  </a:lnTo>
                  <a:lnTo>
                    <a:pt x="9841" y="4449"/>
                  </a:lnTo>
                  <a:lnTo>
                    <a:pt x="9852" y="4415"/>
                  </a:lnTo>
                  <a:lnTo>
                    <a:pt x="9875" y="4369"/>
                  </a:lnTo>
                  <a:lnTo>
                    <a:pt x="9875" y="4324"/>
                  </a:lnTo>
                  <a:lnTo>
                    <a:pt x="9875" y="4289"/>
                  </a:lnTo>
                  <a:lnTo>
                    <a:pt x="9863" y="4244"/>
                  </a:lnTo>
                  <a:lnTo>
                    <a:pt x="9841" y="4210"/>
                  </a:lnTo>
                  <a:lnTo>
                    <a:pt x="9818" y="4176"/>
                  </a:lnTo>
                  <a:lnTo>
                    <a:pt x="9784" y="4153"/>
                  </a:lnTo>
                  <a:lnTo>
                    <a:pt x="9750" y="4130"/>
                  </a:lnTo>
                  <a:lnTo>
                    <a:pt x="9716" y="4119"/>
                  </a:lnTo>
                  <a:lnTo>
                    <a:pt x="9670" y="4107"/>
                  </a:lnTo>
                  <a:lnTo>
                    <a:pt x="9670" y="1741"/>
                  </a:lnTo>
                  <a:lnTo>
                    <a:pt x="9727" y="1719"/>
                  </a:lnTo>
                  <a:lnTo>
                    <a:pt x="9784" y="1684"/>
                  </a:lnTo>
                  <a:lnTo>
                    <a:pt x="9807" y="1628"/>
                  </a:lnTo>
                  <a:lnTo>
                    <a:pt x="9818" y="1571"/>
                  </a:lnTo>
                  <a:lnTo>
                    <a:pt x="9818" y="1537"/>
                  </a:lnTo>
                  <a:lnTo>
                    <a:pt x="9807" y="1502"/>
                  </a:lnTo>
                  <a:lnTo>
                    <a:pt x="9772" y="1457"/>
                  </a:lnTo>
                  <a:lnTo>
                    <a:pt x="9716" y="1411"/>
                  </a:lnTo>
                  <a:lnTo>
                    <a:pt x="9693" y="1411"/>
                  </a:lnTo>
                  <a:lnTo>
                    <a:pt x="9659" y="1400"/>
                  </a:lnTo>
                  <a:lnTo>
                    <a:pt x="9613" y="1411"/>
                  </a:lnTo>
                  <a:lnTo>
                    <a:pt x="9568" y="1423"/>
                  </a:lnTo>
                  <a:lnTo>
                    <a:pt x="9545" y="1446"/>
                  </a:lnTo>
                  <a:lnTo>
                    <a:pt x="9511" y="1480"/>
                  </a:lnTo>
                  <a:lnTo>
                    <a:pt x="7486" y="308"/>
                  </a:lnTo>
                  <a:lnTo>
                    <a:pt x="7497" y="263"/>
                  </a:lnTo>
                  <a:lnTo>
                    <a:pt x="7497" y="228"/>
                  </a:lnTo>
                  <a:lnTo>
                    <a:pt x="7497" y="183"/>
                  </a:lnTo>
                  <a:lnTo>
                    <a:pt x="7486" y="137"/>
                  </a:lnTo>
                  <a:lnTo>
                    <a:pt x="7463" y="103"/>
                  </a:lnTo>
                  <a:lnTo>
                    <a:pt x="7441" y="69"/>
                  </a:lnTo>
                  <a:lnTo>
                    <a:pt x="7406" y="46"/>
                  </a:lnTo>
                  <a:lnTo>
                    <a:pt x="7372" y="24"/>
                  </a:lnTo>
                  <a:lnTo>
                    <a:pt x="7327" y="12"/>
                  </a:lnTo>
                  <a:lnTo>
                    <a:pt x="7281" y="1"/>
                  </a:ln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10" name="Google Shape;17;p2"/>
            <p:cNvSpPr>
              <a:spLocks/>
            </p:cNvSpPr>
            <p:nvPr/>
          </p:nvSpPr>
          <p:spPr bwMode="auto">
            <a:xfrm>
              <a:off x="3845621" y="4533797"/>
              <a:ext cx="1780038" cy="609674"/>
            </a:xfrm>
            <a:custGeom>
              <a:avLst/>
              <a:gdLst>
                <a:gd name="T0" fmla="*/ 106929448 w 17007"/>
                <a:gd name="T1" fmla="*/ 4611961 h 5825"/>
                <a:gd name="T2" fmla="*/ 129485388 w 17007"/>
                <a:gd name="T3" fmla="*/ 18195917 h 5825"/>
                <a:gd name="T4" fmla="*/ 131227118 w 17007"/>
                <a:gd name="T5" fmla="*/ 20069107 h 5825"/>
                <a:gd name="T6" fmla="*/ 129978255 w 17007"/>
                <a:gd name="T7" fmla="*/ 47861450 h 5825"/>
                <a:gd name="T8" fmla="*/ 105308187 w 17007"/>
                <a:gd name="T9" fmla="*/ 59944508 h 5825"/>
                <a:gd name="T10" fmla="*/ 81755417 w 17007"/>
                <a:gd name="T11" fmla="*/ 47237018 h 5825"/>
                <a:gd name="T12" fmla="*/ 81382915 w 17007"/>
                <a:gd name="T13" fmla="*/ 18940818 h 5825"/>
                <a:gd name="T14" fmla="*/ 182068257 w 17007"/>
                <a:gd name="T15" fmla="*/ 17078513 h 5825"/>
                <a:gd name="T16" fmla="*/ 183558059 w 17007"/>
                <a:gd name="T17" fmla="*/ 45484192 h 5825"/>
                <a:gd name="T18" fmla="*/ 181564295 w 17007"/>
                <a:gd name="T19" fmla="*/ 46984985 h 5825"/>
                <a:gd name="T20" fmla="*/ 159884820 w 17007"/>
                <a:gd name="T21" fmla="*/ 60568940 h 5825"/>
                <a:gd name="T22" fmla="*/ 155897292 w 17007"/>
                <a:gd name="T23" fmla="*/ 60568940 h 5825"/>
                <a:gd name="T24" fmla="*/ 132848484 w 17007"/>
                <a:gd name="T25" fmla="*/ 46108624 h 5825"/>
                <a:gd name="T26" fmla="*/ 133713855 w 17007"/>
                <a:gd name="T27" fmla="*/ 19324206 h 5825"/>
                <a:gd name="T28" fmla="*/ 134217817 w 17007"/>
                <a:gd name="T29" fmla="*/ 16826584 h 5825"/>
                <a:gd name="T30" fmla="*/ 158515487 w 17007"/>
                <a:gd name="T31" fmla="*/ 5236393 h 5825"/>
                <a:gd name="T32" fmla="*/ 78140392 w 17007"/>
                <a:gd name="T33" fmla="*/ 17702944 h 5825"/>
                <a:gd name="T34" fmla="*/ 79137222 w 17007"/>
                <a:gd name="T35" fmla="*/ 46360658 h 5825"/>
                <a:gd name="T36" fmla="*/ 55705026 w 17007"/>
                <a:gd name="T37" fmla="*/ 60941443 h 5825"/>
                <a:gd name="T38" fmla="*/ 52089897 w 17007"/>
                <a:gd name="T39" fmla="*/ 61434416 h 5825"/>
                <a:gd name="T40" fmla="*/ 30037919 w 17007"/>
                <a:gd name="T41" fmla="*/ 46612586 h 5825"/>
                <a:gd name="T42" fmla="*/ 28296188 w 17007"/>
                <a:gd name="T43" fmla="*/ 20441610 h 5825"/>
                <a:gd name="T44" fmla="*/ 30662350 w 17007"/>
                <a:gd name="T45" fmla="*/ 18699774 h 5825"/>
                <a:gd name="T46" fmla="*/ 52089897 w 17007"/>
                <a:gd name="T47" fmla="*/ 5115924 h 5825"/>
                <a:gd name="T48" fmla="*/ 55956955 w 17007"/>
                <a:gd name="T49" fmla="*/ 5115924 h 5825"/>
                <a:gd name="T50" fmla="*/ 51969427 w 17007"/>
                <a:gd name="T51" fmla="*/ 876361 h 5825"/>
                <a:gd name="T52" fmla="*/ 51344996 w 17007"/>
                <a:gd name="T53" fmla="*/ 4118989 h 5825"/>
                <a:gd name="T54" fmla="*/ 27551287 w 17007"/>
                <a:gd name="T55" fmla="*/ 14953288 h 5825"/>
                <a:gd name="T56" fmla="*/ 25426064 w 17007"/>
                <a:gd name="T57" fmla="*/ 17198982 h 5825"/>
                <a:gd name="T58" fmla="*/ 26422894 w 17007"/>
                <a:gd name="T59" fmla="*/ 19937648 h 5825"/>
                <a:gd name="T60" fmla="*/ 26926856 w 17007"/>
                <a:gd name="T61" fmla="*/ 45867685 h 5825"/>
                <a:gd name="T62" fmla="*/ 25798462 w 17007"/>
                <a:gd name="T63" fmla="*/ 48354422 h 5825"/>
                <a:gd name="T64" fmla="*/ 2125223 w 17007"/>
                <a:gd name="T65" fmla="*/ 60568940 h 5825"/>
                <a:gd name="T66" fmla="*/ 251929 w 17007"/>
                <a:gd name="T67" fmla="*/ 61938273 h 5825"/>
                <a:gd name="T68" fmla="*/ 4118987 w 17007"/>
                <a:gd name="T69" fmla="*/ 63307606 h 5825"/>
                <a:gd name="T70" fmla="*/ 26926856 w 17007"/>
                <a:gd name="T71" fmla="*/ 49975684 h 5825"/>
                <a:gd name="T72" fmla="*/ 51848958 w 17007"/>
                <a:gd name="T73" fmla="*/ 61817804 h 5825"/>
                <a:gd name="T74" fmla="*/ 56329458 w 17007"/>
                <a:gd name="T75" fmla="*/ 63307606 h 5825"/>
                <a:gd name="T76" fmla="*/ 79137222 w 17007"/>
                <a:gd name="T77" fmla="*/ 49471722 h 5825"/>
                <a:gd name="T78" fmla="*/ 103434892 w 17007"/>
                <a:gd name="T79" fmla="*/ 61686344 h 5825"/>
                <a:gd name="T80" fmla="*/ 108671283 w 17007"/>
                <a:gd name="T81" fmla="*/ 63307606 h 5825"/>
                <a:gd name="T82" fmla="*/ 130975190 w 17007"/>
                <a:gd name="T83" fmla="*/ 49723755 h 5825"/>
                <a:gd name="T84" fmla="*/ 133593385 w 17007"/>
                <a:gd name="T85" fmla="*/ 49099324 h 5825"/>
                <a:gd name="T86" fmla="*/ 160509251 w 17007"/>
                <a:gd name="T87" fmla="*/ 63811568 h 5825"/>
                <a:gd name="T88" fmla="*/ 182188726 w 17007"/>
                <a:gd name="T89" fmla="*/ 49723755 h 5825"/>
                <a:gd name="T90" fmla="*/ 185179424 w 17007"/>
                <a:gd name="T91" fmla="*/ 49975684 h 5825"/>
                <a:gd name="T92" fmla="*/ 186307713 w 17007"/>
                <a:gd name="T93" fmla="*/ 47477957 h 5825"/>
                <a:gd name="T94" fmla="*/ 184565878 w 17007"/>
                <a:gd name="T95" fmla="*/ 45615652 h 5825"/>
                <a:gd name="T96" fmla="*/ 185683282 w 17007"/>
                <a:gd name="T97" fmla="*/ 17702944 h 5825"/>
                <a:gd name="T98" fmla="*/ 183809987 w 17007"/>
                <a:gd name="T99" fmla="*/ 15829649 h 5825"/>
                <a:gd name="T100" fmla="*/ 160257322 w 17007"/>
                <a:gd name="T101" fmla="*/ 3374088 h 5825"/>
                <a:gd name="T102" fmla="*/ 159260388 w 17007"/>
                <a:gd name="T103" fmla="*/ 996935 h 5825"/>
                <a:gd name="T104" fmla="*/ 156521723 w 17007"/>
                <a:gd name="T105" fmla="*/ 996935 h 5825"/>
                <a:gd name="T106" fmla="*/ 155524789 w 17007"/>
                <a:gd name="T107" fmla="*/ 3374088 h 5825"/>
                <a:gd name="T108" fmla="*/ 131972019 w 17007"/>
                <a:gd name="T109" fmla="*/ 15205217 h 5825"/>
                <a:gd name="T110" fmla="*/ 107926382 w 17007"/>
                <a:gd name="T111" fmla="*/ 2990700 h 5825"/>
                <a:gd name="T112" fmla="*/ 105549126 w 17007"/>
                <a:gd name="T113" fmla="*/ 996935 h 5825"/>
                <a:gd name="T114" fmla="*/ 104179793 w 17007"/>
                <a:gd name="T115" fmla="*/ 3615027 h 5825"/>
                <a:gd name="T116" fmla="*/ 79509725 w 17007"/>
                <a:gd name="T117" fmla="*/ 15950118 h 5825"/>
                <a:gd name="T118" fmla="*/ 56953785 w 17007"/>
                <a:gd name="T119" fmla="*/ 2990700 h 5825"/>
                <a:gd name="T120" fmla="*/ 55212054 w 17007"/>
                <a:gd name="T121" fmla="*/ 251929 h 582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7007" h="5825" extrusionOk="0">
                  <a:moveTo>
                    <a:pt x="9522" y="364"/>
                  </a:moveTo>
                  <a:lnTo>
                    <a:pt x="9556" y="399"/>
                  </a:lnTo>
                  <a:lnTo>
                    <a:pt x="9590" y="421"/>
                  </a:lnTo>
                  <a:lnTo>
                    <a:pt x="9635" y="444"/>
                  </a:lnTo>
                  <a:lnTo>
                    <a:pt x="9715" y="444"/>
                  </a:lnTo>
                  <a:lnTo>
                    <a:pt x="9761" y="421"/>
                  </a:lnTo>
                  <a:lnTo>
                    <a:pt x="9795" y="399"/>
                  </a:lnTo>
                  <a:lnTo>
                    <a:pt x="9818" y="376"/>
                  </a:lnTo>
                  <a:lnTo>
                    <a:pt x="11831" y="1536"/>
                  </a:lnTo>
                  <a:lnTo>
                    <a:pt x="11820" y="1570"/>
                  </a:lnTo>
                  <a:lnTo>
                    <a:pt x="11820" y="1616"/>
                  </a:lnTo>
                  <a:lnTo>
                    <a:pt x="11820" y="1661"/>
                  </a:lnTo>
                  <a:lnTo>
                    <a:pt x="11831" y="1695"/>
                  </a:lnTo>
                  <a:lnTo>
                    <a:pt x="11854" y="1729"/>
                  </a:lnTo>
                  <a:lnTo>
                    <a:pt x="11876" y="1764"/>
                  </a:lnTo>
                  <a:lnTo>
                    <a:pt x="11911" y="1798"/>
                  </a:lnTo>
                  <a:lnTo>
                    <a:pt x="11945" y="1820"/>
                  </a:lnTo>
                  <a:lnTo>
                    <a:pt x="11979" y="1832"/>
                  </a:lnTo>
                  <a:lnTo>
                    <a:pt x="12013" y="1843"/>
                  </a:lnTo>
                  <a:lnTo>
                    <a:pt x="12013" y="4198"/>
                  </a:lnTo>
                  <a:lnTo>
                    <a:pt x="11956" y="4209"/>
                  </a:lnTo>
                  <a:lnTo>
                    <a:pt x="11911" y="4255"/>
                  </a:lnTo>
                  <a:lnTo>
                    <a:pt x="11876" y="4312"/>
                  </a:lnTo>
                  <a:lnTo>
                    <a:pt x="11865" y="4369"/>
                  </a:lnTo>
                  <a:lnTo>
                    <a:pt x="11876" y="4437"/>
                  </a:lnTo>
                  <a:lnTo>
                    <a:pt x="9886" y="5586"/>
                  </a:lnTo>
                  <a:lnTo>
                    <a:pt x="9852" y="5540"/>
                  </a:lnTo>
                  <a:lnTo>
                    <a:pt x="9795" y="5495"/>
                  </a:lnTo>
                  <a:lnTo>
                    <a:pt x="9738" y="5472"/>
                  </a:lnTo>
                  <a:lnTo>
                    <a:pt x="9613" y="5472"/>
                  </a:lnTo>
                  <a:lnTo>
                    <a:pt x="9556" y="5495"/>
                  </a:lnTo>
                  <a:lnTo>
                    <a:pt x="9499" y="5540"/>
                  </a:lnTo>
                  <a:lnTo>
                    <a:pt x="9465" y="5586"/>
                  </a:lnTo>
                  <a:lnTo>
                    <a:pt x="7463" y="4437"/>
                  </a:lnTo>
                  <a:lnTo>
                    <a:pt x="7474" y="4369"/>
                  </a:lnTo>
                  <a:lnTo>
                    <a:pt x="7463" y="4312"/>
                  </a:lnTo>
                  <a:lnTo>
                    <a:pt x="7429" y="4266"/>
                  </a:lnTo>
                  <a:lnTo>
                    <a:pt x="7383" y="4221"/>
                  </a:lnTo>
                  <a:lnTo>
                    <a:pt x="7326" y="4209"/>
                  </a:lnTo>
                  <a:lnTo>
                    <a:pt x="7326" y="1786"/>
                  </a:lnTo>
                  <a:lnTo>
                    <a:pt x="7383" y="1764"/>
                  </a:lnTo>
                  <a:lnTo>
                    <a:pt x="7429" y="1729"/>
                  </a:lnTo>
                  <a:lnTo>
                    <a:pt x="7463" y="1673"/>
                  </a:lnTo>
                  <a:lnTo>
                    <a:pt x="7474" y="1616"/>
                  </a:lnTo>
                  <a:lnTo>
                    <a:pt x="7463" y="1559"/>
                  </a:lnTo>
                  <a:lnTo>
                    <a:pt x="9522" y="364"/>
                  </a:lnTo>
                  <a:close/>
                  <a:moveTo>
                    <a:pt x="14595" y="387"/>
                  </a:moveTo>
                  <a:lnTo>
                    <a:pt x="16620" y="1559"/>
                  </a:lnTo>
                  <a:lnTo>
                    <a:pt x="16620" y="1616"/>
                  </a:lnTo>
                  <a:lnTo>
                    <a:pt x="16631" y="1673"/>
                  </a:lnTo>
                  <a:lnTo>
                    <a:pt x="16654" y="1729"/>
                  </a:lnTo>
                  <a:lnTo>
                    <a:pt x="16700" y="1764"/>
                  </a:lnTo>
                  <a:lnTo>
                    <a:pt x="16756" y="1786"/>
                  </a:lnTo>
                  <a:lnTo>
                    <a:pt x="16756" y="4152"/>
                  </a:lnTo>
                  <a:lnTo>
                    <a:pt x="16722" y="4164"/>
                  </a:lnTo>
                  <a:lnTo>
                    <a:pt x="16677" y="4175"/>
                  </a:lnTo>
                  <a:lnTo>
                    <a:pt x="16654" y="4198"/>
                  </a:lnTo>
                  <a:lnTo>
                    <a:pt x="16620" y="4232"/>
                  </a:lnTo>
                  <a:lnTo>
                    <a:pt x="16597" y="4255"/>
                  </a:lnTo>
                  <a:lnTo>
                    <a:pt x="16574" y="4289"/>
                  </a:lnTo>
                  <a:lnTo>
                    <a:pt x="16563" y="4334"/>
                  </a:lnTo>
                  <a:lnTo>
                    <a:pt x="16563" y="4369"/>
                  </a:lnTo>
                  <a:lnTo>
                    <a:pt x="16563" y="4414"/>
                  </a:lnTo>
                  <a:lnTo>
                    <a:pt x="16574" y="4460"/>
                  </a:lnTo>
                  <a:lnTo>
                    <a:pt x="14629" y="5574"/>
                  </a:lnTo>
                  <a:lnTo>
                    <a:pt x="14595" y="5529"/>
                  </a:lnTo>
                  <a:lnTo>
                    <a:pt x="14538" y="5495"/>
                  </a:lnTo>
                  <a:lnTo>
                    <a:pt x="14481" y="5472"/>
                  </a:lnTo>
                  <a:lnTo>
                    <a:pt x="14413" y="5461"/>
                  </a:lnTo>
                  <a:lnTo>
                    <a:pt x="14345" y="5472"/>
                  </a:lnTo>
                  <a:lnTo>
                    <a:pt x="14288" y="5495"/>
                  </a:lnTo>
                  <a:lnTo>
                    <a:pt x="14231" y="5529"/>
                  </a:lnTo>
                  <a:lnTo>
                    <a:pt x="14197" y="5586"/>
                  </a:lnTo>
                  <a:lnTo>
                    <a:pt x="12218" y="4437"/>
                  </a:lnTo>
                  <a:lnTo>
                    <a:pt x="12229" y="4369"/>
                  </a:lnTo>
                  <a:lnTo>
                    <a:pt x="12218" y="4312"/>
                  </a:lnTo>
                  <a:lnTo>
                    <a:pt x="12184" y="4255"/>
                  </a:lnTo>
                  <a:lnTo>
                    <a:pt x="12127" y="4209"/>
                  </a:lnTo>
                  <a:lnTo>
                    <a:pt x="12058" y="4198"/>
                  </a:lnTo>
                  <a:lnTo>
                    <a:pt x="12058" y="1843"/>
                  </a:lnTo>
                  <a:lnTo>
                    <a:pt x="12104" y="1832"/>
                  </a:lnTo>
                  <a:lnTo>
                    <a:pt x="12149" y="1820"/>
                  </a:lnTo>
                  <a:lnTo>
                    <a:pt x="12184" y="1798"/>
                  </a:lnTo>
                  <a:lnTo>
                    <a:pt x="12206" y="1764"/>
                  </a:lnTo>
                  <a:lnTo>
                    <a:pt x="12240" y="1741"/>
                  </a:lnTo>
                  <a:lnTo>
                    <a:pt x="12252" y="1695"/>
                  </a:lnTo>
                  <a:lnTo>
                    <a:pt x="12263" y="1661"/>
                  </a:lnTo>
                  <a:lnTo>
                    <a:pt x="12275" y="1616"/>
                  </a:lnTo>
                  <a:lnTo>
                    <a:pt x="12263" y="1570"/>
                  </a:lnTo>
                  <a:lnTo>
                    <a:pt x="12252" y="1536"/>
                  </a:lnTo>
                  <a:lnTo>
                    <a:pt x="14231" y="387"/>
                  </a:lnTo>
                  <a:lnTo>
                    <a:pt x="14265" y="433"/>
                  </a:lnTo>
                  <a:lnTo>
                    <a:pt x="14311" y="455"/>
                  </a:lnTo>
                  <a:lnTo>
                    <a:pt x="14356" y="478"/>
                  </a:lnTo>
                  <a:lnTo>
                    <a:pt x="14413" y="490"/>
                  </a:lnTo>
                  <a:lnTo>
                    <a:pt x="14470" y="478"/>
                  </a:lnTo>
                  <a:lnTo>
                    <a:pt x="14516" y="467"/>
                  </a:lnTo>
                  <a:lnTo>
                    <a:pt x="14561" y="433"/>
                  </a:lnTo>
                  <a:lnTo>
                    <a:pt x="14595" y="387"/>
                  </a:lnTo>
                  <a:close/>
                  <a:moveTo>
                    <a:pt x="5154" y="410"/>
                  </a:moveTo>
                  <a:lnTo>
                    <a:pt x="7144" y="1559"/>
                  </a:lnTo>
                  <a:lnTo>
                    <a:pt x="7133" y="1616"/>
                  </a:lnTo>
                  <a:lnTo>
                    <a:pt x="7144" y="1673"/>
                  </a:lnTo>
                  <a:lnTo>
                    <a:pt x="7178" y="1729"/>
                  </a:lnTo>
                  <a:lnTo>
                    <a:pt x="7224" y="1764"/>
                  </a:lnTo>
                  <a:lnTo>
                    <a:pt x="7281" y="1786"/>
                  </a:lnTo>
                  <a:lnTo>
                    <a:pt x="7281" y="4209"/>
                  </a:lnTo>
                  <a:lnTo>
                    <a:pt x="7224" y="4232"/>
                  </a:lnTo>
                  <a:lnTo>
                    <a:pt x="7178" y="4266"/>
                  </a:lnTo>
                  <a:lnTo>
                    <a:pt x="7144" y="4312"/>
                  </a:lnTo>
                  <a:lnTo>
                    <a:pt x="7133" y="4369"/>
                  </a:lnTo>
                  <a:lnTo>
                    <a:pt x="7144" y="4425"/>
                  </a:lnTo>
                  <a:lnTo>
                    <a:pt x="5119" y="5597"/>
                  </a:lnTo>
                  <a:lnTo>
                    <a:pt x="5085" y="5563"/>
                  </a:lnTo>
                  <a:lnTo>
                    <a:pt x="5040" y="5529"/>
                  </a:lnTo>
                  <a:lnTo>
                    <a:pt x="4994" y="5506"/>
                  </a:lnTo>
                  <a:lnTo>
                    <a:pt x="4881" y="5506"/>
                  </a:lnTo>
                  <a:lnTo>
                    <a:pt x="4824" y="5529"/>
                  </a:lnTo>
                  <a:lnTo>
                    <a:pt x="4790" y="5563"/>
                  </a:lnTo>
                  <a:lnTo>
                    <a:pt x="4755" y="5608"/>
                  </a:lnTo>
                  <a:lnTo>
                    <a:pt x="2765" y="4460"/>
                  </a:lnTo>
                  <a:lnTo>
                    <a:pt x="2776" y="4414"/>
                  </a:lnTo>
                  <a:lnTo>
                    <a:pt x="2776" y="4369"/>
                  </a:lnTo>
                  <a:lnTo>
                    <a:pt x="2776" y="4334"/>
                  </a:lnTo>
                  <a:lnTo>
                    <a:pt x="2765" y="4289"/>
                  </a:lnTo>
                  <a:lnTo>
                    <a:pt x="2742" y="4255"/>
                  </a:lnTo>
                  <a:lnTo>
                    <a:pt x="2719" y="4232"/>
                  </a:lnTo>
                  <a:lnTo>
                    <a:pt x="2697" y="4198"/>
                  </a:lnTo>
                  <a:lnTo>
                    <a:pt x="2662" y="4187"/>
                  </a:lnTo>
                  <a:lnTo>
                    <a:pt x="2617" y="4164"/>
                  </a:lnTo>
                  <a:lnTo>
                    <a:pt x="2583" y="4164"/>
                  </a:lnTo>
                  <a:lnTo>
                    <a:pt x="2583" y="1866"/>
                  </a:lnTo>
                  <a:lnTo>
                    <a:pt x="2628" y="1866"/>
                  </a:lnTo>
                  <a:lnTo>
                    <a:pt x="2674" y="1843"/>
                  </a:lnTo>
                  <a:lnTo>
                    <a:pt x="2719" y="1820"/>
                  </a:lnTo>
                  <a:lnTo>
                    <a:pt x="2753" y="1786"/>
                  </a:lnTo>
                  <a:lnTo>
                    <a:pt x="2776" y="1752"/>
                  </a:lnTo>
                  <a:lnTo>
                    <a:pt x="2799" y="1707"/>
                  </a:lnTo>
                  <a:lnTo>
                    <a:pt x="2810" y="1661"/>
                  </a:lnTo>
                  <a:lnTo>
                    <a:pt x="2822" y="1616"/>
                  </a:lnTo>
                  <a:lnTo>
                    <a:pt x="2810" y="1570"/>
                  </a:lnTo>
                  <a:lnTo>
                    <a:pt x="2799" y="1513"/>
                  </a:lnTo>
                  <a:lnTo>
                    <a:pt x="4710" y="410"/>
                  </a:lnTo>
                  <a:lnTo>
                    <a:pt x="4755" y="467"/>
                  </a:lnTo>
                  <a:lnTo>
                    <a:pt x="4801" y="501"/>
                  </a:lnTo>
                  <a:lnTo>
                    <a:pt x="4869" y="524"/>
                  </a:lnTo>
                  <a:lnTo>
                    <a:pt x="4937" y="535"/>
                  </a:lnTo>
                  <a:lnTo>
                    <a:pt x="5006" y="524"/>
                  </a:lnTo>
                  <a:lnTo>
                    <a:pt x="5063" y="501"/>
                  </a:lnTo>
                  <a:lnTo>
                    <a:pt x="5108" y="467"/>
                  </a:lnTo>
                  <a:lnTo>
                    <a:pt x="5154" y="410"/>
                  </a:lnTo>
                  <a:close/>
                  <a:moveTo>
                    <a:pt x="4937" y="0"/>
                  </a:moveTo>
                  <a:lnTo>
                    <a:pt x="4881" y="12"/>
                  </a:lnTo>
                  <a:lnTo>
                    <a:pt x="4835" y="23"/>
                  </a:lnTo>
                  <a:lnTo>
                    <a:pt x="4790" y="46"/>
                  </a:lnTo>
                  <a:lnTo>
                    <a:pt x="4744" y="80"/>
                  </a:lnTo>
                  <a:lnTo>
                    <a:pt x="4710" y="126"/>
                  </a:lnTo>
                  <a:lnTo>
                    <a:pt x="4687" y="171"/>
                  </a:lnTo>
                  <a:lnTo>
                    <a:pt x="4676" y="217"/>
                  </a:lnTo>
                  <a:lnTo>
                    <a:pt x="4664" y="273"/>
                  </a:lnTo>
                  <a:lnTo>
                    <a:pt x="4676" y="319"/>
                  </a:lnTo>
                  <a:lnTo>
                    <a:pt x="4687" y="376"/>
                  </a:lnTo>
                  <a:lnTo>
                    <a:pt x="2776" y="1479"/>
                  </a:lnTo>
                  <a:lnTo>
                    <a:pt x="2731" y="1434"/>
                  </a:lnTo>
                  <a:lnTo>
                    <a:pt x="2685" y="1400"/>
                  </a:lnTo>
                  <a:lnTo>
                    <a:pt x="2628" y="1377"/>
                  </a:lnTo>
                  <a:lnTo>
                    <a:pt x="2560" y="1365"/>
                  </a:lnTo>
                  <a:lnTo>
                    <a:pt x="2515" y="1365"/>
                  </a:lnTo>
                  <a:lnTo>
                    <a:pt x="2469" y="1388"/>
                  </a:lnTo>
                  <a:lnTo>
                    <a:pt x="2423" y="1411"/>
                  </a:lnTo>
                  <a:lnTo>
                    <a:pt x="2389" y="1434"/>
                  </a:lnTo>
                  <a:lnTo>
                    <a:pt x="2355" y="1479"/>
                  </a:lnTo>
                  <a:lnTo>
                    <a:pt x="2332" y="1513"/>
                  </a:lnTo>
                  <a:lnTo>
                    <a:pt x="2321" y="1570"/>
                  </a:lnTo>
                  <a:lnTo>
                    <a:pt x="2310" y="1616"/>
                  </a:lnTo>
                  <a:lnTo>
                    <a:pt x="2321" y="1661"/>
                  </a:lnTo>
                  <a:lnTo>
                    <a:pt x="2332" y="1707"/>
                  </a:lnTo>
                  <a:lnTo>
                    <a:pt x="2344" y="1752"/>
                  </a:lnTo>
                  <a:lnTo>
                    <a:pt x="2378" y="1786"/>
                  </a:lnTo>
                  <a:lnTo>
                    <a:pt x="2412" y="1820"/>
                  </a:lnTo>
                  <a:lnTo>
                    <a:pt x="2446" y="1843"/>
                  </a:lnTo>
                  <a:lnTo>
                    <a:pt x="2492" y="1855"/>
                  </a:lnTo>
                  <a:lnTo>
                    <a:pt x="2537" y="1866"/>
                  </a:lnTo>
                  <a:lnTo>
                    <a:pt x="2537" y="4164"/>
                  </a:lnTo>
                  <a:lnTo>
                    <a:pt x="2503" y="4175"/>
                  </a:lnTo>
                  <a:lnTo>
                    <a:pt x="2458" y="4187"/>
                  </a:lnTo>
                  <a:lnTo>
                    <a:pt x="2401" y="4232"/>
                  </a:lnTo>
                  <a:lnTo>
                    <a:pt x="2378" y="4266"/>
                  </a:lnTo>
                  <a:lnTo>
                    <a:pt x="2367" y="4300"/>
                  </a:lnTo>
                  <a:lnTo>
                    <a:pt x="2355" y="4334"/>
                  </a:lnTo>
                  <a:lnTo>
                    <a:pt x="2355" y="4369"/>
                  </a:lnTo>
                  <a:lnTo>
                    <a:pt x="2355" y="4414"/>
                  </a:lnTo>
                  <a:lnTo>
                    <a:pt x="2367" y="4448"/>
                  </a:lnTo>
                  <a:lnTo>
                    <a:pt x="353" y="5608"/>
                  </a:lnTo>
                  <a:lnTo>
                    <a:pt x="319" y="5586"/>
                  </a:lnTo>
                  <a:lnTo>
                    <a:pt x="285" y="5552"/>
                  </a:lnTo>
                  <a:lnTo>
                    <a:pt x="239" y="5540"/>
                  </a:lnTo>
                  <a:lnTo>
                    <a:pt x="194" y="5529"/>
                  </a:lnTo>
                  <a:lnTo>
                    <a:pt x="160" y="5540"/>
                  </a:lnTo>
                  <a:lnTo>
                    <a:pt x="126" y="5552"/>
                  </a:lnTo>
                  <a:lnTo>
                    <a:pt x="92" y="5563"/>
                  </a:lnTo>
                  <a:lnTo>
                    <a:pt x="57" y="5586"/>
                  </a:lnTo>
                  <a:lnTo>
                    <a:pt x="35" y="5620"/>
                  </a:lnTo>
                  <a:lnTo>
                    <a:pt x="23" y="5654"/>
                  </a:lnTo>
                  <a:lnTo>
                    <a:pt x="12" y="5688"/>
                  </a:lnTo>
                  <a:lnTo>
                    <a:pt x="1" y="5722"/>
                  </a:lnTo>
                  <a:lnTo>
                    <a:pt x="12" y="5779"/>
                  </a:lnTo>
                  <a:lnTo>
                    <a:pt x="35" y="5825"/>
                  </a:lnTo>
                  <a:lnTo>
                    <a:pt x="353" y="5825"/>
                  </a:lnTo>
                  <a:lnTo>
                    <a:pt x="376" y="5779"/>
                  </a:lnTo>
                  <a:lnTo>
                    <a:pt x="387" y="5722"/>
                  </a:lnTo>
                  <a:lnTo>
                    <a:pt x="376" y="5688"/>
                  </a:lnTo>
                  <a:lnTo>
                    <a:pt x="376" y="5654"/>
                  </a:lnTo>
                  <a:lnTo>
                    <a:pt x="2389" y="4494"/>
                  </a:lnTo>
                  <a:lnTo>
                    <a:pt x="2423" y="4528"/>
                  </a:lnTo>
                  <a:lnTo>
                    <a:pt x="2458" y="4562"/>
                  </a:lnTo>
                  <a:lnTo>
                    <a:pt x="2515" y="4585"/>
                  </a:lnTo>
                  <a:lnTo>
                    <a:pt x="2617" y="4585"/>
                  </a:lnTo>
                  <a:lnTo>
                    <a:pt x="2662" y="4562"/>
                  </a:lnTo>
                  <a:lnTo>
                    <a:pt x="2708" y="4539"/>
                  </a:lnTo>
                  <a:lnTo>
                    <a:pt x="2742" y="4494"/>
                  </a:lnTo>
                  <a:lnTo>
                    <a:pt x="4733" y="5643"/>
                  </a:lnTo>
                  <a:lnTo>
                    <a:pt x="4721" y="5677"/>
                  </a:lnTo>
                  <a:lnTo>
                    <a:pt x="4721" y="5722"/>
                  </a:lnTo>
                  <a:lnTo>
                    <a:pt x="4721" y="5779"/>
                  </a:lnTo>
                  <a:lnTo>
                    <a:pt x="4744" y="5825"/>
                  </a:lnTo>
                  <a:lnTo>
                    <a:pt x="5131" y="5825"/>
                  </a:lnTo>
                  <a:lnTo>
                    <a:pt x="5142" y="5779"/>
                  </a:lnTo>
                  <a:lnTo>
                    <a:pt x="5154" y="5722"/>
                  </a:lnTo>
                  <a:lnTo>
                    <a:pt x="5154" y="5677"/>
                  </a:lnTo>
                  <a:lnTo>
                    <a:pt x="5142" y="5643"/>
                  </a:lnTo>
                  <a:lnTo>
                    <a:pt x="7167" y="4471"/>
                  </a:lnTo>
                  <a:lnTo>
                    <a:pt x="7190" y="4494"/>
                  </a:lnTo>
                  <a:lnTo>
                    <a:pt x="7224" y="4516"/>
                  </a:lnTo>
                  <a:lnTo>
                    <a:pt x="7258" y="4539"/>
                  </a:lnTo>
                  <a:lnTo>
                    <a:pt x="7349" y="4539"/>
                  </a:lnTo>
                  <a:lnTo>
                    <a:pt x="7383" y="4528"/>
                  </a:lnTo>
                  <a:lnTo>
                    <a:pt x="7417" y="4505"/>
                  </a:lnTo>
                  <a:lnTo>
                    <a:pt x="7440" y="4471"/>
                  </a:lnTo>
                  <a:lnTo>
                    <a:pt x="9442" y="5631"/>
                  </a:lnTo>
                  <a:lnTo>
                    <a:pt x="9419" y="5677"/>
                  </a:lnTo>
                  <a:lnTo>
                    <a:pt x="9419" y="5722"/>
                  </a:lnTo>
                  <a:lnTo>
                    <a:pt x="9431" y="5779"/>
                  </a:lnTo>
                  <a:lnTo>
                    <a:pt x="9442" y="5825"/>
                  </a:lnTo>
                  <a:lnTo>
                    <a:pt x="9909" y="5825"/>
                  </a:lnTo>
                  <a:lnTo>
                    <a:pt x="9920" y="5779"/>
                  </a:lnTo>
                  <a:lnTo>
                    <a:pt x="9931" y="5722"/>
                  </a:lnTo>
                  <a:lnTo>
                    <a:pt x="9920" y="5665"/>
                  </a:lnTo>
                  <a:lnTo>
                    <a:pt x="9909" y="5620"/>
                  </a:lnTo>
                  <a:lnTo>
                    <a:pt x="11888" y="4482"/>
                  </a:lnTo>
                  <a:lnTo>
                    <a:pt x="11922" y="4505"/>
                  </a:lnTo>
                  <a:lnTo>
                    <a:pt x="11956" y="4539"/>
                  </a:lnTo>
                  <a:lnTo>
                    <a:pt x="12002" y="4551"/>
                  </a:lnTo>
                  <a:lnTo>
                    <a:pt x="12047" y="4562"/>
                  </a:lnTo>
                  <a:lnTo>
                    <a:pt x="12093" y="4551"/>
                  </a:lnTo>
                  <a:lnTo>
                    <a:pt x="12127" y="4539"/>
                  </a:lnTo>
                  <a:lnTo>
                    <a:pt x="12161" y="4516"/>
                  </a:lnTo>
                  <a:lnTo>
                    <a:pt x="12195" y="4482"/>
                  </a:lnTo>
                  <a:lnTo>
                    <a:pt x="14174" y="5620"/>
                  </a:lnTo>
                  <a:lnTo>
                    <a:pt x="14163" y="5665"/>
                  </a:lnTo>
                  <a:lnTo>
                    <a:pt x="14152" y="5722"/>
                  </a:lnTo>
                  <a:lnTo>
                    <a:pt x="14163" y="5779"/>
                  </a:lnTo>
                  <a:lnTo>
                    <a:pt x="14174" y="5825"/>
                  </a:lnTo>
                  <a:lnTo>
                    <a:pt x="14652" y="5825"/>
                  </a:lnTo>
                  <a:lnTo>
                    <a:pt x="14675" y="5779"/>
                  </a:lnTo>
                  <a:lnTo>
                    <a:pt x="14675" y="5722"/>
                  </a:lnTo>
                  <a:lnTo>
                    <a:pt x="14675" y="5665"/>
                  </a:lnTo>
                  <a:lnTo>
                    <a:pt x="14652" y="5620"/>
                  </a:lnTo>
                  <a:lnTo>
                    <a:pt x="16597" y="4494"/>
                  </a:lnTo>
                  <a:lnTo>
                    <a:pt x="16631" y="4539"/>
                  </a:lnTo>
                  <a:lnTo>
                    <a:pt x="16677" y="4573"/>
                  </a:lnTo>
                  <a:lnTo>
                    <a:pt x="16734" y="4585"/>
                  </a:lnTo>
                  <a:lnTo>
                    <a:pt x="16779" y="4596"/>
                  </a:lnTo>
                  <a:lnTo>
                    <a:pt x="16825" y="4596"/>
                  </a:lnTo>
                  <a:lnTo>
                    <a:pt x="16870" y="4573"/>
                  </a:lnTo>
                  <a:lnTo>
                    <a:pt x="16904" y="4562"/>
                  </a:lnTo>
                  <a:lnTo>
                    <a:pt x="16939" y="4528"/>
                  </a:lnTo>
                  <a:lnTo>
                    <a:pt x="16973" y="4494"/>
                  </a:lnTo>
                  <a:lnTo>
                    <a:pt x="16984" y="4460"/>
                  </a:lnTo>
                  <a:lnTo>
                    <a:pt x="17007" y="4414"/>
                  </a:lnTo>
                  <a:lnTo>
                    <a:pt x="17007" y="4369"/>
                  </a:lnTo>
                  <a:lnTo>
                    <a:pt x="17007" y="4334"/>
                  </a:lnTo>
                  <a:lnTo>
                    <a:pt x="16995" y="4289"/>
                  </a:lnTo>
                  <a:lnTo>
                    <a:pt x="16973" y="4255"/>
                  </a:lnTo>
                  <a:lnTo>
                    <a:pt x="16950" y="4221"/>
                  </a:lnTo>
                  <a:lnTo>
                    <a:pt x="16916" y="4198"/>
                  </a:lnTo>
                  <a:lnTo>
                    <a:pt x="16882" y="4175"/>
                  </a:lnTo>
                  <a:lnTo>
                    <a:pt x="16848" y="4164"/>
                  </a:lnTo>
                  <a:lnTo>
                    <a:pt x="16802" y="4152"/>
                  </a:lnTo>
                  <a:lnTo>
                    <a:pt x="16802" y="1786"/>
                  </a:lnTo>
                  <a:lnTo>
                    <a:pt x="16859" y="1764"/>
                  </a:lnTo>
                  <a:lnTo>
                    <a:pt x="16916" y="1729"/>
                  </a:lnTo>
                  <a:lnTo>
                    <a:pt x="16939" y="1673"/>
                  </a:lnTo>
                  <a:lnTo>
                    <a:pt x="16950" y="1616"/>
                  </a:lnTo>
                  <a:lnTo>
                    <a:pt x="16950" y="1582"/>
                  </a:lnTo>
                  <a:lnTo>
                    <a:pt x="16939" y="1547"/>
                  </a:lnTo>
                  <a:lnTo>
                    <a:pt x="16904" y="1502"/>
                  </a:lnTo>
                  <a:lnTo>
                    <a:pt x="16848" y="1456"/>
                  </a:lnTo>
                  <a:lnTo>
                    <a:pt x="16813" y="1456"/>
                  </a:lnTo>
                  <a:lnTo>
                    <a:pt x="16779" y="1445"/>
                  </a:lnTo>
                  <a:lnTo>
                    <a:pt x="16745" y="1456"/>
                  </a:lnTo>
                  <a:lnTo>
                    <a:pt x="16700" y="1468"/>
                  </a:lnTo>
                  <a:lnTo>
                    <a:pt x="16677" y="1491"/>
                  </a:lnTo>
                  <a:lnTo>
                    <a:pt x="16643" y="1525"/>
                  </a:lnTo>
                  <a:lnTo>
                    <a:pt x="14618" y="353"/>
                  </a:lnTo>
                  <a:lnTo>
                    <a:pt x="14629" y="308"/>
                  </a:lnTo>
                  <a:lnTo>
                    <a:pt x="14629" y="273"/>
                  </a:lnTo>
                  <a:lnTo>
                    <a:pt x="14629" y="228"/>
                  </a:lnTo>
                  <a:lnTo>
                    <a:pt x="14618" y="182"/>
                  </a:lnTo>
                  <a:lnTo>
                    <a:pt x="14595" y="148"/>
                  </a:lnTo>
                  <a:lnTo>
                    <a:pt x="14572" y="114"/>
                  </a:lnTo>
                  <a:lnTo>
                    <a:pt x="14538" y="91"/>
                  </a:lnTo>
                  <a:lnTo>
                    <a:pt x="14504" y="69"/>
                  </a:lnTo>
                  <a:lnTo>
                    <a:pt x="14459" y="57"/>
                  </a:lnTo>
                  <a:lnTo>
                    <a:pt x="14413" y="46"/>
                  </a:lnTo>
                  <a:lnTo>
                    <a:pt x="14368" y="57"/>
                  </a:lnTo>
                  <a:lnTo>
                    <a:pt x="14334" y="69"/>
                  </a:lnTo>
                  <a:lnTo>
                    <a:pt x="14288" y="91"/>
                  </a:lnTo>
                  <a:lnTo>
                    <a:pt x="14265" y="114"/>
                  </a:lnTo>
                  <a:lnTo>
                    <a:pt x="14231" y="148"/>
                  </a:lnTo>
                  <a:lnTo>
                    <a:pt x="14208" y="182"/>
                  </a:lnTo>
                  <a:lnTo>
                    <a:pt x="14197" y="228"/>
                  </a:lnTo>
                  <a:lnTo>
                    <a:pt x="14197" y="273"/>
                  </a:lnTo>
                  <a:lnTo>
                    <a:pt x="14197" y="308"/>
                  </a:lnTo>
                  <a:lnTo>
                    <a:pt x="14208" y="353"/>
                  </a:lnTo>
                  <a:lnTo>
                    <a:pt x="12229" y="1491"/>
                  </a:lnTo>
                  <a:lnTo>
                    <a:pt x="12195" y="1445"/>
                  </a:lnTo>
                  <a:lnTo>
                    <a:pt x="12149" y="1422"/>
                  </a:lnTo>
                  <a:lnTo>
                    <a:pt x="12104" y="1400"/>
                  </a:lnTo>
                  <a:lnTo>
                    <a:pt x="12047" y="1388"/>
                  </a:lnTo>
                  <a:lnTo>
                    <a:pt x="11990" y="1400"/>
                  </a:lnTo>
                  <a:lnTo>
                    <a:pt x="11933" y="1422"/>
                  </a:lnTo>
                  <a:lnTo>
                    <a:pt x="11888" y="1456"/>
                  </a:lnTo>
                  <a:lnTo>
                    <a:pt x="11854" y="1491"/>
                  </a:lnTo>
                  <a:lnTo>
                    <a:pt x="9840" y="330"/>
                  </a:lnTo>
                  <a:lnTo>
                    <a:pt x="9852" y="273"/>
                  </a:lnTo>
                  <a:lnTo>
                    <a:pt x="9852" y="239"/>
                  </a:lnTo>
                  <a:lnTo>
                    <a:pt x="9840" y="205"/>
                  </a:lnTo>
                  <a:lnTo>
                    <a:pt x="9795" y="148"/>
                  </a:lnTo>
                  <a:lnTo>
                    <a:pt x="9738" y="103"/>
                  </a:lnTo>
                  <a:lnTo>
                    <a:pt x="9715" y="91"/>
                  </a:lnTo>
                  <a:lnTo>
                    <a:pt x="9635" y="91"/>
                  </a:lnTo>
                  <a:lnTo>
                    <a:pt x="9601" y="103"/>
                  </a:lnTo>
                  <a:lnTo>
                    <a:pt x="9544" y="148"/>
                  </a:lnTo>
                  <a:lnTo>
                    <a:pt x="9510" y="205"/>
                  </a:lnTo>
                  <a:lnTo>
                    <a:pt x="9499" y="239"/>
                  </a:lnTo>
                  <a:lnTo>
                    <a:pt x="9499" y="273"/>
                  </a:lnTo>
                  <a:lnTo>
                    <a:pt x="9510" y="330"/>
                  </a:lnTo>
                  <a:lnTo>
                    <a:pt x="7440" y="1525"/>
                  </a:lnTo>
                  <a:lnTo>
                    <a:pt x="7417" y="1491"/>
                  </a:lnTo>
                  <a:lnTo>
                    <a:pt x="7383" y="1468"/>
                  </a:lnTo>
                  <a:lnTo>
                    <a:pt x="7349" y="1456"/>
                  </a:lnTo>
                  <a:lnTo>
                    <a:pt x="7304" y="1445"/>
                  </a:lnTo>
                  <a:lnTo>
                    <a:pt x="7258" y="1456"/>
                  </a:lnTo>
                  <a:lnTo>
                    <a:pt x="7224" y="1468"/>
                  </a:lnTo>
                  <a:lnTo>
                    <a:pt x="7190" y="1491"/>
                  </a:lnTo>
                  <a:lnTo>
                    <a:pt x="7167" y="1525"/>
                  </a:lnTo>
                  <a:lnTo>
                    <a:pt x="5176" y="376"/>
                  </a:lnTo>
                  <a:lnTo>
                    <a:pt x="5188" y="319"/>
                  </a:lnTo>
                  <a:lnTo>
                    <a:pt x="5199" y="273"/>
                  </a:lnTo>
                  <a:lnTo>
                    <a:pt x="5199" y="217"/>
                  </a:lnTo>
                  <a:lnTo>
                    <a:pt x="5176" y="171"/>
                  </a:lnTo>
                  <a:lnTo>
                    <a:pt x="5154" y="126"/>
                  </a:lnTo>
                  <a:lnTo>
                    <a:pt x="5119" y="80"/>
                  </a:lnTo>
                  <a:lnTo>
                    <a:pt x="5085" y="46"/>
                  </a:lnTo>
                  <a:lnTo>
                    <a:pt x="5040" y="23"/>
                  </a:lnTo>
                  <a:lnTo>
                    <a:pt x="4983" y="1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11" name="Google Shape;18;p2"/>
            <p:cNvSpPr>
              <a:spLocks/>
            </p:cNvSpPr>
            <p:nvPr/>
          </p:nvSpPr>
          <p:spPr bwMode="auto">
            <a:xfrm>
              <a:off x="8300919" y="0"/>
              <a:ext cx="843077" cy="1293031"/>
            </a:xfrm>
            <a:custGeom>
              <a:avLst/>
              <a:gdLst>
                <a:gd name="T0" fmla="*/ 51969443 w 8055"/>
                <a:gd name="T1" fmla="*/ 88098177 h 12354"/>
                <a:gd name="T2" fmla="*/ 53459246 w 8055"/>
                <a:gd name="T3" fmla="*/ 90091940 h 12354"/>
                <a:gd name="T4" fmla="*/ 53338776 w 8055"/>
                <a:gd name="T5" fmla="*/ 116514820 h 12354"/>
                <a:gd name="T6" fmla="*/ 30782934 w 8055"/>
                <a:gd name="T7" fmla="*/ 130350587 h 12354"/>
                <a:gd name="T8" fmla="*/ 27419837 w 8055"/>
                <a:gd name="T9" fmla="*/ 129978189 h 12354"/>
                <a:gd name="T10" fmla="*/ 5740250 w 8055"/>
                <a:gd name="T11" fmla="*/ 117763578 h 12354"/>
                <a:gd name="T12" fmla="*/ 4611961 w 8055"/>
                <a:gd name="T13" fmla="*/ 115397417 h 12354"/>
                <a:gd name="T14" fmla="*/ 3494557 w 8055"/>
                <a:gd name="T15" fmla="*/ 89598968 h 12354"/>
                <a:gd name="T16" fmla="*/ 5115923 w 8055"/>
                <a:gd name="T17" fmla="*/ 87484631 h 12354"/>
                <a:gd name="T18" fmla="*/ 27792235 w 8055"/>
                <a:gd name="T19" fmla="*/ 74645694 h 12354"/>
                <a:gd name="T20" fmla="*/ 30410431 w 8055"/>
                <a:gd name="T21" fmla="*/ 74393765 h 12354"/>
                <a:gd name="T22" fmla="*/ 53711279 w 8055"/>
                <a:gd name="T23" fmla="*/ 25666990 h 12354"/>
                <a:gd name="T24" fmla="*/ 52462416 w 8055"/>
                <a:gd name="T25" fmla="*/ 27288250 h 12354"/>
                <a:gd name="T26" fmla="*/ 53086847 w 8055"/>
                <a:gd name="T27" fmla="*/ 29534046 h 12354"/>
                <a:gd name="T28" fmla="*/ 55956972 w 8055"/>
                <a:gd name="T29" fmla="*/ 29906444 h 12354"/>
                <a:gd name="T30" fmla="*/ 78140416 w 8055"/>
                <a:gd name="T31" fmla="*/ 42493453 h 12354"/>
                <a:gd name="T32" fmla="*/ 79137246 w 8055"/>
                <a:gd name="T33" fmla="*/ 44607790 h 12354"/>
                <a:gd name="T34" fmla="*/ 80002722 w 8055"/>
                <a:gd name="T35" fmla="*/ 70406239 h 12354"/>
                <a:gd name="T36" fmla="*/ 78512815 w 8055"/>
                <a:gd name="T37" fmla="*/ 71775571 h 12354"/>
                <a:gd name="T38" fmla="*/ 57205836 w 8055"/>
                <a:gd name="T39" fmla="*/ 85863371 h 12354"/>
                <a:gd name="T40" fmla="*/ 53459246 w 8055"/>
                <a:gd name="T41" fmla="*/ 84866437 h 12354"/>
                <a:gd name="T42" fmla="*/ 31034863 w 8055"/>
                <a:gd name="T43" fmla="*/ 72279428 h 12354"/>
                <a:gd name="T44" fmla="*/ 29665530 w 8055"/>
                <a:gd name="T45" fmla="*/ 70658168 h 12354"/>
                <a:gd name="T46" fmla="*/ 27288377 w 8055"/>
                <a:gd name="T47" fmla="*/ 71151140 h 12354"/>
                <a:gd name="T48" fmla="*/ 26674831 w 8055"/>
                <a:gd name="T49" fmla="*/ 73517405 h 12354"/>
                <a:gd name="T50" fmla="*/ 2870125 w 8055"/>
                <a:gd name="T51" fmla="*/ 85238940 h 12354"/>
                <a:gd name="T52" fmla="*/ 996935 w 8055"/>
                <a:gd name="T53" fmla="*/ 86235873 h 12354"/>
                <a:gd name="T54" fmla="*/ 755891 w 8055"/>
                <a:gd name="T55" fmla="*/ 88350106 h 12354"/>
                <a:gd name="T56" fmla="*/ 2125224 w 8055"/>
                <a:gd name="T57" fmla="*/ 114893455 h 12354"/>
                <a:gd name="T58" fmla="*/ 131459 w 8055"/>
                <a:gd name="T59" fmla="*/ 116635290 h 12354"/>
                <a:gd name="T60" fmla="*/ 503962 w 8055"/>
                <a:gd name="T61" fmla="*/ 119384943 h 12354"/>
                <a:gd name="T62" fmla="*/ 2870125 w 8055"/>
                <a:gd name="T63" fmla="*/ 120622816 h 12354"/>
                <a:gd name="T64" fmla="*/ 26170973 w 8055"/>
                <a:gd name="T65" fmla="*/ 131347521 h 12354"/>
                <a:gd name="T66" fmla="*/ 26422902 w 8055"/>
                <a:gd name="T67" fmla="*/ 134086184 h 12354"/>
                <a:gd name="T68" fmla="*/ 29413601 w 8055"/>
                <a:gd name="T69" fmla="*/ 135335047 h 12354"/>
                <a:gd name="T70" fmla="*/ 31527835 w 8055"/>
                <a:gd name="T71" fmla="*/ 133582327 h 12354"/>
                <a:gd name="T72" fmla="*/ 53218307 w 8055"/>
                <a:gd name="T73" fmla="*/ 118760512 h 12354"/>
                <a:gd name="T74" fmla="*/ 55332541 w 8055"/>
                <a:gd name="T75" fmla="*/ 119505412 h 12354"/>
                <a:gd name="T76" fmla="*/ 78260886 w 8055"/>
                <a:gd name="T77" fmla="*/ 131971952 h 12354"/>
                <a:gd name="T78" fmla="*/ 79005787 w 8055"/>
                <a:gd name="T79" fmla="*/ 134206758 h 12354"/>
                <a:gd name="T80" fmla="*/ 81755443 w 8055"/>
                <a:gd name="T81" fmla="*/ 134831085 h 12354"/>
                <a:gd name="T82" fmla="*/ 83245350 w 8055"/>
                <a:gd name="T83" fmla="*/ 132968781 h 12354"/>
                <a:gd name="T84" fmla="*/ 88229709 w 8055"/>
                <a:gd name="T85" fmla="*/ 127852967 h 12354"/>
                <a:gd name="T86" fmla="*/ 80134181 w 8055"/>
                <a:gd name="T87" fmla="*/ 129978189 h 12354"/>
                <a:gd name="T88" fmla="*/ 56701874 w 8055"/>
                <a:gd name="T89" fmla="*/ 117763578 h 12354"/>
                <a:gd name="T90" fmla="*/ 55080612 w 8055"/>
                <a:gd name="T91" fmla="*/ 90475328 h 12354"/>
                <a:gd name="T92" fmla="*/ 57326305 w 8055"/>
                <a:gd name="T93" fmla="*/ 89095006 h 12354"/>
                <a:gd name="T94" fmla="*/ 57446880 w 8055"/>
                <a:gd name="T95" fmla="*/ 86235873 h 12354"/>
                <a:gd name="T96" fmla="*/ 81372055 w 8055"/>
                <a:gd name="T97" fmla="*/ 75138666 h 12354"/>
                <a:gd name="T98" fmla="*/ 88229709 w 8055"/>
                <a:gd name="T99" fmla="*/ 76507997 h 12354"/>
                <a:gd name="T100" fmla="*/ 82993316 w 8055"/>
                <a:gd name="T101" fmla="*/ 71775571 h 12354"/>
                <a:gd name="T102" fmla="*/ 81503514 w 8055"/>
                <a:gd name="T103" fmla="*/ 70406239 h 12354"/>
                <a:gd name="T104" fmla="*/ 82368989 w 8055"/>
                <a:gd name="T105" fmla="*/ 44607790 h 12354"/>
                <a:gd name="T106" fmla="*/ 83365819 w 8055"/>
                <a:gd name="T107" fmla="*/ 42493453 h 12354"/>
                <a:gd name="T108" fmla="*/ 82872847 w 8055"/>
                <a:gd name="T109" fmla="*/ 41003652 h 12354"/>
                <a:gd name="T110" fmla="*/ 80134181 w 8055"/>
                <a:gd name="T111" fmla="*/ 39995833 h 12354"/>
                <a:gd name="T112" fmla="*/ 57205836 w 8055"/>
                <a:gd name="T113" fmla="*/ 28164715 h 12354"/>
                <a:gd name="T114" fmla="*/ 56581404 w 8055"/>
                <a:gd name="T115" fmla="*/ 26170952 h 12354"/>
                <a:gd name="T116" fmla="*/ 55080612 w 8055"/>
                <a:gd name="T117" fmla="*/ 0 h 1235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055" h="12354" extrusionOk="0">
                  <a:moveTo>
                    <a:pt x="2810" y="6746"/>
                  </a:moveTo>
                  <a:lnTo>
                    <a:pt x="4755" y="7872"/>
                  </a:lnTo>
                  <a:lnTo>
                    <a:pt x="4744" y="7929"/>
                  </a:lnTo>
                  <a:lnTo>
                    <a:pt x="4732" y="7986"/>
                  </a:lnTo>
                  <a:lnTo>
                    <a:pt x="4744" y="8042"/>
                  </a:lnTo>
                  <a:lnTo>
                    <a:pt x="4755" y="8088"/>
                  </a:lnTo>
                  <a:lnTo>
                    <a:pt x="4778" y="8133"/>
                  </a:lnTo>
                  <a:lnTo>
                    <a:pt x="4801" y="8168"/>
                  </a:lnTo>
                  <a:lnTo>
                    <a:pt x="4846" y="8202"/>
                  </a:lnTo>
                  <a:lnTo>
                    <a:pt x="4880" y="8224"/>
                  </a:lnTo>
                  <a:lnTo>
                    <a:pt x="4926" y="8247"/>
                  </a:lnTo>
                  <a:lnTo>
                    <a:pt x="4983" y="8259"/>
                  </a:lnTo>
                  <a:lnTo>
                    <a:pt x="4983" y="10579"/>
                  </a:lnTo>
                  <a:lnTo>
                    <a:pt x="4926" y="10602"/>
                  </a:lnTo>
                  <a:lnTo>
                    <a:pt x="4869" y="10636"/>
                  </a:lnTo>
                  <a:lnTo>
                    <a:pt x="4846" y="10681"/>
                  </a:lnTo>
                  <a:lnTo>
                    <a:pt x="4835" y="10750"/>
                  </a:lnTo>
                  <a:lnTo>
                    <a:pt x="4835" y="10795"/>
                  </a:lnTo>
                  <a:lnTo>
                    <a:pt x="2856" y="11944"/>
                  </a:lnTo>
                  <a:lnTo>
                    <a:pt x="2810" y="11899"/>
                  </a:lnTo>
                  <a:lnTo>
                    <a:pt x="2753" y="11865"/>
                  </a:lnTo>
                  <a:lnTo>
                    <a:pt x="2696" y="11842"/>
                  </a:lnTo>
                  <a:lnTo>
                    <a:pt x="2628" y="11830"/>
                  </a:lnTo>
                  <a:lnTo>
                    <a:pt x="2571" y="11842"/>
                  </a:lnTo>
                  <a:lnTo>
                    <a:pt x="2503" y="11865"/>
                  </a:lnTo>
                  <a:lnTo>
                    <a:pt x="2457" y="11899"/>
                  </a:lnTo>
                  <a:lnTo>
                    <a:pt x="2412" y="11944"/>
                  </a:lnTo>
                  <a:lnTo>
                    <a:pt x="512" y="10841"/>
                  </a:lnTo>
                  <a:lnTo>
                    <a:pt x="524" y="10795"/>
                  </a:lnTo>
                  <a:lnTo>
                    <a:pt x="524" y="10750"/>
                  </a:lnTo>
                  <a:lnTo>
                    <a:pt x="524" y="10693"/>
                  </a:lnTo>
                  <a:lnTo>
                    <a:pt x="512" y="10647"/>
                  </a:lnTo>
                  <a:lnTo>
                    <a:pt x="489" y="10602"/>
                  </a:lnTo>
                  <a:lnTo>
                    <a:pt x="455" y="10568"/>
                  </a:lnTo>
                  <a:lnTo>
                    <a:pt x="421" y="10534"/>
                  </a:lnTo>
                  <a:lnTo>
                    <a:pt x="376" y="10511"/>
                  </a:lnTo>
                  <a:lnTo>
                    <a:pt x="330" y="10488"/>
                  </a:lnTo>
                  <a:lnTo>
                    <a:pt x="285" y="10477"/>
                  </a:lnTo>
                  <a:lnTo>
                    <a:pt x="285" y="8190"/>
                  </a:lnTo>
                  <a:lnTo>
                    <a:pt x="319" y="8179"/>
                  </a:lnTo>
                  <a:lnTo>
                    <a:pt x="353" y="8168"/>
                  </a:lnTo>
                  <a:lnTo>
                    <a:pt x="410" y="8122"/>
                  </a:lnTo>
                  <a:lnTo>
                    <a:pt x="455" y="8065"/>
                  </a:lnTo>
                  <a:lnTo>
                    <a:pt x="467" y="8031"/>
                  </a:lnTo>
                  <a:lnTo>
                    <a:pt x="467" y="7986"/>
                  </a:lnTo>
                  <a:lnTo>
                    <a:pt x="455" y="7951"/>
                  </a:lnTo>
                  <a:lnTo>
                    <a:pt x="444" y="7906"/>
                  </a:lnTo>
                  <a:lnTo>
                    <a:pt x="2457" y="6746"/>
                  </a:lnTo>
                  <a:lnTo>
                    <a:pt x="2491" y="6791"/>
                  </a:lnTo>
                  <a:lnTo>
                    <a:pt x="2537" y="6814"/>
                  </a:lnTo>
                  <a:lnTo>
                    <a:pt x="2582" y="6837"/>
                  </a:lnTo>
                  <a:lnTo>
                    <a:pt x="2628" y="6848"/>
                  </a:lnTo>
                  <a:lnTo>
                    <a:pt x="2685" y="6837"/>
                  </a:lnTo>
                  <a:lnTo>
                    <a:pt x="2730" y="6814"/>
                  </a:lnTo>
                  <a:lnTo>
                    <a:pt x="2776" y="6791"/>
                  </a:lnTo>
                  <a:lnTo>
                    <a:pt x="2810" y="6746"/>
                  </a:lnTo>
                  <a:close/>
                  <a:moveTo>
                    <a:pt x="4983" y="0"/>
                  </a:moveTo>
                  <a:lnTo>
                    <a:pt x="4983" y="2321"/>
                  </a:lnTo>
                  <a:lnTo>
                    <a:pt x="4937" y="2321"/>
                  </a:lnTo>
                  <a:lnTo>
                    <a:pt x="4903" y="2343"/>
                  </a:lnTo>
                  <a:lnTo>
                    <a:pt x="4869" y="2366"/>
                  </a:lnTo>
                  <a:lnTo>
                    <a:pt x="4835" y="2389"/>
                  </a:lnTo>
                  <a:lnTo>
                    <a:pt x="4812" y="2423"/>
                  </a:lnTo>
                  <a:lnTo>
                    <a:pt x="4801" y="2457"/>
                  </a:lnTo>
                  <a:lnTo>
                    <a:pt x="4789" y="2491"/>
                  </a:lnTo>
                  <a:lnTo>
                    <a:pt x="4778" y="2537"/>
                  </a:lnTo>
                  <a:lnTo>
                    <a:pt x="4789" y="2582"/>
                  </a:lnTo>
                  <a:lnTo>
                    <a:pt x="4801" y="2616"/>
                  </a:lnTo>
                  <a:lnTo>
                    <a:pt x="4823" y="2662"/>
                  </a:lnTo>
                  <a:lnTo>
                    <a:pt x="4846" y="2696"/>
                  </a:lnTo>
                  <a:lnTo>
                    <a:pt x="4880" y="2719"/>
                  </a:lnTo>
                  <a:lnTo>
                    <a:pt x="4914" y="2741"/>
                  </a:lnTo>
                  <a:lnTo>
                    <a:pt x="4960" y="2753"/>
                  </a:lnTo>
                  <a:lnTo>
                    <a:pt x="5062" y="2753"/>
                  </a:lnTo>
                  <a:lnTo>
                    <a:pt x="5108" y="2730"/>
                  </a:lnTo>
                  <a:lnTo>
                    <a:pt x="5153" y="2696"/>
                  </a:lnTo>
                  <a:lnTo>
                    <a:pt x="5187" y="2650"/>
                  </a:lnTo>
                  <a:lnTo>
                    <a:pt x="7155" y="3788"/>
                  </a:lnTo>
                  <a:lnTo>
                    <a:pt x="7133" y="3834"/>
                  </a:lnTo>
                  <a:lnTo>
                    <a:pt x="7133" y="3879"/>
                  </a:lnTo>
                  <a:lnTo>
                    <a:pt x="7133" y="3925"/>
                  </a:lnTo>
                  <a:lnTo>
                    <a:pt x="7144" y="3970"/>
                  </a:lnTo>
                  <a:lnTo>
                    <a:pt x="7167" y="4004"/>
                  </a:lnTo>
                  <a:lnTo>
                    <a:pt x="7190" y="4050"/>
                  </a:lnTo>
                  <a:lnTo>
                    <a:pt x="7224" y="4072"/>
                  </a:lnTo>
                  <a:lnTo>
                    <a:pt x="7269" y="4095"/>
                  </a:lnTo>
                  <a:lnTo>
                    <a:pt x="7303" y="4118"/>
                  </a:lnTo>
                  <a:lnTo>
                    <a:pt x="7349" y="4118"/>
                  </a:lnTo>
                  <a:lnTo>
                    <a:pt x="7349" y="6416"/>
                  </a:lnTo>
                  <a:lnTo>
                    <a:pt x="7303" y="6427"/>
                  </a:lnTo>
                  <a:lnTo>
                    <a:pt x="7269" y="6438"/>
                  </a:lnTo>
                  <a:lnTo>
                    <a:pt x="7235" y="6461"/>
                  </a:lnTo>
                  <a:lnTo>
                    <a:pt x="7201" y="6484"/>
                  </a:lnTo>
                  <a:lnTo>
                    <a:pt x="7178" y="6518"/>
                  </a:lnTo>
                  <a:lnTo>
                    <a:pt x="7167" y="6552"/>
                  </a:lnTo>
                  <a:lnTo>
                    <a:pt x="7155" y="6598"/>
                  </a:lnTo>
                  <a:lnTo>
                    <a:pt x="7144" y="6643"/>
                  </a:lnTo>
                  <a:lnTo>
                    <a:pt x="7155" y="6677"/>
                  </a:lnTo>
                  <a:lnTo>
                    <a:pt x="7167" y="6711"/>
                  </a:lnTo>
                  <a:lnTo>
                    <a:pt x="5222" y="7838"/>
                  </a:lnTo>
                  <a:lnTo>
                    <a:pt x="5176" y="7792"/>
                  </a:lnTo>
                  <a:lnTo>
                    <a:pt x="5131" y="7747"/>
                  </a:lnTo>
                  <a:lnTo>
                    <a:pt x="5074" y="7724"/>
                  </a:lnTo>
                  <a:lnTo>
                    <a:pt x="4937" y="7724"/>
                  </a:lnTo>
                  <a:lnTo>
                    <a:pt x="4880" y="7747"/>
                  </a:lnTo>
                  <a:lnTo>
                    <a:pt x="4823" y="7792"/>
                  </a:lnTo>
                  <a:lnTo>
                    <a:pt x="4778" y="7838"/>
                  </a:lnTo>
                  <a:lnTo>
                    <a:pt x="2821" y="6711"/>
                  </a:lnTo>
                  <a:lnTo>
                    <a:pt x="2844" y="6643"/>
                  </a:lnTo>
                  <a:lnTo>
                    <a:pt x="2833" y="6598"/>
                  </a:lnTo>
                  <a:lnTo>
                    <a:pt x="2821" y="6564"/>
                  </a:lnTo>
                  <a:lnTo>
                    <a:pt x="2799" y="6529"/>
                  </a:lnTo>
                  <a:lnTo>
                    <a:pt x="2776" y="6495"/>
                  </a:lnTo>
                  <a:lnTo>
                    <a:pt x="2753" y="6473"/>
                  </a:lnTo>
                  <a:lnTo>
                    <a:pt x="2708" y="6450"/>
                  </a:lnTo>
                  <a:lnTo>
                    <a:pt x="2673" y="6438"/>
                  </a:lnTo>
                  <a:lnTo>
                    <a:pt x="2594" y="6438"/>
                  </a:lnTo>
                  <a:lnTo>
                    <a:pt x="2548" y="6450"/>
                  </a:lnTo>
                  <a:lnTo>
                    <a:pt x="2514" y="6473"/>
                  </a:lnTo>
                  <a:lnTo>
                    <a:pt x="2491" y="6495"/>
                  </a:lnTo>
                  <a:lnTo>
                    <a:pt x="2457" y="6529"/>
                  </a:lnTo>
                  <a:lnTo>
                    <a:pt x="2446" y="6564"/>
                  </a:lnTo>
                  <a:lnTo>
                    <a:pt x="2435" y="6598"/>
                  </a:lnTo>
                  <a:lnTo>
                    <a:pt x="2423" y="6643"/>
                  </a:lnTo>
                  <a:lnTo>
                    <a:pt x="2435" y="6711"/>
                  </a:lnTo>
                  <a:lnTo>
                    <a:pt x="421" y="7872"/>
                  </a:lnTo>
                  <a:lnTo>
                    <a:pt x="398" y="7838"/>
                  </a:lnTo>
                  <a:lnTo>
                    <a:pt x="353" y="7804"/>
                  </a:lnTo>
                  <a:lnTo>
                    <a:pt x="307" y="7792"/>
                  </a:lnTo>
                  <a:lnTo>
                    <a:pt x="262" y="7781"/>
                  </a:lnTo>
                  <a:lnTo>
                    <a:pt x="216" y="7792"/>
                  </a:lnTo>
                  <a:lnTo>
                    <a:pt x="182" y="7804"/>
                  </a:lnTo>
                  <a:lnTo>
                    <a:pt x="148" y="7815"/>
                  </a:lnTo>
                  <a:lnTo>
                    <a:pt x="114" y="7849"/>
                  </a:lnTo>
                  <a:lnTo>
                    <a:pt x="91" y="7872"/>
                  </a:lnTo>
                  <a:lnTo>
                    <a:pt x="80" y="7906"/>
                  </a:lnTo>
                  <a:lnTo>
                    <a:pt x="69" y="7951"/>
                  </a:lnTo>
                  <a:lnTo>
                    <a:pt x="57" y="7986"/>
                  </a:lnTo>
                  <a:lnTo>
                    <a:pt x="69" y="8031"/>
                  </a:lnTo>
                  <a:lnTo>
                    <a:pt x="69" y="8065"/>
                  </a:lnTo>
                  <a:lnTo>
                    <a:pt x="114" y="8122"/>
                  </a:lnTo>
                  <a:lnTo>
                    <a:pt x="171" y="8168"/>
                  </a:lnTo>
                  <a:lnTo>
                    <a:pt x="239" y="8190"/>
                  </a:lnTo>
                  <a:lnTo>
                    <a:pt x="239" y="10477"/>
                  </a:lnTo>
                  <a:lnTo>
                    <a:pt x="194" y="10488"/>
                  </a:lnTo>
                  <a:lnTo>
                    <a:pt x="148" y="10511"/>
                  </a:lnTo>
                  <a:lnTo>
                    <a:pt x="103" y="10534"/>
                  </a:lnTo>
                  <a:lnTo>
                    <a:pt x="69" y="10568"/>
                  </a:lnTo>
                  <a:lnTo>
                    <a:pt x="34" y="10602"/>
                  </a:lnTo>
                  <a:lnTo>
                    <a:pt x="12" y="10647"/>
                  </a:lnTo>
                  <a:lnTo>
                    <a:pt x="0" y="10693"/>
                  </a:lnTo>
                  <a:lnTo>
                    <a:pt x="0" y="10750"/>
                  </a:lnTo>
                  <a:lnTo>
                    <a:pt x="0" y="10795"/>
                  </a:lnTo>
                  <a:lnTo>
                    <a:pt x="23" y="10852"/>
                  </a:lnTo>
                  <a:lnTo>
                    <a:pt x="46" y="10898"/>
                  </a:lnTo>
                  <a:lnTo>
                    <a:pt x="80" y="10932"/>
                  </a:lnTo>
                  <a:lnTo>
                    <a:pt x="114" y="10966"/>
                  </a:lnTo>
                  <a:lnTo>
                    <a:pt x="160" y="10989"/>
                  </a:lnTo>
                  <a:lnTo>
                    <a:pt x="205" y="11011"/>
                  </a:lnTo>
                  <a:lnTo>
                    <a:pt x="262" y="11011"/>
                  </a:lnTo>
                  <a:lnTo>
                    <a:pt x="330" y="11000"/>
                  </a:lnTo>
                  <a:lnTo>
                    <a:pt x="398" y="10977"/>
                  </a:lnTo>
                  <a:lnTo>
                    <a:pt x="444" y="10932"/>
                  </a:lnTo>
                  <a:lnTo>
                    <a:pt x="489" y="10886"/>
                  </a:lnTo>
                  <a:lnTo>
                    <a:pt x="2389" y="11990"/>
                  </a:lnTo>
                  <a:lnTo>
                    <a:pt x="2378" y="12035"/>
                  </a:lnTo>
                  <a:lnTo>
                    <a:pt x="2366" y="12092"/>
                  </a:lnTo>
                  <a:lnTo>
                    <a:pt x="2378" y="12149"/>
                  </a:lnTo>
                  <a:lnTo>
                    <a:pt x="2389" y="12194"/>
                  </a:lnTo>
                  <a:lnTo>
                    <a:pt x="2412" y="12240"/>
                  </a:lnTo>
                  <a:lnTo>
                    <a:pt x="2446" y="12274"/>
                  </a:lnTo>
                  <a:lnTo>
                    <a:pt x="2480" y="12308"/>
                  </a:lnTo>
                  <a:lnTo>
                    <a:pt x="2526" y="12331"/>
                  </a:lnTo>
                  <a:lnTo>
                    <a:pt x="2582" y="12354"/>
                  </a:lnTo>
                  <a:lnTo>
                    <a:pt x="2685" y="12354"/>
                  </a:lnTo>
                  <a:lnTo>
                    <a:pt x="2730" y="12331"/>
                  </a:lnTo>
                  <a:lnTo>
                    <a:pt x="2776" y="12308"/>
                  </a:lnTo>
                  <a:lnTo>
                    <a:pt x="2821" y="12274"/>
                  </a:lnTo>
                  <a:lnTo>
                    <a:pt x="2856" y="12240"/>
                  </a:lnTo>
                  <a:lnTo>
                    <a:pt x="2878" y="12194"/>
                  </a:lnTo>
                  <a:lnTo>
                    <a:pt x="2890" y="12149"/>
                  </a:lnTo>
                  <a:lnTo>
                    <a:pt x="2901" y="12092"/>
                  </a:lnTo>
                  <a:lnTo>
                    <a:pt x="2890" y="12035"/>
                  </a:lnTo>
                  <a:lnTo>
                    <a:pt x="2867" y="11978"/>
                  </a:lnTo>
                  <a:lnTo>
                    <a:pt x="4858" y="10841"/>
                  </a:lnTo>
                  <a:lnTo>
                    <a:pt x="4880" y="10875"/>
                  </a:lnTo>
                  <a:lnTo>
                    <a:pt x="4914" y="10898"/>
                  </a:lnTo>
                  <a:lnTo>
                    <a:pt x="4960" y="10909"/>
                  </a:lnTo>
                  <a:lnTo>
                    <a:pt x="5005" y="10920"/>
                  </a:lnTo>
                  <a:lnTo>
                    <a:pt x="5051" y="10909"/>
                  </a:lnTo>
                  <a:lnTo>
                    <a:pt x="5085" y="10898"/>
                  </a:lnTo>
                  <a:lnTo>
                    <a:pt x="5119" y="10875"/>
                  </a:lnTo>
                  <a:lnTo>
                    <a:pt x="5142" y="10841"/>
                  </a:lnTo>
                  <a:lnTo>
                    <a:pt x="7167" y="12001"/>
                  </a:lnTo>
                  <a:lnTo>
                    <a:pt x="7144" y="12047"/>
                  </a:lnTo>
                  <a:lnTo>
                    <a:pt x="7144" y="12092"/>
                  </a:lnTo>
                  <a:lnTo>
                    <a:pt x="7144" y="12138"/>
                  </a:lnTo>
                  <a:lnTo>
                    <a:pt x="7155" y="12183"/>
                  </a:lnTo>
                  <a:lnTo>
                    <a:pt x="7178" y="12217"/>
                  </a:lnTo>
                  <a:lnTo>
                    <a:pt x="7212" y="12251"/>
                  </a:lnTo>
                  <a:lnTo>
                    <a:pt x="7246" y="12285"/>
                  </a:lnTo>
                  <a:lnTo>
                    <a:pt x="7281" y="12308"/>
                  </a:lnTo>
                  <a:lnTo>
                    <a:pt x="7326" y="12320"/>
                  </a:lnTo>
                  <a:lnTo>
                    <a:pt x="7417" y="12320"/>
                  </a:lnTo>
                  <a:lnTo>
                    <a:pt x="7463" y="12308"/>
                  </a:lnTo>
                  <a:lnTo>
                    <a:pt x="7497" y="12285"/>
                  </a:lnTo>
                  <a:lnTo>
                    <a:pt x="7531" y="12251"/>
                  </a:lnTo>
                  <a:lnTo>
                    <a:pt x="7565" y="12217"/>
                  </a:lnTo>
                  <a:lnTo>
                    <a:pt x="7588" y="12183"/>
                  </a:lnTo>
                  <a:lnTo>
                    <a:pt x="7599" y="12138"/>
                  </a:lnTo>
                  <a:lnTo>
                    <a:pt x="7599" y="12092"/>
                  </a:lnTo>
                  <a:lnTo>
                    <a:pt x="7599" y="12047"/>
                  </a:lnTo>
                  <a:lnTo>
                    <a:pt x="7588" y="12001"/>
                  </a:lnTo>
                  <a:lnTo>
                    <a:pt x="8054" y="11728"/>
                  </a:lnTo>
                  <a:lnTo>
                    <a:pt x="8054" y="11671"/>
                  </a:lnTo>
                  <a:lnTo>
                    <a:pt x="7565" y="11956"/>
                  </a:lnTo>
                  <a:lnTo>
                    <a:pt x="7531" y="11921"/>
                  </a:lnTo>
                  <a:lnTo>
                    <a:pt x="7485" y="11887"/>
                  </a:lnTo>
                  <a:lnTo>
                    <a:pt x="7428" y="11865"/>
                  </a:lnTo>
                  <a:lnTo>
                    <a:pt x="7315" y="11865"/>
                  </a:lnTo>
                  <a:lnTo>
                    <a:pt x="7269" y="11887"/>
                  </a:lnTo>
                  <a:lnTo>
                    <a:pt x="7224" y="11921"/>
                  </a:lnTo>
                  <a:lnTo>
                    <a:pt x="7190" y="11967"/>
                  </a:lnTo>
                  <a:lnTo>
                    <a:pt x="5165" y="10795"/>
                  </a:lnTo>
                  <a:lnTo>
                    <a:pt x="5176" y="10750"/>
                  </a:lnTo>
                  <a:lnTo>
                    <a:pt x="5165" y="10681"/>
                  </a:lnTo>
                  <a:lnTo>
                    <a:pt x="5131" y="10636"/>
                  </a:lnTo>
                  <a:lnTo>
                    <a:pt x="5085" y="10590"/>
                  </a:lnTo>
                  <a:lnTo>
                    <a:pt x="5028" y="10579"/>
                  </a:lnTo>
                  <a:lnTo>
                    <a:pt x="5028" y="8259"/>
                  </a:lnTo>
                  <a:lnTo>
                    <a:pt x="5074" y="8247"/>
                  </a:lnTo>
                  <a:lnTo>
                    <a:pt x="5119" y="8224"/>
                  </a:lnTo>
                  <a:lnTo>
                    <a:pt x="5165" y="8202"/>
                  </a:lnTo>
                  <a:lnTo>
                    <a:pt x="5199" y="8168"/>
                  </a:lnTo>
                  <a:lnTo>
                    <a:pt x="5233" y="8133"/>
                  </a:lnTo>
                  <a:lnTo>
                    <a:pt x="5256" y="8088"/>
                  </a:lnTo>
                  <a:lnTo>
                    <a:pt x="5267" y="8042"/>
                  </a:lnTo>
                  <a:lnTo>
                    <a:pt x="5267" y="7986"/>
                  </a:lnTo>
                  <a:lnTo>
                    <a:pt x="5267" y="7929"/>
                  </a:lnTo>
                  <a:lnTo>
                    <a:pt x="5244" y="7872"/>
                  </a:lnTo>
                  <a:lnTo>
                    <a:pt x="7178" y="6757"/>
                  </a:lnTo>
                  <a:lnTo>
                    <a:pt x="7212" y="6802"/>
                  </a:lnTo>
                  <a:lnTo>
                    <a:pt x="7258" y="6837"/>
                  </a:lnTo>
                  <a:lnTo>
                    <a:pt x="7315" y="6859"/>
                  </a:lnTo>
                  <a:lnTo>
                    <a:pt x="7428" y="6859"/>
                  </a:lnTo>
                  <a:lnTo>
                    <a:pt x="7485" y="6837"/>
                  </a:lnTo>
                  <a:lnTo>
                    <a:pt x="7531" y="6802"/>
                  </a:lnTo>
                  <a:lnTo>
                    <a:pt x="7565" y="6757"/>
                  </a:lnTo>
                  <a:lnTo>
                    <a:pt x="8054" y="7041"/>
                  </a:lnTo>
                  <a:lnTo>
                    <a:pt x="8054" y="6984"/>
                  </a:lnTo>
                  <a:lnTo>
                    <a:pt x="7588" y="6711"/>
                  </a:lnTo>
                  <a:lnTo>
                    <a:pt x="7599" y="6677"/>
                  </a:lnTo>
                  <a:lnTo>
                    <a:pt x="7599" y="6643"/>
                  </a:lnTo>
                  <a:lnTo>
                    <a:pt x="7588" y="6598"/>
                  </a:lnTo>
                  <a:lnTo>
                    <a:pt x="7576" y="6552"/>
                  </a:lnTo>
                  <a:lnTo>
                    <a:pt x="7565" y="6518"/>
                  </a:lnTo>
                  <a:lnTo>
                    <a:pt x="7542" y="6484"/>
                  </a:lnTo>
                  <a:lnTo>
                    <a:pt x="7508" y="6461"/>
                  </a:lnTo>
                  <a:lnTo>
                    <a:pt x="7474" y="6438"/>
                  </a:lnTo>
                  <a:lnTo>
                    <a:pt x="7440" y="6427"/>
                  </a:lnTo>
                  <a:lnTo>
                    <a:pt x="7394" y="6416"/>
                  </a:lnTo>
                  <a:lnTo>
                    <a:pt x="7394" y="4118"/>
                  </a:lnTo>
                  <a:lnTo>
                    <a:pt x="7440" y="4118"/>
                  </a:lnTo>
                  <a:lnTo>
                    <a:pt x="7485" y="4095"/>
                  </a:lnTo>
                  <a:lnTo>
                    <a:pt x="7519" y="4072"/>
                  </a:lnTo>
                  <a:lnTo>
                    <a:pt x="7554" y="4050"/>
                  </a:lnTo>
                  <a:lnTo>
                    <a:pt x="7576" y="4016"/>
                  </a:lnTo>
                  <a:lnTo>
                    <a:pt x="7599" y="3970"/>
                  </a:lnTo>
                  <a:lnTo>
                    <a:pt x="7610" y="3925"/>
                  </a:lnTo>
                  <a:lnTo>
                    <a:pt x="7610" y="3879"/>
                  </a:lnTo>
                  <a:lnTo>
                    <a:pt x="7610" y="3834"/>
                  </a:lnTo>
                  <a:lnTo>
                    <a:pt x="7588" y="3788"/>
                  </a:lnTo>
                  <a:lnTo>
                    <a:pt x="8054" y="3515"/>
                  </a:lnTo>
                  <a:lnTo>
                    <a:pt x="8054" y="3469"/>
                  </a:lnTo>
                  <a:lnTo>
                    <a:pt x="7565" y="3743"/>
                  </a:lnTo>
                  <a:lnTo>
                    <a:pt x="7531" y="3697"/>
                  </a:lnTo>
                  <a:lnTo>
                    <a:pt x="7485" y="3674"/>
                  </a:lnTo>
                  <a:lnTo>
                    <a:pt x="7428" y="3651"/>
                  </a:lnTo>
                  <a:lnTo>
                    <a:pt x="7372" y="3640"/>
                  </a:lnTo>
                  <a:lnTo>
                    <a:pt x="7315" y="3651"/>
                  </a:lnTo>
                  <a:lnTo>
                    <a:pt x="7258" y="3674"/>
                  </a:lnTo>
                  <a:lnTo>
                    <a:pt x="7212" y="3697"/>
                  </a:lnTo>
                  <a:lnTo>
                    <a:pt x="7178" y="3743"/>
                  </a:lnTo>
                  <a:lnTo>
                    <a:pt x="5210" y="2605"/>
                  </a:lnTo>
                  <a:lnTo>
                    <a:pt x="5222" y="2571"/>
                  </a:lnTo>
                  <a:lnTo>
                    <a:pt x="5222" y="2537"/>
                  </a:lnTo>
                  <a:lnTo>
                    <a:pt x="5222" y="2491"/>
                  </a:lnTo>
                  <a:lnTo>
                    <a:pt x="5210" y="2457"/>
                  </a:lnTo>
                  <a:lnTo>
                    <a:pt x="5187" y="2423"/>
                  </a:lnTo>
                  <a:lnTo>
                    <a:pt x="5165" y="2389"/>
                  </a:lnTo>
                  <a:lnTo>
                    <a:pt x="5142" y="2355"/>
                  </a:lnTo>
                  <a:lnTo>
                    <a:pt x="5108" y="2343"/>
                  </a:lnTo>
                  <a:lnTo>
                    <a:pt x="5062" y="2321"/>
                  </a:lnTo>
                  <a:lnTo>
                    <a:pt x="5028" y="2321"/>
                  </a:lnTo>
                  <a:lnTo>
                    <a:pt x="5028" y="0"/>
                  </a:lnTo>
                  <a:lnTo>
                    <a:pt x="4983" y="0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12" name="Google Shape;19;p2"/>
            <p:cNvSpPr>
              <a:spLocks/>
            </p:cNvSpPr>
            <p:nvPr/>
          </p:nvSpPr>
          <p:spPr bwMode="auto">
            <a:xfrm>
              <a:off x="8799755" y="3252691"/>
              <a:ext cx="344243" cy="619198"/>
            </a:xfrm>
            <a:custGeom>
              <a:avLst/>
              <a:gdLst>
                <a:gd name="T0" fmla="*/ 27671736 w 3289"/>
                <a:gd name="T1" fmla="*/ 131459 h 5916"/>
                <a:gd name="T2" fmla="*/ 27047305 w 3289"/>
                <a:gd name="T3" fmla="*/ 624431 h 5916"/>
                <a:gd name="T4" fmla="*/ 26554334 w 3289"/>
                <a:gd name="T5" fmla="*/ 1248862 h 5916"/>
                <a:gd name="T6" fmla="*/ 26422874 w 3289"/>
                <a:gd name="T7" fmla="*/ 2125222 h 5916"/>
                <a:gd name="T8" fmla="*/ 4743415 w 3289"/>
                <a:gd name="T9" fmla="*/ 15457133 h 5916"/>
                <a:gd name="T10" fmla="*/ 3867056 w 3289"/>
                <a:gd name="T11" fmla="*/ 14580773 h 5916"/>
                <a:gd name="T12" fmla="*/ 2125222 w 3289"/>
                <a:gd name="T13" fmla="*/ 14339730 h 5916"/>
                <a:gd name="T14" fmla="*/ 1128288 w 3289"/>
                <a:gd name="T15" fmla="*/ 14712232 h 5916"/>
                <a:gd name="T16" fmla="*/ 383388 w 3289"/>
                <a:gd name="T17" fmla="*/ 15457133 h 5916"/>
                <a:gd name="T18" fmla="*/ 10990 w 3289"/>
                <a:gd name="T19" fmla="*/ 16333493 h 5916"/>
                <a:gd name="T20" fmla="*/ 10990 w 3289"/>
                <a:gd name="T21" fmla="*/ 17330427 h 5916"/>
                <a:gd name="T22" fmla="*/ 383388 w 3289"/>
                <a:gd name="T23" fmla="*/ 18327361 h 5916"/>
                <a:gd name="T24" fmla="*/ 1007819 w 3289"/>
                <a:gd name="T25" fmla="*/ 18951687 h 5916"/>
                <a:gd name="T26" fmla="*/ 1873293 w 3289"/>
                <a:gd name="T27" fmla="*/ 19444659 h 5916"/>
                <a:gd name="T28" fmla="*/ 2377150 w 3289"/>
                <a:gd name="T29" fmla="*/ 45243111 h 5916"/>
                <a:gd name="T30" fmla="*/ 1128288 w 3289"/>
                <a:gd name="T31" fmla="*/ 45867542 h 5916"/>
                <a:gd name="T32" fmla="*/ 624431 w 3289"/>
                <a:gd name="T33" fmla="*/ 47105415 h 5916"/>
                <a:gd name="T34" fmla="*/ 876360 w 3289"/>
                <a:gd name="T35" fmla="*/ 47861305 h 5916"/>
                <a:gd name="T36" fmla="*/ 1873293 w 3289"/>
                <a:gd name="T37" fmla="*/ 48858239 h 5916"/>
                <a:gd name="T38" fmla="*/ 3122155 w 3289"/>
                <a:gd name="T39" fmla="*/ 48978708 h 5916"/>
                <a:gd name="T40" fmla="*/ 3867056 w 3289"/>
                <a:gd name="T41" fmla="*/ 48485736 h 5916"/>
                <a:gd name="T42" fmla="*/ 25929902 w 3289"/>
                <a:gd name="T43" fmla="*/ 60689359 h 5916"/>
                <a:gd name="T44" fmla="*/ 25677974 w 3289"/>
                <a:gd name="T45" fmla="*/ 61817647 h 5916"/>
                <a:gd name="T46" fmla="*/ 25798443 w 3289"/>
                <a:gd name="T47" fmla="*/ 62935050 h 5916"/>
                <a:gd name="T48" fmla="*/ 26422874 w 3289"/>
                <a:gd name="T49" fmla="*/ 63931984 h 5916"/>
                <a:gd name="T50" fmla="*/ 27419703 w 3289"/>
                <a:gd name="T51" fmla="*/ 64556415 h 5916"/>
                <a:gd name="T52" fmla="*/ 28548096 w 3289"/>
                <a:gd name="T53" fmla="*/ 64808344 h 5916"/>
                <a:gd name="T54" fmla="*/ 29665499 w 3289"/>
                <a:gd name="T55" fmla="*/ 64556415 h 5916"/>
                <a:gd name="T56" fmla="*/ 30662328 w 3289"/>
                <a:gd name="T57" fmla="*/ 63931984 h 5916"/>
                <a:gd name="T58" fmla="*/ 31286759 w 3289"/>
                <a:gd name="T59" fmla="*/ 62935050 h 5916"/>
                <a:gd name="T60" fmla="*/ 31538688 w 3289"/>
                <a:gd name="T61" fmla="*/ 61817647 h 5916"/>
                <a:gd name="T62" fmla="*/ 31286759 w 3289"/>
                <a:gd name="T63" fmla="*/ 60689359 h 5916"/>
                <a:gd name="T64" fmla="*/ 36019184 w 3289"/>
                <a:gd name="T65" fmla="*/ 57326264 h 5916"/>
                <a:gd name="T66" fmla="*/ 30541859 w 3289"/>
                <a:gd name="T67" fmla="*/ 59692425 h 5916"/>
                <a:gd name="T68" fmla="*/ 29292996 w 3289"/>
                <a:gd name="T69" fmla="*/ 59068098 h 5916"/>
                <a:gd name="T70" fmla="*/ 27792206 w 3289"/>
                <a:gd name="T71" fmla="*/ 59068098 h 5916"/>
                <a:gd name="T72" fmla="*/ 26554334 w 3289"/>
                <a:gd name="T73" fmla="*/ 59692425 h 5916"/>
                <a:gd name="T74" fmla="*/ 4370913 w 3289"/>
                <a:gd name="T75" fmla="*/ 47729846 h 5916"/>
                <a:gd name="T76" fmla="*/ 4370913 w 3289"/>
                <a:gd name="T77" fmla="*/ 46360514 h 5916"/>
                <a:gd name="T78" fmla="*/ 3494553 w 3289"/>
                <a:gd name="T79" fmla="*/ 45363685 h 5916"/>
                <a:gd name="T80" fmla="*/ 2870122 w 3289"/>
                <a:gd name="T81" fmla="*/ 19444659 h 5916"/>
                <a:gd name="T82" fmla="*/ 3746482 w 3289"/>
                <a:gd name="T83" fmla="*/ 19192731 h 5916"/>
                <a:gd name="T84" fmla="*/ 4491487 w 3289"/>
                <a:gd name="T85" fmla="*/ 18699759 h 5916"/>
                <a:gd name="T86" fmla="*/ 4995344 w 3289"/>
                <a:gd name="T87" fmla="*/ 17823399 h 5916"/>
                <a:gd name="T88" fmla="*/ 5236387 w 3289"/>
                <a:gd name="T89" fmla="*/ 16957924 h 5916"/>
                <a:gd name="T90" fmla="*/ 4995344 w 3289"/>
                <a:gd name="T91" fmla="*/ 15829636 h 5916"/>
                <a:gd name="T92" fmla="*/ 27167775 w 3289"/>
                <a:gd name="T93" fmla="*/ 3615024 h 5916"/>
                <a:gd name="T94" fmla="*/ 28044134 w 3289"/>
                <a:gd name="T95" fmla="*/ 4118985 h 5916"/>
                <a:gd name="T96" fmla="*/ 29041068 w 3289"/>
                <a:gd name="T97" fmla="*/ 4118985 h 5916"/>
                <a:gd name="T98" fmla="*/ 30037897 w 3289"/>
                <a:gd name="T99" fmla="*/ 3746483 h 5916"/>
                <a:gd name="T100" fmla="*/ 36019184 w 3289"/>
                <a:gd name="T101" fmla="*/ 6605721 h 5916"/>
                <a:gd name="T102" fmla="*/ 30541859 w 3289"/>
                <a:gd name="T103" fmla="*/ 2870123 h 5916"/>
                <a:gd name="T104" fmla="*/ 30662328 w 3289"/>
                <a:gd name="T105" fmla="*/ 1752720 h 5916"/>
                <a:gd name="T106" fmla="*/ 30289930 w 3289"/>
                <a:gd name="T107" fmla="*/ 876360 h 5916"/>
                <a:gd name="T108" fmla="*/ 29785968 w 3289"/>
                <a:gd name="T109" fmla="*/ 383388 h 5916"/>
                <a:gd name="T110" fmla="*/ 29041068 w 3289"/>
                <a:gd name="T111" fmla="*/ 10990 h 591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289" h="5916" extrusionOk="0">
                  <a:moveTo>
                    <a:pt x="2571" y="1"/>
                  </a:moveTo>
                  <a:lnTo>
                    <a:pt x="2526" y="12"/>
                  </a:lnTo>
                  <a:lnTo>
                    <a:pt x="2503" y="35"/>
                  </a:lnTo>
                  <a:lnTo>
                    <a:pt x="2469" y="57"/>
                  </a:lnTo>
                  <a:lnTo>
                    <a:pt x="2446" y="80"/>
                  </a:lnTo>
                  <a:lnTo>
                    <a:pt x="2424" y="114"/>
                  </a:lnTo>
                  <a:lnTo>
                    <a:pt x="2412" y="160"/>
                  </a:lnTo>
                  <a:lnTo>
                    <a:pt x="2412" y="194"/>
                  </a:lnTo>
                  <a:lnTo>
                    <a:pt x="2424" y="262"/>
                  </a:lnTo>
                  <a:lnTo>
                    <a:pt x="433" y="1411"/>
                  </a:lnTo>
                  <a:lnTo>
                    <a:pt x="399" y="1366"/>
                  </a:lnTo>
                  <a:lnTo>
                    <a:pt x="353" y="1331"/>
                  </a:lnTo>
                  <a:lnTo>
                    <a:pt x="296" y="1309"/>
                  </a:lnTo>
                  <a:lnTo>
                    <a:pt x="194" y="1309"/>
                  </a:lnTo>
                  <a:lnTo>
                    <a:pt x="148" y="1320"/>
                  </a:lnTo>
                  <a:lnTo>
                    <a:pt x="103" y="1343"/>
                  </a:lnTo>
                  <a:lnTo>
                    <a:pt x="69" y="1377"/>
                  </a:lnTo>
                  <a:lnTo>
                    <a:pt x="35" y="1411"/>
                  </a:lnTo>
                  <a:lnTo>
                    <a:pt x="12" y="1445"/>
                  </a:lnTo>
                  <a:lnTo>
                    <a:pt x="1" y="1491"/>
                  </a:lnTo>
                  <a:lnTo>
                    <a:pt x="1" y="1548"/>
                  </a:lnTo>
                  <a:lnTo>
                    <a:pt x="1" y="1582"/>
                  </a:lnTo>
                  <a:lnTo>
                    <a:pt x="12" y="1627"/>
                  </a:lnTo>
                  <a:lnTo>
                    <a:pt x="35" y="1673"/>
                  </a:lnTo>
                  <a:lnTo>
                    <a:pt x="57" y="1707"/>
                  </a:lnTo>
                  <a:lnTo>
                    <a:pt x="92" y="1730"/>
                  </a:lnTo>
                  <a:lnTo>
                    <a:pt x="126" y="1752"/>
                  </a:lnTo>
                  <a:lnTo>
                    <a:pt x="171" y="1775"/>
                  </a:lnTo>
                  <a:lnTo>
                    <a:pt x="217" y="1775"/>
                  </a:lnTo>
                  <a:lnTo>
                    <a:pt x="217" y="4130"/>
                  </a:lnTo>
                  <a:lnTo>
                    <a:pt x="148" y="4153"/>
                  </a:lnTo>
                  <a:lnTo>
                    <a:pt x="103" y="4187"/>
                  </a:lnTo>
                  <a:lnTo>
                    <a:pt x="69" y="4232"/>
                  </a:lnTo>
                  <a:lnTo>
                    <a:pt x="57" y="4300"/>
                  </a:lnTo>
                  <a:lnTo>
                    <a:pt x="69" y="4335"/>
                  </a:lnTo>
                  <a:lnTo>
                    <a:pt x="80" y="4369"/>
                  </a:lnTo>
                  <a:lnTo>
                    <a:pt x="114" y="4426"/>
                  </a:lnTo>
                  <a:lnTo>
                    <a:pt x="171" y="4460"/>
                  </a:lnTo>
                  <a:lnTo>
                    <a:pt x="205" y="4471"/>
                  </a:lnTo>
                  <a:lnTo>
                    <a:pt x="285" y="4471"/>
                  </a:lnTo>
                  <a:lnTo>
                    <a:pt x="319" y="4448"/>
                  </a:lnTo>
                  <a:lnTo>
                    <a:pt x="353" y="4426"/>
                  </a:lnTo>
                  <a:lnTo>
                    <a:pt x="376" y="4391"/>
                  </a:lnTo>
                  <a:lnTo>
                    <a:pt x="2367" y="5540"/>
                  </a:lnTo>
                  <a:lnTo>
                    <a:pt x="2344" y="5586"/>
                  </a:lnTo>
                  <a:lnTo>
                    <a:pt x="2344" y="5643"/>
                  </a:lnTo>
                  <a:lnTo>
                    <a:pt x="2344" y="5700"/>
                  </a:lnTo>
                  <a:lnTo>
                    <a:pt x="2355" y="5745"/>
                  </a:lnTo>
                  <a:lnTo>
                    <a:pt x="2389" y="5791"/>
                  </a:lnTo>
                  <a:lnTo>
                    <a:pt x="2412" y="5836"/>
                  </a:lnTo>
                  <a:lnTo>
                    <a:pt x="2458" y="5870"/>
                  </a:lnTo>
                  <a:lnTo>
                    <a:pt x="2503" y="5893"/>
                  </a:lnTo>
                  <a:lnTo>
                    <a:pt x="2549" y="5904"/>
                  </a:lnTo>
                  <a:lnTo>
                    <a:pt x="2606" y="5916"/>
                  </a:lnTo>
                  <a:lnTo>
                    <a:pt x="2662" y="5904"/>
                  </a:lnTo>
                  <a:lnTo>
                    <a:pt x="2708" y="5893"/>
                  </a:lnTo>
                  <a:lnTo>
                    <a:pt x="2753" y="5870"/>
                  </a:lnTo>
                  <a:lnTo>
                    <a:pt x="2799" y="5836"/>
                  </a:lnTo>
                  <a:lnTo>
                    <a:pt x="2833" y="5791"/>
                  </a:lnTo>
                  <a:lnTo>
                    <a:pt x="2856" y="5745"/>
                  </a:lnTo>
                  <a:lnTo>
                    <a:pt x="2867" y="5700"/>
                  </a:lnTo>
                  <a:lnTo>
                    <a:pt x="2879" y="5643"/>
                  </a:lnTo>
                  <a:lnTo>
                    <a:pt x="2867" y="5586"/>
                  </a:lnTo>
                  <a:lnTo>
                    <a:pt x="2856" y="5540"/>
                  </a:lnTo>
                  <a:lnTo>
                    <a:pt x="3288" y="5290"/>
                  </a:lnTo>
                  <a:lnTo>
                    <a:pt x="3288" y="5233"/>
                  </a:lnTo>
                  <a:lnTo>
                    <a:pt x="2833" y="5495"/>
                  </a:lnTo>
                  <a:lnTo>
                    <a:pt x="2788" y="5449"/>
                  </a:lnTo>
                  <a:lnTo>
                    <a:pt x="2731" y="5415"/>
                  </a:lnTo>
                  <a:lnTo>
                    <a:pt x="2674" y="5392"/>
                  </a:lnTo>
                  <a:lnTo>
                    <a:pt x="2606" y="5381"/>
                  </a:lnTo>
                  <a:lnTo>
                    <a:pt x="2537" y="5392"/>
                  </a:lnTo>
                  <a:lnTo>
                    <a:pt x="2480" y="5415"/>
                  </a:lnTo>
                  <a:lnTo>
                    <a:pt x="2424" y="5449"/>
                  </a:lnTo>
                  <a:lnTo>
                    <a:pt x="2378" y="5495"/>
                  </a:lnTo>
                  <a:lnTo>
                    <a:pt x="399" y="4357"/>
                  </a:lnTo>
                  <a:lnTo>
                    <a:pt x="410" y="4300"/>
                  </a:lnTo>
                  <a:lnTo>
                    <a:pt x="399" y="4232"/>
                  </a:lnTo>
                  <a:lnTo>
                    <a:pt x="365" y="4187"/>
                  </a:lnTo>
                  <a:lnTo>
                    <a:pt x="319" y="4141"/>
                  </a:lnTo>
                  <a:lnTo>
                    <a:pt x="262" y="4130"/>
                  </a:lnTo>
                  <a:lnTo>
                    <a:pt x="262" y="1775"/>
                  </a:lnTo>
                  <a:lnTo>
                    <a:pt x="308" y="1775"/>
                  </a:lnTo>
                  <a:lnTo>
                    <a:pt x="342" y="1752"/>
                  </a:lnTo>
                  <a:lnTo>
                    <a:pt x="376" y="1730"/>
                  </a:lnTo>
                  <a:lnTo>
                    <a:pt x="410" y="1707"/>
                  </a:lnTo>
                  <a:lnTo>
                    <a:pt x="444" y="1673"/>
                  </a:lnTo>
                  <a:lnTo>
                    <a:pt x="456" y="1627"/>
                  </a:lnTo>
                  <a:lnTo>
                    <a:pt x="467" y="1593"/>
                  </a:lnTo>
                  <a:lnTo>
                    <a:pt x="478" y="1548"/>
                  </a:lnTo>
                  <a:lnTo>
                    <a:pt x="467" y="1491"/>
                  </a:lnTo>
                  <a:lnTo>
                    <a:pt x="456" y="1445"/>
                  </a:lnTo>
                  <a:lnTo>
                    <a:pt x="2446" y="296"/>
                  </a:lnTo>
                  <a:lnTo>
                    <a:pt x="2480" y="330"/>
                  </a:lnTo>
                  <a:lnTo>
                    <a:pt x="2515" y="365"/>
                  </a:lnTo>
                  <a:lnTo>
                    <a:pt x="2560" y="376"/>
                  </a:lnTo>
                  <a:lnTo>
                    <a:pt x="2606" y="387"/>
                  </a:lnTo>
                  <a:lnTo>
                    <a:pt x="2651" y="376"/>
                  </a:lnTo>
                  <a:lnTo>
                    <a:pt x="2697" y="365"/>
                  </a:lnTo>
                  <a:lnTo>
                    <a:pt x="2742" y="342"/>
                  </a:lnTo>
                  <a:lnTo>
                    <a:pt x="2765" y="296"/>
                  </a:lnTo>
                  <a:lnTo>
                    <a:pt x="3288" y="603"/>
                  </a:lnTo>
                  <a:lnTo>
                    <a:pt x="3288" y="547"/>
                  </a:lnTo>
                  <a:lnTo>
                    <a:pt x="2788" y="262"/>
                  </a:lnTo>
                  <a:lnTo>
                    <a:pt x="2799" y="194"/>
                  </a:lnTo>
                  <a:lnTo>
                    <a:pt x="2799" y="160"/>
                  </a:lnTo>
                  <a:lnTo>
                    <a:pt x="2788" y="114"/>
                  </a:lnTo>
                  <a:lnTo>
                    <a:pt x="2765" y="80"/>
                  </a:lnTo>
                  <a:lnTo>
                    <a:pt x="2742" y="57"/>
                  </a:lnTo>
                  <a:lnTo>
                    <a:pt x="2719" y="35"/>
                  </a:lnTo>
                  <a:lnTo>
                    <a:pt x="2685" y="12"/>
                  </a:lnTo>
                  <a:lnTo>
                    <a:pt x="2651" y="1"/>
                  </a:lnTo>
                  <a:lnTo>
                    <a:pt x="2571" y="1"/>
                  </a:ln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13" name="Google Shape;20;p2"/>
            <p:cNvSpPr/>
            <p:nvPr/>
          </p:nvSpPr>
          <p:spPr>
            <a:xfrm>
              <a:off x="2489199" y="0"/>
              <a:ext cx="6654799" cy="5143471"/>
            </a:xfrm>
            <a:custGeom>
              <a:avLst/>
              <a:gdLst/>
              <a:ahLst/>
              <a:cxnLst/>
              <a:rect l="l" t="t" r="r" b="b"/>
              <a:pathLst>
                <a:path w="63579" h="49142" extrusionOk="0">
                  <a:moveTo>
                    <a:pt x="45082" y="830"/>
                  </a:moveTo>
                  <a:lnTo>
                    <a:pt x="45127" y="887"/>
                  </a:lnTo>
                  <a:lnTo>
                    <a:pt x="45173" y="921"/>
                  </a:lnTo>
                  <a:lnTo>
                    <a:pt x="45230" y="956"/>
                  </a:lnTo>
                  <a:lnTo>
                    <a:pt x="45366" y="956"/>
                  </a:lnTo>
                  <a:lnTo>
                    <a:pt x="45423" y="921"/>
                  </a:lnTo>
                  <a:lnTo>
                    <a:pt x="45480" y="887"/>
                  </a:lnTo>
                  <a:lnTo>
                    <a:pt x="45514" y="842"/>
                  </a:lnTo>
                  <a:lnTo>
                    <a:pt x="47459" y="1957"/>
                  </a:lnTo>
                  <a:lnTo>
                    <a:pt x="47448" y="2002"/>
                  </a:lnTo>
                  <a:lnTo>
                    <a:pt x="47448" y="2048"/>
                  </a:lnTo>
                  <a:lnTo>
                    <a:pt x="47448" y="2093"/>
                  </a:lnTo>
                  <a:lnTo>
                    <a:pt x="47459" y="2139"/>
                  </a:lnTo>
                  <a:lnTo>
                    <a:pt x="47482" y="2173"/>
                  </a:lnTo>
                  <a:lnTo>
                    <a:pt x="47505" y="2207"/>
                  </a:lnTo>
                  <a:lnTo>
                    <a:pt x="47527" y="2230"/>
                  </a:lnTo>
                  <a:lnTo>
                    <a:pt x="47562" y="2252"/>
                  </a:lnTo>
                  <a:lnTo>
                    <a:pt x="47607" y="2264"/>
                  </a:lnTo>
                  <a:lnTo>
                    <a:pt x="47641" y="2275"/>
                  </a:lnTo>
                  <a:lnTo>
                    <a:pt x="47641" y="4573"/>
                  </a:lnTo>
                  <a:lnTo>
                    <a:pt x="47596" y="4573"/>
                  </a:lnTo>
                  <a:lnTo>
                    <a:pt x="47562" y="4596"/>
                  </a:lnTo>
                  <a:lnTo>
                    <a:pt x="47527" y="4618"/>
                  </a:lnTo>
                  <a:lnTo>
                    <a:pt x="47493" y="4653"/>
                  </a:lnTo>
                  <a:lnTo>
                    <a:pt x="47459" y="4687"/>
                  </a:lnTo>
                  <a:lnTo>
                    <a:pt x="47448" y="4721"/>
                  </a:lnTo>
                  <a:lnTo>
                    <a:pt x="47436" y="4766"/>
                  </a:lnTo>
                  <a:lnTo>
                    <a:pt x="47425" y="4812"/>
                  </a:lnTo>
                  <a:lnTo>
                    <a:pt x="47436" y="4857"/>
                  </a:lnTo>
                  <a:lnTo>
                    <a:pt x="47448" y="4891"/>
                  </a:lnTo>
                  <a:lnTo>
                    <a:pt x="45503" y="6018"/>
                  </a:lnTo>
                  <a:lnTo>
                    <a:pt x="45468" y="5972"/>
                  </a:lnTo>
                  <a:lnTo>
                    <a:pt x="45423" y="5938"/>
                  </a:lnTo>
                  <a:lnTo>
                    <a:pt x="45366" y="5915"/>
                  </a:lnTo>
                  <a:lnTo>
                    <a:pt x="45298" y="5904"/>
                  </a:lnTo>
                  <a:lnTo>
                    <a:pt x="45241" y="5915"/>
                  </a:lnTo>
                  <a:lnTo>
                    <a:pt x="45184" y="5938"/>
                  </a:lnTo>
                  <a:lnTo>
                    <a:pt x="45139" y="5972"/>
                  </a:lnTo>
                  <a:lnTo>
                    <a:pt x="45093" y="6018"/>
                  </a:lnTo>
                  <a:lnTo>
                    <a:pt x="43159" y="4891"/>
                  </a:lnTo>
                  <a:lnTo>
                    <a:pt x="43171" y="4857"/>
                  </a:lnTo>
                  <a:lnTo>
                    <a:pt x="43171" y="4812"/>
                  </a:lnTo>
                  <a:lnTo>
                    <a:pt x="43171" y="4766"/>
                  </a:lnTo>
                  <a:lnTo>
                    <a:pt x="43159" y="4721"/>
                  </a:lnTo>
                  <a:lnTo>
                    <a:pt x="43136" y="4687"/>
                  </a:lnTo>
                  <a:lnTo>
                    <a:pt x="43114" y="4641"/>
                  </a:lnTo>
                  <a:lnTo>
                    <a:pt x="43080" y="4618"/>
                  </a:lnTo>
                  <a:lnTo>
                    <a:pt x="43034" y="4596"/>
                  </a:lnTo>
                  <a:lnTo>
                    <a:pt x="43000" y="4584"/>
                  </a:lnTo>
                  <a:lnTo>
                    <a:pt x="42954" y="4573"/>
                  </a:lnTo>
                  <a:lnTo>
                    <a:pt x="42954" y="2275"/>
                  </a:lnTo>
                  <a:lnTo>
                    <a:pt x="42989" y="2264"/>
                  </a:lnTo>
                  <a:lnTo>
                    <a:pt x="43034" y="2252"/>
                  </a:lnTo>
                  <a:lnTo>
                    <a:pt x="43068" y="2230"/>
                  </a:lnTo>
                  <a:lnTo>
                    <a:pt x="43091" y="2207"/>
                  </a:lnTo>
                  <a:lnTo>
                    <a:pt x="43125" y="2173"/>
                  </a:lnTo>
                  <a:lnTo>
                    <a:pt x="43136" y="2139"/>
                  </a:lnTo>
                  <a:lnTo>
                    <a:pt x="43148" y="2093"/>
                  </a:lnTo>
                  <a:lnTo>
                    <a:pt x="43159" y="2048"/>
                  </a:lnTo>
                  <a:lnTo>
                    <a:pt x="43148" y="2002"/>
                  </a:lnTo>
                  <a:lnTo>
                    <a:pt x="43136" y="1957"/>
                  </a:lnTo>
                  <a:lnTo>
                    <a:pt x="45082" y="830"/>
                  </a:lnTo>
                  <a:close/>
                  <a:moveTo>
                    <a:pt x="40736" y="808"/>
                  </a:moveTo>
                  <a:lnTo>
                    <a:pt x="42727" y="1968"/>
                  </a:lnTo>
                  <a:lnTo>
                    <a:pt x="42716" y="2002"/>
                  </a:lnTo>
                  <a:lnTo>
                    <a:pt x="42704" y="2048"/>
                  </a:lnTo>
                  <a:lnTo>
                    <a:pt x="42716" y="2093"/>
                  </a:lnTo>
                  <a:lnTo>
                    <a:pt x="42727" y="2139"/>
                  </a:lnTo>
                  <a:lnTo>
                    <a:pt x="42738" y="2173"/>
                  </a:lnTo>
                  <a:lnTo>
                    <a:pt x="42761" y="2207"/>
                  </a:lnTo>
                  <a:lnTo>
                    <a:pt x="42795" y="2230"/>
                  </a:lnTo>
                  <a:lnTo>
                    <a:pt x="42829" y="2252"/>
                  </a:lnTo>
                  <a:lnTo>
                    <a:pt x="42863" y="2264"/>
                  </a:lnTo>
                  <a:lnTo>
                    <a:pt x="42909" y="2275"/>
                  </a:lnTo>
                  <a:lnTo>
                    <a:pt x="42909" y="4573"/>
                  </a:lnTo>
                  <a:lnTo>
                    <a:pt x="42863" y="4584"/>
                  </a:lnTo>
                  <a:lnTo>
                    <a:pt x="42818" y="4596"/>
                  </a:lnTo>
                  <a:lnTo>
                    <a:pt x="42784" y="4618"/>
                  </a:lnTo>
                  <a:lnTo>
                    <a:pt x="42750" y="4653"/>
                  </a:lnTo>
                  <a:lnTo>
                    <a:pt x="42727" y="4687"/>
                  </a:lnTo>
                  <a:lnTo>
                    <a:pt x="42704" y="4721"/>
                  </a:lnTo>
                  <a:lnTo>
                    <a:pt x="42693" y="4766"/>
                  </a:lnTo>
                  <a:lnTo>
                    <a:pt x="42693" y="4812"/>
                  </a:lnTo>
                  <a:lnTo>
                    <a:pt x="42693" y="4857"/>
                  </a:lnTo>
                  <a:lnTo>
                    <a:pt x="42704" y="4891"/>
                  </a:lnTo>
                  <a:lnTo>
                    <a:pt x="40736" y="6029"/>
                  </a:lnTo>
                  <a:lnTo>
                    <a:pt x="40702" y="5995"/>
                  </a:lnTo>
                  <a:lnTo>
                    <a:pt x="40657" y="5972"/>
                  </a:lnTo>
                  <a:lnTo>
                    <a:pt x="40611" y="5949"/>
                  </a:lnTo>
                  <a:lnTo>
                    <a:pt x="40566" y="5938"/>
                  </a:lnTo>
                  <a:lnTo>
                    <a:pt x="40509" y="5949"/>
                  </a:lnTo>
                  <a:lnTo>
                    <a:pt x="40463" y="5972"/>
                  </a:lnTo>
                  <a:lnTo>
                    <a:pt x="40418" y="5995"/>
                  </a:lnTo>
                  <a:lnTo>
                    <a:pt x="40384" y="6029"/>
                  </a:lnTo>
                  <a:lnTo>
                    <a:pt x="38416" y="4891"/>
                  </a:lnTo>
                  <a:lnTo>
                    <a:pt x="38427" y="4857"/>
                  </a:lnTo>
                  <a:lnTo>
                    <a:pt x="38427" y="4812"/>
                  </a:lnTo>
                  <a:lnTo>
                    <a:pt x="38427" y="4766"/>
                  </a:lnTo>
                  <a:lnTo>
                    <a:pt x="38416" y="4721"/>
                  </a:lnTo>
                  <a:lnTo>
                    <a:pt x="38393" y="4687"/>
                  </a:lnTo>
                  <a:lnTo>
                    <a:pt x="38370" y="4653"/>
                  </a:lnTo>
                  <a:lnTo>
                    <a:pt x="38336" y="4618"/>
                  </a:lnTo>
                  <a:lnTo>
                    <a:pt x="38291" y="4596"/>
                  </a:lnTo>
                  <a:lnTo>
                    <a:pt x="38256" y="4584"/>
                  </a:lnTo>
                  <a:lnTo>
                    <a:pt x="38211" y="4573"/>
                  </a:lnTo>
                  <a:lnTo>
                    <a:pt x="38211" y="2286"/>
                  </a:lnTo>
                  <a:lnTo>
                    <a:pt x="38256" y="2286"/>
                  </a:lnTo>
                  <a:lnTo>
                    <a:pt x="38291" y="2264"/>
                  </a:lnTo>
                  <a:lnTo>
                    <a:pt x="38336" y="2241"/>
                  </a:lnTo>
                  <a:lnTo>
                    <a:pt x="38370" y="2218"/>
                  </a:lnTo>
                  <a:lnTo>
                    <a:pt x="38393" y="2184"/>
                  </a:lnTo>
                  <a:lnTo>
                    <a:pt x="38416" y="2139"/>
                  </a:lnTo>
                  <a:lnTo>
                    <a:pt x="38427" y="2104"/>
                  </a:lnTo>
                  <a:lnTo>
                    <a:pt x="38427" y="2048"/>
                  </a:lnTo>
                  <a:lnTo>
                    <a:pt x="38427" y="2002"/>
                  </a:lnTo>
                  <a:lnTo>
                    <a:pt x="38404" y="1957"/>
                  </a:lnTo>
                  <a:lnTo>
                    <a:pt x="40395" y="808"/>
                  </a:lnTo>
                  <a:lnTo>
                    <a:pt x="40418" y="842"/>
                  </a:lnTo>
                  <a:lnTo>
                    <a:pt x="40463" y="876"/>
                  </a:lnTo>
                  <a:lnTo>
                    <a:pt x="40509" y="899"/>
                  </a:lnTo>
                  <a:lnTo>
                    <a:pt x="40566" y="910"/>
                  </a:lnTo>
                  <a:lnTo>
                    <a:pt x="40611" y="899"/>
                  </a:lnTo>
                  <a:lnTo>
                    <a:pt x="40657" y="876"/>
                  </a:lnTo>
                  <a:lnTo>
                    <a:pt x="40702" y="853"/>
                  </a:lnTo>
                  <a:lnTo>
                    <a:pt x="40736" y="808"/>
                  </a:lnTo>
                  <a:close/>
                  <a:moveTo>
                    <a:pt x="35981" y="808"/>
                  </a:moveTo>
                  <a:lnTo>
                    <a:pt x="37972" y="1957"/>
                  </a:lnTo>
                  <a:lnTo>
                    <a:pt x="37961" y="2002"/>
                  </a:lnTo>
                  <a:lnTo>
                    <a:pt x="37949" y="2048"/>
                  </a:lnTo>
                  <a:lnTo>
                    <a:pt x="37961" y="2093"/>
                  </a:lnTo>
                  <a:lnTo>
                    <a:pt x="37972" y="2139"/>
                  </a:lnTo>
                  <a:lnTo>
                    <a:pt x="37995" y="2173"/>
                  </a:lnTo>
                  <a:lnTo>
                    <a:pt x="38018" y="2207"/>
                  </a:lnTo>
                  <a:lnTo>
                    <a:pt x="38040" y="2241"/>
                  </a:lnTo>
                  <a:lnTo>
                    <a:pt x="38086" y="2264"/>
                  </a:lnTo>
                  <a:lnTo>
                    <a:pt x="38120" y="2275"/>
                  </a:lnTo>
                  <a:lnTo>
                    <a:pt x="38165" y="2286"/>
                  </a:lnTo>
                  <a:lnTo>
                    <a:pt x="38165" y="4573"/>
                  </a:lnTo>
                  <a:lnTo>
                    <a:pt x="38120" y="4584"/>
                  </a:lnTo>
                  <a:lnTo>
                    <a:pt x="38086" y="4607"/>
                  </a:lnTo>
                  <a:lnTo>
                    <a:pt x="38040" y="4630"/>
                  </a:lnTo>
                  <a:lnTo>
                    <a:pt x="38018" y="4653"/>
                  </a:lnTo>
                  <a:lnTo>
                    <a:pt x="37995" y="4687"/>
                  </a:lnTo>
                  <a:lnTo>
                    <a:pt x="37972" y="4721"/>
                  </a:lnTo>
                  <a:lnTo>
                    <a:pt x="37961" y="4766"/>
                  </a:lnTo>
                  <a:lnTo>
                    <a:pt x="37949" y="4812"/>
                  </a:lnTo>
                  <a:lnTo>
                    <a:pt x="37961" y="4846"/>
                  </a:lnTo>
                  <a:lnTo>
                    <a:pt x="37972" y="4891"/>
                  </a:lnTo>
                  <a:lnTo>
                    <a:pt x="35959" y="6052"/>
                  </a:lnTo>
                  <a:lnTo>
                    <a:pt x="35924" y="6029"/>
                  </a:lnTo>
                  <a:lnTo>
                    <a:pt x="35902" y="6006"/>
                  </a:lnTo>
                  <a:lnTo>
                    <a:pt x="35856" y="5995"/>
                  </a:lnTo>
                  <a:lnTo>
                    <a:pt x="35822" y="5983"/>
                  </a:lnTo>
                  <a:lnTo>
                    <a:pt x="35777" y="5995"/>
                  </a:lnTo>
                  <a:lnTo>
                    <a:pt x="35742" y="6006"/>
                  </a:lnTo>
                  <a:lnTo>
                    <a:pt x="35708" y="6029"/>
                  </a:lnTo>
                  <a:lnTo>
                    <a:pt x="35686" y="6052"/>
                  </a:lnTo>
                  <a:lnTo>
                    <a:pt x="33672" y="4891"/>
                  </a:lnTo>
                  <a:lnTo>
                    <a:pt x="33684" y="4857"/>
                  </a:lnTo>
                  <a:lnTo>
                    <a:pt x="33684" y="4812"/>
                  </a:lnTo>
                  <a:lnTo>
                    <a:pt x="33684" y="4766"/>
                  </a:lnTo>
                  <a:lnTo>
                    <a:pt x="33672" y="4721"/>
                  </a:lnTo>
                  <a:lnTo>
                    <a:pt x="33649" y="4687"/>
                  </a:lnTo>
                  <a:lnTo>
                    <a:pt x="33627" y="4653"/>
                  </a:lnTo>
                  <a:lnTo>
                    <a:pt x="33593" y="4618"/>
                  </a:lnTo>
                  <a:lnTo>
                    <a:pt x="33558" y="4596"/>
                  </a:lnTo>
                  <a:lnTo>
                    <a:pt x="33513" y="4584"/>
                  </a:lnTo>
                  <a:lnTo>
                    <a:pt x="33467" y="4573"/>
                  </a:lnTo>
                  <a:lnTo>
                    <a:pt x="33467" y="2230"/>
                  </a:lnTo>
                  <a:lnTo>
                    <a:pt x="33524" y="2207"/>
                  </a:lnTo>
                  <a:lnTo>
                    <a:pt x="33581" y="2173"/>
                  </a:lnTo>
                  <a:lnTo>
                    <a:pt x="33615" y="2116"/>
                  </a:lnTo>
                  <a:lnTo>
                    <a:pt x="33627" y="2048"/>
                  </a:lnTo>
                  <a:lnTo>
                    <a:pt x="33615" y="2013"/>
                  </a:lnTo>
                  <a:lnTo>
                    <a:pt x="33604" y="1979"/>
                  </a:lnTo>
                  <a:lnTo>
                    <a:pt x="35663" y="808"/>
                  </a:lnTo>
                  <a:lnTo>
                    <a:pt x="35686" y="842"/>
                  </a:lnTo>
                  <a:lnTo>
                    <a:pt x="35731" y="865"/>
                  </a:lnTo>
                  <a:lnTo>
                    <a:pt x="35777" y="887"/>
                  </a:lnTo>
                  <a:lnTo>
                    <a:pt x="35822" y="899"/>
                  </a:lnTo>
                  <a:lnTo>
                    <a:pt x="35868" y="887"/>
                  </a:lnTo>
                  <a:lnTo>
                    <a:pt x="35913" y="876"/>
                  </a:lnTo>
                  <a:lnTo>
                    <a:pt x="35947" y="842"/>
                  </a:lnTo>
                  <a:lnTo>
                    <a:pt x="35981" y="808"/>
                  </a:lnTo>
                  <a:close/>
                  <a:moveTo>
                    <a:pt x="47880" y="4937"/>
                  </a:moveTo>
                  <a:lnTo>
                    <a:pt x="49882" y="6097"/>
                  </a:lnTo>
                  <a:lnTo>
                    <a:pt x="49859" y="6154"/>
                  </a:lnTo>
                  <a:lnTo>
                    <a:pt x="49871" y="6222"/>
                  </a:lnTo>
                  <a:lnTo>
                    <a:pt x="49905" y="6268"/>
                  </a:lnTo>
                  <a:lnTo>
                    <a:pt x="49962" y="6313"/>
                  </a:lnTo>
                  <a:lnTo>
                    <a:pt x="50019" y="6336"/>
                  </a:lnTo>
                  <a:lnTo>
                    <a:pt x="50019" y="8668"/>
                  </a:lnTo>
                  <a:lnTo>
                    <a:pt x="49973" y="8679"/>
                  </a:lnTo>
                  <a:lnTo>
                    <a:pt x="49928" y="8691"/>
                  </a:lnTo>
                  <a:lnTo>
                    <a:pt x="49893" y="8725"/>
                  </a:lnTo>
                  <a:lnTo>
                    <a:pt x="49859" y="8748"/>
                  </a:lnTo>
                  <a:lnTo>
                    <a:pt x="49837" y="8782"/>
                  </a:lnTo>
                  <a:lnTo>
                    <a:pt x="49814" y="8827"/>
                  </a:lnTo>
                  <a:lnTo>
                    <a:pt x="49802" y="8873"/>
                  </a:lnTo>
                  <a:lnTo>
                    <a:pt x="49791" y="8918"/>
                  </a:lnTo>
                  <a:lnTo>
                    <a:pt x="49802" y="8964"/>
                  </a:lnTo>
                  <a:lnTo>
                    <a:pt x="49814" y="8998"/>
                  </a:lnTo>
                  <a:lnTo>
                    <a:pt x="47891" y="10113"/>
                  </a:lnTo>
                  <a:lnTo>
                    <a:pt x="47846" y="10067"/>
                  </a:lnTo>
                  <a:lnTo>
                    <a:pt x="47800" y="10033"/>
                  </a:lnTo>
                  <a:lnTo>
                    <a:pt x="47732" y="10010"/>
                  </a:lnTo>
                  <a:lnTo>
                    <a:pt x="47675" y="9999"/>
                  </a:lnTo>
                  <a:lnTo>
                    <a:pt x="47607" y="10010"/>
                  </a:lnTo>
                  <a:lnTo>
                    <a:pt x="47550" y="10033"/>
                  </a:lnTo>
                  <a:lnTo>
                    <a:pt x="47493" y="10067"/>
                  </a:lnTo>
                  <a:lnTo>
                    <a:pt x="47448" y="10113"/>
                  </a:lnTo>
                  <a:lnTo>
                    <a:pt x="45480" y="8975"/>
                  </a:lnTo>
                  <a:lnTo>
                    <a:pt x="45491" y="8918"/>
                  </a:lnTo>
                  <a:lnTo>
                    <a:pt x="45491" y="8873"/>
                  </a:lnTo>
                  <a:lnTo>
                    <a:pt x="45480" y="8839"/>
                  </a:lnTo>
                  <a:lnTo>
                    <a:pt x="45446" y="8782"/>
                  </a:lnTo>
                  <a:lnTo>
                    <a:pt x="45389" y="8748"/>
                  </a:lnTo>
                  <a:lnTo>
                    <a:pt x="45321" y="8725"/>
                  </a:lnTo>
                  <a:lnTo>
                    <a:pt x="45321" y="6404"/>
                  </a:lnTo>
                  <a:lnTo>
                    <a:pt x="45366" y="6404"/>
                  </a:lnTo>
                  <a:lnTo>
                    <a:pt x="45412" y="6382"/>
                  </a:lnTo>
                  <a:lnTo>
                    <a:pt x="45446" y="6359"/>
                  </a:lnTo>
                  <a:lnTo>
                    <a:pt x="45491" y="6325"/>
                  </a:lnTo>
                  <a:lnTo>
                    <a:pt x="45514" y="6291"/>
                  </a:lnTo>
                  <a:lnTo>
                    <a:pt x="45537" y="6256"/>
                  </a:lnTo>
                  <a:lnTo>
                    <a:pt x="45548" y="6211"/>
                  </a:lnTo>
                  <a:lnTo>
                    <a:pt x="45548" y="6154"/>
                  </a:lnTo>
                  <a:lnTo>
                    <a:pt x="45548" y="6097"/>
                  </a:lnTo>
                  <a:lnTo>
                    <a:pt x="45525" y="6052"/>
                  </a:lnTo>
                  <a:lnTo>
                    <a:pt x="47459" y="4937"/>
                  </a:lnTo>
                  <a:lnTo>
                    <a:pt x="47505" y="4982"/>
                  </a:lnTo>
                  <a:lnTo>
                    <a:pt x="47550" y="5028"/>
                  </a:lnTo>
                  <a:lnTo>
                    <a:pt x="47607" y="5051"/>
                  </a:lnTo>
                  <a:lnTo>
                    <a:pt x="47732" y="5051"/>
                  </a:lnTo>
                  <a:lnTo>
                    <a:pt x="47789" y="5028"/>
                  </a:lnTo>
                  <a:lnTo>
                    <a:pt x="47846" y="4982"/>
                  </a:lnTo>
                  <a:lnTo>
                    <a:pt x="47880" y="4937"/>
                  </a:lnTo>
                  <a:close/>
                  <a:moveTo>
                    <a:pt x="43136" y="4937"/>
                  </a:moveTo>
                  <a:lnTo>
                    <a:pt x="45070" y="6052"/>
                  </a:lnTo>
                  <a:lnTo>
                    <a:pt x="45059" y="6109"/>
                  </a:lnTo>
                  <a:lnTo>
                    <a:pt x="45048" y="6154"/>
                  </a:lnTo>
                  <a:lnTo>
                    <a:pt x="45059" y="6200"/>
                  </a:lnTo>
                  <a:lnTo>
                    <a:pt x="45070" y="6245"/>
                  </a:lnTo>
                  <a:lnTo>
                    <a:pt x="45093" y="6291"/>
                  </a:lnTo>
                  <a:lnTo>
                    <a:pt x="45116" y="6325"/>
                  </a:lnTo>
                  <a:lnTo>
                    <a:pt x="45150" y="6359"/>
                  </a:lnTo>
                  <a:lnTo>
                    <a:pt x="45184" y="6382"/>
                  </a:lnTo>
                  <a:lnTo>
                    <a:pt x="45230" y="6393"/>
                  </a:lnTo>
                  <a:lnTo>
                    <a:pt x="45275" y="6404"/>
                  </a:lnTo>
                  <a:lnTo>
                    <a:pt x="45275" y="8725"/>
                  </a:lnTo>
                  <a:lnTo>
                    <a:pt x="45207" y="8748"/>
                  </a:lnTo>
                  <a:lnTo>
                    <a:pt x="45161" y="8793"/>
                  </a:lnTo>
                  <a:lnTo>
                    <a:pt x="45127" y="8850"/>
                  </a:lnTo>
                  <a:lnTo>
                    <a:pt x="45104" y="8918"/>
                  </a:lnTo>
                  <a:lnTo>
                    <a:pt x="45116" y="8975"/>
                  </a:lnTo>
                  <a:lnTo>
                    <a:pt x="43102" y="10135"/>
                  </a:lnTo>
                  <a:lnTo>
                    <a:pt x="43068" y="10101"/>
                  </a:lnTo>
                  <a:lnTo>
                    <a:pt x="43023" y="10079"/>
                  </a:lnTo>
                  <a:lnTo>
                    <a:pt x="42977" y="10056"/>
                  </a:lnTo>
                  <a:lnTo>
                    <a:pt x="42875" y="10056"/>
                  </a:lnTo>
                  <a:lnTo>
                    <a:pt x="42829" y="10079"/>
                  </a:lnTo>
                  <a:lnTo>
                    <a:pt x="42795" y="10101"/>
                  </a:lnTo>
                  <a:lnTo>
                    <a:pt x="42761" y="10147"/>
                  </a:lnTo>
                  <a:lnTo>
                    <a:pt x="40725" y="8964"/>
                  </a:lnTo>
                  <a:lnTo>
                    <a:pt x="40736" y="8918"/>
                  </a:lnTo>
                  <a:lnTo>
                    <a:pt x="40725" y="8850"/>
                  </a:lnTo>
                  <a:lnTo>
                    <a:pt x="40691" y="8793"/>
                  </a:lnTo>
                  <a:lnTo>
                    <a:pt x="40645" y="8759"/>
                  </a:lnTo>
                  <a:lnTo>
                    <a:pt x="40577" y="8736"/>
                  </a:lnTo>
                  <a:lnTo>
                    <a:pt x="40577" y="6370"/>
                  </a:lnTo>
                  <a:lnTo>
                    <a:pt x="40623" y="6359"/>
                  </a:lnTo>
                  <a:lnTo>
                    <a:pt x="40657" y="6347"/>
                  </a:lnTo>
                  <a:lnTo>
                    <a:pt x="40691" y="6325"/>
                  </a:lnTo>
                  <a:lnTo>
                    <a:pt x="40725" y="6302"/>
                  </a:lnTo>
                  <a:lnTo>
                    <a:pt x="40748" y="6268"/>
                  </a:lnTo>
                  <a:lnTo>
                    <a:pt x="40759" y="6234"/>
                  </a:lnTo>
                  <a:lnTo>
                    <a:pt x="40770" y="6200"/>
                  </a:lnTo>
                  <a:lnTo>
                    <a:pt x="40782" y="6154"/>
                  </a:lnTo>
                  <a:lnTo>
                    <a:pt x="40770" y="6109"/>
                  </a:lnTo>
                  <a:lnTo>
                    <a:pt x="40759" y="6074"/>
                  </a:lnTo>
                  <a:lnTo>
                    <a:pt x="42727" y="4937"/>
                  </a:lnTo>
                  <a:lnTo>
                    <a:pt x="42761" y="4982"/>
                  </a:lnTo>
                  <a:lnTo>
                    <a:pt x="42807" y="5017"/>
                  </a:lnTo>
                  <a:lnTo>
                    <a:pt x="42863" y="5039"/>
                  </a:lnTo>
                  <a:lnTo>
                    <a:pt x="42932" y="5051"/>
                  </a:lnTo>
                  <a:lnTo>
                    <a:pt x="42989" y="5039"/>
                  </a:lnTo>
                  <a:lnTo>
                    <a:pt x="43045" y="5017"/>
                  </a:lnTo>
                  <a:lnTo>
                    <a:pt x="43102" y="4982"/>
                  </a:lnTo>
                  <a:lnTo>
                    <a:pt x="43136" y="4937"/>
                  </a:lnTo>
                  <a:close/>
                  <a:moveTo>
                    <a:pt x="57344" y="4926"/>
                  </a:moveTo>
                  <a:lnTo>
                    <a:pt x="59335" y="6074"/>
                  </a:lnTo>
                  <a:lnTo>
                    <a:pt x="59324" y="6120"/>
                  </a:lnTo>
                  <a:lnTo>
                    <a:pt x="59312" y="6154"/>
                  </a:lnTo>
                  <a:lnTo>
                    <a:pt x="59324" y="6200"/>
                  </a:lnTo>
                  <a:lnTo>
                    <a:pt x="59335" y="6234"/>
                  </a:lnTo>
                  <a:lnTo>
                    <a:pt x="59369" y="6291"/>
                  </a:lnTo>
                  <a:lnTo>
                    <a:pt x="59426" y="6336"/>
                  </a:lnTo>
                  <a:lnTo>
                    <a:pt x="59460" y="6347"/>
                  </a:lnTo>
                  <a:lnTo>
                    <a:pt x="59494" y="6359"/>
                  </a:lnTo>
                  <a:lnTo>
                    <a:pt x="59494" y="8714"/>
                  </a:lnTo>
                  <a:lnTo>
                    <a:pt x="59460" y="8725"/>
                  </a:lnTo>
                  <a:lnTo>
                    <a:pt x="59426" y="8736"/>
                  </a:lnTo>
                  <a:lnTo>
                    <a:pt x="59369" y="8782"/>
                  </a:lnTo>
                  <a:lnTo>
                    <a:pt x="59335" y="8839"/>
                  </a:lnTo>
                  <a:lnTo>
                    <a:pt x="59324" y="8873"/>
                  </a:lnTo>
                  <a:lnTo>
                    <a:pt x="59312" y="8918"/>
                  </a:lnTo>
                  <a:lnTo>
                    <a:pt x="59324" y="8987"/>
                  </a:lnTo>
                  <a:lnTo>
                    <a:pt x="57310" y="10147"/>
                  </a:lnTo>
                  <a:lnTo>
                    <a:pt x="57287" y="10113"/>
                  </a:lnTo>
                  <a:lnTo>
                    <a:pt x="57242" y="10079"/>
                  </a:lnTo>
                  <a:lnTo>
                    <a:pt x="57196" y="10067"/>
                  </a:lnTo>
                  <a:lnTo>
                    <a:pt x="57151" y="10056"/>
                  </a:lnTo>
                  <a:lnTo>
                    <a:pt x="57105" y="10067"/>
                  </a:lnTo>
                  <a:lnTo>
                    <a:pt x="57060" y="10079"/>
                  </a:lnTo>
                  <a:lnTo>
                    <a:pt x="57014" y="10113"/>
                  </a:lnTo>
                  <a:lnTo>
                    <a:pt x="56992" y="10147"/>
                  </a:lnTo>
                  <a:lnTo>
                    <a:pt x="55024" y="9009"/>
                  </a:lnTo>
                  <a:lnTo>
                    <a:pt x="55035" y="8964"/>
                  </a:lnTo>
                  <a:lnTo>
                    <a:pt x="55035" y="8918"/>
                  </a:lnTo>
                  <a:lnTo>
                    <a:pt x="55035" y="8861"/>
                  </a:lnTo>
                  <a:lnTo>
                    <a:pt x="55024" y="8816"/>
                  </a:lnTo>
                  <a:lnTo>
                    <a:pt x="55001" y="8782"/>
                  </a:lnTo>
                  <a:lnTo>
                    <a:pt x="54967" y="8736"/>
                  </a:lnTo>
                  <a:lnTo>
                    <a:pt x="54933" y="8714"/>
                  </a:lnTo>
                  <a:lnTo>
                    <a:pt x="54899" y="8691"/>
                  </a:lnTo>
                  <a:lnTo>
                    <a:pt x="54853" y="8668"/>
                  </a:lnTo>
                  <a:lnTo>
                    <a:pt x="54808" y="8657"/>
                  </a:lnTo>
                  <a:lnTo>
                    <a:pt x="54808" y="6404"/>
                  </a:lnTo>
                  <a:lnTo>
                    <a:pt x="54853" y="6393"/>
                  </a:lnTo>
                  <a:lnTo>
                    <a:pt x="54887" y="6382"/>
                  </a:lnTo>
                  <a:lnTo>
                    <a:pt x="54933" y="6347"/>
                  </a:lnTo>
                  <a:lnTo>
                    <a:pt x="54967" y="6325"/>
                  </a:lnTo>
                  <a:lnTo>
                    <a:pt x="54990" y="6291"/>
                  </a:lnTo>
                  <a:lnTo>
                    <a:pt x="55012" y="6245"/>
                  </a:lnTo>
                  <a:lnTo>
                    <a:pt x="55024" y="6200"/>
                  </a:lnTo>
                  <a:lnTo>
                    <a:pt x="55024" y="6154"/>
                  </a:lnTo>
                  <a:lnTo>
                    <a:pt x="55024" y="6109"/>
                  </a:lnTo>
                  <a:lnTo>
                    <a:pt x="55001" y="6052"/>
                  </a:lnTo>
                  <a:lnTo>
                    <a:pt x="56958" y="4926"/>
                  </a:lnTo>
                  <a:lnTo>
                    <a:pt x="56992" y="4971"/>
                  </a:lnTo>
                  <a:lnTo>
                    <a:pt x="57037" y="5005"/>
                  </a:lnTo>
                  <a:lnTo>
                    <a:pt x="57094" y="5028"/>
                  </a:lnTo>
                  <a:lnTo>
                    <a:pt x="57151" y="5039"/>
                  </a:lnTo>
                  <a:lnTo>
                    <a:pt x="57208" y="5028"/>
                  </a:lnTo>
                  <a:lnTo>
                    <a:pt x="57265" y="5005"/>
                  </a:lnTo>
                  <a:lnTo>
                    <a:pt x="57310" y="4971"/>
                  </a:lnTo>
                  <a:lnTo>
                    <a:pt x="57344" y="4926"/>
                  </a:lnTo>
                  <a:close/>
                  <a:moveTo>
                    <a:pt x="54569" y="9043"/>
                  </a:moveTo>
                  <a:lnTo>
                    <a:pt x="54603" y="9100"/>
                  </a:lnTo>
                  <a:lnTo>
                    <a:pt x="54660" y="9134"/>
                  </a:lnTo>
                  <a:lnTo>
                    <a:pt x="54717" y="9157"/>
                  </a:lnTo>
                  <a:lnTo>
                    <a:pt x="54785" y="9169"/>
                  </a:lnTo>
                  <a:lnTo>
                    <a:pt x="54853" y="9157"/>
                  </a:lnTo>
                  <a:lnTo>
                    <a:pt x="54910" y="9134"/>
                  </a:lnTo>
                  <a:lnTo>
                    <a:pt x="54956" y="9100"/>
                  </a:lnTo>
                  <a:lnTo>
                    <a:pt x="55001" y="9055"/>
                  </a:lnTo>
                  <a:lnTo>
                    <a:pt x="56969" y="10181"/>
                  </a:lnTo>
                  <a:lnTo>
                    <a:pt x="56958" y="10226"/>
                  </a:lnTo>
                  <a:lnTo>
                    <a:pt x="56946" y="10261"/>
                  </a:lnTo>
                  <a:lnTo>
                    <a:pt x="56958" y="10306"/>
                  </a:lnTo>
                  <a:lnTo>
                    <a:pt x="56958" y="10340"/>
                  </a:lnTo>
                  <a:lnTo>
                    <a:pt x="57003" y="10397"/>
                  </a:lnTo>
                  <a:lnTo>
                    <a:pt x="57060" y="10443"/>
                  </a:lnTo>
                  <a:lnTo>
                    <a:pt x="57128" y="10465"/>
                  </a:lnTo>
                  <a:lnTo>
                    <a:pt x="57128" y="12752"/>
                  </a:lnTo>
                  <a:lnTo>
                    <a:pt x="57083" y="12763"/>
                  </a:lnTo>
                  <a:lnTo>
                    <a:pt x="57037" y="12786"/>
                  </a:lnTo>
                  <a:lnTo>
                    <a:pt x="56992" y="12809"/>
                  </a:lnTo>
                  <a:lnTo>
                    <a:pt x="56958" y="12843"/>
                  </a:lnTo>
                  <a:lnTo>
                    <a:pt x="56923" y="12877"/>
                  </a:lnTo>
                  <a:lnTo>
                    <a:pt x="56901" y="12922"/>
                  </a:lnTo>
                  <a:lnTo>
                    <a:pt x="56889" y="12968"/>
                  </a:lnTo>
                  <a:lnTo>
                    <a:pt x="56889" y="13025"/>
                  </a:lnTo>
                  <a:lnTo>
                    <a:pt x="56889" y="13070"/>
                  </a:lnTo>
                  <a:lnTo>
                    <a:pt x="56901" y="13116"/>
                  </a:lnTo>
                  <a:lnTo>
                    <a:pt x="55001" y="14219"/>
                  </a:lnTo>
                  <a:lnTo>
                    <a:pt x="54956" y="14174"/>
                  </a:lnTo>
                  <a:lnTo>
                    <a:pt x="54910" y="14128"/>
                  </a:lnTo>
                  <a:lnTo>
                    <a:pt x="54853" y="14105"/>
                  </a:lnTo>
                  <a:lnTo>
                    <a:pt x="54717" y="14105"/>
                  </a:lnTo>
                  <a:lnTo>
                    <a:pt x="54660" y="14128"/>
                  </a:lnTo>
                  <a:lnTo>
                    <a:pt x="54603" y="14174"/>
                  </a:lnTo>
                  <a:lnTo>
                    <a:pt x="54557" y="14219"/>
                  </a:lnTo>
                  <a:lnTo>
                    <a:pt x="52635" y="13104"/>
                  </a:lnTo>
                  <a:lnTo>
                    <a:pt x="52646" y="13070"/>
                  </a:lnTo>
                  <a:lnTo>
                    <a:pt x="52646" y="13025"/>
                  </a:lnTo>
                  <a:lnTo>
                    <a:pt x="52646" y="12979"/>
                  </a:lnTo>
                  <a:lnTo>
                    <a:pt x="52635" y="12934"/>
                  </a:lnTo>
                  <a:lnTo>
                    <a:pt x="52612" y="12888"/>
                  </a:lnTo>
                  <a:lnTo>
                    <a:pt x="52589" y="12854"/>
                  </a:lnTo>
                  <a:lnTo>
                    <a:pt x="52555" y="12831"/>
                  </a:lnTo>
                  <a:lnTo>
                    <a:pt x="52521" y="12809"/>
                  </a:lnTo>
                  <a:lnTo>
                    <a:pt x="52476" y="12797"/>
                  </a:lnTo>
                  <a:lnTo>
                    <a:pt x="52430" y="12786"/>
                  </a:lnTo>
                  <a:lnTo>
                    <a:pt x="52430" y="10454"/>
                  </a:lnTo>
                  <a:lnTo>
                    <a:pt x="52498" y="10431"/>
                  </a:lnTo>
                  <a:lnTo>
                    <a:pt x="52555" y="10397"/>
                  </a:lnTo>
                  <a:lnTo>
                    <a:pt x="52589" y="10329"/>
                  </a:lnTo>
                  <a:lnTo>
                    <a:pt x="52601" y="10295"/>
                  </a:lnTo>
                  <a:lnTo>
                    <a:pt x="52601" y="10261"/>
                  </a:lnTo>
                  <a:lnTo>
                    <a:pt x="52601" y="10226"/>
                  </a:lnTo>
                  <a:lnTo>
                    <a:pt x="52589" y="10192"/>
                  </a:lnTo>
                  <a:lnTo>
                    <a:pt x="54569" y="9043"/>
                  </a:lnTo>
                  <a:close/>
                  <a:moveTo>
                    <a:pt x="59699" y="9021"/>
                  </a:moveTo>
                  <a:lnTo>
                    <a:pt x="61644" y="10147"/>
                  </a:lnTo>
                  <a:lnTo>
                    <a:pt x="61633" y="10204"/>
                  </a:lnTo>
                  <a:lnTo>
                    <a:pt x="61621" y="10261"/>
                  </a:lnTo>
                  <a:lnTo>
                    <a:pt x="61633" y="10317"/>
                  </a:lnTo>
                  <a:lnTo>
                    <a:pt x="61644" y="10363"/>
                  </a:lnTo>
                  <a:lnTo>
                    <a:pt x="61667" y="10408"/>
                  </a:lnTo>
                  <a:lnTo>
                    <a:pt x="61690" y="10443"/>
                  </a:lnTo>
                  <a:lnTo>
                    <a:pt x="61735" y="10477"/>
                  </a:lnTo>
                  <a:lnTo>
                    <a:pt x="61769" y="10499"/>
                  </a:lnTo>
                  <a:lnTo>
                    <a:pt x="61815" y="10522"/>
                  </a:lnTo>
                  <a:lnTo>
                    <a:pt x="61872" y="10534"/>
                  </a:lnTo>
                  <a:lnTo>
                    <a:pt x="61872" y="12854"/>
                  </a:lnTo>
                  <a:lnTo>
                    <a:pt x="61815" y="12877"/>
                  </a:lnTo>
                  <a:lnTo>
                    <a:pt x="61758" y="12911"/>
                  </a:lnTo>
                  <a:lnTo>
                    <a:pt x="61735" y="12957"/>
                  </a:lnTo>
                  <a:lnTo>
                    <a:pt x="61724" y="13025"/>
                  </a:lnTo>
                  <a:lnTo>
                    <a:pt x="61724" y="13070"/>
                  </a:lnTo>
                  <a:lnTo>
                    <a:pt x="59745" y="14219"/>
                  </a:lnTo>
                  <a:lnTo>
                    <a:pt x="59699" y="14174"/>
                  </a:lnTo>
                  <a:lnTo>
                    <a:pt x="59642" y="14140"/>
                  </a:lnTo>
                  <a:lnTo>
                    <a:pt x="59585" y="14117"/>
                  </a:lnTo>
                  <a:lnTo>
                    <a:pt x="59517" y="14105"/>
                  </a:lnTo>
                  <a:lnTo>
                    <a:pt x="59460" y="14117"/>
                  </a:lnTo>
                  <a:lnTo>
                    <a:pt x="59392" y="14140"/>
                  </a:lnTo>
                  <a:lnTo>
                    <a:pt x="59346" y="14174"/>
                  </a:lnTo>
                  <a:lnTo>
                    <a:pt x="59301" y="14219"/>
                  </a:lnTo>
                  <a:lnTo>
                    <a:pt x="57401" y="13116"/>
                  </a:lnTo>
                  <a:lnTo>
                    <a:pt x="57413" y="13070"/>
                  </a:lnTo>
                  <a:lnTo>
                    <a:pt x="57413" y="13025"/>
                  </a:lnTo>
                  <a:lnTo>
                    <a:pt x="57413" y="12968"/>
                  </a:lnTo>
                  <a:lnTo>
                    <a:pt x="57401" y="12922"/>
                  </a:lnTo>
                  <a:lnTo>
                    <a:pt x="57378" y="12877"/>
                  </a:lnTo>
                  <a:lnTo>
                    <a:pt x="57344" y="12843"/>
                  </a:lnTo>
                  <a:lnTo>
                    <a:pt x="57310" y="12809"/>
                  </a:lnTo>
                  <a:lnTo>
                    <a:pt x="57265" y="12786"/>
                  </a:lnTo>
                  <a:lnTo>
                    <a:pt x="57219" y="12763"/>
                  </a:lnTo>
                  <a:lnTo>
                    <a:pt x="57174" y="12752"/>
                  </a:lnTo>
                  <a:lnTo>
                    <a:pt x="57174" y="10465"/>
                  </a:lnTo>
                  <a:lnTo>
                    <a:pt x="57208" y="10454"/>
                  </a:lnTo>
                  <a:lnTo>
                    <a:pt x="57242" y="10443"/>
                  </a:lnTo>
                  <a:lnTo>
                    <a:pt x="57299" y="10397"/>
                  </a:lnTo>
                  <a:lnTo>
                    <a:pt x="57344" y="10340"/>
                  </a:lnTo>
                  <a:lnTo>
                    <a:pt x="57356" y="10306"/>
                  </a:lnTo>
                  <a:lnTo>
                    <a:pt x="57356" y="10261"/>
                  </a:lnTo>
                  <a:lnTo>
                    <a:pt x="57344" y="10226"/>
                  </a:lnTo>
                  <a:lnTo>
                    <a:pt x="57333" y="10181"/>
                  </a:lnTo>
                  <a:lnTo>
                    <a:pt x="59346" y="9021"/>
                  </a:lnTo>
                  <a:lnTo>
                    <a:pt x="59381" y="9066"/>
                  </a:lnTo>
                  <a:lnTo>
                    <a:pt x="59426" y="9089"/>
                  </a:lnTo>
                  <a:lnTo>
                    <a:pt x="59472" y="9112"/>
                  </a:lnTo>
                  <a:lnTo>
                    <a:pt x="59517" y="9123"/>
                  </a:lnTo>
                  <a:lnTo>
                    <a:pt x="59574" y="9112"/>
                  </a:lnTo>
                  <a:lnTo>
                    <a:pt x="59619" y="9089"/>
                  </a:lnTo>
                  <a:lnTo>
                    <a:pt x="59665" y="9066"/>
                  </a:lnTo>
                  <a:lnTo>
                    <a:pt x="59699" y="9021"/>
                  </a:lnTo>
                  <a:close/>
                  <a:moveTo>
                    <a:pt x="36027" y="9043"/>
                  </a:moveTo>
                  <a:lnTo>
                    <a:pt x="38018" y="10192"/>
                  </a:lnTo>
                  <a:lnTo>
                    <a:pt x="38006" y="10226"/>
                  </a:lnTo>
                  <a:lnTo>
                    <a:pt x="37995" y="10261"/>
                  </a:lnTo>
                  <a:lnTo>
                    <a:pt x="38006" y="10329"/>
                  </a:lnTo>
                  <a:lnTo>
                    <a:pt x="38052" y="10386"/>
                  </a:lnTo>
                  <a:lnTo>
                    <a:pt x="38097" y="10431"/>
                  </a:lnTo>
                  <a:lnTo>
                    <a:pt x="38165" y="10454"/>
                  </a:lnTo>
                  <a:lnTo>
                    <a:pt x="38165" y="12775"/>
                  </a:lnTo>
                  <a:lnTo>
                    <a:pt x="38120" y="12786"/>
                  </a:lnTo>
                  <a:lnTo>
                    <a:pt x="38074" y="12797"/>
                  </a:lnTo>
                  <a:lnTo>
                    <a:pt x="38040" y="12820"/>
                  </a:lnTo>
                  <a:lnTo>
                    <a:pt x="38006" y="12854"/>
                  </a:lnTo>
                  <a:lnTo>
                    <a:pt x="37983" y="12888"/>
                  </a:lnTo>
                  <a:lnTo>
                    <a:pt x="37961" y="12934"/>
                  </a:lnTo>
                  <a:lnTo>
                    <a:pt x="37949" y="12979"/>
                  </a:lnTo>
                  <a:lnTo>
                    <a:pt x="37949" y="13025"/>
                  </a:lnTo>
                  <a:lnTo>
                    <a:pt x="37949" y="13070"/>
                  </a:lnTo>
                  <a:lnTo>
                    <a:pt x="37961" y="13104"/>
                  </a:lnTo>
                  <a:lnTo>
                    <a:pt x="35959" y="14265"/>
                  </a:lnTo>
                  <a:lnTo>
                    <a:pt x="35936" y="14231"/>
                  </a:lnTo>
                  <a:lnTo>
                    <a:pt x="35902" y="14208"/>
                  </a:lnTo>
                  <a:lnTo>
                    <a:pt x="35868" y="14196"/>
                  </a:lnTo>
                  <a:lnTo>
                    <a:pt x="35822" y="14185"/>
                  </a:lnTo>
                  <a:lnTo>
                    <a:pt x="35777" y="14196"/>
                  </a:lnTo>
                  <a:lnTo>
                    <a:pt x="35742" y="14208"/>
                  </a:lnTo>
                  <a:lnTo>
                    <a:pt x="35708" y="14231"/>
                  </a:lnTo>
                  <a:lnTo>
                    <a:pt x="35674" y="14265"/>
                  </a:lnTo>
                  <a:lnTo>
                    <a:pt x="33684" y="13116"/>
                  </a:lnTo>
                  <a:lnTo>
                    <a:pt x="33695" y="13070"/>
                  </a:lnTo>
                  <a:lnTo>
                    <a:pt x="33706" y="13025"/>
                  </a:lnTo>
                  <a:lnTo>
                    <a:pt x="33695" y="12968"/>
                  </a:lnTo>
                  <a:lnTo>
                    <a:pt x="33684" y="12922"/>
                  </a:lnTo>
                  <a:lnTo>
                    <a:pt x="33661" y="12888"/>
                  </a:lnTo>
                  <a:lnTo>
                    <a:pt x="33638" y="12843"/>
                  </a:lnTo>
                  <a:lnTo>
                    <a:pt x="33604" y="12820"/>
                  </a:lnTo>
                  <a:lnTo>
                    <a:pt x="33558" y="12797"/>
                  </a:lnTo>
                  <a:lnTo>
                    <a:pt x="33513" y="12775"/>
                  </a:lnTo>
                  <a:lnTo>
                    <a:pt x="33467" y="12775"/>
                  </a:lnTo>
                  <a:lnTo>
                    <a:pt x="33467" y="10443"/>
                  </a:lnTo>
                  <a:lnTo>
                    <a:pt x="33536" y="10431"/>
                  </a:lnTo>
                  <a:lnTo>
                    <a:pt x="33593" y="10386"/>
                  </a:lnTo>
                  <a:lnTo>
                    <a:pt x="33627" y="10329"/>
                  </a:lnTo>
                  <a:lnTo>
                    <a:pt x="33638" y="10295"/>
                  </a:lnTo>
                  <a:lnTo>
                    <a:pt x="33638" y="10261"/>
                  </a:lnTo>
                  <a:lnTo>
                    <a:pt x="33638" y="10226"/>
                  </a:lnTo>
                  <a:lnTo>
                    <a:pt x="33627" y="10192"/>
                  </a:lnTo>
                  <a:lnTo>
                    <a:pt x="35617" y="9043"/>
                  </a:lnTo>
                  <a:lnTo>
                    <a:pt x="35651" y="9089"/>
                  </a:lnTo>
                  <a:lnTo>
                    <a:pt x="35697" y="9123"/>
                  </a:lnTo>
                  <a:lnTo>
                    <a:pt x="35754" y="9146"/>
                  </a:lnTo>
                  <a:lnTo>
                    <a:pt x="35822" y="9157"/>
                  </a:lnTo>
                  <a:lnTo>
                    <a:pt x="35879" y="9146"/>
                  </a:lnTo>
                  <a:lnTo>
                    <a:pt x="35936" y="9123"/>
                  </a:lnTo>
                  <a:lnTo>
                    <a:pt x="35981" y="9089"/>
                  </a:lnTo>
                  <a:lnTo>
                    <a:pt x="36027" y="9043"/>
                  </a:lnTo>
                  <a:close/>
                  <a:moveTo>
                    <a:pt x="45468" y="9021"/>
                  </a:moveTo>
                  <a:lnTo>
                    <a:pt x="47425" y="10158"/>
                  </a:lnTo>
                  <a:lnTo>
                    <a:pt x="47414" y="10204"/>
                  </a:lnTo>
                  <a:lnTo>
                    <a:pt x="47402" y="10261"/>
                  </a:lnTo>
                  <a:lnTo>
                    <a:pt x="47414" y="10317"/>
                  </a:lnTo>
                  <a:lnTo>
                    <a:pt x="47425" y="10363"/>
                  </a:lnTo>
                  <a:lnTo>
                    <a:pt x="47448" y="10408"/>
                  </a:lnTo>
                  <a:lnTo>
                    <a:pt x="47470" y="10443"/>
                  </a:lnTo>
                  <a:lnTo>
                    <a:pt x="47516" y="10477"/>
                  </a:lnTo>
                  <a:lnTo>
                    <a:pt x="47550" y="10499"/>
                  </a:lnTo>
                  <a:lnTo>
                    <a:pt x="47596" y="10522"/>
                  </a:lnTo>
                  <a:lnTo>
                    <a:pt x="47641" y="10522"/>
                  </a:lnTo>
                  <a:lnTo>
                    <a:pt x="47641" y="12843"/>
                  </a:lnTo>
                  <a:lnTo>
                    <a:pt x="47584" y="12866"/>
                  </a:lnTo>
                  <a:lnTo>
                    <a:pt x="47539" y="12900"/>
                  </a:lnTo>
                  <a:lnTo>
                    <a:pt x="47505" y="12957"/>
                  </a:lnTo>
                  <a:lnTo>
                    <a:pt x="47493" y="13025"/>
                  </a:lnTo>
                  <a:lnTo>
                    <a:pt x="47505" y="13070"/>
                  </a:lnTo>
                  <a:lnTo>
                    <a:pt x="45434" y="14265"/>
                  </a:lnTo>
                  <a:lnTo>
                    <a:pt x="45412" y="14231"/>
                  </a:lnTo>
                  <a:lnTo>
                    <a:pt x="45377" y="14219"/>
                  </a:lnTo>
                  <a:lnTo>
                    <a:pt x="45343" y="14196"/>
                  </a:lnTo>
                  <a:lnTo>
                    <a:pt x="45264" y="14196"/>
                  </a:lnTo>
                  <a:lnTo>
                    <a:pt x="45218" y="14219"/>
                  </a:lnTo>
                  <a:lnTo>
                    <a:pt x="45184" y="14242"/>
                  </a:lnTo>
                  <a:lnTo>
                    <a:pt x="45161" y="14265"/>
                  </a:lnTo>
                  <a:lnTo>
                    <a:pt x="43102" y="13082"/>
                  </a:lnTo>
                  <a:lnTo>
                    <a:pt x="43114" y="13025"/>
                  </a:lnTo>
                  <a:lnTo>
                    <a:pt x="43102" y="12957"/>
                  </a:lnTo>
                  <a:lnTo>
                    <a:pt x="43068" y="12900"/>
                  </a:lnTo>
                  <a:lnTo>
                    <a:pt x="43011" y="12866"/>
                  </a:lnTo>
                  <a:lnTo>
                    <a:pt x="42954" y="12843"/>
                  </a:lnTo>
                  <a:lnTo>
                    <a:pt x="42954" y="10477"/>
                  </a:lnTo>
                  <a:lnTo>
                    <a:pt x="42989" y="10465"/>
                  </a:lnTo>
                  <a:lnTo>
                    <a:pt x="43023" y="10454"/>
                  </a:lnTo>
                  <a:lnTo>
                    <a:pt x="43057" y="10431"/>
                  </a:lnTo>
                  <a:lnTo>
                    <a:pt x="43091" y="10408"/>
                  </a:lnTo>
                  <a:lnTo>
                    <a:pt x="43114" y="10374"/>
                  </a:lnTo>
                  <a:lnTo>
                    <a:pt x="43125" y="10340"/>
                  </a:lnTo>
                  <a:lnTo>
                    <a:pt x="43136" y="10306"/>
                  </a:lnTo>
                  <a:lnTo>
                    <a:pt x="43136" y="10261"/>
                  </a:lnTo>
                  <a:lnTo>
                    <a:pt x="43136" y="10215"/>
                  </a:lnTo>
                  <a:lnTo>
                    <a:pt x="43125" y="10181"/>
                  </a:lnTo>
                  <a:lnTo>
                    <a:pt x="45139" y="9021"/>
                  </a:lnTo>
                  <a:lnTo>
                    <a:pt x="45173" y="9055"/>
                  </a:lnTo>
                  <a:lnTo>
                    <a:pt x="45207" y="9078"/>
                  </a:lnTo>
                  <a:lnTo>
                    <a:pt x="45252" y="9100"/>
                  </a:lnTo>
                  <a:lnTo>
                    <a:pt x="45298" y="9112"/>
                  </a:lnTo>
                  <a:lnTo>
                    <a:pt x="45355" y="9100"/>
                  </a:lnTo>
                  <a:lnTo>
                    <a:pt x="45400" y="9089"/>
                  </a:lnTo>
                  <a:lnTo>
                    <a:pt x="45434" y="9055"/>
                  </a:lnTo>
                  <a:lnTo>
                    <a:pt x="45468" y="9021"/>
                  </a:lnTo>
                  <a:close/>
                  <a:moveTo>
                    <a:pt x="47823" y="13116"/>
                  </a:moveTo>
                  <a:lnTo>
                    <a:pt x="49882" y="14310"/>
                  </a:lnTo>
                  <a:lnTo>
                    <a:pt x="49871" y="14367"/>
                  </a:lnTo>
                  <a:lnTo>
                    <a:pt x="49882" y="14424"/>
                  </a:lnTo>
                  <a:lnTo>
                    <a:pt x="49916" y="14481"/>
                  </a:lnTo>
                  <a:lnTo>
                    <a:pt x="49962" y="14515"/>
                  </a:lnTo>
                  <a:lnTo>
                    <a:pt x="50019" y="14538"/>
                  </a:lnTo>
                  <a:lnTo>
                    <a:pt x="50019" y="16870"/>
                  </a:lnTo>
                  <a:lnTo>
                    <a:pt x="49973" y="16881"/>
                  </a:lnTo>
                  <a:lnTo>
                    <a:pt x="49928" y="16892"/>
                  </a:lnTo>
                  <a:lnTo>
                    <a:pt x="49882" y="16915"/>
                  </a:lnTo>
                  <a:lnTo>
                    <a:pt x="49848" y="16949"/>
                  </a:lnTo>
                  <a:lnTo>
                    <a:pt x="49825" y="16983"/>
                  </a:lnTo>
                  <a:lnTo>
                    <a:pt x="49802" y="17029"/>
                  </a:lnTo>
                  <a:lnTo>
                    <a:pt x="49791" y="17074"/>
                  </a:lnTo>
                  <a:lnTo>
                    <a:pt x="49780" y="17120"/>
                  </a:lnTo>
                  <a:lnTo>
                    <a:pt x="49791" y="17177"/>
                  </a:lnTo>
                  <a:lnTo>
                    <a:pt x="49802" y="17222"/>
                  </a:lnTo>
                  <a:lnTo>
                    <a:pt x="47891" y="18326"/>
                  </a:lnTo>
                  <a:lnTo>
                    <a:pt x="47846" y="18280"/>
                  </a:lnTo>
                  <a:lnTo>
                    <a:pt x="47800" y="18246"/>
                  </a:lnTo>
                  <a:lnTo>
                    <a:pt x="47732" y="18223"/>
                  </a:lnTo>
                  <a:lnTo>
                    <a:pt x="47675" y="18212"/>
                  </a:lnTo>
                  <a:lnTo>
                    <a:pt x="47607" y="18223"/>
                  </a:lnTo>
                  <a:lnTo>
                    <a:pt x="47550" y="18246"/>
                  </a:lnTo>
                  <a:lnTo>
                    <a:pt x="47493" y="18280"/>
                  </a:lnTo>
                  <a:lnTo>
                    <a:pt x="47448" y="18326"/>
                  </a:lnTo>
                  <a:lnTo>
                    <a:pt x="45468" y="17177"/>
                  </a:lnTo>
                  <a:lnTo>
                    <a:pt x="45480" y="17120"/>
                  </a:lnTo>
                  <a:lnTo>
                    <a:pt x="45468" y="17063"/>
                  </a:lnTo>
                  <a:lnTo>
                    <a:pt x="45434" y="17006"/>
                  </a:lnTo>
                  <a:lnTo>
                    <a:pt x="45377" y="16972"/>
                  </a:lnTo>
                  <a:lnTo>
                    <a:pt x="45321" y="16949"/>
                  </a:lnTo>
                  <a:lnTo>
                    <a:pt x="45321" y="14538"/>
                  </a:lnTo>
                  <a:lnTo>
                    <a:pt x="45377" y="14515"/>
                  </a:lnTo>
                  <a:lnTo>
                    <a:pt x="45434" y="14481"/>
                  </a:lnTo>
                  <a:lnTo>
                    <a:pt x="45457" y="14435"/>
                  </a:lnTo>
                  <a:lnTo>
                    <a:pt x="45468" y="14367"/>
                  </a:lnTo>
                  <a:lnTo>
                    <a:pt x="45457" y="14299"/>
                  </a:lnTo>
                  <a:lnTo>
                    <a:pt x="47516" y="13116"/>
                  </a:lnTo>
                  <a:lnTo>
                    <a:pt x="47550" y="13150"/>
                  </a:lnTo>
                  <a:lnTo>
                    <a:pt x="47584" y="13173"/>
                  </a:lnTo>
                  <a:lnTo>
                    <a:pt x="47630" y="13195"/>
                  </a:lnTo>
                  <a:lnTo>
                    <a:pt x="47675" y="13207"/>
                  </a:lnTo>
                  <a:lnTo>
                    <a:pt x="47721" y="13195"/>
                  </a:lnTo>
                  <a:lnTo>
                    <a:pt x="47755" y="13184"/>
                  </a:lnTo>
                  <a:lnTo>
                    <a:pt x="47800" y="13150"/>
                  </a:lnTo>
                  <a:lnTo>
                    <a:pt x="47823" y="13116"/>
                  </a:lnTo>
                  <a:close/>
                  <a:moveTo>
                    <a:pt x="33661" y="13150"/>
                  </a:moveTo>
                  <a:lnTo>
                    <a:pt x="35651" y="14310"/>
                  </a:lnTo>
                  <a:lnTo>
                    <a:pt x="35640" y="14367"/>
                  </a:lnTo>
                  <a:lnTo>
                    <a:pt x="35651" y="14435"/>
                  </a:lnTo>
                  <a:lnTo>
                    <a:pt x="35686" y="14481"/>
                  </a:lnTo>
                  <a:lnTo>
                    <a:pt x="35731" y="14526"/>
                  </a:lnTo>
                  <a:lnTo>
                    <a:pt x="35788" y="14538"/>
                  </a:lnTo>
                  <a:lnTo>
                    <a:pt x="35788" y="16927"/>
                  </a:lnTo>
                  <a:lnTo>
                    <a:pt x="35720" y="16949"/>
                  </a:lnTo>
                  <a:lnTo>
                    <a:pt x="35663" y="16995"/>
                  </a:lnTo>
                  <a:lnTo>
                    <a:pt x="35629" y="17052"/>
                  </a:lnTo>
                  <a:lnTo>
                    <a:pt x="35617" y="17086"/>
                  </a:lnTo>
                  <a:lnTo>
                    <a:pt x="35617" y="17120"/>
                  </a:lnTo>
                  <a:lnTo>
                    <a:pt x="35629" y="17188"/>
                  </a:lnTo>
                  <a:lnTo>
                    <a:pt x="33615" y="18348"/>
                  </a:lnTo>
                  <a:lnTo>
                    <a:pt x="33581" y="18314"/>
                  </a:lnTo>
                  <a:lnTo>
                    <a:pt x="33547" y="18292"/>
                  </a:lnTo>
                  <a:lnTo>
                    <a:pt x="33502" y="18269"/>
                  </a:lnTo>
                  <a:lnTo>
                    <a:pt x="33399" y="18269"/>
                  </a:lnTo>
                  <a:lnTo>
                    <a:pt x="33354" y="18292"/>
                  </a:lnTo>
                  <a:lnTo>
                    <a:pt x="33320" y="18314"/>
                  </a:lnTo>
                  <a:lnTo>
                    <a:pt x="33285" y="18360"/>
                  </a:lnTo>
                  <a:lnTo>
                    <a:pt x="31295" y="17211"/>
                  </a:lnTo>
                  <a:lnTo>
                    <a:pt x="31306" y="17165"/>
                  </a:lnTo>
                  <a:lnTo>
                    <a:pt x="31317" y="17120"/>
                  </a:lnTo>
                  <a:lnTo>
                    <a:pt x="31306" y="17074"/>
                  </a:lnTo>
                  <a:lnTo>
                    <a:pt x="31295" y="17040"/>
                  </a:lnTo>
                  <a:lnTo>
                    <a:pt x="31283" y="16995"/>
                  </a:lnTo>
                  <a:lnTo>
                    <a:pt x="31249" y="16961"/>
                  </a:lnTo>
                  <a:lnTo>
                    <a:pt x="31215" y="16938"/>
                  </a:lnTo>
                  <a:lnTo>
                    <a:pt x="31181" y="16915"/>
                  </a:lnTo>
                  <a:lnTo>
                    <a:pt x="31147" y="16904"/>
                  </a:lnTo>
                  <a:lnTo>
                    <a:pt x="31101" y="16892"/>
                  </a:lnTo>
                  <a:lnTo>
                    <a:pt x="31101" y="14560"/>
                  </a:lnTo>
                  <a:lnTo>
                    <a:pt x="31135" y="14560"/>
                  </a:lnTo>
                  <a:lnTo>
                    <a:pt x="31170" y="14538"/>
                  </a:lnTo>
                  <a:lnTo>
                    <a:pt x="31226" y="14504"/>
                  </a:lnTo>
                  <a:lnTo>
                    <a:pt x="31261" y="14435"/>
                  </a:lnTo>
                  <a:lnTo>
                    <a:pt x="31272" y="14401"/>
                  </a:lnTo>
                  <a:lnTo>
                    <a:pt x="31272" y="14367"/>
                  </a:lnTo>
                  <a:lnTo>
                    <a:pt x="31272" y="14333"/>
                  </a:lnTo>
                  <a:lnTo>
                    <a:pt x="31261" y="14287"/>
                  </a:lnTo>
                  <a:lnTo>
                    <a:pt x="33240" y="13150"/>
                  </a:lnTo>
                  <a:lnTo>
                    <a:pt x="33274" y="13195"/>
                  </a:lnTo>
                  <a:lnTo>
                    <a:pt x="33331" y="13241"/>
                  </a:lnTo>
                  <a:lnTo>
                    <a:pt x="33388" y="13264"/>
                  </a:lnTo>
                  <a:lnTo>
                    <a:pt x="33456" y="13275"/>
                  </a:lnTo>
                  <a:lnTo>
                    <a:pt x="33513" y="13264"/>
                  </a:lnTo>
                  <a:lnTo>
                    <a:pt x="33570" y="13241"/>
                  </a:lnTo>
                  <a:lnTo>
                    <a:pt x="33627" y="13207"/>
                  </a:lnTo>
                  <a:lnTo>
                    <a:pt x="33661" y="13150"/>
                  </a:lnTo>
                  <a:close/>
                  <a:moveTo>
                    <a:pt x="38404" y="13150"/>
                  </a:moveTo>
                  <a:lnTo>
                    <a:pt x="40338" y="14265"/>
                  </a:lnTo>
                  <a:lnTo>
                    <a:pt x="40315" y="14322"/>
                  </a:lnTo>
                  <a:lnTo>
                    <a:pt x="40315" y="14367"/>
                  </a:lnTo>
                  <a:lnTo>
                    <a:pt x="40315" y="14413"/>
                  </a:lnTo>
                  <a:lnTo>
                    <a:pt x="40327" y="14458"/>
                  </a:lnTo>
                  <a:lnTo>
                    <a:pt x="40349" y="14492"/>
                  </a:lnTo>
                  <a:lnTo>
                    <a:pt x="40372" y="14538"/>
                  </a:lnTo>
                  <a:lnTo>
                    <a:pt x="40406" y="14560"/>
                  </a:lnTo>
                  <a:lnTo>
                    <a:pt x="40452" y="14583"/>
                  </a:lnTo>
                  <a:lnTo>
                    <a:pt x="40486" y="14606"/>
                  </a:lnTo>
                  <a:lnTo>
                    <a:pt x="40532" y="14617"/>
                  </a:lnTo>
                  <a:lnTo>
                    <a:pt x="40532" y="16927"/>
                  </a:lnTo>
                  <a:lnTo>
                    <a:pt x="40463" y="16949"/>
                  </a:lnTo>
                  <a:lnTo>
                    <a:pt x="40406" y="16995"/>
                  </a:lnTo>
                  <a:lnTo>
                    <a:pt x="40372" y="17052"/>
                  </a:lnTo>
                  <a:lnTo>
                    <a:pt x="40361" y="17086"/>
                  </a:lnTo>
                  <a:lnTo>
                    <a:pt x="40361" y="17120"/>
                  </a:lnTo>
                  <a:lnTo>
                    <a:pt x="40372" y="17188"/>
                  </a:lnTo>
                  <a:lnTo>
                    <a:pt x="38336" y="18371"/>
                  </a:lnTo>
                  <a:lnTo>
                    <a:pt x="38302" y="18337"/>
                  </a:lnTo>
                  <a:lnTo>
                    <a:pt x="38268" y="18314"/>
                  </a:lnTo>
                  <a:lnTo>
                    <a:pt x="38234" y="18303"/>
                  </a:lnTo>
                  <a:lnTo>
                    <a:pt x="38188" y="18292"/>
                  </a:lnTo>
                  <a:lnTo>
                    <a:pt x="38154" y="18303"/>
                  </a:lnTo>
                  <a:lnTo>
                    <a:pt x="38109" y="18314"/>
                  </a:lnTo>
                  <a:lnTo>
                    <a:pt x="38074" y="18337"/>
                  </a:lnTo>
                  <a:lnTo>
                    <a:pt x="38052" y="18371"/>
                  </a:lnTo>
                  <a:lnTo>
                    <a:pt x="36015" y="17200"/>
                  </a:lnTo>
                  <a:lnTo>
                    <a:pt x="36027" y="17165"/>
                  </a:lnTo>
                  <a:lnTo>
                    <a:pt x="36027" y="17120"/>
                  </a:lnTo>
                  <a:lnTo>
                    <a:pt x="36027" y="17086"/>
                  </a:lnTo>
                  <a:lnTo>
                    <a:pt x="36015" y="17052"/>
                  </a:lnTo>
                  <a:lnTo>
                    <a:pt x="35993" y="17018"/>
                  </a:lnTo>
                  <a:lnTo>
                    <a:pt x="35970" y="16983"/>
                  </a:lnTo>
                  <a:lnTo>
                    <a:pt x="35947" y="16961"/>
                  </a:lnTo>
                  <a:lnTo>
                    <a:pt x="35913" y="16938"/>
                  </a:lnTo>
                  <a:lnTo>
                    <a:pt x="35879" y="16927"/>
                  </a:lnTo>
                  <a:lnTo>
                    <a:pt x="35833" y="16915"/>
                  </a:lnTo>
                  <a:lnTo>
                    <a:pt x="35833" y="14549"/>
                  </a:lnTo>
                  <a:lnTo>
                    <a:pt x="35902" y="14526"/>
                  </a:lnTo>
                  <a:lnTo>
                    <a:pt x="35959" y="14492"/>
                  </a:lnTo>
                  <a:lnTo>
                    <a:pt x="35993" y="14435"/>
                  </a:lnTo>
                  <a:lnTo>
                    <a:pt x="36004" y="14367"/>
                  </a:lnTo>
                  <a:lnTo>
                    <a:pt x="35993" y="14333"/>
                  </a:lnTo>
                  <a:lnTo>
                    <a:pt x="35981" y="14299"/>
                  </a:lnTo>
                  <a:lnTo>
                    <a:pt x="37983" y="13150"/>
                  </a:lnTo>
                  <a:lnTo>
                    <a:pt x="38018" y="13195"/>
                  </a:lnTo>
                  <a:lnTo>
                    <a:pt x="38063" y="13241"/>
                  </a:lnTo>
                  <a:lnTo>
                    <a:pt x="38131" y="13264"/>
                  </a:lnTo>
                  <a:lnTo>
                    <a:pt x="38256" y="13264"/>
                  </a:lnTo>
                  <a:lnTo>
                    <a:pt x="38313" y="13241"/>
                  </a:lnTo>
                  <a:lnTo>
                    <a:pt x="38359" y="13195"/>
                  </a:lnTo>
                  <a:lnTo>
                    <a:pt x="38404" y="13150"/>
                  </a:lnTo>
                  <a:close/>
                  <a:moveTo>
                    <a:pt x="43080" y="13116"/>
                  </a:moveTo>
                  <a:lnTo>
                    <a:pt x="45139" y="14310"/>
                  </a:lnTo>
                  <a:lnTo>
                    <a:pt x="45127" y="14367"/>
                  </a:lnTo>
                  <a:lnTo>
                    <a:pt x="45139" y="14424"/>
                  </a:lnTo>
                  <a:lnTo>
                    <a:pt x="45173" y="14481"/>
                  </a:lnTo>
                  <a:lnTo>
                    <a:pt x="45218" y="14515"/>
                  </a:lnTo>
                  <a:lnTo>
                    <a:pt x="45275" y="14538"/>
                  </a:lnTo>
                  <a:lnTo>
                    <a:pt x="45275" y="16949"/>
                  </a:lnTo>
                  <a:lnTo>
                    <a:pt x="45218" y="16972"/>
                  </a:lnTo>
                  <a:lnTo>
                    <a:pt x="45173" y="17006"/>
                  </a:lnTo>
                  <a:lnTo>
                    <a:pt x="45139" y="17063"/>
                  </a:lnTo>
                  <a:lnTo>
                    <a:pt x="45127" y="17120"/>
                  </a:lnTo>
                  <a:lnTo>
                    <a:pt x="45139" y="17177"/>
                  </a:lnTo>
                  <a:lnTo>
                    <a:pt x="43068" y="18371"/>
                  </a:lnTo>
                  <a:lnTo>
                    <a:pt x="43045" y="18337"/>
                  </a:lnTo>
                  <a:lnTo>
                    <a:pt x="43011" y="18326"/>
                  </a:lnTo>
                  <a:lnTo>
                    <a:pt x="42977" y="18303"/>
                  </a:lnTo>
                  <a:lnTo>
                    <a:pt x="42886" y="18303"/>
                  </a:lnTo>
                  <a:lnTo>
                    <a:pt x="42852" y="18326"/>
                  </a:lnTo>
                  <a:lnTo>
                    <a:pt x="42818" y="18348"/>
                  </a:lnTo>
                  <a:lnTo>
                    <a:pt x="42795" y="18371"/>
                  </a:lnTo>
                  <a:lnTo>
                    <a:pt x="40748" y="17200"/>
                  </a:lnTo>
                  <a:lnTo>
                    <a:pt x="40759" y="17165"/>
                  </a:lnTo>
                  <a:lnTo>
                    <a:pt x="40770" y="17120"/>
                  </a:lnTo>
                  <a:lnTo>
                    <a:pt x="40759" y="17086"/>
                  </a:lnTo>
                  <a:lnTo>
                    <a:pt x="40748" y="17052"/>
                  </a:lnTo>
                  <a:lnTo>
                    <a:pt x="40736" y="17018"/>
                  </a:lnTo>
                  <a:lnTo>
                    <a:pt x="40714" y="16983"/>
                  </a:lnTo>
                  <a:lnTo>
                    <a:pt x="40657" y="16938"/>
                  </a:lnTo>
                  <a:lnTo>
                    <a:pt x="40623" y="16927"/>
                  </a:lnTo>
                  <a:lnTo>
                    <a:pt x="40577" y="16927"/>
                  </a:lnTo>
                  <a:lnTo>
                    <a:pt x="40577" y="14617"/>
                  </a:lnTo>
                  <a:lnTo>
                    <a:pt x="40623" y="14606"/>
                  </a:lnTo>
                  <a:lnTo>
                    <a:pt x="40668" y="14595"/>
                  </a:lnTo>
                  <a:lnTo>
                    <a:pt x="40714" y="14572"/>
                  </a:lnTo>
                  <a:lnTo>
                    <a:pt x="40748" y="14538"/>
                  </a:lnTo>
                  <a:lnTo>
                    <a:pt x="40770" y="14504"/>
                  </a:lnTo>
                  <a:lnTo>
                    <a:pt x="40793" y="14458"/>
                  </a:lnTo>
                  <a:lnTo>
                    <a:pt x="40805" y="14413"/>
                  </a:lnTo>
                  <a:lnTo>
                    <a:pt x="40805" y="14367"/>
                  </a:lnTo>
                  <a:lnTo>
                    <a:pt x="40805" y="14310"/>
                  </a:lnTo>
                  <a:lnTo>
                    <a:pt x="40782" y="14265"/>
                  </a:lnTo>
                  <a:lnTo>
                    <a:pt x="42772" y="13116"/>
                  </a:lnTo>
                  <a:lnTo>
                    <a:pt x="42807" y="13150"/>
                  </a:lnTo>
                  <a:lnTo>
                    <a:pt x="42841" y="13173"/>
                  </a:lnTo>
                  <a:lnTo>
                    <a:pt x="42886" y="13195"/>
                  </a:lnTo>
                  <a:lnTo>
                    <a:pt x="42932" y="13207"/>
                  </a:lnTo>
                  <a:lnTo>
                    <a:pt x="42977" y="13195"/>
                  </a:lnTo>
                  <a:lnTo>
                    <a:pt x="43023" y="13184"/>
                  </a:lnTo>
                  <a:lnTo>
                    <a:pt x="43057" y="13150"/>
                  </a:lnTo>
                  <a:lnTo>
                    <a:pt x="43080" y="13116"/>
                  </a:lnTo>
                  <a:close/>
                  <a:moveTo>
                    <a:pt x="54990" y="17256"/>
                  </a:moveTo>
                  <a:lnTo>
                    <a:pt x="56912" y="18371"/>
                  </a:lnTo>
                  <a:lnTo>
                    <a:pt x="56901" y="18417"/>
                  </a:lnTo>
                  <a:lnTo>
                    <a:pt x="56889" y="18474"/>
                  </a:lnTo>
                  <a:lnTo>
                    <a:pt x="56889" y="18519"/>
                  </a:lnTo>
                  <a:lnTo>
                    <a:pt x="56912" y="18565"/>
                  </a:lnTo>
                  <a:lnTo>
                    <a:pt x="56935" y="18610"/>
                  </a:lnTo>
                  <a:lnTo>
                    <a:pt x="56958" y="18656"/>
                  </a:lnTo>
                  <a:lnTo>
                    <a:pt x="56992" y="18678"/>
                  </a:lnTo>
                  <a:lnTo>
                    <a:pt x="57037" y="18712"/>
                  </a:lnTo>
                  <a:lnTo>
                    <a:pt x="57083" y="18724"/>
                  </a:lnTo>
                  <a:lnTo>
                    <a:pt x="57128" y="18735"/>
                  </a:lnTo>
                  <a:lnTo>
                    <a:pt x="57128" y="20976"/>
                  </a:lnTo>
                  <a:lnTo>
                    <a:pt x="57083" y="20988"/>
                  </a:lnTo>
                  <a:lnTo>
                    <a:pt x="57037" y="21010"/>
                  </a:lnTo>
                  <a:lnTo>
                    <a:pt x="57003" y="21033"/>
                  </a:lnTo>
                  <a:lnTo>
                    <a:pt x="56969" y="21056"/>
                  </a:lnTo>
                  <a:lnTo>
                    <a:pt x="56935" y="21101"/>
                  </a:lnTo>
                  <a:lnTo>
                    <a:pt x="56912" y="21135"/>
                  </a:lnTo>
                  <a:lnTo>
                    <a:pt x="56901" y="21181"/>
                  </a:lnTo>
                  <a:lnTo>
                    <a:pt x="56901" y="21226"/>
                  </a:lnTo>
                  <a:lnTo>
                    <a:pt x="56901" y="21283"/>
                  </a:lnTo>
                  <a:lnTo>
                    <a:pt x="56912" y="21329"/>
                  </a:lnTo>
                  <a:lnTo>
                    <a:pt x="54956" y="22455"/>
                  </a:lnTo>
                  <a:lnTo>
                    <a:pt x="54921" y="22421"/>
                  </a:lnTo>
                  <a:lnTo>
                    <a:pt x="54887" y="22387"/>
                  </a:lnTo>
                  <a:lnTo>
                    <a:pt x="54830" y="22364"/>
                  </a:lnTo>
                  <a:lnTo>
                    <a:pt x="54728" y="22364"/>
                  </a:lnTo>
                  <a:lnTo>
                    <a:pt x="54682" y="22387"/>
                  </a:lnTo>
                  <a:lnTo>
                    <a:pt x="54637" y="22421"/>
                  </a:lnTo>
                  <a:lnTo>
                    <a:pt x="54603" y="22455"/>
                  </a:lnTo>
                  <a:lnTo>
                    <a:pt x="52589" y="21295"/>
                  </a:lnTo>
                  <a:lnTo>
                    <a:pt x="52601" y="21226"/>
                  </a:lnTo>
                  <a:lnTo>
                    <a:pt x="52589" y="21158"/>
                  </a:lnTo>
                  <a:lnTo>
                    <a:pt x="52555" y="21101"/>
                  </a:lnTo>
                  <a:lnTo>
                    <a:pt x="52498" y="21067"/>
                  </a:lnTo>
                  <a:lnTo>
                    <a:pt x="52430" y="21044"/>
                  </a:lnTo>
                  <a:lnTo>
                    <a:pt x="52430" y="18690"/>
                  </a:lnTo>
                  <a:lnTo>
                    <a:pt x="52476" y="18678"/>
                  </a:lnTo>
                  <a:lnTo>
                    <a:pt x="52510" y="18667"/>
                  </a:lnTo>
                  <a:lnTo>
                    <a:pt x="52544" y="18644"/>
                  </a:lnTo>
                  <a:lnTo>
                    <a:pt x="52567" y="18621"/>
                  </a:lnTo>
                  <a:lnTo>
                    <a:pt x="52601" y="18587"/>
                  </a:lnTo>
                  <a:lnTo>
                    <a:pt x="52612" y="18553"/>
                  </a:lnTo>
                  <a:lnTo>
                    <a:pt x="52624" y="18519"/>
                  </a:lnTo>
                  <a:lnTo>
                    <a:pt x="52624" y="18474"/>
                  </a:lnTo>
                  <a:lnTo>
                    <a:pt x="52624" y="18428"/>
                  </a:lnTo>
                  <a:lnTo>
                    <a:pt x="52612" y="18383"/>
                  </a:lnTo>
                  <a:lnTo>
                    <a:pt x="54569" y="17256"/>
                  </a:lnTo>
                  <a:lnTo>
                    <a:pt x="54614" y="17302"/>
                  </a:lnTo>
                  <a:lnTo>
                    <a:pt x="54660" y="17336"/>
                  </a:lnTo>
                  <a:lnTo>
                    <a:pt x="54717" y="17359"/>
                  </a:lnTo>
                  <a:lnTo>
                    <a:pt x="54785" y="17370"/>
                  </a:lnTo>
                  <a:lnTo>
                    <a:pt x="54842" y="17359"/>
                  </a:lnTo>
                  <a:lnTo>
                    <a:pt x="54899" y="17336"/>
                  </a:lnTo>
                  <a:lnTo>
                    <a:pt x="54956" y="17302"/>
                  </a:lnTo>
                  <a:lnTo>
                    <a:pt x="54990" y="17256"/>
                  </a:lnTo>
                  <a:close/>
                  <a:moveTo>
                    <a:pt x="45446" y="17222"/>
                  </a:moveTo>
                  <a:lnTo>
                    <a:pt x="47436" y="18371"/>
                  </a:lnTo>
                  <a:lnTo>
                    <a:pt x="47414" y="18417"/>
                  </a:lnTo>
                  <a:lnTo>
                    <a:pt x="47414" y="18474"/>
                  </a:lnTo>
                  <a:lnTo>
                    <a:pt x="47414" y="18519"/>
                  </a:lnTo>
                  <a:lnTo>
                    <a:pt x="47425" y="18576"/>
                  </a:lnTo>
                  <a:lnTo>
                    <a:pt x="47448" y="18610"/>
                  </a:lnTo>
                  <a:lnTo>
                    <a:pt x="47482" y="18656"/>
                  </a:lnTo>
                  <a:lnTo>
                    <a:pt x="47516" y="18678"/>
                  </a:lnTo>
                  <a:lnTo>
                    <a:pt x="47550" y="18712"/>
                  </a:lnTo>
                  <a:lnTo>
                    <a:pt x="47596" y="18724"/>
                  </a:lnTo>
                  <a:lnTo>
                    <a:pt x="47641" y="18735"/>
                  </a:lnTo>
                  <a:lnTo>
                    <a:pt x="47641" y="21033"/>
                  </a:lnTo>
                  <a:lnTo>
                    <a:pt x="47573" y="21056"/>
                  </a:lnTo>
                  <a:lnTo>
                    <a:pt x="47527" y="21101"/>
                  </a:lnTo>
                  <a:lnTo>
                    <a:pt x="47482" y="21158"/>
                  </a:lnTo>
                  <a:lnTo>
                    <a:pt x="47470" y="21192"/>
                  </a:lnTo>
                  <a:lnTo>
                    <a:pt x="47470" y="21226"/>
                  </a:lnTo>
                  <a:lnTo>
                    <a:pt x="47482" y="21295"/>
                  </a:lnTo>
                  <a:lnTo>
                    <a:pt x="45468" y="22455"/>
                  </a:lnTo>
                  <a:lnTo>
                    <a:pt x="45434" y="22421"/>
                  </a:lnTo>
                  <a:lnTo>
                    <a:pt x="45400" y="22398"/>
                  </a:lnTo>
                  <a:lnTo>
                    <a:pt x="45355" y="22375"/>
                  </a:lnTo>
                  <a:lnTo>
                    <a:pt x="45252" y="22375"/>
                  </a:lnTo>
                  <a:lnTo>
                    <a:pt x="45207" y="22398"/>
                  </a:lnTo>
                  <a:lnTo>
                    <a:pt x="45161" y="22421"/>
                  </a:lnTo>
                  <a:lnTo>
                    <a:pt x="45139" y="22466"/>
                  </a:lnTo>
                  <a:lnTo>
                    <a:pt x="43148" y="21317"/>
                  </a:lnTo>
                  <a:lnTo>
                    <a:pt x="43159" y="21272"/>
                  </a:lnTo>
                  <a:lnTo>
                    <a:pt x="43159" y="21226"/>
                  </a:lnTo>
                  <a:lnTo>
                    <a:pt x="43159" y="21192"/>
                  </a:lnTo>
                  <a:lnTo>
                    <a:pt x="43148" y="21147"/>
                  </a:lnTo>
                  <a:lnTo>
                    <a:pt x="43125" y="21113"/>
                  </a:lnTo>
                  <a:lnTo>
                    <a:pt x="43102" y="21079"/>
                  </a:lnTo>
                  <a:lnTo>
                    <a:pt x="43068" y="21044"/>
                  </a:lnTo>
                  <a:lnTo>
                    <a:pt x="43034" y="21022"/>
                  </a:lnTo>
                  <a:lnTo>
                    <a:pt x="42989" y="21010"/>
                  </a:lnTo>
                  <a:lnTo>
                    <a:pt x="42954" y="20999"/>
                  </a:lnTo>
                  <a:lnTo>
                    <a:pt x="42954" y="18644"/>
                  </a:lnTo>
                  <a:lnTo>
                    <a:pt x="43011" y="18621"/>
                  </a:lnTo>
                  <a:lnTo>
                    <a:pt x="43057" y="18587"/>
                  </a:lnTo>
                  <a:lnTo>
                    <a:pt x="43091" y="18542"/>
                  </a:lnTo>
                  <a:lnTo>
                    <a:pt x="43102" y="18474"/>
                  </a:lnTo>
                  <a:lnTo>
                    <a:pt x="43091" y="18405"/>
                  </a:lnTo>
                  <a:lnTo>
                    <a:pt x="45150" y="17222"/>
                  </a:lnTo>
                  <a:lnTo>
                    <a:pt x="45184" y="17256"/>
                  </a:lnTo>
                  <a:lnTo>
                    <a:pt x="45218" y="17279"/>
                  </a:lnTo>
                  <a:lnTo>
                    <a:pt x="45252" y="17291"/>
                  </a:lnTo>
                  <a:lnTo>
                    <a:pt x="45298" y="17302"/>
                  </a:lnTo>
                  <a:lnTo>
                    <a:pt x="45343" y="17291"/>
                  </a:lnTo>
                  <a:lnTo>
                    <a:pt x="45389" y="17279"/>
                  </a:lnTo>
                  <a:lnTo>
                    <a:pt x="45423" y="17256"/>
                  </a:lnTo>
                  <a:lnTo>
                    <a:pt x="45446" y="17222"/>
                  </a:lnTo>
                  <a:close/>
                  <a:moveTo>
                    <a:pt x="49825" y="17256"/>
                  </a:moveTo>
                  <a:lnTo>
                    <a:pt x="49859" y="17313"/>
                  </a:lnTo>
                  <a:lnTo>
                    <a:pt x="49916" y="17347"/>
                  </a:lnTo>
                  <a:lnTo>
                    <a:pt x="49973" y="17370"/>
                  </a:lnTo>
                  <a:lnTo>
                    <a:pt x="50041" y="17382"/>
                  </a:lnTo>
                  <a:lnTo>
                    <a:pt x="50110" y="17370"/>
                  </a:lnTo>
                  <a:lnTo>
                    <a:pt x="50166" y="17347"/>
                  </a:lnTo>
                  <a:lnTo>
                    <a:pt x="50223" y="17313"/>
                  </a:lnTo>
                  <a:lnTo>
                    <a:pt x="50257" y="17268"/>
                  </a:lnTo>
                  <a:lnTo>
                    <a:pt x="52214" y="18394"/>
                  </a:lnTo>
                  <a:lnTo>
                    <a:pt x="52203" y="18428"/>
                  </a:lnTo>
                  <a:lnTo>
                    <a:pt x="52191" y="18474"/>
                  </a:lnTo>
                  <a:lnTo>
                    <a:pt x="52203" y="18519"/>
                  </a:lnTo>
                  <a:lnTo>
                    <a:pt x="52214" y="18553"/>
                  </a:lnTo>
                  <a:lnTo>
                    <a:pt x="52225" y="18587"/>
                  </a:lnTo>
                  <a:lnTo>
                    <a:pt x="52248" y="18621"/>
                  </a:lnTo>
                  <a:lnTo>
                    <a:pt x="52282" y="18644"/>
                  </a:lnTo>
                  <a:lnTo>
                    <a:pt x="52316" y="18667"/>
                  </a:lnTo>
                  <a:lnTo>
                    <a:pt x="52351" y="18678"/>
                  </a:lnTo>
                  <a:lnTo>
                    <a:pt x="52385" y="18690"/>
                  </a:lnTo>
                  <a:lnTo>
                    <a:pt x="52385" y="21044"/>
                  </a:lnTo>
                  <a:lnTo>
                    <a:pt x="52316" y="21067"/>
                  </a:lnTo>
                  <a:lnTo>
                    <a:pt x="52271" y="21101"/>
                  </a:lnTo>
                  <a:lnTo>
                    <a:pt x="52237" y="21158"/>
                  </a:lnTo>
                  <a:lnTo>
                    <a:pt x="52225" y="21226"/>
                  </a:lnTo>
                  <a:lnTo>
                    <a:pt x="52237" y="21295"/>
                  </a:lnTo>
                  <a:lnTo>
                    <a:pt x="50201" y="22466"/>
                  </a:lnTo>
                  <a:lnTo>
                    <a:pt x="50166" y="22432"/>
                  </a:lnTo>
                  <a:lnTo>
                    <a:pt x="50132" y="22398"/>
                  </a:lnTo>
                  <a:lnTo>
                    <a:pt x="50087" y="22387"/>
                  </a:lnTo>
                  <a:lnTo>
                    <a:pt x="50041" y="22375"/>
                  </a:lnTo>
                  <a:lnTo>
                    <a:pt x="49996" y="22387"/>
                  </a:lnTo>
                  <a:lnTo>
                    <a:pt x="49950" y="22398"/>
                  </a:lnTo>
                  <a:lnTo>
                    <a:pt x="49905" y="22432"/>
                  </a:lnTo>
                  <a:lnTo>
                    <a:pt x="49882" y="22466"/>
                  </a:lnTo>
                  <a:lnTo>
                    <a:pt x="47857" y="21295"/>
                  </a:lnTo>
                  <a:lnTo>
                    <a:pt x="47869" y="21226"/>
                  </a:lnTo>
                  <a:lnTo>
                    <a:pt x="47869" y="21192"/>
                  </a:lnTo>
                  <a:lnTo>
                    <a:pt x="47857" y="21158"/>
                  </a:lnTo>
                  <a:lnTo>
                    <a:pt x="47823" y="21101"/>
                  </a:lnTo>
                  <a:lnTo>
                    <a:pt x="47766" y="21056"/>
                  </a:lnTo>
                  <a:lnTo>
                    <a:pt x="47732" y="21044"/>
                  </a:lnTo>
                  <a:lnTo>
                    <a:pt x="47687" y="21033"/>
                  </a:lnTo>
                  <a:lnTo>
                    <a:pt x="47687" y="18735"/>
                  </a:lnTo>
                  <a:lnTo>
                    <a:pt x="47744" y="18724"/>
                  </a:lnTo>
                  <a:lnTo>
                    <a:pt x="47789" y="18712"/>
                  </a:lnTo>
                  <a:lnTo>
                    <a:pt x="47823" y="18690"/>
                  </a:lnTo>
                  <a:lnTo>
                    <a:pt x="47869" y="18656"/>
                  </a:lnTo>
                  <a:lnTo>
                    <a:pt x="47891" y="18610"/>
                  </a:lnTo>
                  <a:lnTo>
                    <a:pt x="47914" y="18576"/>
                  </a:lnTo>
                  <a:lnTo>
                    <a:pt x="47926" y="18519"/>
                  </a:lnTo>
                  <a:lnTo>
                    <a:pt x="47937" y="18474"/>
                  </a:lnTo>
                  <a:lnTo>
                    <a:pt x="47926" y="18417"/>
                  </a:lnTo>
                  <a:lnTo>
                    <a:pt x="47914" y="18360"/>
                  </a:lnTo>
                  <a:lnTo>
                    <a:pt x="49825" y="17256"/>
                  </a:lnTo>
                  <a:close/>
                  <a:moveTo>
                    <a:pt x="59301" y="17256"/>
                  </a:moveTo>
                  <a:lnTo>
                    <a:pt x="59346" y="17313"/>
                  </a:lnTo>
                  <a:lnTo>
                    <a:pt x="59392" y="17347"/>
                  </a:lnTo>
                  <a:lnTo>
                    <a:pt x="59460" y="17370"/>
                  </a:lnTo>
                  <a:lnTo>
                    <a:pt x="59517" y="17382"/>
                  </a:lnTo>
                  <a:lnTo>
                    <a:pt x="59585" y="17370"/>
                  </a:lnTo>
                  <a:lnTo>
                    <a:pt x="59654" y="17347"/>
                  </a:lnTo>
                  <a:lnTo>
                    <a:pt x="59699" y="17313"/>
                  </a:lnTo>
                  <a:lnTo>
                    <a:pt x="59745" y="17268"/>
                  </a:lnTo>
                  <a:lnTo>
                    <a:pt x="61656" y="18371"/>
                  </a:lnTo>
                  <a:lnTo>
                    <a:pt x="61644" y="18417"/>
                  </a:lnTo>
                  <a:lnTo>
                    <a:pt x="61633" y="18474"/>
                  </a:lnTo>
                  <a:lnTo>
                    <a:pt x="61644" y="18519"/>
                  </a:lnTo>
                  <a:lnTo>
                    <a:pt x="61656" y="18565"/>
                  </a:lnTo>
                  <a:lnTo>
                    <a:pt x="61678" y="18610"/>
                  </a:lnTo>
                  <a:lnTo>
                    <a:pt x="61701" y="18644"/>
                  </a:lnTo>
                  <a:lnTo>
                    <a:pt x="61735" y="18678"/>
                  </a:lnTo>
                  <a:lnTo>
                    <a:pt x="61781" y="18701"/>
                  </a:lnTo>
                  <a:lnTo>
                    <a:pt x="61826" y="18712"/>
                  </a:lnTo>
                  <a:lnTo>
                    <a:pt x="61872" y="18724"/>
                  </a:lnTo>
                  <a:lnTo>
                    <a:pt x="61872" y="20999"/>
                  </a:lnTo>
                  <a:lnTo>
                    <a:pt x="61826" y="21010"/>
                  </a:lnTo>
                  <a:lnTo>
                    <a:pt x="61781" y="21022"/>
                  </a:lnTo>
                  <a:lnTo>
                    <a:pt x="61747" y="21044"/>
                  </a:lnTo>
                  <a:lnTo>
                    <a:pt x="61712" y="21067"/>
                  </a:lnTo>
                  <a:lnTo>
                    <a:pt x="61690" y="21101"/>
                  </a:lnTo>
                  <a:lnTo>
                    <a:pt x="61667" y="21147"/>
                  </a:lnTo>
                  <a:lnTo>
                    <a:pt x="61656" y="21181"/>
                  </a:lnTo>
                  <a:lnTo>
                    <a:pt x="61656" y="21226"/>
                  </a:lnTo>
                  <a:lnTo>
                    <a:pt x="61656" y="21272"/>
                  </a:lnTo>
                  <a:lnTo>
                    <a:pt x="61667" y="21317"/>
                  </a:lnTo>
                  <a:lnTo>
                    <a:pt x="59676" y="22466"/>
                  </a:lnTo>
                  <a:lnTo>
                    <a:pt x="59642" y="22432"/>
                  </a:lnTo>
                  <a:lnTo>
                    <a:pt x="59608" y="22409"/>
                  </a:lnTo>
                  <a:lnTo>
                    <a:pt x="59563" y="22398"/>
                  </a:lnTo>
                  <a:lnTo>
                    <a:pt x="59517" y="22387"/>
                  </a:lnTo>
                  <a:lnTo>
                    <a:pt x="59472" y="22398"/>
                  </a:lnTo>
                  <a:lnTo>
                    <a:pt x="59437" y="22409"/>
                  </a:lnTo>
                  <a:lnTo>
                    <a:pt x="59392" y="22432"/>
                  </a:lnTo>
                  <a:lnTo>
                    <a:pt x="59369" y="22466"/>
                  </a:lnTo>
                  <a:lnTo>
                    <a:pt x="57390" y="21329"/>
                  </a:lnTo>
                  <a:lnTo>
                    <a:pt x="57401" y="21283"/>
                  </a:lnTo>
                  <a:lnTo>
                    <a:pt x="57401" y="21226"/>
                  </a:lnTo>
                  <a:lnTo>
                    <a:pt x="57401" y="21181"/>
                  </a:lnTo>
                  <a:lnTo>
                    <a:pt x="57390" y="21135"/>
                  </a:lnTo>
                  <a:lnTo>
                    <a:pt x="57367" y="21101"/>
                  </a:lnTo>
                  <a:lnTo>
                    <a:pt x="57333" y="21056"/>
                  </a:lnTo>
                  <a:lnTo>
                    <a:pt x="57299" y="21033"/>
                  </a:lnTo>
                  <a:lnTo>
                    <a:pt x="57265" y="20999"/>
                  </a:lnTo>
                  <a:lnTo>
                    <a:pt x="57219" y="20988"/>
                  </a:lnTo>
                  <a:lnTo>
                    <a:pt x="57174" y="20976"/>
                  </a:lnTo>
                  <a:lnTo>
                    <a:pt x="57174" y="18735"/>
                  </a:lnTo>
                  <a:lnTo>
                    <a:pt x="57219" y="18724"/>
                  </a:lnTo>
                  <a:lnTo>
                    <a:pt x="57265" y="18712"/>
                  </a:lnTo>
                  <a:lnTo>
                    <a:pt x="57310" y="18678"/>
                  </a:lnTo>
                  <a:lnTo>
                    <a:pt x="57344" y="18656"/>
                  </a:lnTo>
                  <a:lnTo>
                    <a:pt x="57367" y="18610"/>
                  </a:lnTo>
                  <a:lnTo>
                    <a:pt x="57390" y="18576"/>
                  </a:lnTo>
                  <a:lnTo>
                    <a:pt x="57413" y="18519"/>
                  </a:lnTo>
                  <a:lnTo>
                    <a:pt x="57413" y="18474"/>
                  </a:lnTo>
                  <a:lnTo>
                    <a:pt x="57413" y="18417"/>
                  </a:lnTo>
                  <a:lnTo>
                    <a:pt x="57390" y="18360"/>
                  </a:lnTo>
                  <a:lnTo>
                    <a:pt x="59301" y="17256"/>
                  </a:lnTo>
                  <a:close/>
                  <a:moveTo>
                    <a:pt x="33604" y="21329"/>
                  </a:moveTo>
                  <a:lnTo>
                    <a:pt x="35651" y="22512"/>
                  </a:lnTo>
                  <a:lnTo>
                    <a:pt x="35640" y="22580"/>
                  </a:lnTo>
                  <a:lnTo>
                    <a:pt x="35651" y="22637"/>
                  </a:lnTo>
                  <a:lnTo>
                    <a:pt x="35686" y="22694"/>
                  </a:lnTo>
                  <a:lnTo>
                    <a:pt x="35731" y="22739"/>
                  </a:lnTo>
                  <a:lnTo>
                    <a:pt x="35788" y="22762"/>
                  </a:lnTo>
                  <a:lnTo>
                    <a:pt x="35788" y="25105"/>
                  </a:lnTo>
                  <a:lnTo>
                    <a:pt x="35754" y="25117"/>
                  </a:lnTo>
                  <a:lnTo>
                    <a:pt x="35720" y="25140"/>
                  </a:lnTo>
                  <a:lnTo>
                    <a:pt x="35686" y="25162"/>
                  </a:lnTo>
                  <a:lnTo>
                    <a:pt x="35651" y="25185"/>
                  </a:lnTo>
                  <a:lnTo>
                    <a:pt x="35629" y="25219"/>
                  </a:lnTo>
                  <a:lnTo>
                    <a:pt x="35606" y="25253"/>
                  </a:lnTo>
                  <a:lnTo>
                    <a:pt x="35595" y="25287"/>
                  </a:lnTo>
                  <a:lnTo>
                    <a:pt x="35595" y="25333"/>
                  </a:lnTo>
                  <a:lnTo>
                    <a:pt x="35595" y="25378"/>
                  </a:lnTo>
                  <a:lnTo>
                    <a:pt x="35606" y="25413"/>
                  </a:lnTo>
                  <a:lnTo>
                    <a:pt x="33661" y="26539"/>
                  </a:lnTo>
                  <a:lnTo>
                    <a:pt x="33615" y="26493"/>
                  </a:lnTo>
                  <a:lnTo>
                    <a:pt x="33570" y="26459"/>
                  </a:lnTo>
                  <a:lnTo>
                    <a:pt x="33513" y="26436"/>
                  </a:lnTo>
                  <a:lnTo>
                    <a:pt x="33388" y="26436"/>
                  </a:lnTo>
                  <a:lnTo>
                    <a:pt x="33331" y="26459"/>
                  </a:lnTo>
                  <a:lnTo>
                    <a:pt x="33285" y="26493"/>
                  </a:lnTo>
                  <a:lnTo>
                    <a:pt x="33240" y="26550"/>
                  </a:lnTo>
                  <a:lnTo>
                    <a:pt x="31283" y="25413"/>
                  </a:lnTo>
                  <a:lnTo>
                    <a:pt x="31295" y="25378"/>
                  </a:lnTo>
                  <a:lnTo>
                    <a:pt x="31295" y="25333"/>
                  </a:lnTo>
                  <a:lnTo>
                    <a:pt x="31295" y="25299"/>
                  </a:lnTo>
                  <a:lnTo>
                    <a:pt x="31283" y="25253"/>
                  </a:lnTo>
                  <a:lnTo>
                    <a:pt x="31261" y="25219"/>
                  </a:lnTo>
                  <a:lnTo>
                    <a:pt x="31238" y="25185"/>
                  </a:lnTo>
                  <a:lnTo>
                    <a:pt x="31215" y="25162"/>
                  </a:lnTo>
                  <a:lnTo>
                    <a:pt x="31181" y="25140"/>
                  </a:lnTo>
                  <a:lnTo>
                    <a:pt x="31135" y="25128"/>
                  </a:lnTo>
                  <a:lnTo>
                    <a:pt x="31101" y="25117"/>
                  </a:lnTo>
                  <a:lnTo>
                    <a:pt x="31101" y="22796"/>
                  </a:lnTo>
                  <a:lnTo>
                    <a:pt x="31135" y="22785"/>
                  </a:lnTo>
                  <a:lnTo>
                    <a:pt x="31181" y="22774"/>
                  </a:lnTo>
                  <a:lnTo>
                    <a:pt x="31215" y="22751"/>
                  </a:lnTo>
                  <a:lnTo>
                    <a:pt x="31238" y="22728"/>
                  </a:lnTo>
                  <a:lnTo>
                    <a:pt x="31261" y="22694"/>
                  </a:lnTo>
                  <a:lnTo>
                    <a:pt x="31283" y="22660"/>
                  </a:lnTo>
                  <a:lnTo>
                    <a:pt x="31295" y="22614"/>
                  </a:lnTo>
                  <a:lnTo>
                    <a:pt x="31295" y="22580"/>
                  </a:lnTo>
                  <a:lnTo>
                    <a:pt x="31295" y="22535"/>
                  </a:lnTo>
                  <a:lnTo>
                    <a:pt x="31283" y="22489"/>
                  </a:lnTo>
                  <a:lnTo>
                    <a:pt x="33297" y="21329"/>
                  </a:lnTo>
                  <a:lnTo>
                    <a:pt x="33320" y="21363"/>
                  </a:lnTo>
                  <a:lnTo>
                    <a:pt x="33365" y="21397"/>
                  </a:lnTo>
                  <a:lnTo>
                    <a:pt x="33399" y="21408"/>
                  </a:lnTo>
                  <a:lnTo>
                    <a:pt x="33456" y="21420"/>
                  </a:lnTo>
                  <a:lnTo>
                    <a:pt x="33502" y="21408"/>
                  </a:lnTo>
                  <a:lnTo>
                    <a:pt x="33536" y="21397"/>
                  </a:lnTo>
                  <a:lnTo>
                    <a:pt x="33581" y="21363"/>
                  </a:lnTo>
                  <a:lnTo>
                    <a:pt x="33604" y="21329"/>
                  </a:lnTo>
                  <a:close/>
                  <a:moveTo>
                    <a:pt x="52567" y="21329"/>
                  </a:moveTo>
                  <a:lnTo>
                    <a:pt x="54580" y="22500"/>
                  </a:lnTo>
                  <a:lnTo>
                    <a:pt x="54569" y="22535"/>
                  </a:lnTo>
                  <a:lnTo>
                    <a:pt x="54569" y="22580"/>
                  </a:lnTo>
                  <a:lnTo>
                    <a:pt x="54569" y="22614"/>
                  </a:lnTo>
                  <a:lnTo>
                    <a:pt x="54580" y="22660"/>
                  </a:lnTo>
                  <a:lnTo>
                    <a:pt x="54603" y="22694"/>
                  </a:lnTo>
                  <a:lnTo>
                    <a:pt x="54626" y="22717"/>
                  </a:lnTo>
                  <a:lnTo>
                    <a:pt x="54648" y="22751"/>
                  </a:lnTo>
                  <a:lnTo>
                    <a:pt x="54682" y="22774"/>
                  </a:lnTo>
                  <a:lnTo>
                    <a:pt x="54717" y="22785"/>
                  </a:lnTo>
                  <a:lnTo>
                    <a:pt x="54762" y="22796"/>
                  </a:lnTo>
                  <a:lnTo>
                    <a:pt x="54762" y="25105"/>
                  </a:lnTo>
                  <a:lnTo>
                    <a:pt x="54717" y="25117"/>
                  </a:lnTo>
                  <a:lnTo>
                    <a:pt x="54682" y="25140"/>
                  </a:lnTo>
                  <a:lnTo>
                    <a:pt x="54637" y="25151"/>
                  </a:lnTo>
                  <a:lnTo>
                    <a:pt x="54614" y="25185"/>
                  </a:lnTo>
                  <a:lnTo>
                    <a:pt x="54591" y="25219"/>
                  </a:lnTo>
                  <a:lnTo>
                    <a:pt x="54569" y="25253"/>
                  </a:lnTo>
                  <a:lnTo>
                    <a:pt x="54557" y="25287"/>
                  </a:lnTo>
                  <a:lnTo>
                    <a:pt x="54557" y="25333"/>
                  </a:lnTo>
                  <a:lnTo>
                    <a:pt x="54557" y="25378"/>
                  </a:lnTo>
                  <a:lnTo>
                    <a:pt x="54569" y="25413"/>
                  </a:lnTo>
                  <a:lnTo>
                    <a:pt x="52612" y="26539"/>
                  </a:lnTo>
                  <a:lnTo>
                    <a:pt x="52578" y="26505"/>
                  </a:lnTo>
                  <a:lnTo>
                    <a:pt x="52533" y="26471"/>
                  </a:lnTo>
                  <a:lnTo>
                    <a:pt x="52476" y="26448"/>
                  </a:lnTo>
                  <a:lnTo>
                    <a:pt x="52407" y="26436"/>
                  </a:lnTo>
                  <a:lnTo>
                    <a:pt x="52351" y="26448"/>
                  </a:lnTo>
                  <a:lnTo>
                    <a:pt x="52294" y="26471"/>
                  </a:lnTo>
                  <a:lnTo>
                    <a:pt x="52248" y="26505"/>
                  </a:lnTo>
                  <a:lnTo>
                    <a:pt x="52203" y="26550"/>
                  </a:lnTo>
                  <a:lnTo>
                    <a:pt x="50257" y="25424"/>
                  </a:lnTo>
                  <a:lnTo>
                    <a:pt x="50280" y="25378"/>
                  </a:lnTo>
                  <a:lnTo>
                    <a:pt x="50280" y="25333"/>
                  </a:lnTo>
                  <a:lnTo>
                    <a:pt x="50280" y="25287"/>
                  </a:lnTo>
                  <a:lnTo>
                    <a:pt x="50257" y="25242"/>
                  </a:lnTo>
                  <a:lnTo>
                    <a:pt x="50246" y="25208"/>
                  </a:lnTo>
                  <a:lnTo>
                    <a:pt x="50212" y="25174"/>
                  </a:lnTo>
                  <a:lnTo>
                    <a:pt x="50189" y="25151"/>
                  </a:lnTo>
                  <a:lnTo>
                    <a:pt x="50144" y="25128"/>
                  </a:lnTo>
                  <a:lnTo>
                    <a:pt x="50110" y="25105"/>
                  </a:lnTo>
                  <a:lnTo>
                    <a:pt x="50064" y="25094"/>
                  </a:lnTo>
                  <a:lnTo>
                    <a:pt x="50064" y="22774"/>
                  </a:lnTo>
                  <a:lnTo>
                    <a:pt x="50098" y="22762"/>
                  </a:lnTo>
                  <a:lnTo>
                    <a:pt x="50132" y="22751"/>
                  </a:lnTo>
                  <a:lnTo>
                    <a:pt x="50189" y="22717"/>
                  </a:lnTo>
                  <a:lnTo>
                    <a:pt x="50223" y="22648"/>
                  </a:lnTo>
                  <a:lnTo>
                    <a:pt x="50235" y="22614"/>
                  </a:lnTo>
                  <a:lnTo>
                    <a:pt x="50246" y="22580"/>
                  </a:lnTo>
                  <a:lnTo>
                    <a:pt x="50235" y="22535"/>
                  </a:lnTo>
                  <a:lnTo>
                    <a:pt x="50223" y="22500"/>
                  </a:lnTo>
                  <a:lnTo>
                    <a:pt x="52248" y="21329"/>
                  </a:lnTo>
                  <a:lnTo>
                    <a:pt x="52282" y="21363"/>
                  </a:lnTo>
                  <a:lnTo>
                    <a:pt x="52316" y="21397"/>
                  </a:lnTo>
                  <a:lnTo>
                    <a:pt x="52362" y="21408"/>
                  </a:lnTo>
                  <a:lnTo>
                    <a:pt x="52407" y="21420"/>
                  </a:lnTo>
                  <a:lnTo>
                    <a:pt x="52464" y="21408"/>
                  </a:lnTo>
                  <a:lnTo>
                    <a:pt x="52498" y="21397"/>
                  </a:lnTo>
                  <a:lnTo>
                    <a:pt x="52544" y="21374"/>
                  </a:lnTo>
                  <a:lnTo>
                    <a:pt x="52567" y="21329"/>
                  </a:lnTo>
                  <a:close/>
                  <a:moveTo>
                    <a:pt x="43125" y="21352"/>
                  </a:moveTo>
                  <a:lnTo>
                    <a:pt x="45116" y="22500"/>
                  </a:lnTo>
                  <a:lnTo>
                    <a:pt x="45104" y="22535"/>
                  </a:lnTo>
                  <a:lnTo>
                    <a:pt x="45093" y="22580"/>
                  </a:lnTo>
                  <a:lnTo>
                    <a:pt x="45104" y="22614"/>
                  </a:lnTo>
                  <a:lnTo>
                    <a:pt x="45116" y="22648"/>
                  </a:lnTo>
                  <a:lnTo>
                    <a:pt x="45150" y="22717"/>
                  </a:lnTo>
                  <a:lnTo>
                    <a:pt x="45207" y="22762"/>
                  </a:lnTo>
                  <a:lnTo>
                    <a:pt x="45275" y="22774"/>
                  </a:lnTo>
                  <a:lnTo>
                    <a:pt x="45275" y="25140"/>
                  </a:lnTo>
                  <a:lnTo>
                    <a:pt x="45207" y="25162"/>
                  </a:lnTo>
                  <a:lnTo>
                    <a:pt x="45150" y="25196"/>
                  </a:lnTo>
                  <a:lnTo>
                    <a:pt x="45116" y="25265"/>
                  </a:lnTo>
                  <a:lnTo>
                    <a:pt x="45104" y="25299"/>
                  </a:lnTo>
                  <a:lnTo>
                    <a:pt x="45104" y="25333"/>
                  </a:lnTo>
                  <a:lnTo>
                    <a:pt x="45116" y="25401"/>
                  </a:lnTo>
                  <a:lnTo>
                    <a:pt x="43114" y="26562"/>
                  </a:lnTo>
                  <a:lnTo>
                    <a:pt x="43080" y="26516"/>
                  </a:lnTo>
                  <a:lnTo>
                    <a:pt x="43034" y="26493"/>
                  </a:lnTo>
                  <a:lnTo>
                    <a:pt x="42989" y="26471"/>
                  </a:lnTo>
                  <a:lnTo>
                    <a:pt x="42875" y="26471"/>
                  </a:lnTo>
                  <a:lnTo>
                    <a:pt x="42829" y="26493"/>
                  </a:lnTo>
                  <a:lnTo>
                    <a:pt x="42784" y="26516"/>
                  </a:lnTo>
                  <a:lnTo>
                    <a:pt x="42750" y="26562"/>
                  </a:lnTo>
                  <a:lnTo>
                    <a:pt x="40748" y="25401"/>
                  </a:lnTo>
                  <a:lnTo>
                    <a:pt x="40759" y="25367"/>
                  </a:lnTo>
                  <a:lnTo>
                    <a:pt x="40759" y="25333"/>
                  </a:lnTo>
                  <a:lnTo>
                    <a:pt x="40759" y="25299"/>
                  </a:lnTo>
                  <a:lnTo>
                    <a:pt x="40748" y="25265"/>
                  </a:lnTo>
                  <a:lnTo>
                    <a:pt x="40714" y="25196"/>
                  </a:lnTo>
                  <a:lnTo>
                    <a:pt x="40657" y="25151"/>
                  </a:lnTo>
                  <a:lnTo>
                    <a:pt x="40611" y="25140"/>
                  </a:lnTo>
                  <a:lnTo>
                    <a:pt x="40577" y="25140"/>
                  </a:lnTo>
                  <a:lnTo>
                    <a:pt x="40577" y="22751"/>
                  </a:lnTo>
                  <a:lnTo>
                    <a:pt x="40645" y="22728"/>
                  </a:lnTo>
                  <a:lnTo>
                    <a:pt x="40691" y="22694"/>
                  </a:lnTo>
                  <a:lnTo>
                    <a:pt x="40725" y="22637"/>
                  </a:lnTo>
                  <a:lnTo>
                    <a:pt x="40736" y="22580"/>
                  </a:lnTo>
                  <a:lnTo>
                    <a:pt x="40725" y="22512"/>
                  </a:lnTo>
                  <a:lnTo>
                    <a:pt x="42738" y="21352"/>
                  </a:lnTo>
                  <a:lnTo>
                    <a:pt x="42772" y="21397"/>
                  </a:lnTo>
                  <a:lnTo>
                    <a:pt x="42818" y="21431"/>
                  </a:lnTo>
                  <a:lnTo>
                    <a:pt x="42875" y="21454"/>
                  </a:lnTo>
                  <a:lnTo>
                    <a:pt x="42932" y="21465"/>
                  </a:lnTo>
                  <a:lnTo>
                    <a:pt x="42989" y="21454"/>
                  </a:lnTo>
                  <a:lnTo>
                    <a:pt x="43045" y="21431"/>
                  </a:lnTo>
                  <a:lnTo>
                    <a:pt x="43091" y="21397"/>
                  </a:lnTo>
                  <a:lnTo>
                    <a:pt x="43125" y="21352"/>
                  </a:lnTo>
                  <a:close/>
                  <a:moveTo>
                    <a:pt x="38029" y="21329"/>
                  </a:moveTo>
                  <a:lnTo>
                    <a:pt x="38063" y="21363"/>
                  </a:lnTo>
                  <a:lnTo>
                    <a:pt x="38097" y="21397"/>
                  </a:lnTo>
                  <a:lnTo>
                    <a:pt x="38143" y="21420"/>
                  </a:lnTo>
                  <a:lnTo>
                    <a:pt x="38245" y="21420"/>
                  </a:lnTo>
                  <a:lnTo>
                    <a:pt x="38279" y="21397"/>
                  </a:lnTo>
                  <a:lnTo>
                    <a:pt x="38325" y="21374"/>
                  </a:lnTo>
                  <a:lnTo>
                    <a:pt x="38347" y="21340"/>
                  </a:lnTo>
                  <a:lnTo>
                    <a:pt x="40395" y="22523"/>
                  </a:lnTo>
                  <a:lnTo>
                    <a:pt x="40384" y="22580"/>
                  </a:lnTo>
                  <a:lnTo>
                    <a:pt x="40395" y="22637"/>
                  </a:lnTo>
                  <a:lnTo>
                    <a:pt x="40429" y="22694"/>
                  </a:lnTo>
                  <a:lnTo>
                    <a:pt x="40475" y="22728"/>
                  </a:lnTo>
                  <a:lnTo>
                    <a:pt x="40532" y="22751"/>
                  </a:lnTo>
                  <a:lnTo>
                    <a:pt x="40532" y="25140"/>
                  </a:lnTo>
                  <a:lnTo>
                    <a:pt x="40463" y="25162"/>
                  </a:lnTo>
                  <a:lnTo>
                    <a:pt x="40406" y="25208"/>
                  </a:lnTo>
                  <a:lnTo>
                    <a:pt x="40372" y="25265"/>
                  </a:lnTo>
                  <a:lnTo>
                    <a:pt x="40361" y="25299"/>
                  </a:lnTo>
                  <a:lnTo>
                    <a:pt x="40361" y="25333"/>
                  </a:lnTo>
                  <a:lnTo>
                    <a:pt x="40372" y="25401"/>
                  </a:lnTo>
                  <a:lnTo>
                    <a:pt x="38325" y="26584"/>
                  </a:lnTo>
                  <a:lnTo>
                    <a:pt x="38302" y="26562"/>
                  </a:lnTo>
                  <a:lnTo>
                    <a:pt x="38268" y="26539"/>
                  </a:lnTo>
                  <a:lnTo>
                    <a:pt x="38234" y="26527"/>
                  </a:lnTo>
                  <a:lnTo>
                    <a:pt x="38188" y="26516"/>
                  </a:lnTo>
                  <a:lnTo>
                    <a:pt x="38154" y="26527"/>
                  </a:lnTo>
                  <a:lnTo>
                    <a:pt x="38120" y="26539"/>
                  </a:lnTo>
                  <a:lnTo>
                    <a:pt x="38086" y="26562"/>
                  </a:lnTo>
                  <a:lnTo>
                    <a:pt x="38052" y="26584"/>
                  </a:lnTo>
                  <a:lnTo>
                    <a:pt x="36027" y="25424"/>
                  </a:lnTo>
                  <a:lnTo>
                    <a:pt x="36050" y="25378"/>
                  </a:lnTo>
                  <a:lnTo>
                    <a:pt x="36050" y="25333"/>
                  </a:lnTo>
                  <a:lnTo>
                    <a:pt x="36050" y="25287"/>
                  </a:lnTo>
                  <a:lnTo>
                    <a:pt x="36038" y="25253"/>
                  </a:lnTo>
                  <a:lnTo>
                    <a:pt x="36015" y="25208"/>
                  </a:lnTo>
                  <a:lnTo>
                    <a:pt x="35993" y="25185"/>
                  </a:lnTo>
                  <a:lnTo>
                    <a:pt x="35959" y="25151"/>
                  </a:lnTo>
                  <a:lnTo>
                    <a:pt x="35924" y="25128"/>
                  </a:lnTo>
                  <a:lnTo>
                    <a:pt x="35879" y="25117"/>
                  </a:lnTo>
                  <a:lnTo>
                    <a:pt x="35833" y="25105"/>
                  </a:lnTo>
                  <a:lnTo>
                    <a:pt x="35833" y="22762"/>
                  </a:lnTo>
                  <a:lnTo>
                    <a:pt x="35902" y="22739"/>
                  </a:lnTo>
                  <a:lnTo>
                    <a:pt x="35959" y="22705"/>
                  </a:lnTo>
                  <a:lnTo>
                    <a:pt x="35993" y="22648"/>
                  </a:lnTo>
                  <a:lnTo>
                    <a:pt x="36004" y="22580"/>
                  </a:lnTo>
                  <a:lnTo>
                    <a:pt x="36004" y="22546"/>
                  </a:lnTo>
                  <a:lnTo>
                    <a:pt x="35993" y="22512"/>
                  </a:lnTo>
                  <a:lnTo>
                    <a:pt x="38029" y="21329"/>
                  </a:lnTo>
                  <a:close/>
                  <a:moveTo>
                    <a:pt x="47835" y="21340"/>
                  </a:moveTo>
                  <a:lnTo>
                    <a:pt x="49859" y="22500"/>
                  </a:lnTo>
                  <a:lnTo>
                    <a:pt x="49848" y="22535"/>
                  </a:lnTo>
                  <a:lnTo>
                    <a:pt x="49848" y="22580"/>
                  </a:lnTo>
                  <a:lnTo>
                    <a:pt x="49848" y="22614"/>
                  </a:lnTo>
                  <a:lnTo>
                    <a:pt x="49859" y="22648"/>
                  </a:lnTo>
                  <a:lnTo>
                    <a:pt x="49893" y="22705"/>
                  </a:lnTo>
                  <a:lnTo>
                    <a:pt x="49950" y="22751"/>
                  </a:lnTo>
                  <a:lnTo>
                    <a:pt x="50019" y="22774"/>
                  </a:lnTo>
                  <a:lnTo>
                    <a:pt x="50019" y="25094"/>
                  </a:lnTo>
                  <a:lnTo>
                    <a:pt x="49973" y="25105"/>
                  </a:lnTo>
                  <a:lnTo>
                    <a:pt x="49928" y="25128"/>
                  </a:lnTo>
                  <a:lnTo>
                    <a:pt x="49893" y="25151"/>
                  </a:lnTo>
                  <a:lnTo>
                    <a:pt x="49859" y="25174"/>
                  </a:lnTo>
                  <a:lnTo>
                    <a:pt x="49837" y="25208"/>
                  </a:lnTo>
                  <a:lnTo>
                    <a:pt x="49825" y="25253"/>
                  </a:lnTo>
                  <a:lnTo>
                    <a:pt x="49802" y="25287"/>
                  </a:lnTo>
                  <a:lnTo>
                    <a:pt x="49802" y="25333"/>
                  </a:lnTo>
                  <a:lnTo>
                    <a:pt x="49802" y="25378"/>
                  </a:lnTo>
                  <a:lnTo>
                    <a:pt x="49825" y="25424"/>
                  </a:lnTo>
                  <a:lnTo>
                    <a:pt x="47812" y="26573"/>
                  </a:lnTo>
                  <a:lnTo>
                    <a:pt x="47789" y="26550"/>
                  </a:lnTo>
                  <a:lnTo>
                    <a:pt x="47755" y="26527"/>
                  </a:lnTo>
                  <a:lnTo>
                    <a:pt x="47709" y="26505"/>
                  </a:lnTo>
                  <a:lnTo>
                    <a:pt x="47630" y="26505"/>
                  </a:lnTo>
                  <a:lnTo>
                    <a:pt x="47584" y="26527"/>
                  </a:lnTo>
                  <a:lnTo>
                    <a:pt x="47550" y="26550"/>
                  </a:lnTo>
                  <a:lnTo>
                    <a:pt x="47527" y="26584"/>
                  </a:lnTo>
                  <a:lnTo>
                    <a:pt x="45491" y="25401"/>
                  </a:lnTo>
                  <a:lnTo>
                    <a:pt x="45503" y="25367"/>
                  </a:lnTo>
                  <a:lnTo>
                    <a:pt x="45503" y="25333"/>
                  </a:lnTo>
                  <a:lnTo>
                    <a:pt x="45503" y="25299"/>
                  </a:lnTo>
                  <a:lnTo>
                    <a:pt x="45491" y="25265"/>
                  </a:lnTo>
                  <a:lnTo>
                    <a:pt x="45446" y="25196"/>
                  </a:lnTo>
                  <a:lnTo>
                    <a:pt x="45389" y="25151"/>
                  </a:lnTo>
                  <a:lnTo>
                    <a:pt x="45355" y="25140"/>
                  </a:lnTo>
                  <a:lnTo>
                    <a:pt x="45321" y="25140"/>
                  </a:lnTo>
                  <a:lnTo>
                    <a:pt x="45321" y="22785"/>
                  </a:lnTo>
                  <a:lnTo>
                    <a:pt x="45355" y="22774"/>
                  </a:lnTo>
                  <a:lnTo>
                    <a:pt x="45389" y="22762"/>
                  </a:lnTo>
                  <a:lnTo>
                    <a:pt x="45457" y="22717"/>
                  </a:lnTo>
                  <a:lnTo>
                    <a:pt x="45480" y="22683"/>
                  </a:lnTo>
                  <a:lnTo>
                    <a:pt x="45491" y="22648"/>
                  </a:lnTo>
                  <a:lnTo>
                    <a:pt x="45503" y="22614"/>
                  </a:lnTo>
                  <a:lnTo>
                    <a:pt x="45503" y="22580"/>
                  </a:lnTo>
                  <a:lnTo>
                    <a:pt x="45503" y="22535"/>
                  </a:lnTo>
                  <a:lnTo>
                    <a:pt x="45491" y="22500"/>
                  </a:lnTo>
                  <a:lnTo>
                    <a:pt x="47505" y="21340"/>
                  </a:lnTo>
                  <a:lnTo>
                    <a:pt x="47539" y="21374"/>
                  </a:lnTo>
                  <a:lnTo>
                    <a:pt x="47573" y="21408"/>
                  </a:lnTo>
                  <a:lnTo>
                    <a:pt x="47618" y="21420"/>
                  </a:lnTo>
                  <a:lnTo>
                    <a:pt x="47675" y="21431"/>
                  </a:lnTo>
                  <a:lnTo>
                    <a:pt x="47721" y="21420"/>
                  </a:lnTo>
                  <a:lnTo>
                    <a:pt x="47766" y="21408"/>
                  </a:lnTo>
                  <a:lnTo>
                    <a:pt x="47812" y="21374"/>
                  </a:lnTo>
                  <a:lnTo>
                    <a:pt x="47835" y="21340"/>
                  </a:lnTo>
                  <a:close/>
                  <a:moveTo>
                    <a:pt x="30897" y="25447"/>
                  </a:moveTo>
                  <a:lnTo>
                    <a:pt x="30931" y="25492"/>
                  </a:lnTo>
                  <a:lnTo>
                    <a:pt x="30976" y="25526"/>
                  </a:lnTo>
                  <a:lnTo>
                    <a:pt x="31022" y="25549"/>
                  </a:lnTo>
                  <a:lnTo>
                    <a:pt x="31135" y="25549"/>
                  </a:lnTo>
                  <a:lnTo>
                    <a:pt x="31181" y="25526"/>
                  </a:lnTo>
                  <a:lnTo>
                    <a:pt x="31226" y="25492"/>
                  </a:lnTo>
                  <a:lnTo>
                    <a:pt x="31261" y="25458"/>
                  </a:lnTo>
                  <a:lnTo>
                    <a:pt x="33217" y="26584"/>
                  </a:lnTo>
                  <a:lnTo>
                    <a:pt x="33206" y="26630"/>
                  </a:lnTo>
                  <a:lnTo>
                    <a:pt x="33194" y="26687"/>
                  </a:lnTo>
                  <a:lnTo>
                    <a:pt x="33206" y="26732"/>
                  </a:lnTo>
                  <a:lnTo>
                    <a:pt x="33217" y="26778"/>
                  </a:lnTo>
                  <a:lnTo>
                    <a:pt x="33240" y="26812"/>
                  </a:lnTo>
                  <a:lnTo>
                    <a:pt x="33263" y="26857"/>
                  </a:lnTo>
                  <a:lnTo>
                    <a:pt x="33297" y="26880"/>
                  </a:lnTo>
                  <a:lnTo>
                    <a:pt x="33331" y="26903"/>
                  </a:lnTo>
                  <a:lnTo>
                    <a:pt x="33376" y="26926"/>
                  </a:lnTo>
                  <a:lnTo>
                    <a:pt x="33422" y="26937"/>
                  </a:lnTo>
                  <a:lnTo>
                    <a:pt x="33422" y="29201"/>
                  </a:lnTo>
                  <a:lnTo>
                    <a:pt x="33376" y="29212"/>
                  </a:lnTo>
                  <a:lnTo>
                    <a:pt x="33342" y="29223"/>
                  </a:lnTo>
                  <a:lnTo>
                    <a:pt x="33297" y="29246"/>
                  </a:lnTo>
                  <a:lnTo>
                    <a:pt x="33274" y="29280"/>
                  </a:lnTo>
                  <a:lnTo>
                    <a:pt x="33240" y="29314"/>
                  </a:lnTo>
                  <a:lnTo>
                    <a:pt x="33228" y="29348"/>
                  </a:lnTo>
                  <a:lnTo>
                    <a:pt x="33206" y="29394"/>
                  </a:lnTo>
                  <a:lnTo>
                    <a:pt x="33206" y="29439"/>
                  </a:lnTo>
                  <a:lnTo>
                    <a:pt x="33206" y="29485"/>
                  </a:lnTo>
                  <a:lnTo>
                    <a:pt x="33228" y="29530"/>
                  </a:lnTo>
                  <a:lnTo>
                    <a:pt x="31306" y="30634"/>
                  </a:lnTo>
                  <a:lnTo>
                    <a:pt x="31261" y="30588"/>
                  </a:lnTo>
                  <a:lnTo>
                    <a:pt x="31215" y="30554"/>
                  </a:lnTo>
                  <a:lnTo>
                    <a:pt x="31147" y="30532"/>
                  </a:lnTo>
                  <a:lnTo>
                    <a:pt x="31079" y="30520"/>
                  </a:lnTo>
                  <a:lnTo>
                    <a:pt x="31010" y="30532"/>
                  </a:lnTo>
                  <a:lnTo>
                    <a:pt x="30953" y="30554"/>
                  </a:lnTo>
                  <a:lnTo>
                    <a:pt x="30897" y="30588"/>
                  </a:lnTo>
                  <a:lnTo>
                    <a:pt x="30851" y="30645"/>
                  </a:lnTo>
                  <a:lnTo>
                    <a:pt x="28894" y="29508"/>
                  </a:lnTo>
                  <a:lnTo>
                    <a:pt x="28906" y="29439"/>
                  </a:lnTo>
                  <a:lnTo>
                    <a:pt x="28894" y="29405"/>
                  </a:lnTo>
                  <a:lnTo>
                    <a:pt x="28883" y="29371"/>
                  </a:lnTo>
                  <a:lnTo>
                    <a:pt x="28849" y="29314"/>
                  </a:lnTo>
                  <a:lnTo>
                    <a:pt x="28792" y="29269"/>
                  </a:lnTo>
                  <a:lnTo>
                    <a:pt x="28758" y="29257"/>
                  </a:lnTo>
                  <a:lnTo>
                    <a:pt x="28724" y="29257"/>
                  </a:lnTo>
                  <a:lnTo>
                    <a:pt x="28724" y="26937"/>
                  </a:lnTo>
                  <a:lnTo>
                    <a:pt x="28781" y="26926"/>
                  </a:lnTo>
                  <a:lnTo>
                    <a:pt x="28826" y="26914"/>
                  </a:lnTo>
                  <a:lnTo>
                    <a:pt x="28860" y="26891"/>
                  </a:lnTo>
                  <a:lnTo>
                    <a:pt x="28894" y="26857"/>
                  </a:lnTo>
                  <a:lnTo>
                    <a:pt x="28929" y="26823"/>
                  </a:lnTo>
                  <a:lnTo>
                    <a:pt x="28951" y="26778"/>
                  </a:lnTo>
                  <a:lnTo>
                    <a:pt x="28963" y="26732"/>
                  </a:lnTo>
                  <a:lnTo>
                    <a:pt x="28963" y="26687"/>
                  </a:lnTo>
                  <a:lnTo>
                    <a:pt x="28963" y="26630"/>
                  </a:lnTo>
                  <a:lnTo>
                    <a:pt x="28940" y="26573"/>
                  </a:lnTo>
                  <a:lnTo>
                    <a:pt x="30897" y="25447"/>
                  </a:lnTo>
                  <a:close/>
                  <a:moveTo>
                    <a:pt x="45468" y="25447"/>
                  </a:moveTo>
                  <a:lnTo>
                    <a:pt x="47505" y="26618"/>
                  </a:lnTo>
                  <a:lnTo>
                    <a:pt x="47493" y="26687"/>
                  </a:lnTo>
                  <a:lnTo>
                    <a:pt x="47505" y="26744"/>
                  </a:lnTo>
                  <a:lnTo>
                    <a:pt x="47539" y="26800"/>
                  </a:lnTo>
                  <a:lnTo>
                    <a:pt x="47584" y="26835"/>
                  </a:lnTo>
                  <a:lnTo>
                    <a:pt x="47641" y="26857"/>
                  </a:lnTo>
                  <a:lnTo>
                    <a:pt x="47641" y="29246"/>
                  </a:lnTo>
                  <a:lnTo>
                    <a:pt x="47573" y="29269"/>
                  </a:lnTo>
                  <a:lnTo>
                    <a:pt x="47516" y="29303"/>
                  </a:lnTo>
                  <a:lnTo>
                    <a:pt x="47482" y="29371"/>
                  </a:lnTo>
                  <a:lnTo>
                    <a:pt x="47470" y="29405"/>
                  </a:lnTo>
                  <a:lnTo>
                    <a:pt x="47470" y="29439"/>
                  </a:lnTo>
                  <a:lnTo>
                    <a:pt x="47482" y="29508"/>
                  </a:lnTo>
                  <a:lnTo>
                    <a:pt x="45491" y="30657"/>
                  </a:lnTo>
                  <a:lnTo>
                    <a:pt x="45457" y="30623"/>
                  </a:lnTo>
                  <a:lnTo>
                    <a:pt x="45412" y="30588"/>
                  </a:lnTo>
                  <a:lnTo>
                    <a:pt x="45355" y="30566"/>
                  </a:lnTo>
                  <a:lnTo>
                    <a:pt x="45298" y="30554"/>
                  </a:lnTo>
                  <a:lnTo>
                    <a:pt x="45241" y="30566"/>
                  </a:lnTo>
                  <a:lnTo>
                    <a:pt x="45195" y="30588"/>
                  </a:lnTo>
                  <a:lnTo>
                    <a:pt x="45150" y="30623"/>
                  </a:lnTo>
                  <a:lnTo>
                    <a:pt x="45116" y="30657"/>
                  </a:lnTo>
                  <a:lnTo>
                    <a:pt x="43125" y="29519"/>
                  </a:lnTo>
                  <a:lnTo>
                    <a:pt x="43136" y="29485"/>
                  </a:lnTo>
                  <a:lnTo>
                    <a:pt x="43148" y="29439"/>
                  </a:lnTo>
                  <a:lnTo>
                    <a:pt x="43136" y="29405"/>
                  </a:lnTo>
                  <a:lnTo>
                    <a:pt x="43125" y="29360"/>
                  </a:lnTo>
                  <a:lnTo>
                    <a:pt x="43114" y="29326"/>
                  </a:lnTo>
                  <a:lnTo>
                    <a:pt x="43091" y="29292"/>
                  </a:lnTo>
                  <a:lnTo>
                    <a:pt x="43057" y="29269"/>
                  </a:lnTo>
                  <a:lnTo>
                    <a:pt x="43023" y="29246"/>
                  </a:lnTo>
                  <a:lnTo>
                    <a:pt x="42989" y="29235"/>
                  </a:lnTo>
                  <a:lnTo>
                    <a:pt x="42954" y="29235"/>
                  </a:lnTo>
                  <a:lnTo>
                    <a:pt x="42954" y="26903"/>
                  </a:lnTo>
                  <a:lnTo>
                    <a:pt x="42989" y="26891"/>
                  </a:lnTo>
                  <a:lnTo>
                    <a:pt x="43034" y="26880"/>
                  </a:lnTo>
                  <a:lnTo>
                    <a:pt x="43068" y="26857"/>
                  </a:lnTo>
                  <a:lnTo>
                    <a:pt x="43091" y="26835"/>
                  </a:lnTo>
                  <a:lnTo>
                    <a:pt x="43114" y="26800"/>
                  </a:lnTo>
                  <a:lnTo>
                    <a:pt x="43136" y="26766"/>
                  </a:lnTo>
                  <a:lnTo>
                    <a:pt x="43148" y="26721"/>
                  </a:lnTo>
                  <a:lnTo>
                    <a:pt x="43148" y="26687"/>
                  </a:lnTo>
                  <a:lnTo>
                    <a:pt x="43148" y="26641"/>
                  </a:lnTo>
                  <a:lnTo>
                    <a:pt x="43136" y="26596"/>
                  </a:lnTo>
                  <a:lnTo>
                    <a:pt x="45127" y="25447"/>
                  </a:lnTo>
                  <a:lnTo>
                    <a:pt x="45161" y="25481"/>
                  </a:lnTo>
                  <a:lnTo>
                    <a:pt x="45207" y="25515"/>
                  </a:lnTo>
                  <a:lnTo>
                    <a:pt x="45252" y="25526"/>
                  </a:lnTo>
                  <a:lnTo>
                    <a:pt x="45298" y="25538"/>
                  </a:lnTo>
                  <a:lnTo>
                    <a:pt x="45355" y="25526"/>
                  </a:lnTo>
                  <a:lnTo>
                    <a:pt x="45400" y="25515"/>
                  </a:lnTo>
                  <a:lnTo>
                    <a:pt x="45434" y="25481"/>
                  </a:lnTo>
                  <a:lnTo>
                    <a:pt x="45468" y="25447"/>
                  </a:lnTo>
                  <a:close/>
                  <a:moveTo>
                    <a:pt x="7213" y="25435"/>
                  </a:moveTo>
                  <a:lnTo>
                    <a:pt x="7236" y="25481"/>
                  </a:lnTo>
                  <a:lnTo>
                    <a:pt x="7281" y="25504"/>
                  </a:lnTo>
                  <a:lnTo>
                    <a:pt x="7315" y="25526"/>
                  </a:lnTo>
                  <a:lnTo>
                    <a:pt x="7418" y="25526"/>
                  </a:lnTo>
                  <a:lnTo>
                    <a:pt x="7463" y="25504"/>
                  </a:lnTo>
                  <a:lnTo>
                    <a:pt x="7497" y="25481"/>
                  </a:lnTo>
                  <a:lnTo>
                    <a:pt x="7531" y="25447"/>
                  </a:lnTo>
                  <a:lnTo>
                    <a:pt x="9579" y="26630"/>
                  </a:lnTo>
                  <a:lnTo>
                    <a:pt x="9568" y="26687"/>
                  </a:lnTo>
                  <a:lnTo>
                    <a:pt x="9579" y="26744"/>
                  </a:lnTo>
                  <a:lnTo>
                    <a:pt x="9613" y="26800"/>
                  </a:lnTo>
                  <a:lnTo>
                    <a:pt x="9659" y="26835"/>
                  </a:lnTo>
                  <a:lnTo>
                    <a:pt x="9716" y="26857"/>
                  </a:lnTo>
                  <a:lnTo>
                    <a:pt x="9716" y="29223"/>
                  </a:lnTo>
                  <a:lnTo>
                    <a:pt x="9681" y="29235"/>
                  </a:lnTo>
                  <a:lnTo>
                    <a:pt x="9647" y="29246"/>
                  </a:lnTo>
                  <a:lnTo>
                    <a:pt x="9579" y="29292"/>
                  </a:lnTo>
                  <a:lnTo>
                    <a:pt x="9556" y="29326"/>
                  </a:lnTo>
                  <a:lnTo>
                    <a:pt x="9545" y="29360"/>
                  </a:lnTo>
                  <a:lnTo>
                    <a:pt x="9534" y="29405"/>
                  </a:lnTo>
                  <a:lnTo>
                    <a:pt x="9534" y="29439"/>
                  </a:lnTo>
                  <a:lnTo>
                    <a:pt x="9534" y="29474"/>
                  </a:lnTo>
                  <a:lnTo>
                    <a:pt x="9545" y="29519"/>
                  </a:lnTo>
                  <a:lnTo>
                    <a:pt x="7543" y="30668"/>
                  </a:lnTo>
                  <a:lnTo>
                    <a:pt x="7509" y="30634"/>
                  </a:lnTo>
                  <a:lnTo>
                    <a:pt x="7463" y="30611"/>
                  </a:lnTo>
                  <a:lnTo>
                    <a:pt x="7418" y="30588"/>
                  </a:lnTo>
                  <a:lnTo>
                    <a:pt x="7315" y="30588"/>
                  </a:lnTo>
                  <a:lnTo>
                    <a:pt x="7270" y="30611"/>
                  </a:lnTo>
                  <a:lnTo>
                    <a:pt x="7236" y="30634"/>
                  </a:lnTo>
                  <a:lnTo>
                    <a:pt x="7202" y="30668"/>
                  </a:lnTo>
                  <a:lnTo>
                    <a:pt x="5200" y="29519"/>
                  </a:lnTo>
                  <a:lnTo>
                    <a:pt x="5211" y="29474"/>
                  </a:lnTo>
                  <a:lnTo>
                    <a:pt x="5211" y="29439"/>
                  </a:lnTo>
                  <a:lnTo>
                    <a:pt x="5211" y="29405"/>
                  </a:lnTo>
                  <a:lnTo>
                    <a:pt x="5200" y="29360"/>
                  </a:lnTo>
                  <a:lnTo>
                    <a:pt x="5177" y="29326"/>
                  </a:lnTo>
                  <a:lnTo>
                    <a:pt x="5154" y="29303"/>
                  </a:lnTo>
                  <a:lnTo>
                    <a:pt x="5097" y="29257"/>
                  </a:lnTo>
                  <a:lnTo>
                    <a:pt x="5063" y="29246"/>
                  </a:lnTo>
                  <a:lnTo>
                    <a:pt x="5018" y="29235"/>
                  </a:lnTo>
                  <a:lnTo>
                    <a:pt x="5018" y="26903"/>
                  </a:lnTo>
                  <a:lnTo>
                    <a:pt x="5063" y="26891"/>
                  </a:lnTo>
                  <a:lnTo>
                    <a:pt x="5097" y="26880"/>
                  </a:lnTo>
                  <a:lnTo>
                    <a:pt x="5131" y="26857"/>
                  </a:lnTo>
                  <a:lnTo>
                    <a:pt x="5165" y="26835"/>
                  </a:lnTo>
                  <a:lnTo>
                    <a:pt x="5188" y="26800"/>
                  </a:lnTo>
                  <a:lnTo>
                    <a:pt x="5200" y="26766"/>
                  </a:lnTo>
                  <a:lnTo>
                    <a:pt x="5211" y="26721"/>
                  </a:lnTo>
                  <a:lnTo>
                    <a:pt x="5222" y="26687"/>
                  </a:lnTo>
                  <a:lnTo>
                    <a:pt x="5211" y="26641"/>
                  </a:lnTo>
                  <a:lnTo>
                    <a:pt x="5200" y="26596"/>
                  </a:lnTo>
                  <a:lnTo>
                    <a:pt x="7213" y="25435"/>
                  </a:lnTo>
                  <a:close/>
                  <a:moveTo>
                    <a:pt x="54978" y="25458"/>
                  </a:moveTo>
                  <a:lnTo>
                    <a:pt x="56980" y="26618"/>
                  </a:lnTo>
                  <a:lnTo>
                    <a:pt x="56969" y="26653"/>
                  </a:lnTo>
                  <a:lnTo>
                    <a:pt x="56958" y="26687"/>
                  </a:lnTo>
                  <a:lnTo>
                    <a:pt x="56980" y="26755"/>
                  </a:lnTo>
                  <a:lnTo>
                    <a:pt x="57014" y="26812"/>
                  </a:lnTo>
                  <a:lnTo>
                    <a:pt x="57060" y="26846"/>
                  </a:lnTo>
                  <a:lnTo>
                    <a:pt x="57128" y="26869"/>
                  </a:lnTo>
                  <a:lnTo>
                    <a:pt x="57128" y="29189"/>
                  </a:lnTo>
                  <a:lnTo>
                    <a:pt x="57083" y="29189"/>
                  </a:lnTo>
                  <a:lnTo>
                    <a:pt x="57037" y="29212"/>
                  </a:lnTo>
                  <a:lnTo>
                    <a:pt x="56992" y="29235"/>
                  </a:lnTo>
                  <a:lnTo>
                    <a:pt x="56958" y="29269"/>
                  </a:lnTo>
                  <a:lnTo>
                    <a:pt x="56935" y="29303"/>
                  </a:lnTo>
                  <a:lnTo>
                    <a:pt x="56912" y="29348"/>
                  </a:lnTo>
                  <a:lnTo>
                    <a:pt x="56901" y="29394"/>
                  </a:lnTo>
                  <a:lnTo>
                    <a:pt x="56889" y="29439"/>
                  </a:lnTo>
                  <a:lnTo>
                    <a:pt x="56901" y="29496"/>
                  </a:lnTo>
                  <a:lnTo>
                    <a:pt x="56912" y="29542"/>
                  </a:lnTo>
                  <a:lnTo>
                    <a:pt x="54956" y="30668"/>
                  </a:lnTo>
                  <a:lnTo>
                    <a:pt x="54921" y="30634"/>
                  </a:lnTo>
                  <a:lnTo>
                    <a:pt x="54876" y="30600"/>
                  </a:lnTo>
                  <a:lnTo>
                    <a:pt x="54830" y="30588"/>
                  </a:lnTo>
                  <a:lnTo>
                    <a:pt x="54785" y="30577"/>
                  </a:lnTo>
                  <a:lnTo>
                    <a:pt x="54728" y="30588"/>
                  </a:lnTo>
                  <a:lnTo>
                    <a:pt x="54682" y="30600"/>
                  </a:lnTo>
                  <a:lnTo>
                    <a:pt x="54637" y="30634"/>
                  </a:lnTo>
                  <a:lnTo>
                    <a:pt x="54603" y="30668"/>
                  </a:lnTo>
                  <a:lnTo>
                    <a:pt x="52612" y="29519"/>
                  </a:lnTo>
                  <a:lnTo>
                    <a:pt x="52624" y="29485"/>
                  </a:lnTo>
                  <a:lnTo>
                    <a:pt x="52624" y="29439"/>
                  </a:lnTo>
                  <a:lnTo>
                    <a:pt x="52624" y="29405"/>
                  </a:lnTo>
                  <a:lnTo>
                    <a:pt x="52612" y="29360"/>
                  </a:lnTo>
                  <a:lnTo>
                    <a:pt x="52589" y="29326"/>
                  </a:lnTo>
                  <a:lnTo>
                    <a:pt x="52567" y="29292"/>
                  </a:lnTo>
                  <a:lnTo>
                    <a:pt x="52544" y="29269"/>
                  </a:lnTo>
                  <a:lnTo>
                    <a:pt x="52510" y="29246"/>
                  </a:lnTo>
                  <a:lnTo>
                    <a:pt x="52476" y="29235"/>
                  </a:lnTo>
                  <a:lnTo>
                    <a:pt x="52430" y="29223"/>
                  </a:lnTo>
                  <a:lnTo>
                    <a:pt x="52430" y="26926"/>
                  </a:lnTo>
                  <a:lnTo>
                    <a:pt x="52476" y="26926"/>
                  </a:lnTo>
                  <a:lnTo>
                    <a:pt x="52521" y="26903"/>
                  </a:lnTo>
                  <a:lnTo>
                    <a:pt x="52555" y="26880"/>
                  </a:lnTo>
                  <a:lnTo>
                    <a:pt x="52589" y="26857"/>
                  </a:lnTo>
                  <a:lnTo>
                    <a:pt x="52624" y="26812"/>
                  </a:lnTo>
                  <a:lnTo>
                    <a:pt x="52646" y="26778"/>
                  </a:lnTo>
                  <a:lnTo>
                    <a:pt x="52658" y="26732"/>
                  </a:lnTo>
                  <a:lnTo>
                    <a:pt x="52658" y="26687"/>
                  </a:lnTo>
                  <a:lnTo>
                    <a:pt x="52658" y="26630"/>
                  </a:lnTo>
                  <a:lnTo>
                    <a:pt x="52635" y="26584"/>
                  </a:lnTo>
                  <a:lnTo>
                    <a:pt x="54591" y="25458"/>
                  </a:lnTo>
                  <a:lnTo>
                    <a:pt x="54626" y="25504"/>
                  </a:lnTo>
                  <a:lnTo>
                    <a:pt x="54671" y="25538"/>
                  </a:lnTo>
                  <a:lnTo>
                    <a:pt x="54728" y="25560"/>
                  </a:lnTo>
                  <a:lnTo>
                    <a:pt x="54842" y="25560"/>
                  </a:lnTo>
                  <a:lnTo>
                    <a:pt x="54887" y="25538"/>
                  </a:lnTo>
                  <a:lnTo>
                    <a:pt x="54933" y="25504"/>
                  </a:lnTo>
                  <a:lnTo>
                    <a:pt x="54978" y="25458"/>
                  </a:lnTo>
                  <a:close/>
                  <a:moveTo>
                    <a:pt x="21398" y="25458"/>
                  </a:moveTo>
                  <a:lnTo>
                    <a:pt x="21432" y="25515"/>
                  </a:lnTo>
                  <a:lnTo>
                    <a:pt x="21478" y="25549"/>
                  </a:lnTo>
                  <a:lnTo>
                    <a:pt x="21535" y="25572"/>
                  </a:lnTo>
                  <a:lnTo>
                    <a:pt x="21603" y="25583"/>
                  </a:lnTo>
                  <a:lnTo>
                    <a:pt x="21660" y="25572"/>
                  </a:lnTo>
                  <a:lnTo>
                    <a:pt x="21717" y="25549"/>
                  </a:lnTo>
                  <a:lnTo>
                    <a:pt x="21762" y="25515"/>
                  </a:lnTo>
                  <a:lnTo>
                    <a:pt x="21808" y="25469"/>
                  </a:lnTo>
                  <a:lnTo>
                    <a:pt x="23764" y="26596"/>
                  </a:lnTo>
                  <a:lnTo>
                    <a:pt x="23753" y="26641"/>
                  </a:lnTo>
                  <a:lnTo>
                    <a:pt x="23741" y="26687"/>
                  </a:lnTo>
                  <a:lnTo>
                    <a:pt x="23753" y="26721"/>
                  </a:lnTo>
                  <a:lnTo>
                    <a:pt x="23764" y="26766"/>
                  </a:lnTo>
                  <a:lnTo>
                    <a:pt x="23776" y="26800"/>
                  </a:lnTo>
                  <a:lnTo>
                    <a:pt x="23798" y="26835"/>
                  </a:lnTo>
                  <a:lnTo>
                    <a:pt x="23832" y="26857"/>
                  </a:lnTo>
                  <a:lnTo>
                    <a:pt x="23867" y="26880"/>
                  </a:lnTo>
                  <a:lnTo>
                    <a:pt x="23901" y="26903"/>
                  </a:lnTo>
                  <a:lnTo>
                    <a:pt x="23946" y="26903"/>
                  </a:lnTo>
                  <a:lnTo>
                    <a:pt x="23946" y="29223"/>
                  </a:lnTo>
                  <a:lnTo>
                    <a:pt x="23901" y="29235"/>
                  </a:lnTo>
                  <a:lnTo>
                    <a:pt x="23867" y="29246"/>
                  </a:lnTo>
                  <a:lnTo>
                    <a:pt x="23810" y="29292"/>
                  </a:lnTo>
                  <a:lnTo>
                    <a:pt x="23787" y="29326"/>
                  </a:lnTo>
                  <a:lnTo>
                    <a:pt x="23764" y="29360"/>
                  </a:lnTo>
                  <a:lnTo>
                    <a:pt x="23753" y="29405"/>
                  </a:lnTo>
                  <a:lnTo>
                    <a:pt x="23753" y="29439"/>
                  </a:lnTo>
                  <a:lnTo>
                    <a:pt x="23753" y="29474"/>
                  </a:lnTo>
                  <a:lnTo>
                    <a:pt x="23764" y="29519"/>
                  </a:lnTo>
                  <a:lnTo>
                    <a:pt x="21762" y="30679"/>
                  </a:lnTo>
                  <a:lnTo>
                    <a:pt x="21728" y="30645"/>
                  </a:lnTo>
                  <a:lnTo>
                    <a:pt x="21694" y="30611"/>
                  </a:lnTo>
                  <a:lnTo>
                    <a:pt x="21648" y="30600"/>
                  </a:lnTo>
                  <a:lnTo>
                    <a:pt x="21557" y="30600"/>
                  </a:lnTo>
                  <a:lnTo>
                    <a:pt x="21512" y="30623"/>
                  </a:lnTo>
                  <a:lnTo>
                    <a:pt x="21466" y="30645"/>
                  </a:lnTo>
                  <a:lnTo>
                    <a:pt x="21444" y="30679"/>
                  </a:lnTo>
                  <a:lnTo>
                    <a:pt x="19453" y="29530"/>
                  </a:lnTo>
                  <a:lnTo>
                    <a:pt x="19476" y="29485"/>
                  </a:lnTo>
                  <a:lnTo>
                    <a:pt x="19476" y="29439"/>
                  </a:lnTo>
                  <a:lnTo>
                    <a:pt x="19476" y="29394"/>
                  </a:lnTo>
                  <a:lnTo>
                    <a:pt x="19453" y="29348"/>
                  </a:lnTo>
                  <a:lnTo>
                    <a:pt x="19442" y="29314"/>
                  </a:lnTo>
                  <a:lnTo>
                    <a:pt x="19407" y="29269"/>
                  </a:lnTo>
                  <a:lnTo>
                    <a:pt x="19373" y="29246"/>
                  </a:lnTo>
                  <a:lnTo>
                    <a:pt x="19339" y="29223"/>
                  </a:lnTo>
                  <a:lnTo>
                    <a:pt x="19294" y="29201"/>
                  </a:lnTo>
                  <a:lnTo>
                    <a:pt x="19248" y="29201"/>
                  </a:lnTo>
                  <a:lnTo>
                    <a:pt x="19248" y="26937"/>
                  </a:lnTo>
                  <a:lnTo>
                    <a:pt x="19294" y="26937"/>
                  </a:lnTo>
                  <a:lnTo>
                    <a:pt x="19339" y="26914"/>
                  </a:lnTo>
                  <a:lnTo>
                    <a:pt x="19385" y="26891"/>
                  </a:lnTo>
                  <a:lnTo>
                    <a:pt x="19419" y="26857"/>
                  </a:lnTo>
                  <a:lnTo>
                    <a:pt x="19453" y="26823"/>
                  </a:lnTo>
                  <a:lnTo>
                    <a:pt x="19464" y="26778"/>
                  </a:lnTo>
                  <a:lnTo>
                    <a:pt x="19487" y="26732"/>
                  </a:lnTo>
                  <a:lnTo>
                    <a:pt x="19487" y="26687"/>
                  </a:lnTo>
                  <a:lnTo>
                    <a:pt x="19487" y="26630"/>
                  </a:lnTo>
                  <a:lnTo>
                    <a:pt x="19464" y="26573"/>
                  </a:lnTo>
                  <a:lnTo>
                    <a:pt x="21398" y="25458"/>
                  </a:lnTo>
                  <a:close/>
                  <a:moveTo>
                    <a:pt x="2424" y="25458"/>
                  </a:moveTo>
                  <a:lnTo>
                    <a:pt x="2469" y="25504"/>
                  </a:lnTo>
                  <a:lnTo>
                    <a:pt x="2515" y="25549"/>
                  </a:lnTo>
                  <a:lnTo>
                    <a:pt x="2572" y="25572"/>
                  </a:lnTo>
                  <a:lnTo>
                    <a:pt x="2697" y="25572"/>
                  </a:lnTo>
                  <a:lnTo>
                    <a:pt x="2742" y="25549"/>
                  </a:lnTo>
                  <a:lnTo>
                    <a:pt x="2799" y="25515"/>
                  </a:lnTo>
                  <a:lnTo>
                    <a:pt x="2833" y="25469"/>
                  </a:lnTo>
                  <a:lnTo>
                    <a:pt x="4801" y="26596"/>
                  </a:lnTo>
                  <a:lnTo>
                    <a:pt x="4790" y="26641"/>
                  </a:lnTo>
                  <a:lnTo>
                    <a:pt x="4779" y="26687"/>
                  </a:lnTo>
                  <a:lnTo>
                    <a:pt x="4790" y="26721"/>
                  </a:lnTo>
                  <a:lnTo>
                    <a:pt x="4801" y="26766"/>
                  </a:lnTo>
                  <a:lnTo>
                    <a:pt x="4813" y="26800"/>
                  </a:lnTo>
                  <a:lnTo>
                    <a:pt x="4836" y="26835"/>
                  </a:lnTo>
                  <a:lnTo>
                    <a:pt x="4870" y="26857"/>
                  </a:lnTo>
                  <a:lnTo>
                    <a:pt x="4904" y="26880"/>
                  </a:lnTo>
                  <a:lnTo>
                    <a:pt x="4938" y="26891"/>
                  </a:lnTo>
                  <a:lnTo>
                    <a:pt x="4972" y="26903"/>
                  </a:lnTo>
                  <a:lnTo>
                    <a:pt x="4972" y="29235"/>
                  </a:lnTo>
                  <a:lnTo>
                    <a:pt x="4938" y="29246"/>
                  </a:lnTo>
                  <a:lnTo>
                    <a:pt x="4904" y="29257"/>
                  </a:lnTo>
                  <a:lnTo>
                    <a:pt x="4847" y="29303"/>
                  </a:lnTo>
                  <a:lnTo>
                    <a:pt x="4824" y="29326"/>
                  </a:lnTo>
                  <a:lnTo>
                    <a:pt x="4801" y="29360"/>
                  </a:lnTo>
                  <a:lnTo>
                    <a:pt x="4790" y="29405"/>
                  </a:lnTo>
                  <a:lnTo>
                    <a:pt x="4790" y="29439"/>
                  </a:lnTo>
                  <a:lnTo>
                    <a:pt x="4790" y="29474"/>
                  </a:lnTo>
                  <a:lnTo>
                    <a:pt x="4801" y="29519"/>
                  </a:lnTo>
                  <a:lnTo>
                    <a:pt x="2765" y="30691"/>
                  </a:lnTo>
                  <a:lnTo>
                    <a:pt x="2742" y="30657"/>
                  </a:lnTo>
                  <a:lnTo>
                    <a:pt x="2708" y="30645"/>
                  </a:lnTo>
                  <a:lnTo>
                    <a:pt x="2674" y="30623"/>
                  </a:lnTo>
                  <a:lnTo>
                    <a:pt x="2595" y="30623"/>
                  </a:lnTo>
                  <a:lnTo>
                    <a:pt x="2549" y="30645"/>
                  </a:lnTo>
                  <a:lnTo>
                    <a:pt x="2515" y="30668"/>
                  </a:lnTo>
                  <a:lnTo>
                    <a:pt x="2492" y="30691"/>
                  </a:lnTo>
                  <a:lnTo>
                    <a:pt x="501" y="29542"/>
                  </a:lnTo>
                  <a:lnTo>
                    <a:pt x="513" y="29496"/>
                  </a:lnTo>
                  <a:lnTo>
                    <a:pt x="524" y="29439"/>
                  </a:lnTo>
                  <a:lnTo>
                    <a:pt x="513" y="29394"/>
                  </a:lnTo>
                  <a:lnTo>
                    <a:pt x="501" y="29348"/>
                  </a:lnTo>
                  <a:lnTo>
                    <a:pt x="479" y="29303"/>
                  </a:lnTo>
                  <a:lnTo>
                    <a:pt x="445" y="29269"/>
                  </a:lnTo>
                  <a:lnTo>
                    <a:pt x="410" y="29235"/>
                  </a:lnTo>
                  <a:lnTo>
                    <a:pt x="376" y="29212"/>
                  </a:lnTo>
                  <a:lnTo>
                    <a:pt x="331" y="29189"/>
                  </a:lnTo>
                  <a:lnTo>
                    <a:pt x="285" y="29189"/>
                  </a:lnTo>
                  <a:lnTo>
                    <a:pt x="285" y="26869"/>
                  </a:lnTo>
                  <a:lnTo>
                    <a:pt x="342" y="26846"/>
                  </a:lnTo>
                  <a:lnTo>
                    <a:pt x="399" y="26812"/>
                  </a:lnTo>
                  <a:lnTo>
                    <a:pt x="433" y="26755"/>
                  </a:lnTo>
                  <a:lnTo>
                    <a:pt x="445" y="26687"/>
                  </a:lnTo>
                  <a:lnTo>
                    <a:pt x="445" y="26653"/>
                  </a:lnTo>
                  <a:lnTo>
                    <a:pt x="433" y="26618"/>
                  </a:lnTo>
                  <a:lnTo>
                    <a:pt x="2424" y="25458"/>
                  </a:lnTo>
                  <a:close/>
                  <a:moveTo>
                    <a:pt x="26153" y="25447"/>
                  </a:moveTo>
                  <a:lnTo>
                    <a:pt x="26187" y="25492"/>
                  </a:lnTo>
                  <a:lnTo>
                    <a:pt x="26233" y="25526"/>
                  </a:lnTo>
                  <a:lnTo>
                    <a:pt x="26290" y="25549"/>
                  </a:lnTo>
                  <a:lnTo>
                    <a:pt x="26392" y="25549"/>
                  </a:lnTo>
                  <a:lnTo>
                    <a:pt x="26449" y="25526"/>
                  </a:lnTo>
                  <a:lnTo>
                    <a:pt x="26483" y="25492"/>
                  </a:lnTo>
                  <a:lnTo>
                    <a:pt x="26517" y="25458"/>
                  </a:lnTo>
                  <a:lnTo>
                    <a:pt x="28474" y="26584"/>
                  </a:lnTo>
                  <a:lnTo>
                    <a:pt x="28462" y="26630"/>
                  </a:lnTo>
                  <a:lnTo>
                    <a:pt x="28462" y="26687"/>
                  </a:lnTo>
                  <a:lnTo>
                    <a:pt x="28462" y="26732"/>
                  </a:lnTo>
                  <a:lnTo>
                    <a:pt x="28474" y="26778"/>
                  </a:lnTo>
                  <a:lnTo>
                    <a:pt x="28496" y="26812"/>
                  </a:lnTo>
                  <a:lnTo>
                    <a:pt x="28519" y="26857"/>
                  </a:lnTo>
                  <a:lnTo>
                    <a:pt x="28553" y="26880"/>
                  </a:lnTo>
                  <a:lnTo>
                    <a:pt x="28599" y="26914"/>
                  </a:lnTo>
                  <a:lnTo>
                    <a:pt x="28633" y="26926"/>
                  </a:lnTo>
                  <a:lnTo>
                    <a:pt x="28678" y="26937"/>
                  </a:lnTo>
                  <a:lnTo>
                    <a:pt x="28678" y="29257"/>
                  </a:lnTo>
                  <a:lnTo>
                    <a:pt x="28621" y="29280"/>
                  </a:lnTo>
                  <a:lnTo>
                    <a:pt x="28565" y="29314"/>
                  </a:lnTo>
                  <a:lnTo>
                    <a:pt x="28530" y="29371"/>
                  </a:lnTo>
                  <a:lnTo>
                    <a:pt x="28519" y="29439"/>
                  </a:lnTo>
                  <a:lnTo>
                    <a:pt x="28530" y="29496"/>
                  </a:lnTo>
                  <a:lnTo>
                    <a:pt x="26483" y="30679"/>
                  </a:lnTo>
                  <a:lnTo>
                    <a:pt x="26449" y="30657"/>
                  </a:lnTo>
                  <a:lnTo>
                    <a:pt x="26415" y="30634"/>
                  </a:lnTo>
                  <a:lnTo>
                    <a:pt x="26381" y="30623"/>
                  </a:lnTo>
                  <a:lnTo>
                    <a:pt x="26346" y="30611"/>
                  </a:lnTo>
                  <a:lnTo>
                    <a:pt x="26301" y="30623"/>
                  </a:lnTo>
                  <a:lnTo>
                    <a:pt x="26255" y="30634"/>
                  </a:lnTo>
                  <a:lnTo>
                    <a:pt x="26221" y="30657"/>
                  </a:lnTo>
                  <a:lnTo>
                    <a:pt x="26199" y="30691"/>
                  </a:lnTo>
                  <a:lnTo>
                    <a:pt x="24174" y="29519"/>
                  </a:lnTo>
                  <a:lnTo>
                    <a:pt x="24185" y="29485"/>
                  </a:lnTo>
                  <a:lnTo>
                    <a:pt x="24196" y="29439"/>
                  </a:lnTo>
                  <a:lnTo>
                    <a:pt x="24185" y="29394"/>
                  </a:lnTo>
                  <a:lnTo>
                    <a:pt x="24174" y="29360"/>
                  </a:lnTo>
                  <a:lnTo>
                    <a:pt x="24162" y="29326"/>
                  </a:lnTo>
                  <a:lnTo>
                    <a:pt x="24128" y="29292"/>
                  </a:lnTo>
                  <a:lnTo>
                    <a:pt x="24105" y="29269"/>
                  </a:lnTo>
                  <a:lnTo>
                    <a:pt x="24071" y="29246"/>
                  </a:lnTo>
                  <a:lnTo>
                    <a:pt x="24026" y="29235"/>
                  </a:lnTo>
                  <a:lnTo>
                    <a:pt x="23992" y="29223"/>
                  </a:lnTo>
                  <a:lnTo>
                    <a:pt x="23992" y="26914"/>
                  </a:lnTo>
                  <a:lnTo>
                    <a:pt x="24026" y="26903"/>
                  </a:lnTo>
                  <a:lnTo>
                    <a:pt x="24071" y="26891"/>
                  </a:lnTo>
                  <a:lnTo>
                    <a:pt x="24105" y="26869"/>
                  </a:lnTo>
                  <a:lnTo>
                    <a:pt x="24140" y="26835"/>
                  </a:lnTo>
                  <a:lnTo>
                    <a:pt x="24162" y="26812"/>
                  </a:lnTo>
                  <a:lnTo>
                    <a:pt x="24185" y="26766"/>
                  </a:lnTo>
                  <a:lnTo>
                    <a:pt x="24196" y="26732"/>
                  </a:lnTo>
                  <a:lnTo>
                    <a:pt x="24196" y="26687"/>
                  </a:lnTo>
                  <a:lnTo>
                    <a:pt x="24196" y="26641"/>
                  </a:lnTo>
                  <a:lnTo>
                    <a:pt x="24174" y="26596"/>
                  </a:lnTo>
                  <a:lnTo>
                    <a:pt x="26153" y="25447"/>
                  </a:lnTo>
                  <a:close/>
                  <a:moveTo>
                    <a:pt x="9556" y="29553"/>
                  </a:moveTo>
                  <a:lnTo>
                    <a:pt x="9590" y="29599"/>
                  </a:lnTo>
                  <a:lnTo>
                    <a:pt x="9636" y="29633"/>
                  </a:lnTo>
                  <a:lnTo>
                    <a:pt x="9693" y="29656"/>
                  </a:lnTo>
                  <a:lnTo>
                    <a:pt x="9750" y="29667"/>
                  </a:lnTo>
                  <a:lnTo>
                    <a:pt x="9807" y="29656"/>
                  </a:lnTo>
                  <a:lnTo>
                    <a:pt x="9852" y="29633"/>
                  </a:lnTo>
                  <a:lnTo>
                    <a:pt x="9898" y="29599"/>
                  </a:lnTo>
                  <a:lnTo>
                    <a:pt x="9932" y="29565"/>
                  </a:lnTo>
                  <a:lnTo>
                    <a:pt x="11900" y="30702"/>
                  </a:lnTo>
                  <a:lnTo>
                    <a:pt x="11877" y="30736"/>
                  </a:lnTo>
                  <a:lnTo>
                    <a:pt x="11877" y="30793"/>
                  </a:lnTo>
                  <a:lnTo>
                    <a:pt x="11877" y="30839"/>
                  </a:lnTo>
                  <a:lnTo>
                    <a:pt x="11888" y="30873"/>
                  </a:lnTo>
                  <a:lnTo>
                    <a:pt x="11911" y="30918"/>
                  </a:lnTo>
                  <a:lnTo>
                    <a:pt x="11934" y="30952"/>
                  </a:lnTo>
                  <a:lnTo>
                    <a:pt x="11968" y="30975"/>
                  </a:lnTo>
                  <a:lnTo>
                    <a:pt x="12002" y="30998"/>
                  </a:lnTo>
                  <a:lnTo>
                    <a:pt x="12048" y="31021"/>
                  </a:lnTo>
                  <a:lnTo>
                    <a:pt x="12093" y="31032"/>
                  </a:lnTo>
                  <a:lnTo>
                    <a:pt x="12093" y="33364"/>
                  </a:lnTo>
                  <a:lnTo>
                    <a:pt x="12025" y="33387"/>
                  </a:lnTo>
                  <a:lnTo>
                    <a:pt x="11979" y="33421"/>
                  </a:lnTo>
                  <a:lnTo>
                    <a:pt x="11945" y="33478"/>
                  </a:lnTo>
                  <a:lnTo>
                    <a:pt x="11934" y="33546"/>
                  </a:lnTo>
                  <a:lnTo>
                    <a:pt x="11945" y="33603"/>
                  </a:lnTo>
                  <a:lnTo>
                    <a:pt x="9966" y="34752"/>
                  </a:lnTo>
                  <a:lnTo>
                    <a:pt x="9920" y="34706"/>
                  </a:lnTo>
                  <a:lnTo>
                    <a:pt x="9875" y="34661"/>
                  </a:lnTo>
                  <a:lnTo>
                    <a:pt x="9818" y="34638"/>
                  </a:lnTo>
                  <a:lnTo>
                    <a:pt x="9750" y="34638"/>
                  </a:lnTo>
                  <a:lnTo>
                    <a:pt x="9681" y="34649"/>
                  </a:lnTo>
                  <a:lnTo>
                    <a:pt x="9625" y="34672"/>
                  </a:lnTo>
                  <a:lnTo>
                    <a:pt x="9568" y="34706"/>
                  </a:lnTo>
                  <a:lnTo>
                    <a:pt x="9534" y="34752"/>
                  </a:lnTo>
                  <a:lnTo>
                    <a:pt x="7554" y="33614"/>
                  </a:lnTo>
                  <a:lnTo>
                    <a:pt x="7566" y="33546"/>
                  </a:lnTo>
                  <a:lnTo>
                    <a:pt x="7566" y="33512"/>
                  </a:lnTo>
                  <a:lnTo>
                    <a:pt x="7554" y="33478"/>
                  </a:lnTo>
                  <a:lnTo>
                    <a:pt x="7520" y="33421"/>
                  </a:lnTo>
                  <a:lnTo>
                    <a:pt x="7463" y="33375"/>
                  </a:lnTo>
                  <a:lnTo>
                    <a:pt x="7395" y="33353"/>
                  </a:lnTo>
                  <a:lnTo>
                    <a:pt x="7395" y="30987"/>
                  </a:lnTo>
                  <a:lnTo>
                    <a:pt x="7429" y="30987"/>
                  </a:lnTo>
                  <a:lnTo>
                    <a:pt x="7463" y="30964"/>
                  </a:lnTo>
                  <a:lnTo>
                    <a:pt x="7520" y="30918"/>
                  </a:lnTo>
                  <a:lnTo>
                    <a:pt x="7566" y="30861"/>
                  </a:lnTo>
                  <a:lnTo>
                    <a:pt x="7566" y="30827"/>
                  </a:lnTo>
                  <a:lnTo>
                    <a:pt x="7577" y="30793"/>
                  </a:lnTo>
                  <a:lnTo>
                    <a:pt x="7566" y="30748"/>
                  </a:lnTo>
                  <a:lnTo>
                    <a:pt x="7554" y="30714"/>
                  </a:lnTo>
                  <a:lnTo>
                    <a:pt x="9556" y="29553"/>
                  </a:lnTo>
                  <a:close/>
                  <a:moveTo>
                    <a:pt x="14345" y="29530"/>
                  </a:moveTo>
                  <a:lnTo>
                    <a:pt x="14379" y="29565"/>
                  </a:lnTo>
                  <a:lnTo>
                    <a:pt x="14414" y="29587"/>
                  </a:lnTo>
                  <a:lnTo>
                    <a:pt x="14448" y="29599"/>
                  </a:lnTo>
                  <a:lnTo>
                    <a:pt x="14493" y="29610"/>
                  </a:lnTo>
                  <a:lnTo>
                    <a:pt x="14527" y="29599"/>
                  </a:lnTo>
                  <a:lnTo>
                    <a:pt x="14573" y="29587"/>
                  </a:lnTo>
                  <a:lnTo>
                    <a:pt x="14607" y="29565"/>
                  </a:lnTo>
                  <a:lnTo>
                    <a:pt x="14630" y="29542"/>
                  </a:lnTo>
                  <a:lnTo>
                    <a:pt x="16700" y="30736"/>
                  </a:lnTo>
                  <a:lnTo>
                    <a:pt x="16689" y="30793"/>
                  </a:lnTo>
                  <a:lnTo>
                    <a:pt x="16700" y="30850"/>
                  </a:lnTo>
                  <a:lnTo>
                    <a:pt x="16734" y="30896"/>
                  </a:lnTo>
                  <a:lnTo>
                    <a:pt x="16768" y="30941"/>
                  </a:lnTo>
                  <a:lnTo>
                    <a:pt x="16825" y="30952"/>
                  </a:lnTo>
                  <a:lnTo>
                    <a:pt x="16825" y="33353"/>
                  </a:lnTo>
                  <a:lnTo>
                    <a:pt x="16768" y="33375"/>
                  </a:lnTo>
                  <a:lnTo>
                    <a:pt x="16711" y="33421"/>
                  </a:lnTo>
                  <a:lnTo>
                    <a:pt x="16677" y="33478"/>
                  </a:lnTo>
                  <a:lnTo>
                    <a:pt x="16666" y="33546"/>
                  </a:lnTo>
                  <a:lnTo>
                    <a:pt x="16677" y="33603"/>
                  </a:lnTo>
                  <a:lnTo>
                    <a:pt x="14675" y="34763"/>
                  </a:lnTo>
                  <a:lnTo>
                    <a:pt x="14641" y="34718"/>
                  </a:lnTo>
                  <a:lnTo>
                    <a:pt x="14596" y="34684"/>
                  </a:lnTo>
                  <a:lnTo>
                    <a:pt x="14550" y="34672"/>
                  </a:lnTo>
                  <a:lnTo>
                    <a:pt x="14493" y="34661"/>
                  </a:lnTo>
                  <a:lnTo>
                    <a:pt x="14436" y="34672"/>
                  </a:lnTo>
                  <a:lnTo>
                    <a:pt x="14379" y="34695"/>
                  </a:lnTo>
                  <a:lnTo>
                    <a:pt x="14334" y="34729"/>
                  </a:lnTo>
                  <a:lnTo>
                    <a:pt x="14300" y="34763"/>
                  </a:lnTo>
                  <a:lnTo>
                    <a:pt x="12298" y="33614"/>
                  </a:lnTo>
                  <a:lnTo>
                    <a:pt x="12309" y="33580"/>
                  </a:lnTo>
                  <a:lnTo>
                    <a:pt x="12309" y="33546"/>
                  </a:lnTo>
                  <a:lnTo>
                    <a:pt x="12309" y="33512"/>
                  </a:lnTo>
                  <a:lnTo>
                    <a:pt x="12298" y="33478"/>
                  </a:lnTo>
                  <a:lnTo>
                    <a:pt x="12264" y="33421"/>
                  </a:lnTo>
                  <a:lnTo>
                    <a:pt x="12207" y="33375"/>
                  </a:lnTo>
                  <a:lnTo>
                    <a:pt x="12173" y="33364"/>
                  </a:lnTo>
                  <a:lnTo>
                    <a:pt x="12139" y="33353"/>
                  </a:lnTo>
                  <a:lnTo>
                    <a:pt x="12139" y="31032"/>
                  </a:lnTo>
                  <a:lnTo>
                    <a:pt x="12184" y="31021"/>
                  </a:lnTo>
                  <a:lnTo>
                    <a:pt x="12230" y="31009"/>
                  </a:lnTo>
                  <a:lnTo>
                    <a:pt x="12264" y="30987"/>
                  </a:lnTo>
                  <a:lnTo>
                    <a:pt x="12298" y="30952"/>
                  </a:lnTo>
                  <a:lnTo>
                    <a:pt x="12332" y="30918"/>
                  </a:lnTo>
                  <a:lnTo>
                    <a:pt x="12343" y="30884"/>
                  </a:lnTo>
                  <a:lnTo>
                    <a:pt x="12366" y="30839"/>
                  </a:lnTo>
                  <a:lnTo>
                    <a:pt x="12366" y="30793"/>
                  </a:lnTo>
                  <a:lnTo>
                    <a:pt x="12366" y="30736"/>
                  </a:lnTo>
                  <a:lnTo>
                    <a:pt x="12343" y="30691"/>
                  </a:lnTo>
                  <a:lnTo>
                    <a:pt x="14345" y="29530"/>
                  </a:lnTo>
                  <a:close/>
                  <a:moveTo>
                    <a:pt x="23787" y="29553"/>
                  </a:moveTo>
                  <a:lnTo>
                    <a:pt x="23821" y="29599"/>
                  </a:lnTo>
                  <a:lnTo>
                    <a:pt x="23867" y="29633"/>
                  </a:lnTo>
                  <a:lnTo>
                    <a:pt x="23912" y="29656"/>
                  </a:lnTo>
                  <a:lnTo>
                    <a:pt x="23969" y="29667"/>
                  </a:lnTo>
                  <a:lnTo>
                    <a:pt x="24026" y="29656"/>
                  </a:lnTo>
                  <a:lnTo>
                    <a:pt x="24071" y="29633"/>
                  </a:lnTo>
                  <a:lnTo>
                    <a:pt x="24117" y="29599"/>
                  </a:lnTo>
                  <a:lnTo>
                    <a:pt x="24151" y="29565"/>
                  </a:lnTo>
                  <a:lnTo>
                    <a:pt x="26176" y="30736"/>
                  </a:lnTo>
                  <a:lnTo>
                    <a:pt x="26164" y="30793"/>
                  </a:lnTo>
                  <a:lnTo>
                    <a:pt x="26176" y="30850"/>
                  </a:lnTo>
                  <a:lnTo>
                    <a:pt x="26210" y="30896"/>
                  </a:lnTo>
                  <a:lnTo>
                    <a:pt x="26255" y="30941"/>
                  </a:lnTo>
                  <a:lnTo>
                    <a:pt x="26312" y="30964"/>
                  </a:lnTo>
                  <a:lnTo>
                    <a:pt x="26312" y="33330"/>
                  </a:lnTo>
                  <a:lnTo>
                    <a:pt x="26278" y="33341"/>
                  </a:lnTo>
                  <a:lnTo>
                    <a:pt x="26244" y="33364"/>
                  </a:lnTo>
                  <a:lnTo>
                    <a:pt x="26176" y="33409"/>
                  </a:lnTo>
                  <a:lnTo>
                    <a:pt x="26142" y="33466"/>
                  </a:lnTo>
                  <a:lnTo>
                    <a:pt x="26130" y="33500"/>
                  </a:lnTo>
                  <a:lnTo>
                    <a:pt x="26130" y="33546"/>
                  </a:lnTo>
                  <a:lnTo>
                    <a:pt x="26130" y="33580"/>
                  </a:lnTo>
                  <a:lnTo>
                    <a:pt x="26142" y="33614"/>
                  </a:lnTo>
                  <a:lnTo>
                    <a:pt x="24128" y="34775"/>
                  </a:lnTo>
                  <a:lnTo>
                    <a:pt x="24105" y="34740"/>
                  </a:lnTo>
                  <a:lnTo>
                    <a:pt x="24060" y="34718"/>
                  </a:lnTo>
                  <a:lnTo>
                    <a:pt x="24014" y="34706"/>
                  </a:lnTo>
                  <a:lnTo>
                    <a:pt x="23969" y="34695"/>
                  </a:lnTo>
                  <a:lnTo>
                    <a:pt x="23923" y="34706"/>
                  </a:lnTo>
                  <a:lnTo>
                    <a:pt x="23878" y="34718"/>
                  </a:lnTo>
                  <a:lnTo>
                    <a:pt x="23844" y="34752"/>
                  </a:lnTo>
                  <a:lnTo>
                    <a:pt x="23810" y="34786"/>
                  </a:lnTo>
                  <a:lnTo>
                    <a:pt x="21808" y="33626"/>
                  </a:lnTo>
                  <a:lnTo>
                    <a:pt x="21819" y="33591"/>
                  </a:lnTo>
                  <a:lnTo>
                    <a:pt x="21819" y="33546"/>
                  </a:lnTo>
                  <a:lnTo>
                    <a:pt x="21819" y="33500"/>
                  </a:lnTo>
                  <a:lnTo>
                    <a:pt x="21808" y="33466"/>
                  </a:lnTo>
                  <a:lnTo>
                    <a:pt x="21785" y="33421"/>
                  </a:lnTo>
                  <a:lnTo>
                    <a:pt x="21762" y="33398"/>
                  </a:lnTo>
                  <a:lnTo>
                    <a:pt x="21728" y="33364"/>
                  </a:lnTo>
                  <a:lnTo>
                    <a:pt x="21694" y="33341"/>
                  </a:lnTo>
                  <a:lnTo>
                    <a:pt x="21660" y="33330"/>
                  </a:lnTo>
                  <a:lnTo>
                    <a:pt x="21614" y="33330"/>
                  </a:lnTo>
                  <a:lnTo>
                    <a:pt x="21614" y="30975"/>
                  </a:lnTo>
                  <a:lnTo>
                    <a:pt x="21648" y="30975"/>
                  </a:lnTo>
                  <a:lnTo>
                    <a:pt x="21682" y="30964"/>
                  </a:lnTo>
                  <a:lnTo>
                    <a:pt x="21739" y="30918"/>
                  </a:lnTo>
                  <a:lnTo>
                    <a:pt x="21785" y="30861"/>
                  </a:lnTo>
                  <a:lnTo>
                    <a:pt x="21796" y="30827"/>
                  </a:lnTo>
                  <a:lnTo>
                    <a:pt x="21796" y="30793"/>
                  </a:lnTo>
                  <a:lnTo>
                    <a:pt x="21796" y="30748"/>
                  </a:lnTo>
                  <a:lnTo>
                    <a:pt x="21785" y="30714"/>
                  </a:lnTo>
                  <a:lnTo>
                    <a:pt x="23787" y="29553"/>
                  </a:lnTo>
                  <a:close/>
                  <a:moveTo>
                    <a:pt x="28553" y="29542"/>
                  </a:moveTo>
                  <a:lnTo>
                    <a:pt x="28576" y="29576"/>
                  </a:lnTo>
                  <a:lnTo>
                    <a:pt x="28621" y="29610"/>
                  </a:lnTo>
                  <a:lnTo>
                    <a:pt x="28667" y="29621"/>
                  </a:lnTo>
                  <a:lnTo>
                    <a:pt x="28712" y="29633"/>
                  </a:lnTo>
                  <a:lnTo>
                    <a:pt x="28758" y="29621"/>
                  </a:lnTo>
                  <a:lnTo>
                    <a:pt x="28803" y="29610"/>
                  </a:lnTo>
                  <a:lnTo>
                    <a:pt x="28838" y="29587"/>
                  </a:lnTo>
                  <a:lnTo>
                    <a:pt x="28872" y="29553"/>
                  </a:lnTo>
                  <a:lnTo>
                    <a:pt x="30828" y="30679"/>
                  </a:lnTo>
                  <a:lnTo>
                    <a:pt x="30817" y="30736"/>
                  </a:lnTo>
                  <a:lnTo>
                    <a:pt x="30817" y="30793"/>
                  </a:lnTo>
                  <a:lnTo>
                    <a:pt x="30817" y="30839"/>
                  </a:lnTo>
                  <a:lnTo>
                    <a:pt x="30828" y="30884"/>
                  </a:lnTo>
                  <a:lnTo>
                    <a:pt x="30851" y="30930"/>
                  </a:lnTo>
                  <a:lnTo>
                    <a:pt x="30885" y="30964"/>
                  </a:lnTo>
                  <a:lnTo>
                    <a:pt x="30919" y="30998"/>
                  </a:lnTo>
                  <a:lnTo>
                    <a:pt x="30953" y="31032"/>
                  </a:lnTo>
                  <a:lnTo>
                    <a:pt x="30999" y="31043"/>
                  </a:lnTo>
                  <a:lnTo>
                    <a:pt x="31056" y="31055"/>
                  </a:lnTo>
                  <a:lnTo>
                    <a:pt x="31056" y="33330"/>
                  </a:lnTo>
                  <a:lnTo>
                    <a:pt x="31010" y="33330"/>
                  </a:lnTo>
                  <a:lnTo>
                    <a:pt x="30976" y="33353"/>
                  </a:lnTo>
                  <a:lnTo>
                    <a:pt x="30942" y="33375"/>
                  </a:lnTo>
                  <a:lnTo>
                    <a:pt x="30919" y="33398"/>
                  </a:lnTo>
                  <a:lnTo>
                    <a:pt x="30885" y="33432"/>
                  </a:lnTo>
                  <a:lnTo>
                    <a:pt x="30874" y="33466"/>
                  </a:lnTo>
                  <a:lnTo>
                    <a:pt x="30862" y="33500"/>
                  </a:lnTo>
                  <a:lnTo>
                    <a:pt x="30862" y="33546"/>
                  </a:lnTo>
                  <a:lnTo>
                    <a:pt x="30862" y="33580"/>
                  </a:lnTo>
                  <a:lnTo>
                    <a:pt x="30874" y="33626"/>
                  </a:lnTo>
                  <a:lnTo>
                    <a:pt x="28872" y="34775"/>
                  </a:lnTo>
                  <a:lnTo>
                    <a:pt x="28838" y="34740"/>
                  </a:lnTo>
                  <a:lnTo>
                    <a:pt x="28803" y="34718"/>
                  </a:lnTo>
                  <a:lnTo>
                    <a:pt x="28758" y="34695"/>
                  </a:lnTo>
                  <a:lnTo>
                    <a:pt x="28656" y="34695"/>
                  </a:lnTo>
                  <a:lnTo>
                    <a:pt x="28610" y="34718"/>
                  </a:lnTo>
                  <a:lnTo>
                    <a:pt x="28576" y="34740"/>
                  </a:lnTo>
                  <a:lnTo>
                    <a:pt x="28542" y="34786"/>
                  </a:lnTo>
                  <a:lnTo>
                    <a:pt x="26540" y="33626"/>
                  </a:lnTo>
                  <a:lnTo>
                    <a:pt x="26551" y="33591"/>
                  </a:lnTo>
                  <a:lnTo>
                    <a:pt x="26551" y="33546"/>
                  </a:lnTo>
                  <a:lnTo>
                    <a:pt x="26551" y="33500"/>
                  </a:lnTo>
                  <a:lnTo>
                    <a:pt x="26540" y="33466"/>
                  </a:lnTo>
                  <a:lnTo>
                    <a:pt x="26517" y="33432"/>
                  </a:lnTo>
                  <a:lnTo>
                    <a:pt x="26494" y="33398"/>
                  </a:lnTo>
                  <a:lnTo>
                    <a:pt x="26472" y="33375"/>
                  </a:lnTo>
                  <a:lnTo>
                    <a:pt x="26437" y="33353"/>
                  </a:lnTo>
                  <a:lnTo>
                    <a:pt x="26392" y="33341"/>
                  </a:lnTo>
                  <a:lnTo>
                    <a:pt x="26358" y="33330"/>
                  </a:lnTo>
                  <a:lnTo>
                    <a:pt x="26358" y="30964"/>
                  </a:lnTo>
                  <a:lnTo>
                    <a:pt x="26415" y="30941"/>
                  </a:lnTo>
                  <a:lnTo>
                    <a:pt x="26472" y="30907"/>
                  </a:lnTo>
                  <a:lnTo>
                    <a:pt x="26506" y="30850"/>
                  </a:lnTo>
                  <a:lnTo>
                    <a:pt x="26517" y="30793"/>
                  </a:lnTo>
                  <a:lnTo>
                    <a:pt x="26506" y="30725"/>
                  </a:lnTo>
                  <a:lnTo>
                    <a:pt x="28553" y="29542"/>
                  </a:lnTo>
                  <a:close/>
                  <a:moveTo>
                    <a:pt x="7531" y="33648"/>
                  </a:moveTo>
                  <a:lnTo>
                    <a:pt x="9511" y="34797"/>
                  </a:lnTo>
                  <a:lnTo>
                    <a:pt x="9499" y="34843"/>
                  </a:lnTo>
                  <a:lnTo>
                    <a:pt x="9488" y="34900"/>
                  </a:lnTo>
                  <a:lnTo>
                    <a:pt x="9499" y="34945"/>
                  </a:lnTo>
                  <a:lnTo>
                    <a:pt x="9511" y="34991"/>
                  </a:lnTo>
                  <a:lnTo>
                    <a:pt x="9534" y="35025"/>
                  </a:lnTo>
                  <a:lnTo>
                    <a:pt x="9556" y="35070"/>
                  </a:lnTo>
                  <a:lnTo>
                    <a:pt x="9590" y="35093"/>
                  </a:lnTo>
                  <a:lnTo>
                    <a:pt x="9625" y="35127"/>
                  </a:lnTo>
                  <a:lnTo>
                    <a:pt x="9670" y="35139"/>
                  </a:lnTo>
                  <a:lnTo>
                    <a:pt x="9716" y="35150"/>
                  </a:lnTo>
                  <a:lnTo>
                    <a:pt x="9716" y="37425"/>
                  </a:lnTo>
                  <a:lnTo>
                    <a:pt x="9681" y="37425"/>
                  </a:lnTo>
                  <a:lnTo>
                    <a:pt x="9636" y="37448"/>
                  </a:lnTo>
                  <a:lnTo>
                    <a:pt x="9602" y="37470"/>
                  </a:lnTo>
                  <a:lnTo>
                    <a:pt x="9568" y="37493"/>
                  </a:lnTo>
                  <a:lnTo>
                    <a:pt x="9545" y="37527"/>
                  </a:lnTo>
                  <a:lnTo>
                    <a:pt x="9534" y="37561"/>
                  </a:lnTo>
                  <a:lnTo>
                    <a:pt x="9522" y="37607"/>
                  </a:lnTo>
                  <a:lnTo>
                    <a:pt x="9511" y="37652"/>
                  </a:lnTo>
                  <a:lnTo>
                    <a:pt x="9522" y="37698"/>
                  </a:lnTo>
                  <a:lnTo>
                    <a:pt x="9534" y="37732"/>
                  </a:lnTo>
                  <a:lnTo>
                    <a:pt x="7588" y="38847"/>
                  </a:lnTo>
                  <a:lnTo>
                    <a:pt x="7554" y="38801"/>
                  </a:lnTo>
                  <a:lnTo>
                    <a:pt x="7497" y="38767"/>
                  </a:lnTo>
                  <a:lnTo>
                    <a:pt x="7440" y="38745"/>
                  </a:lnTo>
                  <a:lnTo>
                    <a:pt x="7372" y="38733"/>
                  </a:lnTo>
                  <a:lnTo>
                    <a:pt x="7304" y="38745"/>
                  </a:lnTo>
                  <a:lnTo>
                    <a:pt x="7236" y="38767"/>
                  </a:lnTo>
                  <a:lnTo>
                    <a:pt x="7190" y="38801"/>
                  </a:lnTo>
                  <a:lnTo>
                    <a:pt x="7145" y="38847"/>
                  </a:lnTo>
                  <a:lnTo>
                    <a:pt x="5165" y="37709"/>
                  </a:lnTo>
                  <a:lnTo>
                    <a:pt x="5177" y="37652"/>
                  </a:lnTo>
                  <a:lnTo>
                    <a:pt x="5165" y="37584"/>
                  </a:lnTo>
                  <a:lnTo>
                    <a:pt x="5131" y="37539"/>
                  </a:lnTo>
                  <a:lnTo>
                    <a:pt x="5086" y="37493"/>
                  </a:lnTo>
                  <a:lnTo>
                    <a:pt x="5018" y="37482"/>
                  </a:lnTo>
                  <a:lnTo>
                    <a:pt x="5018" y="35127"/>
                  </a:lnTo>
                  <a:lnTo>
                    <a:pt x="5063" y="35127"/>
                  </a:lnTo>
                  <a:lnTo>
                    <a:pt x="5109" y="35104"/>
                  </a:lnTo>
                  <a:lnTo>
                    <a:pt x="5143" y="35082"/>
                  </a:lnTo>
                  <a:lnTo>
                    <a:pt x="5177" y="35059"/>
                  </a:lnTo>
                  <a:lnTo>
                    <a:pt x="5200" y="35025"/>
                  </a:lnTo>
                  <a:lnTo>
                    <a:pt x="5222" y="34979"/>
                  </a:lnTo>
                  <a:lnTo>
                    <a:pt x="5234" y="34945"/>
                  </a:lnTo>
                  <a:lnTo>
                    <a:pt x="5234" y="34900"/>
                  </a:lnTo>
                  <a:lnTo>
                    <a:pt x="5234" y="34843"/>
                  </a:lnTo>
                  <a:lnTo>
                    <a:pt x="5222" y="34797"/>
                  </a:lnTo>
                  <a:lnTo>
                    <a:pt x="7213" y="33648"/>
                  </a:lnTo>
                  <a:lnTo>
                    <a:pt x="7236" y="33682"/>
                  </a:lnTo>
                  <a:lnTo>
                    <a:pt x="7281" y="33717"/>
                  </a:lnTo>
                  <a:lnTo>
                    <a:pt x="7327" y="33728"/>
                  </a:lnTo>
                  <a:lnTo>
                    <a:pt x="7372" y="33739"/>
                  </a:lnTo>
                  <a:lnTo>
                    <a:pt x="7418" y="33728"/>
                  </a:lnTo>
                  <a:lnTo>
                    <a:pt x="7463" y="33717"/>
                  </a:lnTo>
                  <a:lnTo>
                    <a:pt x="7497" y="33694"/>
                  </a:lnTo>
                  <a:lnTo>
                    <a:pt x="7531" y="33648"/>
                  </a:lnTo>
                  <a:close/>
                  <a:moveTo>
                    <a:pt x="21409" y="33660"/>
                  </a:moveTo>
                  <a:lnTo>
                    <a:pt x="21444" y="33705"/>
                  </a:lnTo>
                  <a:lnTo>
                    <a:pt x="21489" y="33739"/>
                  </a:lnTo>
                  <a:lnTo>
                    <a:pt x="21546" y="33762"/>
                  </a:lnTo>
                  <a:lnTo>
                    <a:pt x="21660" y="33762"/>
                  </a:lnTo>
                  <a:lnTo>
                    <a:pt x="21705" y="33739"/>
                  </a:lnTo>
                  <a:lnTo>
                    <a:pt x="21751" y="33705"/>
                  </a:lnTo>
                  <a:lnTo>
                    <a:pt x="21785" y="33671"/>
                  </a:lnTo>
                  <a:lnTo>
                    <a:pt x="23787" y="34831"/>
                  </a:lnTo>
                  <a:lnTo>
                    <a:pt x="23776" y="34900"/>
                  </a:lnTo>
                  <a:lnTo>
                    <a:pt x="23787" y="34968"/>
                  </a:lnTo>
                  <a:lnTo>
                    <a:pt x="23821" y="35025"/>
                  </a:lnTo>
                  <a:lnTo>
                    <a:pt x="23878" y="35070"/>
                  </a:lnTo>
                  <a:lnTo>
                    <a:pt x="23946" y="35093"/>
                  </a:lnTo>
                  <a:lnTo>
                    <a:pt x="23946" y="37482"/>
                  </a:lnTo>
                  <a:lnTo>
                    <a:pt x="23889" y="37505"/>
                  </a:lnTo>
                  <a:lnTo>
                    <a:pt x="23844" y="37539"/>
                  </a:lnTo>
                  <a:lnTo>
                    <a:pt x="23810" y="37596"/>
                  </a:lnTo>
                  <a:lnTo>
                    <a:pt x="23798" y="37652"/>
                  </a:lnTo>
                  <a:lnTo>
                    <a:pt x="23810" y="37698"/>
                  </a:lnTo>
                  <a:lnTo>
                    <a:pt x="21819" y="38847"/>
                  </a:lnTo>
                  <a:lnTo>
                    <a:pt x="21773" y="38801"/>
                  </a:lnTo>
                  <a:lnTo>
                    <a:pt x="21728" y="38767"/>
                  </a:lnTo>
                  <a:lnTo>
                    <a:pt x="21671" y="38745"/>
                  </a:lnTo>
                  <a:lnTo>
                    <a:pt x="21603" y="38733"/>
                  </a:lnTo>
                  <a:lnTo>
                    <a:pt x="21535" y="38745"/>
                  </a:lnTo>
                  <a:lnTo>
                    <a:pt x="21478" y="38767"/>
                  </a:lnTo>
                  <a:lnTo>
                    <a:pt x="21421" y="38801"/>
                  </a:lnTo>
                  <a:lnTo>
                    <a:pt x="21375" y="38858"/>
                  </a:lnTo>
                  <a:lnTo>
                    <a:pt x="19453" y="37744"/>
                  </a:lnTo>
                  <a:lnTo>
                    <a:pt x="19464" y="37698"/>
                  </a:lnTo>
                  <a:lnTo>
                    <a:pt x="19476" y="37652"/>
                  </a:lnTo>
                  <a:lnTo>
                    <a:pt x="19464" y="37607"/>
                  </a:lnTo>
                  <a:lnTo>
                    <a:pt x="19453" y="37561"/>
                  </a:lnTo>
                  <a:lnTo>
                    <a:pt x="19430" y="37516"/>
                  </a:lnTo>
                  <a:lnTo>
                    <a:pt x="19407" y="37482"/>
                  </a:lnTo>
                  <a:lnTo>
                    <a:pt x="19373" y="37459"/>
                  </a:lnTo>
                  <a:lnTo>
                    <a:pt x="19339" y="37436"/>
                  </a:lnTo>
                  <a:lnTo>
                    <a:pt x="19294" y="37414"/>
                  </a:lnTo>
                  <a:lnTo>
                    <a:pt x="19248" y="37414"/>
                  </a:lnTo>
                  <a:lnTo>
                    <a:pt x="19248" y="35104"/>
                  </a:lnTo>
                  <a:lnTo>
                    <a:pt x="19282" y="35104"/>
                  </a:lnTo>
                  <a:lnTo>
                    <a:pt x="19328" y="35082"/>
                  </a:lnTo>
                  <a:lnTo>
                    <a:pt x="19362" y="35070"/>
                  </a:lnTo>
                  <a:lnTo>
                    <a:pt x="19385" y="35036"/>
                  </a:lnTo>
                  <a:lnTo>
                    <a:pt x="19407" y="35013"/>
                  </a:lnTo>
                  <a:lnTo>
                    <a:pt x="19430" y="34979"/>
                  </a:lnTo>
                  <a:lnTo>
                    <a:pt x="19442" y="34934"/>
                  </a:lnTo>
                  <a:lnTo>
                    <a:pt x="19442" y="34900"/>
                  </a:lnTo>
                  <a:lnTo>
                    <a:pt x="19442" y="34854"/>
                  </a:lnTo>
                  <a:lnTo>
                    <a:pt x="19430" y="34809"/>
                  </a:lnTo>
                  <a:lnTo>
                    <a:pt x="21409" y="33660"/>
                  </a:lnTo>
                  <a:close/>
                  <a:moveTo>
                    <a:pt x="26164" y="33660"/>
                  </a:moveTo>
                  <a:lnTo>
                    <a:pt x="26199" y="33705"/>
                  </a:lnTo>
                  <a:lnTo>
                    <a:pt x="26233" y="33728"/>
                  </a:lnTo>
                  <a:lnTo>
                    <a:pt x="26290" y="33751"/>
                  </a:lnTo>
                  <a:lnTo>
                    <a:pt x="26346" y="33762"/>
                  </a:lnTo>
                  <a:lnTo>
                    <a:pt x="26392" y="33751"/>
                  </a:lnTo>
                  <a:lnTo>
                    <a:pt x="26449" y="33739"/>
                  </a:lnTo>
                  <a:lnTo>
                    <a:pt x="26483" y="33705"/>
                  </a:lnTo>
                  <a:lnTo>
                    <a:pt x="26517" y="33671"/>
                  </a:lnTo>
                  <a:lnTo>
                    <a:pt x="28519" y="34820"/>
                  </a:lnTo>
                  <a:lnTo>
                    <a:pt x="28519" y="34854"/>
                  </a:lnTo>
                  <a:lnTo>
                    <a:pt x="28508" y="34900"/>
                  </a:lnTo>
                  <a:lnTo>
                    <a:pt x="28519" y="34934"/>
                  </a:lnTo>
                  <a:lnTo>
                    <a:pt x="28519" y="34968"/>
                  </a:lnTo>
                  <a:lnTo>
                    <a:pt x="28565" y="35025"/>
                  </a:lnTo>
                  <a:lnTo>
                    <a:pt x="28610" y="35070"/>
                  </a:lnTo>
                  <a:lnTo>
                    <a:pt x="28678" y="35093"/>
                  </a:lnTo>
                  <a:lnTo>
                    <a:pt x="28678" y="37402"/>
                  </a:lnTo>
                  <a:lnTo>
                    <a:pt x="28633" y="37414"/>
                  </a:lnTo>
                  <a:lnTo>
                    <a:pt x="28599" y="37436"/>
                  </a:lnTo>
                  <a:lnTo>
                    <a:pt x="28553" y="37459"/>
                  </a:lnTo>
                  <a:lnTo>
                    <a:pt x="28530" y="37482"/>
                  </a:lnTo>
                  <a:lnTo>
                    <a:pt x="28496" y="37516"/>
                  </a:lnTo>
                  <a:lnTo>
                    <a:pt x="28485" y="37561"/>
                  </a:lnTo>
                  <a:lnTo>
                    <a:pt x="28462" y="37607"/>
                  </a:lnTo>
                  <a:lnTo>
                    <a:pt x="28462" y="37652"/>
                  </a:lnTo>
                  <a:lnTo>
                    <a:pt x="28462" y="37698"/>
                  </a:lnTo>
                  <a:lnTo>
                    <a:pt x="28485" y="37744"/>
                  </a:lnTo>
                  <a:lnTo>
                    <a:pt x="26563" y="38847"/>
                  </a:lnTo>
                  <a:lnTo>
                    <a:pt x="26517" y="38801"/>
                  </a:lnTo>
                  <a:lnTo>
                    <a:pt x="26472" y="38767"/>
                  </a:lnTo>
                  <a:lnTo>
                    <a:pt x="26403" y="38745"/>
                  </a:lnTo>
                  <a:lnTo>
                    <a:pt x="26346" y="38733"/>
                  </a:lnTo>
                  <a:lnTo>
                    <a:pt x="26278" y="38745"/>
                  </a:lnTo>
                  <a:lnTo>
                    <a:pt x="26210" y="38767"/>
                  </a:lnTo>
                  <a:lnTo>
                    <a:pt x="26153" y="38801"/>
                  </a:lnTo>
                  <a:lnTo>
                    <a:pt x="26119" y="38858"/>
                  </a:lnTo>
                  <a:lnTo>
                    <a:pt x="24128" y="37709"/>
                  </a:lnTo>
                  <a:lnTo>
                    <a:pt x="24140" y="37652"/>
                  </a:lnTo>
                  <a:lnTo>
                    <a:pt x="24128" y="37584"/>
                  </a:lnTo>
                  <a:lnTo>
                    <a:pt x="24094" y="37539"/>
                  </a:lnTo>
                  <a:lnTo>
                    <a:pt x="24049" y="37505"/>
                  </a:lnTo>
                  <a:lnTo>
                    <a:pt x="23992" y="37482"/>
                  </a:lnTo>
                  <a:lnTo>
                    <a:pt x="23992" y="35093"/>
                  </a:lnTo>
                  <a:lnTo>
                    <a:pt x="24026" y="35082"/>
                  </a:lnTo>
                  <a:lnTo>
                    <a:pt x="24060" y="35070"/>
                  </a:lnTo>
                  <a:lnTo>
                    <a:pt x="24117" y="35025"/>
                  </a:lnTo>
                  <a:lnTo>
                    <a:pt x="24151" y="34968"/>
                  </a:lnTo>
                  <a:lnTo>
                    <a:pt x="24162" y="34934"/>
                  </a:lnTo>
                  <a:lnTo>
                    <a:pt x="24174" y="34900"/>
                  </a:lnTo>
                  <a:lnTo>
                    <a:pt x="24162" y="34854"/>
                  </a:lnTo>
                  <a:lnTo>
                    <a:pt x="24151" y="34820"/>
                  </a:lnTo>
                  <a:lnTo>
                    <a:pt x="26164" y="33660"/>
                  </a:lnTo>
                  <a:close/>
                  <a:moveTo>
                    <a:pt x="35617" y="33671"/>
                  </a:moveTo>
                  <a:lnTo>
                    <a:pt x="35651" y="33717"/>
                  </a:lnTo>
                  <a:lnTo>
                    <a:pt x="35708" y="33751"/>
                  </a:lnTo>
                  <a:lnTo>
                    <a:pt x="35765" y="33773"/>
                  </a:lnTo>
                  <a:lnTo>
                    <a:pt x="35822" y="33785"/>
                  </a:lnTo>
                  <a:lnTo>
                    <a:pt x="35879" y="33773"/>
                  </a:lnTo>
                  <a:lnTo>
                    <a:pt x="35936" y="33751"/>
                  </a:lnTo>
                  <a:lnTo>
                    <a:pt x="35981" y="33717"/>
                  </a:lnTo>
                  <a:lnTo>
                    <a:pt x="36015" y="33682"/>
                  </a:lnTo>
                  <a:lnTo>
                    <a:pt x="38006" y="34820"/>
                  </a:lnTo>
                  <a:lnTo>
                    <a:pt x="37995" y="34854"/>
                  </a:lnTo>
                  <a:lnTo>
                    <a:pt x="37995" y="34900"/>
                  </a:lnTo>
                  <a:lnTo>
                    <a:pt x="38006" y="34968"/>
                  </a:lnTo>
                  <a:lnTo>
                    <a:pt x="38040" y="35025"/>
                  </a:lnTo>
                  <a:lnTo>
                    <a:pt x="38097" y="35070"/>
                  </a:lnTo>
                  <a:lnTo>
                    <a:pt x="38165" y="35093"/>
                  </a:lnTo>
                  <a:lnTo>
                    <a:pt x="38165" y="37436"/>
                  </a:lnTo>
                  <a:lnTo>
                    <a:pt x="38120" y="37448"/>
                  </a:lnTo>
                  <a:lnTo>
                    <a:pt x="38086" y="37459"/>
                  </a:lnTo>
                  <a:lnTo>
                    <a:pt x="38029" y="37505"/>
                  </a:lnTo>
                  <a:lnTo>
                    <a:pt x="38006" y="37539"/>
                  </a:lnTo>
                  <a:lnTo>
                    <a:pt x="37983" y="37573"/>
                  </a:lnTo>
                  <a:lnTo>
                    <a:pt x="37972" y="37607"/>
                  </a:lnTo>
                  <a:lnTo>
                    <a:pt x="37972" y="37652"/>
                  </a:lnTo>
                  <a:lnTo>
                    <a:pt x="37972" y="37687"/>
                  </a:lnTo>
                  <a:lnTo>
                    <a:pt x="37983" y="37732"/>
                  </a:lnTo>
                  <a:lnTo>
                    <a:pt x="36027" y="38858"/>
                  </a:lnTo>
                  <a:lnTo>
                    <a:pt x="35981" y="38813"/>
                  </a:lnTo>
                  <a:lnTo>
                    <a:pt x="35936" y="38779"/>
                  </a:lnTo>
                  <a:lnTo>
                    <a:pt x="35879" y="38767"/>
                  </a:lnTo>
                  <a:lnTo>
                    <a:pt x="35822" y="38756"/>
                  </a:lnTo>
                  <a:lnTo>
                    <a:pt x="35765" y="38767"/>
                  </a:lnTo>
                  <a:lnTo>
                    <a:pt x="35708" y="38790"/>
                  </a:lnTo>
                  <a:lnTo>
                    <a:pt x="35651" y="38824"/>
                  </a:lnTo>
                  <a:lnTo>
                    <a:pt x="35617" y="38870"/>
                  </a:lnTo>
                  <a:lnTo>
                    <a:pt x="33649" y="37732"/>
                  </a:lnTo>
                  <a:lnTo>
                    <a:pt x="33661" y="37687"/>
                  </a:lnTo>
                  <a:lnTo>
                    <a:pt x="33661" y="37652"/>
                  </a:lnTo>
                  <a:lnTo>
                    <a:pt x="33661" y="37607"/>
                  </a:lnTo>
                  <a:lnTo>
                    <a:pt x="33649" y="37573"/>
                  </a:lnTo>
                  <a:lnTo>
                    <a:pt x="33627" y="37539"/>
                  </a:lnTo>
                  <a:lnTo>
                    <a:pt x="33604" y="37505"/>
                  </a:lnTo>
                  <a:lnTo>
                    <a:pt x="33581" y="37482"/>
                  </a:lnTo>
                  <a:lnTo>
                    <a:pt x="33547" y="37459"/>
                  </a:lnTo>
                  <a:lnTo>
                    <a:pt x="33513" y="37448"/>
                  </a:lnTo>
                  <a:lnTo>
                    <a:pt x="33467" y="37448"/>
                  </a:lnTo>
                  <a:lnTo>
                    <a:pt x="33467" y="35093"/>
                  </a:lnTo>
                  <a:lnTo>
                    <a:pt x="33502" y="35082"/>
                  </a:lnTo>
                  <a:lnTo>
                    <a:pt x="33536" y="35070"/>
                  </a:lnTo>
                  <a:lnTo>
                    <a:pt x="33593" y="35025"/>
                  </a:lnTo>
                  <a:lnTo>
                    <a:pt x="33638" y="34968"/>
                  </a:lnTo>
                  <a:lnTo>
                    <a:pt x="33649" y="34934"/>
                  </a:lnTo>
                  <a:lnTo>
                    <a:pt x="33649" y="34900"/>
                  </a:lnTo>
                  <a:lnTo>
                    <a:pt x="33649" y="34854"/>
                  </a:lnTo>
                  <a:lnTo>
                    <a:pt x="33638" y="34820"/>
                  </a:lnTo>
                  <a:lnTo>
                    <a:pt x="35617" y="33671"/>
                  </a:lnTo>
                  <a:close/>
                  <a:moveTo>
                    <a:pt x="11957" y="33648"/>
                  </a:moveTo>
                  <a:lnTo>
                    <a:pt x="11991" y="33682"/>
                  </a:lnTo>
                  <a:lnTo>
                    <a:pt x="12025" y="33705"/>
                  </a:lnTo>
                  <a:lnTo>
                    <a:pt x="12070" y="33728"/>
                  </a:lnTo>
                  <a:lnTo>
                    <a:pt x="12127" y="33739"/>
                  </a:lnTo>
                  <a:lnTo>
                    <a:pt x="12173" y="33728"/>
                  </a:lnTo>
                  <a:lnTo>
                    <a:pt x="12207" y="33717"/>
                  </a:lnTo>
                  <a:lnTo>
                    <a:pt x="12252" y="33682"/>
                  </a:lnTo>
                  <a:lnTo>
                    <a:pt x="12275" y="33660"/>
                  </a:lnTo>
                  <a:lnTo>
                    <a:pt x="14277" y="34809"/>
                  </a:lnTo>
                  <a:lnTo>
                    <a:pt x="14266" y="34854"/>
                  </a:lnTo>
                  <a:lnTo>
                    <a:pt x="14254" y="34900"/>
                  </a:lnTo>
                  <a:lnTo>
                    <a:pt x="14266" y="34934"/>
                  </a:lnTo>
                  <a:lnTo>
                    <a:pt x="14277" y="34979"/>
                  </a:lnTo>
                  <a:lnTo>
                    <a:pt x="14288" y="35013"/>
                  </a:lnTo>
                  <a:lnTo>
                    <a:pt x="14323" y="35048"/>
                  </a:lnTo>
                  <a:lnTo>
                    <a:pt x="14345" y="35070"/>
                  </a:lnTo>
                  <a:lnTo>
                    <a:pt x="14379" y="35093"/>
                  </a:lnTo>
                  <a:lnTo>
                    <a:pt x="14414" y="35116"/>
                  </a:lnTo>
                  <a:lnTo>
                    <a:pt x="14459" y="35127"/>
                  </a:lnTo>
                  <a:lnTo>
                    <a:pt x="14459" y="37470"/>
                  </a:lnTo>
                  <a:lnTo>
                    <a:pt x="14402" y="37493"/>
                  </a:lnTo>
                  <a:lnTo>
                    <a:pt x="14357" y="37539"/>
                  </a:lnTo>
                  <a:lnTo>
                    <a:pt x="14323" y="37584"/>
                  </a:lnTo>
                  <a:lnTo>
                    <a:pt x="14311" y="37652"/>
                  </a:lnTo>
                  <a:lnTo>
                    <a:pt x="14323" y="37709"/>
                  </a:lnTo>
                  <a:lnTo>
                    <a:pt x="12286" y="38881"/>
                  </a:lnTo>
                  <a:lnTo>
                    <a:pt x="12252" y="38847"/>
                  </a:lnTo>
                  <a:lnTo>
                    <a:pt x="12218" y="38813"/>
                  </a:lnTo>
                  <a:lnTo>
                    <a:pt x="12173" y="38801"/>
                  </a:lnTo>
                  <a:lnTo>
                    <a:pt x="12127" y="38790"/>
                  </a:lnTo>
                  <a:lnTo>
                    <a:pt x="12070" y="38801"/>
                  </a:lnTo>
                  <a:lnTo>
                    <a:pt x="12025" y="38824"/>
                  </a:lnTo>
                  <a:lnTo>
                    <a:pt x="11979" y="38847"/>
                  </a:lnTo>
                  <a:lnTo>
                    <a:pt x="11945" y="38892"/>
                  </a:lnTo>
                  <a:lnTo>
                    <a:pt x="9966" y="37744"/>
                  </a:lnTo>
                  <a:lnTo>
                    <a:pt x="9977" y="37698"/>
                  </a:lnTo>
                  <a:lnTo>
                    <a:pt x="9989" y="37652"/>
                  </a:lnTo>
                  <a:lnTo>
                    <a:pt x="9977" y="37607"/>
                  </a:lnTo>
                  <a:lnTo>
                    <a:pt x="9966" y="37561"/>
                  </a:lnTo>
                  <a:lnTo>
                    <a:pt x="9943" y="37527"/>
                  </a:lnTo>
                  <a:lnTo>
                    <a:pt x="9920" y="37493"/>
                  </a:lnTo>
                  <a:lnTo>
                    <a:pt x="9886" y="37459"/>
                  </a:lnTo>
                  <a:lnTo>
                    <a:pt x="9852" y="37436"/>
                  </a:lnTo>
                  <a:lnTo>
                    <a:pt x="9807" y="37425"/>
                  </a:lnTo>
                  <a:lnTo>
                    <a:pt x="9761" y="37414"/>
                  </a:lnTo>
                  <a:lnTo>
                    <a:pt x="9761" y="35150"/>
                  </a:lnTo>
                  <a:lnTo>
                    <a:pt x="9818" y="35150"/>
                  </a:lnTo>
                  <a:lnTo>
                    <a:pt x="9863" y="35127"/>
                  </a:lnTo>
                  <a:lnTo>
                    <a:pt x="9898" y="35104"/>
                  </a:lnTo>
                  <a:lnTo>
                    <a:pt x="9932" y="35070"/>
                  </a:lnTo>
                  <a:lnTo>
                    <a:pt x="9966" y="35036"/>
                  </a:lnTo>
                  <a:lnTo>
                    <a:pt x="9989" y="34991"/>
                  </a:lnTo>
                  <a:lnTo>
                    <a:pt x="10000" y="34945"/>
                  </a:lnTo>
                  <a:lnTo>
                    <a:pt x="10011" y="34900"/>
                  </a:lnTo>
                  <a:lnTo>
                    <a:pt x="10000" y="34843"/>
                  </a:lnTo>
                  <a:lnTo>
                    <a:pt x="9989" y="34786"/>
                  </a:lnTo>
                  <a:lnTo>
                    <a:pt x="11957" y="33648"/>
                  </a:lnTo>
                  <a:close/>
                  <a:moveTo>
                    <a:pt x="16700" y="33648"/>
                  </a:moveTo>
                  <a:lnTo>
                    <a:pt x="16723" y="33682"/>
                  </a:lnTo>
                  <a:lnTo>
                    <a:pt x="16768" y="33717"/>
                  </a:lnTo>
                  <a:lnTo>
                    <a:pt x="16814" y="33728"/>
                  </a:lnTo>
                  <a:lnTo>
                    <a:pt x="16859" y="33739"/>
                  </a:lnTo>
                  <a:lnTo>
                    <a:pt x="16905" y="33739"/>
                  </a:lnTo>
                  <a:lnTo>
                    <a:pt x="16950" y="33717"/>
                  </a:lnTo>
                  <a:lnTo>
                    <a:pt x="16996" y="33694"/>
                  </a:lnTo>
                  <a:lnTo>
                    <a:pt x="17019" y="33660"/>
                  </a:lnTo>
                  <a:lnTo>
                    <a:pt x="19032" y="34820"/>
                  </a:lnTo>
                  <a:lnTo>
                    <a:pt x="19021" y="34854"/>
                  </a:lnTo>
                  <a:lnTo>
                    <a:pt x="19021" y="34900"/>
                  </a:lnTo>
                  <a:lnTo>
                    <a:pt x="19021" y="34934"/>
                  </a:lnTo>
                  <a:lnTo>
                    <a:pt x="19032" y="34968"/>
                  </a:lnTo>
                  <a:lnTo>
                    <a:pt x="19066" y="35036"/>
                  </a:lnTo>
                  <a:lnTo>
                    <a:pt x="19123" y="35082"/>
                  </a:lnTo>
                  <a:lnTo>
                    <a:pt x="19157" y="35093"/>
                  </a:lnTo>
                  <a:lnTo>
                    <a:pt x="19203" y="35104"/>
                  </a:lnTo>
                  <a:lnTo>
                    <a:pt x="19203" y="37414"/>
                  </a:lnTo>
                  <a:lnTo>
                    <a:pt x="19157" y="37425"/>
                  </a:lnTo>
                  <a:lnTo>
                    <a:pt x="19112" y="37436"/>
                  </a:lnTo>
                  <a:lnTo>
                    <a:pt x="19078" y="37459"/>
                  </a:lnTo>
                  <a:lnTo>
                    <a:pt x="19055" y="37493"/>
                  </a:lnTo>
                  <a:lnTo>
                    <a:pt x="19021" y="37527"/>
                  </a:lnTo>
                  <a:lnTo>
                    <a:pt x="19009" y="37561"/>
                  </a:lnTo>
                  <a:lnTo>
                    <a:pt x="18998" y="37607"/>
                  </a:lnTo>
                  <a:lnTo>
                    <a:pt x="18986" y="37652"/>
                  </a:lnTo>
                  <a:lnTo>
                    <a:pt x="18998" y="37698"/>
                  </a:lnTo>
                  <a:lnTo>
                    <a:pt x="19009" y="37732"/>
                  </a:lnTo>
                  <a:lnTo>
                    <a:pt x="17019" y="38881"/>
                  </a:lnTo>
                  <a:lnTo>
                    <a:pt x="16984" y="38858"/>
                  </a:lnTo>
                  <a:lnTo>
                    <a:pt x="16950" y="38824"/>
                  </a:lnTo>
                  <a:lnTo>
                    <a:pt x="16905" y="38813"/>
                  </a:lnTo>
                  <a:lnTo>
                    <a:pt x="16859" y="38801"/>
                  </a:lnTo>
                  <a:lnTo>
                    <a:pt x="16814" y="38813"/>
                  </a:lnTo>
                  <a:lnTo>
                    <a:pt x="16768" y="38836"/>
                  </a:lnTo>
                  <a:lnTo>
                    <a:pt x="16734" y="38858"/>
                  </a:lnTo>
                  <a:lnTo>
                    <a:pt x="16700" y="38892"/>
                  </a:lnTo>
                  <a:lnTo>
                    <a:pt x="14664" y="37721"/>
                  </a:lnTo>
                  <a:lnTo>
                    <a:pt x="14675" y="37652"/>
                  </a:lnTo>
                  <a:lnTo>
                    <a:pt x="14664" y="37584"/>
                  </a:lnTo>
                  <a:lnTo>
                    <a:pt x="14618" y="37527"/>
                  </a:lnTo>
                  <a:lnTo>
                    <a:pt x="14573" y="37493"/>
                  </a:lnTo>
                  <a:lnTo>
                    <a:pt x="14505" y="37470"/>
                  </a:lnTo>
                  <a:lnTo>
                    <a:pt x="14505" y="35127"/>
                  </a:lnTo>
                  <a:lnTo>
                    <a:pt x="14550" y="35116"/>
                  </a:lnTo>
                  <a:lnTo>
                    <a:pt x="14584" y="35104"/>
                  </a:lnTo>
                  <a:lnTo>
                    <a:pt x="14630" y="35082"/>
                  </a:lnTo>
                  <a:lnTo>
                    <a:pt x="14664" y="35059"/>
                  </a:lnTo>
                  <a:lnTo>
                    <a:pt x="14687" y="35025"/>
                  </a:lnTo>
                  <a:lnTo>
                    <a:pt x="14709" y="34979"/>
                  </a:lnTo>
                  <a:lnTo>
                    <a:pt x="14721" y="34934"/>
                  </a:lnTo>
                  <a:lnTo>
                    <a:pt x="14721" y="34900"/>
                  </a:lnTo>
                  <a:lnTo>
                    <a:pt x="14721" y="34843"/>
                  </a:lnTo>
                  <a:lnTo>
                    <a:pt x="14698" y="34797"/>
                  </a:lnTo>
                  <a:lnTo>
                    <a:pt x="16700" y="33648"/>
                  </a:lnTo>
                  <a:close/>
                  <a:moveTo>
                    <a:pt x="40418" y="33637"/>
                  </a:moveTo>
                  <a:lnTo>
                    <a:pt x="40441" y="33671"/>
                  </a:lnTo>
                  <a:lnTo>
                    <a:pt x="40475" y="33694"/>
                  </a:lnTo>
                  <a:lnTo>
                    <a:pt x="40520" y="33717"/>
                  </a:lnTo>
                  <a:lnTo>
                    <a:pt x="40600" y="33717"/>
                  </a:lnTo>
                  <a:lnTo>
                    <a:pt x="40645" y="33694"/>
                  </a:lnTo>
                  <a:lnTo>
                    <a:pt x="40679" y="33671"/>
                  </a:lnTo>
                  <a:lnTo>
                    <a:pt x="40702" y="33648"/>
                  </a:lnTo>
                  <a:lnTo>
                    <a:pt x="42738" y="34820"/>
                  </a:lnTo>
                  <a:lnTo>
                    <a:pt x="42727" y="34854"/>
                  </a:lnTo>
                  <a:lnTo>
                    <a:pt x="42716" y="34900"/>
                  </a:lnTo>
                  <a:lnTo>
                    <a:pt x="42727" y="34934"/>
                  </a:lnTo>
                  <a:lnTo>
                    <a:pt x="42738" y="34968"/>
                  </a:lnTo>
                  <a:lnTo>
                    <a:pt x="42772" y="35036"/>
                  </a:lnTo>
                  <a:lnTo>
                    <a:pt x="42829" y="35082"/>
                  </a:lnTo>
                  <a:lnTo>
                    <a:pt x="42863" y="35093"/>
                  </a:lnTo>
                  <a:lnTo>
                    <a:pt x="42909" y="35104"/>
                  </a:lnTo>
                  <a:lnTo>
                    <a:pt x="42909" y="37448"/>
                  </a:lnTo>
                  <a:lnTo>
                    <a:pt x="42863" y="37448"/>
                  </a:lnTo>
                  <a:lnTo>
                    <a:pt x="42829" y="37470"/>
                  </a:lnTo>
                  <a:lnTo>
                    <a:pt x="42772" y="37516"/>
                  </a:lnTo>
                  <a:lnTo>
                    <a:pt x="42738" y="37573"/>
                  </a:lnTo>
                  <a:lnTo>
                    <a:pt x="42727" y="37607"/>
                  </a:lnTo>
                  <a:lnTo>
                    <a:pt x="42727" y="37652"/>
                  </a:lnTo>
                  <a:lnTo>
                    <a:pt x="42727" y="37687"/>
                  </a:lnTo>
                  <a:lnTo>
                    <a:pt x="42738" y="37721"/>
                  </a:lnTo>
                  <a:lnTo>
                    <a:pt x="40702" y="38892"/>
                  </a:lnTo>
                  <a:lnTo>
                    <a:pt x="40679" y="38870"/>
                  </a:lnTo>
                  <a:lnTo>
                    <a:pt x="40645" y="38847"/>
                  </a:lnTo>
                  <a:lnTo>
                    <a:pt x="40600" y="38824"/>
                  </a:lnTo>
                  <a:lnTo>
                    <a:pt x="40520" y="38824"/>
                  </a:lnTo>
                  <a:lnTo>
                    <a:pt x="40475" y="38847"/>
                  </a:lnTo>
                  <a:lnTo>
                    <a:pt x="40441" y="38870"/>
                  </a:lnTo>
                  <a:lnTo>
                    <a:pt x="40418" y="38904"/>
                  </a:lnTo>
                  <a:lnTo>
                    <a:pt x="38393" y="37732"/>
                  </a:lnTo>
                  <a:lnTo>
                    <a:pt x="38404" y="37698"/>
                  </a:lnTo>
                  <a:lnTo>
                    <a:pt x="38404" y="37652"/>
                  </a:lnTo>
                  <a:lnTo>
                    <a:pt x="38404" y="37607"/>
                  </a:lnTo>
                  <a:lnTo>
                    <a:pt x="38393" y="37573"/>
                  </a:lnTo>
                  <a:lnTo>
                    <a:pt x="38370" y="37539"/>
                  </a:lnTo>
                  <a:lnTo>
                    <a:pt x="38347" y="37505"/>
                  </a:lnTo>
                  <a:lnTo>
                    <a:pt x="38325" y="37482"/>
                  </a:lnTo>
                  <a:lnTo>
                    <a:pt x="38291" y="37459"/>
                  </a:lnTo>
                  <a:lnTo>
                    <a:pt x="38245" y="37448"/>
                  </a:lnTo>
                  <a:lnTo>
                    <a:pt x="38211" y="37436"/>
                  </a:lnTo>
                  <a:lnTo>
                    <a:pt x="38211" y="35093"/>
                  </a:lnTo>
                  <a:lnTo>
                    <a:pt x="38245" y="35082"/>
                  </a:lnTo>
                  <a:lnTo>
                    <a:pt x="38279" y="35070"/>
                  </a:lnTo>
                  <a:lnTo>
                    <a:pt x="38336" y="35025"/>
                  </a:lnTo>
                  <a:lnTo>
                    <a:pt x="38370" y="34968"/>
                  </a:lnTo>
                  <a:lnTo>
                    <a:pt x="38382" y="34934"/>
                  </a:lnTo>
                  <a:lnTo>
                    <a:pt x="38393" y="34900"/>
                  </a:lnTo>
                  <a:lnTo>
                    <a:pt x="38382" y="34854"/>
                  </a:lnTo>
                  <a:lnTo>
                    <a:pt x="38370" y="34820"/>
                  </a:lnTo>
                  <a:lnTo>
                    <a:pt x="40418" y="33637"/>
                  </a:lnTo>
                  <a:close/>
                  <a:moveTo>
                    <a:pt x="19032" y="37778"/>
                  </a:moveTo>
                  <a:lnTo>
                    <a:pt x="19066" y="37823"/>
                  </a:lnTo>
                  <a:lnTo>
                    <a:pt x="19112" y="37857"/>
                  </a:lnTo>
                  <a:lnTo>
                    <a:pt x="19169" y="37880"/>
                  </a:lnTo>
                  <a:lnTo>
                    <a:pt x="19237" y="37891"/>
                  </a:lnTo>
                  <a:lnTo>
                    <a:pt x="19294" y="37880"/>
                  </a:lnTo>
                  <a:lnTo>
                    <a:pt x="19351" y="37869"/>
                  </a:lnTo>
                  <a:lnTo>
                    <a:pt x="19396" y="37835"/>
                  </a:lnTo>
                  <a:lnTo>
                    <a:pt x="19430" y="37789"/>
                  </a:lnTo>
                  <a:lnTo>
                    <a:pt x="21353" y="38892"/>
                  </a:lnTo>
                  <a:lnTo>
                    <a:pt x="21341" y="38949"/>
                  </a:lnTo>
                  <a:lnTo>
                    <a:pt x="21341" y="38995"/>
                  </a:lnTo>
                  <a:lnTo>
                    <a:pt x="21341" y="39052"/>
                  </a:lnTo>
                  <a:lnTo>
                    <a:pt x="21353" y="39097"/>
                  </a:lnTo>
                  <a:lnTo>
                    <a:pt x="21375" y="39131"/>
                  </a:lnTo>
                  <a:lnTo>
                    <a:pt x="21409" y="39177"/>
                  </a:lnTo>
                  <a:lnTo>
                    <a:pt x="21444" y="39211"/>
                  </a:lnTo>
                  <a:lnTo>
                    <a:pt x="21478" y="39234"/>
                  </a:lnTo>
                  <a:lnTo>
                    <a:pt x="21523" y="39245"/>
                  </a:lnTo>
                  <a:lnTo>
                    <a:pt x="21569" y="39256"/>
                  </a:lnTo>
                  <a:lnTo>
                    <a:pt x="21569" y="41577"/>
                  </a:lnTo>
                  <a:lnTo>
                    <a:pt x="21512" y="41600"/>
                  </a:lnTo>
                  <a:lnTo>
                    <a:pt x="21466" y="41645"/>
                  </a:lnTo>
                  <a:lnTo>
                    <a:pt x="21432" y="41691"/>
                  </a:lnTo>
                  <a:lnTo>
                    <a:pt x="21421" y="41759"/>
                  </a:lnTo>
                  <a:lnTo>
                    <a:pt x="21432" y="41816"/>
                  </a:lnTo>
                  <a:lnTo>
                    <a:pt x="19419" y="42976"/>
                  </a:lnTo>
                  <a:lnTo>
                    <a:pt x="19385" y="42931"/>
                  </a:lnTo>
                  <a:lnTo>
                    <a:pt x="19339" y="42897"/>
                  </a:lnTo>
                  <a:lnTo>
                    <a:pt x="19294" y="42874"/>
                  </a:lnTo>
                  <a:lnTo>
                    <a:pt x="19169" y="42874"/>
                  </a:lnTo>
                  <a:lnTo>
                    <a:pt x="19123" y="42897"/>
                  </a:lnTo>
                  <a:lnTo>
                    <a:pt x="19078" y="42931"/>
                  </a:lnTo>
                  <a:lnTo>
                    <a:pt x="19032" y="42976"/>
                  </a:lnTo>
                  <a:lnTo>
                    <a:pt x="17064" y="41839"/>
                  </a:lnTo>
                  <a:lnTo>
                    <a:pt x="17075" y="41805"/>
                  </a:lnTo>
                  <a:lnTo>
                    <a:pt x="17075" y="41759"/>
                  </a:lnTo>
                  <a:lnTo>
                    <a:pt x="17075" y="41714"/>
                  </a:lnTo>
                  <a:lnTo>
                    <a:pt x="17064" y="41679"/>
                  </a:lnTo>
                  <a:lnTo>
                    <a:pt x="17041" y="41634"/>
                  </a:lnTo>
                  <a:lnTo>
                    <a:pt x="17019" y="41611"/>
                  </a:lnTo>
                  <a:lnTo>
                    <a:pt x="16984" y="41577"/>
                  </a:lnTo>
                  <a:lnTo>
                    <a:pt x="16950" y="41566"/>
                  </a:lnTo>
                  <a:lnTo>
                    <a:pt x="16916" y="41543"/>
                  </a:lnTo>
                  <a:lnTo>
                    <a:pt x="16871" y="41543"/>
                  </a:lnTo>
                  <a:lnTo>
                    <a:pt x="16871" y="39188"/>
                  </a:lnTo>
                  <a:lnTo>
                    <a:pt x="16916" y="39188"/>
                  </a:lnTo>
                  <a:lnTo>
                    <a:pt x="16939" y="39165"/>
                  </a:lnTo>
                  <a:lnTo>
                    <a:pt x="16996" y="39131"/>
                  </a:lnTo>
                  <a:lnTo>
                    <a:pt x="17041" y="39074"/>
                  </a:lnTo>
                  <a:lnTo>
                    <a:pt x="17053" y="39040"/>
                  </a:lnTo>
                  <a:lnTo>
                    <a:pt x="17053" y="38995"/>
                  </a:lnTo>
                  <a:lnTo>
                    <a:pt x="17053" y="38961"/>
                  </a:lnTo>
                  <a:lnTo>
                    <a:pt x="17041" y="38927"/>
                  </a:lnTo>
                  <a:lnTo>
                    <a:pt x="19032" y="37778"/>
                  </a:lnTo>
                  <a:close/>
                  <a:moveTo>
                    <a:pt x="5143" y="37744"/>
                  </a:moveTo>
                  <a:lnTo>
                    <a:pt x="7122" y="38892"/>
                  </a:lnTo>
                  <a:lnTo>
                    <a:pt x="7111" y="38938"/>
                  </a:lnTo>
                  <a:lnTo>
                    <a:pt x="7099" y="38995"/>
                  </a:lnTo>
                  <a:lnTo>
                    <a:pt x="7111" y="39052"/>
                  </a:lnTo>
                  <a:lnTo>
                    <a:pt x="7122" y="39097"/>
                  </a:lnTo>
                  <a:lnTo>
                    <a:pt x="7145" y="39143"/>
                  </a:lnTo>
                  <a:lnTo>
                    <a:pt x="7179" y="39177"/>
                  </a:lnTo>
                  <a:lnTo>
                    <a:pt x="7213" y="39211"/>
                  </a:lnTo>
                  <a:lnTo>
                    <a:pt x="7247" y="39234"/>
                  </a:lnTo>
                  <a:lnTo>
                    <a:pt x="7293" y="39256"/>
                  </a:lnTo>
                  <a:lnTo>
                    <a:pt x="7349" y="39268"/>
                  </a:lnTo>
                  <a:lnTo>
                    <a:pt x="7349" y="41588"/>
                  </a:lnTo>
                  <a:lnTo>
                    <a:pt x="7293" y="41611"/>
                  </a:lnTo>
                  <a:lnTo>
                    <a:pt x="7247" y="41645"/>
                  </a:lnTo>
                  <a:lnTo>
                    <a:pt x="7213" y="41702"/>
                  </a:lnTo>
                  <a:lnTo>
                    <a:pt x="7202" y="41759"/>
                  </a:lnTo>
                  <a:lnTo>
                    <a:pt x="7213" y="41805"/>
                  </a:lnTo>
                  <a:lnTo>
                    <a:pt x="5177" y="42988"/>
                  </a:lnTo>
                  <a:lnTo>
                    <a:pt x="5143" y="42953"/>
                  </a:lnTo>
                  <a:lnTo>
                    <a:pt x="5097" y="42919"/>
                  </a:lnTo>
                  <a:lnTo>
                    <a:pt x="5052" y="42908"/>
                  </a:lnTo>
                  <a:lnTo>
                    <a:pt x="4995" y="42897"/>
                  </a:lnTo>
                  <a:lnTo>
                    <a:pt x="4949" y="42908"/>
                  </a:lnTo>
                  <a:lnTo>
                    <a:pt x="4904" y="42919"/>
                  </a:lnTo>
                  <a:lnTo>
                    <a:pt x="4858" y="42953"/>
                  </a:lnTo>
                  <a:lnTo>
                    <a:pt x="4824" y="42988"/>
                  </a:lnTo>
                  <a:lnTo>
                    <a:pt x="2868" y="41850"/>
                  </a:lnTo>
                  <a:lnTo>
                    <a:pt x="2879" y="41805"/>
                  </a:lnTo>
                  <a:lnTo>
                    <a:pt x="2879" y="41759"/>
                  </a:lnTo>
                  <a:lnTo>
                    <a:pt x="2879" y="41702"/>
                  </a:lnTo>
                  <a:lnTo>
                    <a:pt x="2868" y="41668"/>
                  </a:lnTo>
                  <a:lnTo>
                    <a:pt x="2845" y="41623"/>
                  </a:lnTo>
                  <a:lnTo>
                    <a:pt x="2811" y="41588"/>
                  </a:lnTo>
                  <a:lnTo>
                    <a:pt x="2777" y="41554"/>
                  </a:lnTo>
                  <a:lnTo>
                    <a:pt x="2742" y="41532"/>
                  </a:lnTo>
                  <a:lnTo>
                    <a:pt x="2697" y="41509"/>
                  </a:lnTo>
                  <a:lnTo>
                    <a:pt x="2651" y="41509"/>
                  </a:lnTo>
                  <a:lnTo>
                    <a:pt x="2651" y="39211"/>
                  </a:lnTo>
                  <a:lnTo>
                    <a:pt x="2697" y="39211"/>
                  </a:lnTo>
                  <a:lnTo>
                    <a:pt x="2731" y="39188"/>
                  </a:lnTo>
                  <a:lnTo>
                    <a:pt x="2765" y="39177"/>
                  </a:lnTo>
                  <a:lnTo>
                    <a:pt x="2788" y="39143"/>
                  </a:lnTo>
                  <a:lnTo>
                    <a:pt x="2811" y="39109"/>
                  </a:lnTo>
                  <a:lnTo>
                    <a:pt x="2833" y="39074"/>
                  </a:lnTo>
                  <a:lnTo>
                    <a:pt x="2845" y="39040"/>
                  </a:lnTo>
                  <a:lnTo>
                    <a:pt x="2845" y="38995"/>
                  </a:lnTo>
                  <a:lnTo>
                    <a:pt x="2845" y="38961"/>
                  </a:lnTo>
                  <a:lnTo>
                    <a:pt x="2833" y="38915"/>
                  </a:lnTo>
                  <a:lnTo>
                    <a:pt x="4858" y="37744"/>
                  </a:lnTo>
                  <a:lnTo>
                    <a:pt x="4881" y="37778"/>
                  </a:lnTo>
                  <a:lnTo>
                    <a:pt x="4915" y="37800"/>
                  </a:lnTo>
                  <a:lnTo>
                    <a:pt x="4961" y="37823"/>
                  </a:lnTo>
                  <a:lnTo>
                    <a:pt x="5040" y="37823"/>
                  </a:lnTo>
                  <a:lnTo>
                    <a:pt x="5086" y="37800"/>
                  </a:lnTo>
                  <a:lnTo>
                    <a:pt x="5120" y="37778"/>
                  </a:lnTo>
                  <a:lnTo>
                    <a:pt x="5143" y="37744"/>
                  </a:lnTo>
                  <a:close/>
                  <a:moveTo>
                    <a:pt x="28496" y="37778"/>
                  </a:moveTo>
                  <a:lnTo>
                    <a:pt x="28542" y="37835"/>
                  </a:lnTo>
                  <a:lnTo>
                    <a:pt x="28587" y="37869"/>
                  </a:lnTo>
                  <a:lnTo>
                    <a:pt x="28644" y="37891"/>
                  </a:lnTo>
                  <a:lnTo>
                    <a:pt x="28712" y="37903"/>
                  </a:lnTo>
                  <a:lnTo>
                    <a:pt x="28769" y="37891"/>
                  </a:lnTo>
                  <a:lnTo>
                    <a:pt x="28826" y="37869"/>
                  </a:lnTo>
                  <a:lnTo>
                    <a:pt x="28883" y="37835"/>
                  </a:lnTo>
                  <a:lnTo>
                    <a:pt x="28917" y="37789"/>
                  </a:lnTo>
                  <a:lnTo>
                    <a:pt x="30874" y="38915"/>
                  </a:lnTo>
                  <a:lnTo>
                    <a:pt x="30862" y="38961"/>
                  </a:lnTo>
                  <a:lnTo>
                    <a:pt x="30851" y="38995"/>
                  </a:lnTo>
                  <a:lnTo>
                    <a:pt x="30862" y="39040"/>
                  </a:lnTo>
                  <a:lnTo>
                    <a:pt x="30874" y="39074"/>
                  </a:lnTo>
                  <a:lnTo>
                    <a:pt x="30885" y="39120"/>
                  </a:lnTo>
                  <a:lnTo>
                    <a:pt x="30908" y="39143"/>
                  </a:lnTo>
                  <a:lnTo>
                    <a:pt x="30942" y="39177"/>
                  </a:lnTo>
                  <a:lnTo>
                    <a:pt x="30976" y="39200"/>
                  </a:lnTo>
                  <a:lnTo>
                    <a:pt x="31010" y="39211"/>
                  </a:lnTo>
                  <a:lnTo>
                    <a:pt x="31056" y="39222"/>
                  </a:lnTo>
                  <a:lnTo>
                    <a:pt x="31056" y="41554"/>
                  </a:lnTo>
                  <a:lnTo>
                    <a:pt x="30988" y="41577"/>
                  </a:lnTo>
                  <a:lnTo>
                    <a:pt x="30931" y="41623"/>
                  </a:lnTo>
                  <a:lnTo>
                    <a:pt x="30885" y="41679"/>
                  </a:lnTo>
                  <a:lnTo>
                    <a:pt x="30885" y="41714"/>
                  </a:lnTo>
                  <a:lnTo>
                    <a:pt x="30874" y="41759"/>
                  </a:lnTo>
                  <a:lnTo>
                    <a:pt x="30885" y="41827"/>
                  </a:lnTo>
                  <a:lnTo>
                    <a:pt x="28883" y="42988"/>
                  </a:lnTo>
                  <a:lnTo>
                    <a:pt x="28849" y="42953"/>
                  </a:lnTo>
                  <a:lnTo>
                    <a:pt x="28803" y="42919"/>
                  </a:lnTo>
                  <a:lnTo>
                    <a:pt x="28758" y="42897"/>
                  </a:lnTo>
                  <a:lnTo>
                    <a:pt x="28712" y="42897"/>
                  </a:lnTo>
                  <a:lnTo>
                    <a:pt x="28656" y="42908"/>
                  </a:lnTo>
                  <a:lnTo>
                    <a:pt x="28610" y="42919"/>
                  </a:lnTo>
                  <a:lnTo>
                    <a:pt x="28565" y="42953"/>
                  </a:lnTo>
                  <a:lnTo>
                    <a:pt x="28542" y="42988"/>
                  </a:lnTo>
                  <a:lnTo>
                    <a:pt x="26528" y="41839"/>
                  </a:lnTo>
                  <a:lnTo>
                    <a:pt x="26540" y="41793"/>
                  </a:lnTo>
                  <a:lnTo>
                    <a:pt x="26551" y="41759"/>
                  </a:lnTo>
                  <a:lnTo>
                    <a:pt x="26540" y="41714"/>
                  </a:lnTo>
                  <a:lnTo>
                    <a:pt x="26528" y="41679"/>
                  </a:lnTo>
                  <a:lnTo>
                    <a:pt x="26517" y="41645"/>
                  </a:lnTo>
                  <a:lnTo>
                    <a:pt x="26494" y="41611"/>
                  </a:lnTo>
                  <a:lnTo>
                    <a:pt x="26460" y="41588"/>
                  </a:lnTo>
                  <a:lnTo>
                    <a:pt x="26426" y="41566"/>
                  </a:lnTo>
                  <a:lnTo>
                    <a:pt x="26392" y="41554"/>
                  </a:lnTo>
                  <a:lnTo>
                    <a:pt x="26358" y="41554"/>
                  </a:lnTo>
                  <a:lnTo>
                    <a:pt x="26358" y="39268"/>
                  </a:lnTo>
                  <a:lnTo>
                    <a:pt x="26403" y="39256"/>
                  </a:lnTo>
                  <a:lnTo>
                    <a:pt x="26460" y="39245"/>
                  </a:lnTo>
                  <a:lnTo>
                    <a:pt x="26494" y="39211"/>
                  </a:lnTo>
                  <a:lnTo>
                    <a:pt x="26540" y="39188"/>
                  </a:lnTo>
                  <a:lnTo>
                    <a:pt x="26563" y="39143"/>
                  </a:lnTo>
                  <a:lnTo>
                    <a:pt x="26585" y="39097"/>
                  </a:lnTo>
                  <a:lnTo>
                    <a:pt x="26608" y="39052"/>
                  </a:lnTo>
                  <a:lnTo>
                    <a:pt x="26608" y="38995"/>
                  </a:lnTo>
                  <a:lnTo>
                    <a:pt x="26608" y="38938"/>
                  </a:lnTo>
                  <a:lnTo>
                    <a:pt x="26585" y="38892"/>
                  </a:lnTo>
                  <a:lnTo>
                    <a:pt x="28496" y="37778"/>
                  </a:lnTo>
                  <a:close/>
                  <a:moveTo>
                    <a:pt x="33627" y="37766"/>
                  </a:moveTo>
                  <a:lnTo>
                    <a:pt x="35595" y="38904"/>
                  </a:lnTo>
                  <a:lnTo>
                    <a:pt x="35583" y="38949"/>
                  </a:lnTo>
                  <a:lnTo>
                    <a:pt x="35583" y="38995"/>
                  </a:lnTo>
                  <a:lnTo>
                    <a:pt x="35583" y="39040"/>
                  </a:lnTo>
                  <a:lnTo>
                    <a:pt x="35595" y="39086"/>
                  </a:lnTo>
                  <a:lnTo>
                    <a:pt x="35617" y="39120"/>
                  </a:lnTo>
                  <a:lnTo>
                    <a:pt x="35640" y="39165"/>
                  </a:lnTo>
                  <a:lnTo>
                    <a:pt x="35674" y="39188"/>
                  </a:lnTo>
                  <a:lnTo>
                    <a:pt x="35708" y="39211"/>
                  </a:lnTo>
                  <a:lnTo>
                    <a:pt x="35754" y="39234"/>
                  </a:lnTo>
                  <a:lnTo>
                    <a:pt x="35788" y="39234"/>
                  </a:lnTo>
                  <a:lnTo>
                    <a:pt x="35788" y="41554"/>
                  </a:lnTo>
                  <a:lnTo>
                    <a:pt x="35720" y="41577"/>
                  </a:lnTo>
                  <a:lnTo>
                    <a:pt x="35663" y="41623"/>
                  </a:lnTo>
                  <a:lnTo>
                    <a:pt x="35629" y="41679"/>
                  </a:lnTo>
                  <a:lnTo>
                    <a:pt x="35617" y="41714"/>
                  </a:lnTo>
                  <a:lnTo>
                    <a:pt x="35617" y="41759"/>
                  </a:lnTo>
                  <a:lnTo>
                    <a:pt x="35617" y="41793"/>
                  </a:lnTo>
                  <a:lnTo>
                    <a:pt x="35629" y="41827"/>
                  </a:lnTo>
                  <a:lnTo>
                    <a:pt x="33627" y="42988"/>
                  </a:lnTo>
                  <a:lnTo>
                    <a:pt x="33593" y="42953"/>
                  </a:lnTo>
                  <a:lnTo>
                    <a:pt x="33547" y="42919"/>
                  </a:lnTo>
                  <a:lnTo>
                    <a:pt x="33502" y="42897"/>
                  </a:lnTo>
                  <a:lnTo>
                    <a:pt x="33399" y="42897"/>
                  </a:lnTo>
                  <a:lnTo>
                    <a:pt x="33354" y="42919"/>
                  </a:lnTo>
                  <a:lnTo>
                    <a:pt x="33308" y="42953"/>
                  </a:lnTo>
                  <a:lnTo>
                    <a:pt x="33274" y="42988"/>
                  </a:lnTo>
                  <a:lnTo>
                    <a:pt x="31272" y="41827"/>
                  </a:lnTo>
                  <a:lnTo>
                    <a:pt x="31283" y="41793"/>
                  </a:lnTo>
                  <a:lnTo>
                    <a:pt x="31283" y="41759"/>
                  </a:lnTo>
                  <a:lnTo>
                    <a:pt x="31283" y="41714"/>
                  </a:lnTo>
                  <a:lnTo>
                    <a:pt x="31272" y="41679"/>
                  </a:lnTo>
                  <a:lnTo>
                    <a:pt x="31249" y="41645"/>
                  </a:lnTo>
                  <a:lnTo>
                    <a:pt x="31226" y="41623"/>
                  </a:lnTo>
                  <a:lnTo>
                    <a:pt x="31204" y="41588"/>
                  </a:lnTo>
                  <a:lnTo>
                    <a:pt x="31170" y="41577"/>
                  </a:lnTo>
                  <a:lnTo>
                    <a:pt x="31135" y="41554"/>
                  </a:lnTo>
                  <a:lnTo>
                    <a:pt x="31101" y="41554"/>
                  </a:lnTo>
                  <a:lnTo>
                    <a:pt x="31101" y="39222"/>
                  </a:lnTo>
                  <a:lnTo>
                    <a:pt x="31135" y="39222"/>
                  </a:lnTo>
                  <a:lnTo>
                    <a:pt x="31181" y="39200"/>
                  </a:lnTo>
                  <a:lnTo>
                    <a:pt x="31215" y="39177"/>
                  </a:lnTo>
                  <a:lnTo>
                    <a:pt x="31249" y="39154"/>
                  </a:lnTo>
                  <a:lnTo>
                    <a:pt x="31272" y="39120"/>
                  </a:lnTo>
                  <a:lnTo>
                    <a:pt x="31295" y="39086"/>
                  </a:lnTo>
                  <a:lnTo>
                    <a:pt x="31306" y="39040"/>
                  </a:lnTo>
                  <a:lnTo>
                    <a:pt x="31306" y="38995"/>
                  </a:lnTo>
                  <a:lnTo>
                    <a:pt x="31306" y="38949"/>
                  </a:lnTo>
                  <a:lnTo>
                    <a:pt x="31295" y="38904"/>
                  </a:lnTo>
                  <a:lnTo>
                    <a:pt x="33274" y="37766"/>
                  </a:lnTo>
                  <a:lnTo>
                    <a:pt x="33308" y="37800"/>
                  </a:lnTo>
                  <a:lnTo>
                    <a:pt x="33354" y="37835"/>
                  </a:lnTo>
                  <a:lnTo>
                    <a:pt x="33399" y="37857"/>
                  </a:lnTo>
                  <a:lnTo>
                    <a:pt x="33502" y="37857"/>
                  </a:lnTo>
                  <a:lnTo>
                    <a:pt x="33547" y="37835"/>
                  </a:lnTo>
                  <a:lnTo>
                    <a:pt x="33593" y="37812"/>
                  </a:lnTo>
                  <a:lnTo>
                    <a:pt x="33627" y="37766"/>
                  </a:lnTo>
                  <a:close/>
                  <a:moveTo>
                    <a:pt x="14334" y="37744"/>
                  </a:moveTo>
                  <a:lnTo>
                    <a:pt x="14368" y="37778"/>
                  </a:lnTo>
                  <a:lnTo>
                    <a:pt x="14402" y="37812"/>
                  </a:lnTo>
                  <a:lnTo>
                    <a:pt x="14448" y="37823"/>
                  </a:lnTo>
                  <a:lnTo>
                    <a:pt x="14493" y="37835"/>
                  </a:lnTo>
                  <a:lnTo>
                    <a:pt x="14539" y="37823"/>
                  </a:lnTo>
                  <a:lnTo>
                    <a:pt x="14573" y="37812"/>
                  </a:lnTo>
                  <a:lnTo>
                    <a:pt x="14607" y="37789"/>
                  </a:lnTo>
                  <a:lnTo>
                    <a:pt x="14641" y="37755"/>
                  </a:lnTo>
                  <a:lnTo>
                    <a:pt x="16677" y="38938"/>
                  </a:lnTo>
                  <a:lnTo>
                    <a:pt x="16666" y="38995"/>
                  </a:lnTo>
                  <a:lnTo>
                    <a:pt x="16677" y="39063"/>
                  </a:lnTo>
                  <a:lnTo>
                    <a:pt x="16711" y="39120"/>
                  </a:lnTo>
                  <a:lnTo>
                    <a:pt x="16768" y="39165"/>
                  </a:lnTo>
                  <a:lnTo>
                    <a:pt x="16825" y="39188"/>
                  </a:lnTo>
                  <a:lnTo>
                    <a:pt x="16825" y="41543"/>
                  </a:lnTo>
                  <a:lnTo>
                    <a:pt x="16791" y="41554"/>
                  </a:lnTo>
                  <a:lnTo>
                    <a:pt x="16757" y="41566"/>
                  </a:lnTo>
                  <a:lnTo>
                    <a:pt x="16700" y="41611"/>
                  </a:lnTo>
                  <a:lnTo>
                    <a:pt x="16655" y="41679"/>
                  </a:lnTo>
                  <a:lnTo>
                    <a:pt x="16643" y="41714"/>
                  </a:lnTo>
                  <a:lnTo>
                    <a:pt x="16643" y="41759"/>
                  </a:lnTo>
                  <a:lnTo>
                    <a:pt x="16643" y="41793"/>
                  </a:lnTo>
                  <a:lnTo>
                    <a:pt x="16655" y="41827"/>
                  </a:lnTo>
                  <a:lnTo>
                    <a:pt x="14641" y="42999"/>
                  </a:lnTo>
                  <a:lnTo>
                    <a:pt x="14607" y="42965"/>
                  </a:lnTo>
                  <a:lnTo>
                    <a:pt x="14573" y="42942"/>
                  </a:lnTo>
                  <a:lnTo>
                    <a:pt x="14539" y="42931"/>
                  </a:lnTo>
                  <a:lnTo>
                    <a:pt x="14493" y="42919"/>
                  </a:lnTo>
                  <a:lnTo>
                    <a:pt x="14448" y="42931"/>
                  </a:lnTo>
                  <a:lnTo>
                    <a:pt x="14402" y="42942"/>
                  </a:lnTo>
                  <a:lnTo>
                    <a:pt x="14368" y="42965"/>
                  </a:lnTo>
                  <a:lnTo>
                    <a:pt x="14334" y="42999"/>
                  </a:lnTo>
                  <a:lnTo>
                    <a:pt x="12366" y="41861"/>
                  </a:lnTo>
                  <a:lnTo>
                    <a:pt x="12377" y="41816"/>
                  </a:lnTo>
                  <a:lnTo>
                    <a:pt x="12389" y="41759"/>
                  </a:lnTo>
                  <a:lnTo>
                    <a:pt x="12377" y="41702"/>
                  </a:lnTo>
                  <a:lnTo>
                    <a:pt x="12366" y="41657"/>
                  </a:lnTo>
                  <a:lnTo>
                    <a:pt x="12343" y="41611"/>
                  </a:lnTo>
                  <a:lnTo>
                    <a:pt x="12309" y="41577"/>
                  </a:lnTo>
                  <a:lnTo>
                    <a:pt x="12275" y="41543"/>
                  </a:lnTo>
                  <a:lnTo>
                    <a:pt x="12230" y="41520"/>
                  </a:lnTo>
                  <a:lnTo>
                    <a:pt x="12184" y="41497"/>
                  </a:lnTo>
                  <a:lnTo>
                    <a:pt x="12139" y="41486"/>
                  </a:lnTo>
                  <a:lnTo>
                    <a:pt x="12139" y="39200"/>
                  </a:lnTo>
                  <a:lnTo>
                    <a:pt x="12173" y="39200"/>
                  </a:lnTo>
                  <a:lnTo>
                    <a:pt x="12207" y="39188"/>
                  </a:lnTo>
                  <a:lnTo>
                    <a:pt x="12241" y="39165"/>
                  </a:lnTo>
                  <a:lnTo>
                    <a:pt x="12275" y="39143"/>
                  </a:lnTo>
                  <a:lnTo>
                    <a:pt x="12298" y="39109"/>
                  </a:lnTo>
                  <a:lnTo>
                    <a:pt x="12309" y="39074"/>
                  </a:lnTo>
                  <a:lnTo>
                    <a:pt x="12321" y="39040"/>
                  </a:lnTo>
                  <a:lnTo>
                    <a:pt x="12332" y="38995"/>
                  </a:lnTo>
                  <a:lnTo>
                    <a:pt x="12321" y="38961"/>
                  </a:lnTo>
                  <a:lnTo>
                    <a:pt x="12309" y="38915"/>
                  </a:lnTo>
                  <a:lnTo>
                    <a:pt x="14334" y="37744"/>
                  </a:lnTo>
                  <a:close/>
                  <a:moveTo>
                    <a:pt x="9943" y="37778"/>
                  </a:moveTo>
                  <a:lnTo>
                    <a:pt x="11934" y="38927"/>
                  </a:lnTo>
                  <a:lnTo>
                    <a:pt x="11911" y="38995"/>
                  </a:lnTo>
                  <a:lnTo>
                    <a:pt x="11922" y="39040"/>
                  </a:lnTo>
                  <a:lnTo>
                    <a:pt x="11934" y="39074"/>
                  </a:lnTo>
                  <a:lnTo>
                    <a:pt x="11968" y="39131"/>
                  </a:lnTo>
                  <a:lnTo>
                    <a:pt x="12025" y="39177"/>
                  </a:lnTo>
                  <a:lnTo>
                    <a:pt x="12093" y="39200"/>
                  </a:lnTo>
                  <a:lnTo>
                    <a:pt x="12093" y="41497"/>
                  </a:lnTo>
                  <a:lnTo>
                    <a:pt x="12036" y="41509"/>
                  </a:lnTo>
                  <a:lnTo>
                    <a:pt x="12002" y="41520"/>
                  </a:lnTo>
                  <a:lnTo>
                    <a:pt x="11957" y="41543"/>
                  </a:lnTo>
                  <a:lnTo>
                    <a:pt x="11922" y="41577"/>
                  </a:lnTo>
                  <a:lnTo>
                    <a:pt x="11900" y="41623"/>
                  </a:lnTo>
                  <a:lnTo>
                    <a:pt x="11877" y="41657"/>
                  </a:lnTo>
                  <a:lnTo>
                    <a:pt x="11865" y="41702"/>
                  </a:lnTo>
                  <a:lnTo>
                    <a:pt x="11854" y="41759"/>
                  </a:lnTo>
                  <a:lnTo>
                    <a:pt x="11865" y="41805"/>
                  </a:lnTo>
                  <a:lnTo>
                    <a:pt x="11877" y="41850"/>
                  </a:lnTo>
                  <a:lnTo>
                    <a:pt x="9875" y="43010"/>
                  </a:lnTo>
                  <a:lnTo>
                    <a:pt x="9852" y="42976"/>
                  </a:lnTo>
                  <a:lnTo>
                    <a:pt x="9818" y="42953"/>
                  </a:lnTo>
                  <a:lnTo>
                    <a:pt x="9784" y="42942"/>
                  </a:lnTo>
                  <a:lnTo>
                    <a:pt x="9704" y="42942"/>
                  </a:lnTo>
                  <a:lnTo>
                    <a:pt x="9670" y="42965"/>
                  </a:lnTo>
                  <a:lnTo>
                    <a:pt x="9636" y="42988"/>
                  </a:lnTo>
                  <a:lnTo>
                    <a:pt x="9613" y="43010"/>
                  </a:lnTo>
                  <a:lnTo>
                    <a:pt x="7531" y="41805"/>
                  </a:lnTo>
                  <a:lnTo>
                    <a:pt x="7531" y="41759"/>
                  </a:lnTo>
                  <a:lnTo>
                    <a:pt x="7520" y="41702"/>
                  </a:lnTo>
                  <a:lnTo>
                    <a:pt x="7497" y="41645"/>
                  </a:lnTo>
                  <a:lnTo>
                    <a:pt x="7452" y="41611"/>
                  </a:lnTo>
                  <a:lnTo>
                    <a:pt x="7395" y="41588"/>
                  </a:lnTo>
                  <a:lnTo>
                    <a:pt x="7395" y="39268"/>
                  </a:lnTo>
                  <a:lnTo>
                    <a:pt x="7440" y="39256"/>
                  </a:lnTo>
                  <a:lnTo>
                    <a:pt x="7486" y="39234"/>
                  </a:lnTo>
                  <a:lnTo>
                    <a:pt x="7531" y="39211"/>
                  </a:lnTo>
                  <a:lnTo>
                    <a:pt x="7566" y="39177"/>
                  </a:lnTo>
                  <a:lnTo>
                    <a:pt x="7600" y="39143"/>
                  </a:lnTo>
                  <a:lnTo>
                    <a:pt x="7622" y="39097"/>
                  </a:lnTo>
                  <a:lnTo>
                    <a:pt x="7634" y="39052"/>
                  </a:lnTo>
                  <a:lnTo>
                    <a:pt x="7634" y="38995"/>
                  </a:lnTo>
                  <a:lnTo>
                    <a:pt x="7634" y="38938"/>
                  </a:lnTo>
                  <a:lnTo>
                    <a:pt x="7611" y="38892"/>
                  </a:lnTo>
                  <a:lnTo>
                    <a:pt x="9545" y="37778"/>
                  </a:lnTo>
                  <a:lnTo>
                    <a:pt x="9590" y="37823"/>
                  </a:lnTo>
                  <a:lnTo>
                    <a:pt x="9636" y="37857"/>
                  </a:lnTo>
                  <a:lnTo>
                    <a:pt x="9693" y="37880"/>
                  </a:lnTo>
                  <a:lnTo>
                    <a:pt x="9750" y="37891"/>
                  </a:lnTo>
                  <a:lnTo>
                    <a:pt x="9807" y="37880"/>
                  </a:lnTo>
                  <a:lnTo>
                    <a:pt x="9863" y="37857"/>
                  </a:lnTo>
                  <a:lnTo>
                    <a:pt x="9909" y="37823"/>
                  </a:lnTo>
                  <a:lnTo>
                    <a:pt x="9943" y="37778"/>
                  </a:lnTo>
                  <a:close/>
                  <a:moveTo>
                    <a:pt x="16677" y="41873"/>
                  </a:moveTo>
                  <a:lnTo>
                    <a:pt x="16711" y="41907"/>
                  </a:lnTo>
                  <a:lnTo>
                    <a:pt x="16757" y="41941"/>
                  </a:lnTo>
                  <a:lnTo>
                    <a:pt x="16802" y="41964"/>
                  </a:lnTo>
                  <a:lnTo>
                    <a:pt x="16859" y="41975"/>
                  </a:lnTo>
                  <a:lnTo>
                    <a:pt x="16916" y="41964"/>
                  </a:lnTo>
                  <a:lnTo>
                    <a:pt x="16962" y="41952"/>
                  </a:lnTo>
                  <a:lnTo>
                    <a:pt x="17007" y="41918"/>
                  </a:lnTo>
                  <a:lnTo>
                    <a:pt x="17041" y="41884"/>
                  </a:lnTo>
                  <a:lnTo>
                    <a:pt x="19021" y="43022"/>
                  </a:lnTo>
                  <a:lnTo>
                    <a:pt x="18998" y="43056"/>
                  </a:lnTo>
                  <a:lnTo>
                    <a:pt x="18998" y="43101"/>
                  </a:lnTo>
                  <a:lnTo>
                    <a:pt x="18998" y="43147"/>
                  </a:lnTo>
                  <a:lnTo>
                    <a:pt x="19009" y="43192"/>
                  </a:lnTo>
                  <a:lnTo>
                    <a:pt x="19032" y="43226"/>
                  </a:lnTo>
                  <a:lnTo>
                    <a:pt x="19055" y="43261"/>
                  </a:lnTo>
                  <a:lnTo>
                    <a:pt x="19089" y="43283"/>
                  </a:lnTo>
                  <a:lnTo>
                    <a:pt x="19123" y="43306"/>
                  </a:lnTo>
                  <a:lnTo>
                    <a:pt x="19157" y="43329"/>
                  </a:lnTo>
                  <a:lnTo>
                    <a:pt x="19203" y="43329"/>
                  </a:lnTo>
                  <a:lnTo>
                    <a:pt x="19203" y="45615"/>
                  </a:lnTo>
                  <a:lnTo>
                    <a:pt x="19157" y="45627"/>
                  </a:lnTo>
                  <a:lnTo>
                    <a:pt x="19112" y="45649"/>
                  </a:lnTo>
                  <a:lnTo>
                    <a:pt x="19078" y="45672"/>
                  </a:lnTo>
                  <a:lnTo>
                    <a:pt x="19043" y="45695"/>
                  </a:lnTo>
                  <a:lnTo>
                    <a:pt x="19021" y="45729"/>
                  </a:lnTo>
                  <a:lnTo>
                    <a:pt x="18998" y="45775"/>
                  </a:lnTo>
                  <a:lnTo>
                    <a:pt x="18986" y="45820"/>
                  </a:lnTo>
                  <a:lnTo>
                    <a:pt x="18986" y="45866"/>
                  </a:lnTo>
                  <a:lnTo>
                    <a:pt x="18986" y="45911"/>
                  </a:lnTo>
                  <a:lnTo>
                    <a:pt x="18998" y="45957"/>
                  </a:lnTo>
                  <a:lnTo>
                    <a:pt x="17075" y="47060"/>
                  </a:lnTo>
                  <a:lnTo>
                    <a:pt x="17041" y="47014"/>
                  </a:lnTo>
                  <a:lnTo>
                    <a:pt x="16984" y="46980"/>
                  </a:lnTo>
                  <a:lnTo>
                    <a:pt x="16928" y="46958"/>
                  </a:lnTo>
                  <a:lnTo>
                    <a:pt x="16859" y="46946"/>
                  </a:lnTo>
                  <a:lnTo>
                    <a:pt x="16791" y="46958"/>
                  </a:lnTo>
                  <a:lnTo>
                    <a:pt x="16734" y="46980"/>
                  </a:lnTo>
                  <a:lnTo>
                    <a:pt x="16677" y="47014"/>
                  </a:lnTo>
                  <a:lnTo>
                    <a:pt x="16632" y="47071"/>
                  </a:lnTo>
                  <a:lnTo>
                    <a:pt x="14675" y="45934"/>
                  </a:lnTo>
                  <a:lnTo>
                    <a:pt x="14687" y="45900"/>
                  </a:lnTo>
                  <a:lnTo>
                    <a:pt x="14698" y="45866"/>
                  </a:lnTo>
                  <a:lnTo>
                    <a:pt x="14687" y="45820"/>
                  </a:lnTo>
                  <a:lnTo>
                    <a:pt x="14675" y="45786"/>
                  </a:lnTo>
                  <a:lnTo>
                    <a:pt x="14664" y="45752"/>
                  </a:lnTo>
                  <a:lnTo>
                    <a:pt x="14641" y="45718"/>
                  </a:lnTo>
                  <a:lnTo>
                    <a:pt x="14607" y="45695"/>
                  </a:lnTo>
                  <a:lnTo>
                    <a:pt x="14584" y="45684"/>
                  </a:lnTo>
                  <a:lnTo>
                    <a:pt x="14539" y="45661"/>
                  </a:lnTo>
                  <a:lnTo>
                    <a:pt x="14505" y="45661"/>
                  </a:lnTo>
                  <a:lnTo>
                    <a:pt x="14505" y="43283"/>
                  </a:lnTo>
                  <a:lnTo>
                    <a:pt x="14573" y="43272"/>
                  </a:lnTo>
                  <a:lnTo>
                    <a:pt x="14630" y="43226"/>
                  </a:lnTo>
                  <a:lnTo>
                    <a:pt x="14664" y="43170"/>
                  </a:lnTo>
                  <a:lnTo>
                    <a:pt x="14675" y="43135"/>
                  </a:lnTo>
                  <a:lnTo>
                    <a:pt x="14675" y="43101"/>
                  </a:lnTo>
                  <a:lnTo>
                    <a:pt x="14675" y="43067"/>
                  </a:lnTo>
                  <a:lnTo>
                    <a:pt x="14664" y="43033"/>
                  </a:lnTo>
                  <a:lnTo>
                    <a:pt x="16677" y="41873"/>
                  </a:lnTo>
                  <a:close/>
                  <a:moveTo>
                    <a:pt x="21455" y="41850"/>
                  </a:moveTo>
                  <a:lnTo>
                    <a:pt x="21478" y="41884"/>
                  </a:lnTo>
                  <a:lnTo>
                    <a:pt x="21512" y="41907"/>
                  </a:lnTo>
                  <a:lnTo>
                    <a:pt x="21557" y="41930"/>
                  </a:lnTo>
                  <a:lnTo>
                    <a:pt x="21648" y="41930"/>
                  </a:lnTo>
                  <a:lnTo>
                    <a:pt x="21682" y="41918"/>
                  </a:lnTo>
                  <a:lnTo>
                    <a:pt x="21717" y="41896"/>
                  </a:lnTo>
                  <a:lnTo>
                    <a:pt x="21751" y="41861"/>
                  </a:lnTo>
                  <a:lnTo>
                    <a:pt x="23719" y="42999"/>
                  </a:lnTo>
                  <a:lnTo>
                    <a:pt x="23707" y="43056"/>
                  </a:lnTo>
                  <a:lnTo>
                    <a:pt x="23707" y="43101"/>
                  </a:lnTo>
                  <a:lnTo>
                    <a:pt x="23707" y="43158"/>
                  </a:lnTo>
                  <a:lnTo>
                    <a:pt x="23719" y="43204"/>
                  </a:lnTo>
                  <a:lnTo>
                    <a:pt x="23741" y="43249"/>
                  </a:lnTo>
                  <a:lnTo>
                    <a:pt x="23776" y="43283"/>
                  </a:lnTo>
                  <a:lnTo>
                    <a:pt x="23810" y="43317"/>
                  </a:lnTo>
                  <a:lnTo>
                    <a:pt x="23844" y="43340"/>
                  </a:lnTo>
                  <a:lnTo>
                    <a:pt x="23889" y="43363"/>
                  </a:lnTo>
                  <a:lnTo>
                    <a:pt x="23946" y="43374"/>
                  </a:lnTo>
                  <a:lnTo>
                    <a:pt x="23946" y="45615"/>
                  </a:lnTo>
                  <a:lnTo>
                    <a:pt x="23901" y="45627"/>
                  </a:lnTo>
                  <a:lnTo>
                    <a:pt x="23855" y="45649"/>
                  </a:lnTo>
                  <a:lnTo>
                    <a:pt x="23821" y="45672"/>
                  </a:lnTo>
                  <a:lnTo>
                    <a:pt x="23787" y="45695"/>
                  </a:lnTo>
                  <a:lnTo>
                    <a:pt x="23764" y="45729"/>
                  </a:lnTo>
                  <a:lnTo>
                    <a:pt x="23741" y="45775"/>
                  </a:lnTo>
                  <a:lnTo>
                    <a:pt x="23730" y="45820"/>
                  </a:lnTo>
                  <a:lnTo>
                    <a:pt x="23730" y="45866"/>
                  </a:lnTo>
                  <a:lnTo>
                    <a:pt x="23730" y="45911"/>
                  </a:lnTo>
                  <a:lnTo>
                    <a:pt x="23741" y="45957"/>
                  </a:lnTo>
                  <a:lnTo>
                    <a:pt x="21785" y="47083"/>
                  </a:lnTo>
                  <a:lnTo>
                    <a:pt x="21751" y="47049"/>
                  </a:lnTo>
                  <a:lnTo>
                    <a:pt x="21705" y="47014"/>
                  </a:lnTo>
                  <a:lnTo>
                    <a:pt x="21660" y="46992"/>
                  </a:lnTo>
                  <a:lnTo>
                    <a:pt x="21546" y="46992"/>
                  </a:lnTo>
                  <a:lnTo>
                    <a:pt x="21489" y="47014"/>
                  </a:lnTo>
                  <a:lnTo>
                    <a:pt x="21455" y="47049"/>
                  </a:lnTo>
                  <a:lnTo>
                    <a:pt x="21421" y="47094"/>
                  </a:lnTo>
                  <a:lnTo>
                    <a:pt x="19453" y="45957"/>
                  </a:lnTo>
                  <a:lnTo>
                    <a:pt x="19476" y="45911"/>
                  </a:lnTo>
                  <a:lnTo>
                    <a:pt x="19476" y="45866"/>
                  </a:lnTo>
                  <a:lnTo>
                    <a:pt x="19476" y="45809"/>
                  </a:lnTo>
                  <a:lnTo>
                    <a:pt x="19464" y="45763"/>
                  </a:lnTo>
                  <a:lnTo>
                    <a:pt x="19442" y="45729"/>
                  </a:lnTo>
                  <a:lnTo>
                    <a:pt x="19407" y="45695"/>
                  </a:lnTo>
                  <a:lnTo>
                    <a:pt x="19373" y="45661"/>
                  </a:lnTo>
                  <a:lnTo>
                    <a:pt x="19339" y="45638"/>
                  </a:lnTo>
                  <a:lnTo>
                    <a:pt x="19294" y="45627"/>
                  </a:lnTo>
                  <a:lnTo>
                    <a:pt x="19248" y="45615"/>
                  </a:lnTo>
                  <a:lnTo>
                    <a:pt x="19248" y="43340"/>
                  </a:lnTo>
                  <a:lnTo>
                    <a:pt x="19294" y="43329"/>
                  </a:lnTo>
                  <a:lnTo>
                    <a:pt x="19328" y="43317"/>
                  </a:lnTo>
                  <a:lnTo>
                    <a:pt x="19373" y="43295"/>
                  </a:lnTo>
                  <a:lnTo>
                    <a:pt x="19396" y="43261"/>
                  </a:lnTo>
                  <a:lnTo>
                    <a:pt x="19430" y="43226"/>
                  </a:lnTo>
                  <a:lnTo>
                    <a:pt x="19453" y="43192"/>
                  </a:lnTo>
                  <a:lnTo>
                    <a:pt x="19464" y="43147"/>
                  </a:lnTo>
                  <a:lnTo>
                    <a:pt x="19464" y="43101"/>
                  </a:lnTo>
                  <a:lnTo>
                    <a:pt x="19464" y="43056"/>
                  </a:lnTo>
                  <a:lnTo>
                    <a:pt x="19442" y="43010"/>
                  </a:lnTo>
                  <a:lnTo>
                    <a:pt x="21455" y="41850"/>
                  </a:lnTo>
                  <a:close/>
                  <a:moveTo>
                    <a:pt x="11900" y="41896"/>
                  </a:moveTo>
                  <a:lnTo>
                    <a:pt x="11934" y="41941"/>
                  </a:lnTo>
                  <a:lnTo>
                    <a:pt x="11991" y="41987"/>
                  </a:lnTo>
                  <a:lnTo>
                    <a:pt x="12048" y="42009"/>
                  </a:lnTo>
                  <a:lnTo>
                    <a:pt x="12127" y="42021"/>
                  </a:lnTo>
                  <a:lnTo>
                    <a:pt x="12184" y="42009"/>
                  </a:lnTo>
                  <a:lnTo>
                    <a:pt x="12252" y="41987"/>
                  </a:lnTo>
                  <a:lnTo>
                    <a:pt x="12298" y="41952"/>
                  </a:lnTo>
                  <a:lnTo>
                    <a:pt x="12343" y="41907"/>
                  </a:lnTo>
                  <a:lnTo>
                    <a:pt x="14323" y="43044"/>
                  </a:lnTo>
                  <a:lnTo>
                    <a:pt x="14311" y="43101"/>
                  </a:lnTo>
                  <a:lnTo>
                    <a:pt x="14323" y="43170"/>
                  </a:lnTo>
                  <a:lnTo>
                    <a:pt x="14357" y="43226"/>
                  </a:lnTo>
                  <a:lnTo>
                    <a:pt x="14402" y="43261"/>
                  </a:lnTo>
                  <a:lnTo>
                    <a:pt x="14459" y="43283"/>
                  </a:lnTo>
                  <a:lnTo>
                    <a:pt x="14459" y="45661"/>
                  </a:lnTo>
                  <a:lnTo>
                    <a:pt x="14391" y="45684"/>
                  </a:lnTo>
                  <a:lnTo>
                    <a:pt x="14334" y="45729"/>
                  </a:lnTo>
                  <a:lnTo>
                    <a:pt x="14300" y="45786"/>
                  </a:lnTo>
                  <a:lnTo>
                    <a:pt x="14288" y="45866"/>
                  </a:lnTo>
                  <a:lnTo>
                    <a:pt x="14300" y="45934"/>
                  </a:lnTo>
                  <a:lnTo>
                    <a:pt x="12286" y="47094"/>
                  </a:lnTo>
                  <a:lnTo>
                    <a:pt x="12252" y="47060"/>
                  </a:lnTo>
                  <a:lnTo>
                    <a:pt x="12218" y="47026"/>
                  </a:lnTo>
                  <a:lnTo>
                    <a:pt x="12173" y="47014"/>
                  </a:lnTo>
                  <a:lnTo>
                    <a:pt x="12127" y="47003"/>
                  </a:lnTo>
                  <a:lnTo>
                    <a:pt x="12070" y="47014"/>
                  </a:lnTo>
                  <a:lnTo>
                    <a:pt x="12025" y="47037"/>
                  </a:lnTo>
                  <a:lnTo>
                    <a:pt x="11979" y="47060"/>
                  </a:lnTo>
                  <a:lnTo>
                    <a:pt x="11957" y="47105"/>
                  </a:lnTo>
                  <a:lnTo>
                    <a:pt x="9977" y="45968"/>
                  </a:lnTo>
                  <a:lnTo>
                    <a:pt x="10000" y="45911"/>
                  </a:lnTo>
                  <a:lnTo>
                    <a:pt x="10000" y="45866"/>
                  </a:lnTo>
                  <a:lnTo>
                    <a:pt x="10000" y="45809"/>
                  </a:lnTo>
                  <a:lnTo>
                    <a:pt x="9989" y="45763"/>
                  </a:lnTo>
                  <a:lnTo>
                    <a:pt x="9966" y="45718"/>
                  </a:lnTo>
                  <a:lnTo>
                    <a:pt x="9932" y="45684"/>
                  </a:lnTo>
                  <a:lnTo>
                    <a:pt x="9898" y="45649"/>
                  </a:lnTo>
                  <a:lnTo>
                    <a:pt x="9852" y="45627"/>
                  </a:lnTo>
                  <a:lnTo>
                    <a:pt x="9807" y="45615"/>
                  </a:lnTo>
                  <a:lnTo>
                    <a:pt x="9761" y="45604"/>
                  </a:lnTo>
                  <a:lnTo>
                    <a:pt x="9761" y="43272"/>
                  </a:lnTo>
                  <a:lnTo>
                    <a:pt x="9818" y="43249"/>
                  </a:lnTo>
                  <a:lnTo>
                    <a:pt x="9875" y="43215"/>
                  </a:lnTo>
                  <a:lnTo>
                    <a:pt x="9898" y="43170"/>
                  </a:lnTo>
                  <a:lnTo>
                    <a:pt x="9909" y="43101"/>
                  </a:lnTo>
                  <a:lnTo>
                    <a:pt x="9898" y="43044"/>
                  </a:lnTo>
                  <a:lnTo>
                    <a:pt x="11900" y="41896"/>
                  </a:lnTo>
                  <a:close/>
                  <a:moveTo>
                    <a:pt x="30908" y="41861"/>
                  </a:moveTo>
                  <a:lnTo>
                    <a:pt x="30942" y="41907"/>
                  </a:lnTo>
                  <a:lnTo>
                    <a:pt x="30988" y="41930"/>
                  </a:lnTo>
                  <a:lnTo>
                    <a:pt x="31033" y="41952"/>
                  </a:lnTo>
                  <a:lnTo>
                    <a:pt x="31079" y="41964"/>
                  </a:lnTo>
                  <a:lnTo>
                    <a:pt x="31135" y="41952"/>
                  </a:lnTo>
                  <a:lnTo>
                    <a:pt x="31181" y="41941"/>
                  </a:lnTo>
                  <a:lnTo>
                    <a:pt x="31215" y="41907"/>
                  </a:lnTo>
                  <a:lnTo>
                    <a:pt x="31249" y="41873"/>
                  </a:lnTo>
                  <a:lnTo>
                    <a:pt x="33251" y="43033"/>
                  </a:lnTo>
                  <a:lnTo>
                    <a:pt x="33251" y="43067"/>
                  </a:lnTo>
                  <a:lnTo>
                    <a:pt x="33240" y="43101"/>
                  </a:lnTo>
                  <a:lnTo>
                    <a:pt x="33251" y="43147"/>
                  </a:lnTo>
                  <a:lnTo>
                    <a:pt x="33251" y="43181"/>
                  </a:lnTo>
                  <a:lnTo>
                    <a:pt x="33297" y="43238"/>
                  </a:lnTo>
                  <a:lnTo>
                    <a:pt x="33354" y="43283"/>
                  </a:lnTo>
                  <a:lnTo>
                    <a:pt x="33388" y="43306"/>
                  </a:lnTo>
                  <a:lnTo>
                    <a:pt x="33422" y="43306"/>
                  </a:lnTo>
                  <a:lnTo>
                    <a:pt x="33422" y="45661"/>
                  </a:lnTo>
                  <a:lnTo>
                    <a:pt x="33354" y="45684"/>
                  </a:lnTo>
                  <a:lnTo>
                    <a:pt x="33297" y="45729"/>
                  </a:lnTo>
                  <a:lnTo>
                    <a:pt x="33263" y="45786"/>
                  </a:lnTo>
                  <a:lnTo>
                    <a:pt x="33251" y="45866"/>
                  </a:lnTo>
                  <a:lnTo>
                    <a:pt x="33263" y="45934"/>
                  </a:lnTo>
                  <a:lnTo>
                    <a:pt x="31238" y="47094"/>
                  </a:lnTo>
                  <a:lnTo>
                    <a:pt x="31204" y="47071"/>
                  </a:lnTo>
                  <a:lnTo>
                    <a:pt x="31170" y="47037"/>
                  </a:lnTo>
                  <a:lnTo>
                    <a:pt x="31124" y="47026"/>
                  </a:lnTo>
                  <a:lnTo>
                    <a:pt x="31079" y="47014"/>
                  </a:lnTo>
                  <a:lnTo>
                    <a:pt x="31033" y="47026"/>
                  </a:lnTo>
                  <a:lnTo>
                    <a:pt x="30988" y="47037"/>
                  </a:lnTo>
                  <a:lnTo>
                    <a:pt x="30953" y="47071"/>
                  </a:lnTo>
                  <a:lnTo>
                    <a:pt x="30919" y="47105"/>
                  </a:lnTo>
                  <a:lnTo>
                    <a:pt x="28940" y="45957"/>
                  </a:lnTo>
                  <a:lnTo>
                    <a:pt x="28951" y="45911"/>
                  </a:lnTo>
                  <a:lnTo>
                    <a:pt x="28951" y="45866"/>
                  </a:lnTo>
                  <a:lnTo>
                    <a:pt x="28951" y="45809"/>
                  </a:lnTo>
                  <a:lnTo>
                    <a:pt x="28940" y="45775"/>
                  </a:lnTo>
                  <a:lnTo>
                    <a:pt x="28917" y="45729"/>
                  </a:lnTo>
                  <a:lnTo>
                    <a:pt x="28894" y="45695"/>
                  </a:lnTo>
                  <a:lnTo>
                    <a:pt x="28860" y="45661"/>
                  </a:lnTo>
                  <a:lnTo>
                    <a:pt x="28815" y="45638"/>
                  </a:lnTo>
                  <a:lnTo>
                    <a:pt x="28769" y="45627"/>
                  </a:lnTo>
                  <a:lnTo>
                    <a:pt x="28724" y="45615"/>
                  </a:lnTo>
                  <a:lnTo>
                    <a:pt x="28724" y="43306"/>
                  </a:lnTo>
                  <a:lnTo>
                    <a:pt x="28769" y="43306"/>
                  </a:lnTo>
                  <a:lnTo>
                    <a:pt x="28803" y="43295"/>
                  </a:lnTo>
                  <a:lnTo>
                    <a:pt x="28838" y="43272"/>
                  </a:lnTo>
                  <a:lnTo>
                    <a:pt x="28860" y="43249"/>
                  </a:lnTo>
                  <a:lnTo>
                    <a:pt x="28883" y="43215"/>
                  </a:lnTo>
                  <a:lnTo>
                    <a:pt x="28906" y="43181"/>
                  </a:lnTo>
                  <a:lnTo>
                    <a:pt x="28917" y="43147"/>
                  </a:lnTo>
                  <a:lnTo>
                    <a:pt x="28917" y="43101"/>
                  </a:lnTo>
                  <a:lnTo>
                    <a:pt x="28917" y="43067"/>
                  </a:lnTo>
                  <a:lnTo>
                    <a:pt x="28906" y="43022"/>
                  </a:lnTo>
                  <a:lnTo>
                    <a:pt x="30908" y="41861"/>
                  </a:lnTo>
                  <a:close/>
                  <a:moveTo>
                    <a:pt x="35788" y="0"/>
                  </a:moveTo>
                  <a:lnTo>
                    <a:pt x="35788" y="512"/>
                  </a:lnTo>
                  <a:lnTo>
                    <a:pt x="35731" y="535"/>
                  </a:lnTo>
                  <a:lnTo>
                    <a:pt x="35674" y="580"/>
                  </a:lnTo>
                  <a:lnTo>
                    <a:pt x="35640" y="637"/>
                  </a:lnTo>
                  <a:lnTo>
                    <a:pt x="35629" y="705"/>
                  </a:lnTo>
                  <a:lnTo>
                    <a:pt x="35640" y="762"/>
                  </a:lnTo>
                  <a:lnTo>
                    <a:pt x="33581" y="1945"/>
                  </a:lnTo>
                  <a:lnTo>
                    <a:pt x="33558" y="1922"/>
                  </a:lnTo>
                  <a:lnTo>
                    <a:pt x="33524" y="1900"/>
                  </a:lnTo>
                  <a:lnTo>
                    <a:pt x="33490" y="1888"/>
                  </a:lnTo>
                  <a:lnTo>
                    <a:pt x="33456" y="1877"/>
                  </a:lnTo>
                  <a:lnTo>
                    <a:pt x="33422" y="1888"/>
                  </a:lnTo>
                  <a:lnTo>
                    <a:pt x="33388" y="1900"/>
                  </a:lnTo>
                  <a:lnTo>
                    <a:pt x="33331" y="1934"/>
                  </a:lnTo>
                  <a:lnTo>
                    <a:pt x="33297" y="1991"/>
                  </a:lnTo>
                  <a:lnTo>
                    <a:pt x="33285" y="2013"/>
                  </a:lnTo>
                  <a:lnTo>
                    <a:pt x="33274" y="2048"/>
                  </a:lnTo>
                  <a:lnTo>
                    <a:pt x="33285" y="2116"/>
                  </a:lnTo>
                  <a:lnTo>
                    <a:pt x="33320" y="2161"/>
                  </a:lnTo>
                  <a:lnTo>
                    <a:pt x="33365" y="2207"/>
                  </a:lnTo>
                  <a:lnTo>
                    <a:pt x="33422" y="2218"/>
                  </a:lnTo>
                  <a:lnTo>
                    <a:pt x="33422" y="4584"/>
                  </a:lnTo>
                  <a:lnTo>
                    <a:pt x="33376" y="4584"/>
                  </a:lnTo>
                  <a:lnTo>
                    <a:pt x="33342" y="4607"/>
                  </a:lnTo>
                  <a:lnTo>
                    <a:pt x="33308" y="4630"/>
                  </a:lnTo>
                  <a:lnTo>
                    <a:pt x="33274" y="4653"/>
                  </a:lnTo>
                  <a:lnTo>
                    <a:pt x="33251" y="4687"/>
                  </a:lnTo>
                  <a:lnTo>
                    <a:pt x="33228" y="4721"/>
                  </a:lnTo>
                  <a:lnTo>
                    <a:pt x="33217" y="4766"/>
                  </a:lnTo>
                  <a:lnTo>
                    <a:pt x="33217" y="4812"/>
                  </a:lnTo>
                  <a:lnTo>
                    <a:pt x="33217" y="4857"/>
                  </a:lnTo>
                  <a:lnTo>
                    <a:pt x="33240" y="4903"/>
                  </a:lnTo>
                  <a:lnTo>
                    <a:pt x="33251" y="4937"/>
                  </a:lnTo>
                  <a:lnTo>
                    <a:pt x="33285" y="4982"/>
                  </a:lnTo>
                  <a:lnTo>
                    <a:pt x="33320" y="5005"/>
                  </a:lnTo>
                  <a:lnTo>
                    <a:pt x="33365" y="5028"/>
                  </a:lnTo>
                  <a:lnTo>
                    <a:pt x="33399" y="5039"/>
                  </a:lnTo>
                  <a:lnTo>
                    <a:pt x="33456" y="5051"/>
                  </a:lnTo>
                  <a:lnTo>
                    <a:pt x="33513" y="5039"/>
                  </a:lnTo>
                  <a:lnTo>
                    <a:pt x="33570" y="5017"/>
                  </a:lnTo>
                  <a:lnTo>
                    <a:pt x="33615" y="4982"/>
                  </a:lnTo>
                  <a:lnTo>
                    <a:pt x="33649" y="4937"/>
                  </a:lnTo>
                  <a:lnTo>
                    <a:pt x="35663" y="6097"/>
                  </a:lnTo>
                  <a:lnTo>
                    <a:pt x="35651" y="6154"/>
                  </a:lnTo>
                  <a:lnTo>
                    <a:pt x="35651" y="6188"/>
                  </a:lnTo>
                  <a:lnTo>
                    <a:pt x="35663" y="6222"/>
                  </a:lnTo>
                  <a:lnTo>
                    <a:pt x="35697" y="6279"/>
                  </a:lnTo>
                  <a:lnTo>
                    <a:pt x="35754" y="6313"/>
                  </a:lnTo>
                  <a:lnTo>
                    <a:pt x="35788" y="6325"/>
                  </a:lnTo>
                  <a:lnTo>
                    <a:pt x="35856" y="6325"/>
                  </a:lnTo>
                  <a:lnTo>
                    <a:pt x="35890" y="6313"/>
                  </a:lnTo>
                  <a:lnTo>
                    <a:pt x="35947" y="6279"/>
                  </a:lnTo>
                  <a:lnTo>
                    <a:pt x="35981" y="6222"/>
                  </a:lnTo>
                  <a:lnTo>
                    <a:pt x="35993" y="6188"/>
                  </a:lnTo>
                  <a:lnTo>
                    <a:pt x="35993" y="6154"/>
                  </a:lnTo>
                  <a:lnTo>
                    <a:pt x="35993" y="6120"/>
                  </a:lnTo>
                  <a:lnTo>
                    <a:pt x="35981" y="6086"/>
                  </a:lnTo>
                  <a:lnTo>
                    <a:pt x="37983" y="4937"/>
                  </a:lnTo>
                  <a:lnTo>
                    <a:pt x="38029" y="4982"/>
                  </a:lnTo>
                  <a:lnTo>
                    <a:pt x="38074" y="5017"/>
                  </a:lnTo>
                  <a:lnTo>
                    <a:pt x="38131" y="5039"/>
                  </a:lnTo>
                  <a:lnTo>
                    <a:pt x="38188" y="5051"/>
                  </a:lnTo>
                  <a:lnTo>
                    <a:pt x="38256" y="5039"/>
                  </a:lnTo>
                  <a:lnTo>
                    <a:pt x="38313" y="5017"/>
                  </a:lnTo>
                  <a:lnTo>
                    <a:pt x="38359" y="4982"/>
                  </a:lnTo>
                  <a:lnTo>
                    <a:pt x="38393" y="4937"/>
                  </a:lnTo>
                  <a:lnTo>
                    <a:pt x="40361" y="6074"/>
                  </a:lnTo>
                  <a:lnTo>
                    <a:pt x="40349" y="6120"/>
                  </a:lnTo>
                  <a:lnTo>
                    <a:pt x="40349" y="6154"/>
                  </a:lnTo>
                  <a:lnTo>
                    <a:pt x="40349" y="6200"/>
                  </a:lnTo>
                  <a:lnTo>
                    <a:pt x="40361" y="6234"/>
                  </a:lnTo>
                  <a:lnTo>
                    <a:pt x="40384" y="6268"/>
                  </a:lnTo>
                  <a:lnTo>
                    <a:pt x="40406" y="6302"/>
                  </a:lnTo>
                  <a:lnTo>
                    <a:pt x="40463" y="6347"/>
                  </a:lnTo>
                  <a:lnTo>
                    <a:pt x="40497" y="6359"/>
                  </a:lnTo>
                  <a:lnTo>
                    <a:pt x="40532" y="6370"/>
                  </a:lnTo>
                  <a:lnTo>
                    <a:pt x="40532" y="8748"/>
                  </a:lnTo>
                  <a:lnTo>
                    <a:pt x="40475" y="8759"/>
                  </a:lnTo>
                  <a:lnTo>
                    <a:pt x="40429" y="8805"/>
                  </a:lnTo>
                  <a:lnTo>
                    <a:pt x="40395" y="8850"/>
                  </a:lnTo>
                  <a:lnTo>
                    <a:pt x="40384" y="8918"/>
                  </a:lnTo>
                  <a:lnTo>
                    <a:pt x="40395" y="8952"/>
                  </a:lnTo>
                  <a:lnTo>
                    <a:pt x="40395" y="8987"/>
                  </a:lnTo>
                  <a:lnTo>
                    <a:pt x="40441" y="9043"/>
                  </a:lnTo>
                  <a:lnTo>
                    <a:pt x="40497" y="9078"/>
                  </a:lnTo>
                  <a:lnTo>
                    <a:pt x="40532" y="9089"/>
                  </a:lnTo>
                  <a:lnTo>
                    <a:pt x="40611" y="9089"/>
                  </a:lnTo>
                  <a:lnTo>
                    <a:pt x="40645" y="9066"/>
                  </a:lnTo>
                  <a:lnTo>
                    <a:pt x="40679" y="9043"/>
                  </a:lnTo>
                  <a:lnTo>
                    <a:pt x="40714" y="9009"/>
                  </a:lnTo>
                  <a:lnTo>
                    <a:pt x="42738" y="10181"/>
                  </a:lnTo>
                  <a:lnTo>
                    <a:pt x="42727" y="10226"/>
                  </a:lnTo>
                  <a:lnTo>
                    <a:pt x="42727" y="10261"/>
                  </a:lnTo>
                  <a:lnTo>
                    <a:pt x="42727" y="10306"/>
                  </a:lnTo>
                  <a:lnTo>
                    <a:pt x="42738" y="10340"/>
                  </a:lnTo>
                  <a:lnTo>
                    <a:pt x="42772" y="10397"/>
                  </a:lnTo>
                  <a:lnTo>
                    <a:pt x="42829" y="10443"/>
                  </a:lnTo>
                  <a:lnTo>
                    <a:pt x="42863" y="10465"/>
                  </a:lnTo>
                  <a:lnTo>
                    <a:pt x="42909" y="10465"/>
                  </a:lnTo>
                  <a:lnTo>
                    <a:pt x="42909" y="12843"/>
                  </a:lnTo>
                  <a:lnTo>
                    <a:pt x="42841" y="12866"/>
                  </a:lnTo>
                  <a:lnTo>
                    <a:pt x="42795" y="12900"/>
                  </a:lnTo>
                  <a:lnTo>
                    <a:pt x="42761" y="12957"/>
                  </a:lnTo>
                  <a:lnTo>
                    <a:pt x="42750" y="13025"/>
                  </a:lnTo>
                  <a:lnTo>
                    <a:pt x="42761" y="13070"/>
                  </a:lnTo>
                  <a:lnTo>
                    <a:pt x="40759" y="14231"/>
                  </a:lnTo>
                  <a:lnTo>
                    <a:pt x="40725" y="14185"/>
                  </a:lnTo>
                  <a:lnTo>
                    <a:pt x="40679" y="14151"/>
                  </a:lnTo>
                  <a:lnTo>
                    <a:pt x="40623" y="14128"/>
                  </a:lnTo>
                  <a:lnTo>
                    <a:pt x="40566" y="14117"/>
                  </a:lnTo>
                  <a:lnTo>
                    <a:pt x="40497" y="14128"/>
                  </a:lnTo>
                  <a:lnTo>
                    <a:pt x="40441" y="14151"/>
                  </a:lnTo>
                  <a:lnTo>
                    <a:pt x="40395" y="14185"/>
                  </a:lnTo>
                  <a:lnTo>
                    <a:pt x="40361" y="14231"/>
                  </a:lnTo>
                  <a:lnTo>
                    <a:pt x="38427" y="13116"/>
                  </a:lnTo>
                  <a:lnTo>
                    <a:pt x="38438" y="13070"/>
                  </a:lnTo>
                  <a:lnTo>
                    <a:pt x="38438" y="13025"/>
                  </a:lnTo>
                  <a:lnTo>
                    <a:pt x="38438" y="12968"/>
                  </a:lnTo>
                  <a:lnTo>
                    <a:pt x="38427" y="12934"/>
                  </a:lnTo>
                  <a:lnTo>
                    <a:pt x="38404" y="12888"/>
                  </a:lnTo>
                  <a:lnTo>
                    <a:pt x="38370" y="12854"/>
                  </a:lnTo>
                  <a:lnTo>
                    <a:pt x="38336" y="12820"/>
                  </a:lnTo>
                  <a:lnTo>
                    <a:pt x="38302" y="12797"/>
                  </a:lnTo>
                  <a:lnTo>
                    <a:pt x="38256" y="12786"/>
                  </a:lnTo>
                  <a:lnTo>
                    <a:pt x="38211" y="12775"/>
                  </a:lnTo>
                  <a:lnTo>
                    <a:pt x="38211" y="10454"/>
                  </a:lnTo>
                  <a:lnTo>
                    <a:pt x="38279" y="10431"/>
                  </a:lnTo>
                  <a:lnTo>
                    <a:pt x="38336" y="10397"/>
                  </a:lnTo>
                  <a:lnTo>
                    <a:pt x="38370" y="10340"/>
                  </a:lnTo>
                  <a:lnTo>
                    <a:pt x="38382" y="10295"/>
                  </a:lnTo>
                  <a:lnTo>
                    <a:pt x="38382" y="10261"/>
                  </a:lnTo>
                  <a:lnTo>
                    <a:pt x="38382" y="10226"/>
                  </a:lnTo>
                  <a:lnTo>
                    <a:pt x="38370" y="10192"/>
                  </a:lnTo>
                  <a:lnTo>
                    <a:pt x="38347" y="10158"/>
                  </a:lnTo>
                  <a:lnTo>
                    <a:pt x="38325" y="10124"/>
                  </a:lnTo>
                  <a:lnTo>
                    <a:pt x="38302" y="10101"/>
                  </a:lnTo>
                  <a:lnTo>
                    <a:pt x="38268" y="10090"/>
                  </a:lnTo>
                  <a:lnTo>
                    <a:pt x="38234" y="10079"/>
                  </a:lnTo>
                  <a:lnTo>
                    <a:pt x="38188" y="10067"/>
                  </a:lnTo>
                  <a:lnTo>
                    <a:pt x="38143" y="10079"/>
                  </a:lnTo>
                  <a:lnTo>
                    <a:pt x="38097" y="10090"/>
                  </a:lnTo>
                  <a:lnTo>
                    <a:pt x="38063" y="10113"/>
                  </a:lnTo>
                  <a:lnTo>
                    <a:pt x="38040" y="10147"/>
                  </a:lnTo>
                  <a:lnTo>
                    <a:pt x="36050" y="8998"/>
                  </a:lnTo>
                  <a:lnTo>
                    <a:pt x="36061" y="8964"/>
                  </a:lnTo>
                  <a:lnTo>
                    <a:pt x="36061" y="8918"/>
                  </a:lnTo>
                  <a:lnTo>
                    <a:pt x="36061" y="8861"/>
                  </a:lnTo>
                  <a:lnTo>
                    <a:pt x="36038" y="8816"/>
                  </a:lnTo>
                  <a:lnTo>
                    <a:pt x="36027" y="8782"/>
                  </a:lnTo>
                  <a:lnTo>
                    <a:pt x="35993" y="8748"/>
                  </a:lnTo>
                  <a:lnTo>
                    <a:pt x="35959" y="8714"/>
                  </a:lnTo>
                  <a:lnTo>
                    <a:pt x="35913" y="8691"/>
                  </a:lnTo>
                  <a:lnTo>
                    <a:pt x="35868" y="8679"/>
                  </a:lnTo>
                  <a:lnTo>
                    <a:pt x="35777" y="8679"/>
                  </a:lnTo>
                  <a:lnTo>
                    <a:pt x="35731" y="8691"/>
                  </a:lnTo>
                  <a:lnTo>
                    <a:pt x="35686" y="8714"/>
                  </a:lnTo>
                  <a:lnTo>
                    <a:pt x="35651" y="8748"/>
                  </a:lnTo>
                  <a:lnTo>
                    <a:pt x="35617" y="8782"/>
                  </a:lnTo>
                  <a:lnTo>
                    <a:pt x="35595" y="8816"/>
                  </a:lnTo>
                  <a:lnTo>
                    <a:pt x="35583" y="8861"/>
                  </a:lnTo>
                  <a:lnTo>
                    <a:pt x="35583" y="8918"/>
                  </a:lnTo>
                  <a:lnTo>
                    <a:pt x="35583" y="8952"/>
                  </a:lnTo>
                  <a:lnTo>
                    <a:pt x="35595" y="8998"/>
                  </a:lnTo>
                  <a:lnTo>
                    <a:pt x="33604" y="10147"/>
                  </a:lnTo>
                  <a:lnTo>
                    <a:pt x="33570" y="10124"/>
                  </a:lnTo>
                  <a:lnTo>
                    <a:pt x="33536" y="10101"/>
                  </a:lnTo>
                  <a:lnTo>
                    <a:pt x="33490" y="10079"/>
                  </a:lnTo>
                  <a:lnTo>
                    <a:pt x="33411" y="10079"/>
                  </a:lnTo>
                  <a:lnTo>
                    <a:pt x="33376" y="10090"/>
                  </a:lnTo>
                  <a:lnTo>
                    <a:pt x="33342" y="10113"/>
                  </a:lnTo>
                  <a:lnTo>
                    <a:pt x="33320" y="10135"/>
                  </a:lnTo>
                  <a:lnTo>
                    <a:pt x="33297" y="10158"/>
                  </a:lnTo>
                  <a:lnTo>
                    <a:pt x="33285" y="10192"/>
                  </a:lnTo>
                  <a:lnTo>
                    <a:pt x="33274" y="10226"/>
                  </a:lnTo>
                  <a:lnTo>
                    <a:pt x="33263" y="10261"/>
                  </a:lnTo>
                  <a:lnTo>
                    <a:pt x="33274" y="10329"/>
                  </a:lnTo>
                  <a:lnTo>
                    <a:pt x="33308" y="10386"/>
                  </a:lnTo>
                  <a:lnTo>
                    <a:pt x="33365" y="10420"/>
                  </a:lnTo>
                  <a:lnTo>
                    <a:pt x="33422" y="10443"/>
                  </a:lnTo>
                  <a:lnTo>
                    <a:pt x="33422" y="12775"/>
                  </a:lnTo>
                  <a:lnTo>
                    <a:pt x="33376" y="12786"/>
                  </a:lnTo>
                  <a:lnTo>
                    <a:pt x="33331" y="12797"/>
                  </a:lnTo>
                  <a:lnTo>
                    <a:pt x="33297" y="12820"/>
                  </a:lnTo>
                  <a:lnTo>
                    <a:pt x="33263" y="12854"/>
                  </a:lnTo>
                  <a:lnTo>
                    <a:pt x="33240" y="12888"/>
                  </a:lnTo>
                  <a:lnTo>
                    <a:pt x="33217" y="12934"/>
                  </a:lnTo>
                  <a:lnTo>
                    <a:pt x="33206" y="12979"/>
                  </a:lnTo>
                  <a:lnTo>
                    <a:pt x="33194" y="13025"/>
                  </a:lnTo>
                  <a:lnTo>
                    <a:pt x="33206" y="13070"/>
                  </a:lnTo>
                  <a:lnTo>
                    <a:pt x="33217" y="13104"/>
                  </a:lnTo>
                  <a:lnTo>
                    <a:pt x="31238" y="14253"/>
                  </a:lnTo>
                  <a:lnTo>
                    <a:pt x="31204" y="14219"/>
                  </a:lnTo>
                  <a:lnTo>
                    <a:pt x="31170" y="14196"/>
                  </a:lnTo>
                  <a:lnTo>
                    <a:pt x="31124" y="14174"/>
                  </a:lnTo>
                  <a:lnTo>
                    <a:pt x="31044" y="14174"/>
                  </a:lnTo>
                  <a:lnTo>
                    <a:pt x="31010" y="14185"/>
                  </a:lnTo>
                  <a:lnTo>
                    <a:pt x="30976" y="14208"/>
                  </a:lnTo>
                  <a:lnTo>
                    <a:pt x="30942" y="14231"/>
                  </a:lnTo>
                  <a:lnTo>
                    <a:pt x="30919" y="14253"/>
                  </a:lnTo>
                  <a:lnTo>
                    <a:pt x="30897" y="14287"/>
                  </a:lnTo>
                  <a:lnTo>
                    <a:pt x="30885" y="14333"/>
                  </a:lnTo>
                  <a:lnTo>
                    <a:pt x="30885" y="14367"/>
                  </a:lnTo>
                  <a:lnTo>
                    <a:pt x="30897" y="14435"/>
                  </a:lnTo>
                  <a:lnTo>
                    <a:pt x="30931" y="14492"/>
                  </a:lnTo>
                  <a:lnTo>
                    <a:pt x="30988" y="14538"/>
                  </a:lnTo>
                  <a:lnTo>
                    <a:pt x="31056" y="14560"/>
                  </a:lnTo>
                  <a:lnTo>
                    <a:pt x="31056" y="16892"/>
                  </a:lnTo>
                  <a:lnTo>
                    <a:pt x="31010" y="16904"/>
                  </a:lnTo>
                  <a:lnTo>
                    <a:pt x="30976" y="16915"/>
                  </a:lnTo>
                  <a:lnTo>
                    <a:pt x="30942" y="16938"/>
                  </a:lnTo>
                  <a:lnTo>
                    <a:pt x="30908" y="16972"/>
                  </a:lnTo>
                  <a:lnTo>
                    <a:pt x="30885" y="17006"/>
                  </a:lnTo>
                  <a:lnTo>
                    <a:pt x="30862" y="17040"/>
                  </a:lnTo>
                  <a:lnTo>
                    <a:pt x="30851" y="17086"/>
                  </a:lnTo>
                  <a:lnTo>
                    <a:pt x="30851" y="17120"/>
                  </a:lnTo>
                  <a:lnTo>
                    <a:pt x="30851" y="17177"/>
                  </a:lnTo>
                  <a:lnTo>
                    <a:pt x="30862" y="17211"/>
                  </a:lnTo>
                  <a:lnTo>
                    <a:pt x="30885" y="17256"/>
                  </a:lnTo>
                  <a:lnTo>
                    <a:pt x="30919" y="17291"/>
                  </a:lnTo>
                  <a:lnTo>
                    <a:pt x="30953" y="17313"/>
                  </a:lnTo>
                  <a:lnTo>
                    <a:pt x="30988" y="17336"/>
                  </a:lnTo>
                  <a:lnTo>
                    <a:pt x="31033" y="17359"/>
                  </a:lnTo>
                  <a:lnTo>
                    <a:pt x="31079" y="17359"/>
                  </a:lnTo>
                  <a:lnTo>
                    <a:pt x="31135" y="17347"/>
                  </a:lnTo>
                  <a:lnTo>
                    <a:pt x="31192" y="17325"/>
                  </a:lnTo>
                  <a:lnTo>
                    <a:pt x="31238" y="17291"/>
                  </a:lnTo>
                  <a:lnTo>
                    <a:pt x="31272" y="17256"/>
                  </a:lnTo>
                  <a:lnTo>
                    <a:pt x="33263" y="18394"/>
                  </a:lnTo>
                  <a:lnTo>
                    <a:pt x="33251" y="18439"/>
                  </a:lnTo>
                  <a:lnTo>
                    <a:pt x="33240" y="18474"/>
                  </a:lnTo>
                  <a:lnTo>
                    <a:pt x="33251" y="18519"/>
                  </a:lnTo>
                  <a:lnTo>
                    <a:pt x="33263" y="18553"/>
                  </a:lnTo>
                  <a:lnTo>
                    <a:pt x="33285" y="18587"/>
                  </a:lnTo>
                  <a:lnTo>
                    <a:pt x="33308" y="18621"/>
                  </a:lnTo>
                  <a:lnTo>
                    <a:pt x="33331" y="18644"/>
                  </a:lnTo>
                  <a:lnTo>
                    <a:pt x="33376" y="18667"/>
                  </a:lnTo>
                  <a:lnTo>
                    <a:pt x="33411" y="18678"/>
                  </a:lnTo>
                  <a:lnTo>
                    <a:pt x="33490" y="18678"/>
                  </a:lnTo>
                  <a:lnTo>
                    <a:pt x="33536" y="18667"/>
                  </a:lnTo>
                  <a:lnTo>
                    <a:pt x="33570" y="18644"/>
                  </a:lnTo>
                  <a:lnTo>
                    <a:pt x="33593" y="18621"/>
                  </a:lnTo>
                  <a:lnTo>
                    <a:pt x="33627" y="18587"/>
                  </a:lnTo>
                  <a:lnTo>
                    <a:pt x="33638" y="18553"/>
                  </a:lnTo>
                  <a:lnTo>
                    <a:pt x="33649" y="18519"/>
                  </a:lnTo>
                  <a:lnTo>
                    <a:pt x="33661" y="18474"/>
                  </a:lnTo>
                  <a:lnTo>
                    <a:pt x="33649" y="18428"/>
                  </a:lnTo>
                  <a:lnTo>
                    <a:pt x="33638" y="18394"/>
                  </a:lnTo>
                  <a:lnTo>
                    <a:pt x="35651" y="17234"/>
                  </a:lnTo>
                  <a:lnTo>
                    <a:pt x="35674" y="17268"/>
                  </a:lnTo>
                  <a:lnTo>
                    <a:pt x="35720" y="17302"/>
                  </a:lnTo>
                  <a:lnTo>
                    <a:pt x="35765" y="17325"/>
                  </a:lnTo>
                  <a:lnTo>
                    <a:pt x="35822" y="17336"/>
                  </a:lnTo>
                  <a:lnTo>
                    <a:pt x="35879" y="17325"/>
                  </a:lnTo>
                  <a:lnTo>
                    <a:pt x="35924" y="17302"/>
                  </a:lnTo>
                  <a:lnTo>
                    <a:pt x="35959" y="17279"/>
                  </a:lnTo>
                  <a:lnTo>
                    <a:pt x="35993" y="17234"/>
                  </a:lnTo>
                  <a:lnTo>
                    <a:pt x="38029" y="18417"/>
                  </a:lnTo>
                  <a:lnTo>
                    <a:pt x="38018" y="18474"/>
                  </a:lnTo>
                  <a:lnTo>
                    <a:pt x="38018" y="18508"/>
                  </a:lnTo>
                  <a:lnTo>
                    <a:pt x="38029" y="18542"/>
                  </a:lnTo>
                  <a:lnTo>
                    <a:pt x="38063" y="18599"/>
                  </a:lnTo>
                  <a:lnTo>
                    <a:pt x="38120" y="18633"/>
                  </a:lnTo>
                  <a:lnTo>
                    <a:pt x="38154" y="18644"/>
                  </a:lnTo>
                  <a:lnTo>
                    <a:pt x="38188" y="18656"/>
                  </a:lnTo>
                  <a:lnTo>
                    <a:pt x="38222" y="18644"/>
                  </a:lnTo>
                  <a:lnTo>
                    <a:pt x="38256" y="18633"/>
                  </a:lnTo>
                  <a:lnTo>
                    <a:pt x="38313" y="18599"/>
                  </a:lnTo>
                  <a:lnTo>
                    <a:pt x="38359" y="18542"/>
                  </a:lnTo>
                  <a:lnTo>
                    <a:pt x="38370" y="18508"/>
                  </a:lnTo>
                  <a:lnTo>
                    <a:pt x="38370" y="18474"/>
                  </a:lnTo>
                  <a:lnTo>
                    <a:pt x="38370" y="18439"/>
                  </a:lnTo>
                  <a:lnTo>
                    <a:pt x="38359" y="18405"/>
                  </a:lnTo>
                  <a:lnTo>
                    <a:pt x="40384" y="17234"/>
                  </a:lnTo>
                  <a:lnTo>
                    <a:pt x="40418" y="17268"/>
                  </a:lnTo>
                  <a:lnTo>
                    <a:pt x="40463" y="17302"/>
                  </a:lnTo>
                  <a:lnTo>
                    <a:pt x="40509" y="17325"/>
                  </a:lnTo>
                  <a:lnTo>
                    <a:pt x="40611" y="17325"/>
                  </a:lnTo>
                  <a:lnTo>
                    <a:pt x="40657" y="17302"/>
                  </a:lnTo>
                  <a:lnTo>
                    <a:pt x="40702" y="17279"/>
                  </a:lnTo>
                  <a:lnTo>
                    <a:pt x="40736" y="17234"/>
                  </a:lnTo>
                  <a:lnTo>
                    <a:pt x="42772" y="18417"/>
                  </a:lnTo>
                  <a:lnTo>
                    <a:pt x="42761" y="18474"/>
                  </a:lnTo>
                  <a:lnTo>
                    <a:pt x="42772" y="18530"/>
                  </a:lnTo>
                  <a:lnTo>
                    <a:pt x="42807" y="18587"/>
                  </a:lnTo>
                  <a:lnTo>
                    <a:pt x="42852" y="18621"/>
                  </a:lnTo>
                  <a:lnTo>
                    <a:pt x="42909" y="18644"/>
                  </a:lnTo>
                  <a:lnTo>
                    <a:pt x="42909" y="20999"/>
                  </a:lnTo>
                  <a:lnTo>
                    <a:pt x="42863" y="21010"/>
                  </a:lnTo>
                  <a:lnTo>
                    <a:pt x="42829" y="21033"/>
                  </a:lnTo>
                  <a:lnTo>
                    <a:pt x="42795" y="21056"/>
                  </a:lnTo>
                  <a:lnTo>
                    <a:pt x="42761" y="21079"/>
                  </a:lnTo>
                  <a:lnTo>
                    <a:pt x="42738" y="21113"/>
                  </a:lnTo>
                  <a:lnTo>
                    <a:pt x="42716" y="21147"/>
                  </a:lnTo>
                  <a:lnTo>
                    <a:pt x="42704" y="21192"/>
                  </a:lnTo>
                  <a:lnTo>
                    <a:pt x="42704" y="21226"/>
                  </a:lnTo>
                  <a:lnTo>
                    <a:pt x="42704" y="21272"/>
                  </a:lnTo>
                  <a:lnTo>
                    <a:pt x="42716" y="21306"/>
                  </a:lnTo>
                  <a:lnTo>
                    <a:pt x="40702" y="22478"/>
                  </a:lnTo>
                  <a:lnTo>
                    <a:pt x="40679" y="22444"/>
                  </a:lnTo>
                  <a:lnTo>
                    <a:pt x="40645" y="22421"/>
                  </a:lnTo>
                  <a:lnTo>
                    <a:pt x="40600" y="22409"/>
                  </a:lnTo>
                  <a:lnTo>
                    <a:pt x="40566" y="22398"/>
                  </a:lnTo>
                  <a:lnTo>
                    <a:pt x="40520" y="22409"/>
                  </a:lnTo>
                  <a:lnTo>
                    <a:pt x="40475" y="22421"/>
                  </a:lnTo>
                  <a:lnTo>
                    <a:pt x="40441" y="22444"/>
                  </a:lnTo>
                  <a:lnTo>
                    <a:pt x="40418" y="22478"/>
                  </a:lnTo>
                  <a:lnTo>
                    <a:pt x="38370" y="21295"/>
                  </a:lnTo>
                  <a:lnTo>
                    <a:pt x="38382" y="21226"/>
                  </a:lnTo>
                  <a:lnTo>
                    <a:pt x="38382" y="21192"/>
                  </a:lnTo>
                  <a:lnTo>
                    <a:pt x="38370" y="21158"/>
                  </a:lnTo>
                  <a:lnTo>
                    <a:pt x="38347" y="21124"/>
                  </a:lnTo>
                  <a:lnTo>
                    <a:pt x="38325" y="21101"/>
                  </a:lnTo>
                  <a:lnTo>
                    <a:pt x="38302" y="21079"/>
                  </a:lnTo>
                  <a:lnTo>
                    <a:pt x="38268" y="21056"/>
                  </a:lnTo>
                  <a:lnTo>
                    <a:pt x="38234" y="21044"/>
                  </a:lnTo>
                  <a:lnTo>
                    <a:pt x="38154" y="21044"/>
                  </a:lnTo>
                  <a:lnTo>
                    <a:pt x="38120" y="21056"/>
                  </a:lnTo>
                  <a:lnTo>
                    <a:pt x="38086" y="21079"/>
                  </a:lnTo>
                  <a:lnTo>
                    <a:pt x="38052" y="21101"/>
                  </a:lnTo>
                  <a:lnTo>
                    <a:pt x="38029" y="21124"/>
                  </a:lnTo>
                  <a:lnTo>
                    <a:pt x="38018" y="21158"/>
                  </a:lnTo>
                  <a:lnTo>
                    <a:pt x="38006" y="21192"/>
                  </a:lnTo>
                  <a:lnTo>
                    <a:pt x="38006" y="21226"/>
                  </a:lnTo>
                  <a:lnTo>
                    <a:pt x="38006" y="21295"/>
                  </a:lnTo>
                  <a:lnTo>
                    <a:pt x="35970" y="22466"/>
                  </a:lnTo>
                  <a:lnTo>
                    <a:pt x="35936" y="22444"/>
                  </a:lnTo>
                  <a:lnTo>
                    <a:pt x="35902" y="22409"/>
                  </a:lnTo>
                  <a:lnTo>
                    <a:pt x="35868" y="22398"/>
                  </a:lnTo>
                  <a:lnTo>
                    <a:pt x="35777" y="22398"/>
                  </a:lnTo>
                  <a:lnTo>
                    <a:pt x="35731" y="22421"/>
                  </a:lnTo>
                  <a:lnTo>
                    <a:pt x="35697" y="22444"/>
                  </a:lnTo>
                  <a:lnTo>
                    <a:pt x="35674" y="22478"/>
                  </a:lnTo>
                  <a:lnTo>
                    <a:pt x="33627" y="21295"/>
                  </a:lnTo>
                  <a:lnTo>
                    <a:pt x="33638" y="21226"/>
                  </a:lnTo>
                  <a:lnTo>
                    <a:pt x="33638" y="21192"/>
                  </a:lnTo>
                  <a:lnTo>
                    <a:pt x="33627" y="21158"/>
                  </a:lnTo>
                  <a:lnTo>
                    <a:pt x="33604" y="21124"/>
                  </a:lnTo>
                  <a:lnTo>
                    <a:pt x="33581" y="21101"/>
                  </a:lnTo>
                  <a:lnTo>
                    <a:pt x="33558" y="21079"/>
                  </a:lnTo>
                  <a:lnTo>
                    <a:pt x="33524" y="21056"/>
                  </a:lnTo>
                  <a:lnTo>
                    <a:pt x="33490" y="21044"/>
                  </a:lnTo>
                  <a:lnTo>
                    <a:pt x="33411" y="21044"/>
                  </a:lnTo>
                  <a:lnTo>
                    <a:pt x="33376" y="21056"/>
                  </a:lnTo>
                  <a:lnTo>
                    <a:pt x="33342" y="21079"/>
                  </a:lnTo>
                  <a:lnTo>
                    <a:pt x="33320" y="21101"/>
                  </a:lnTo>
                  <a:lnTo>
                    <a:pt x="33297" y="21124"/>
                  </a:lnTo>
                  <a:lnTo>
                    <a:pt x="33285" y="21158"/>
                  </a:lnTo>
                  <a:lnTo>
                    <a:pt x="33274" y="21192"/>
                  </a:lnTo>
                  <a:lnTo>
                    <a:pt x="33263" y="21226"/>
                  </a:lnTo>
                  <a:lnTo>
                    <a:pt x="33274" y="21283"/>
                  </a:lnTo>
                  <a:lnTo>
                    <a:pt x="31261" y="22455"/>
                  </a:lnTo>
                  <a:lnTo>
                    <a:pt x="31226" y="22421"/>
                  </a:lnTo>
                  <a:lnTo>
                    <a:pt x="31181" y="22387"/>
                  </a:lnTo>
                  <a:lnTo>
                    <a:pt x="31135" y="22364"/>
                  </a:lnTo>
                  <a:lnTo>
                    <a:pt x="31033" y="22364"/>
                  </a:lnTo>
                  <a:lnTo>
                    <a:pt x="30999" y="22375"/>
                  </a:lnTo>
                  <a:lnTo>
                    <a:pt x="30965" y="22398"/>
                  </a:lnTo>
                  <a:lnTo>
                    <a:pt x="30931" y="22421"/>
                  </a:lnTo>
                  <a:lnTo>
                    <a:pt x="30908" y="22455"/>
                  </a:lnTo>
                  <a:lnTo>
                    <a:pt x="30885" y="22489"/>
                  </a:lnTo>
                  <a:lnTo>
                    <a:pt x="30874" y="22535"/>
                  </a:lnTo>
                  <a:lnTo>
                    <a:pt x="30862" y="22580"/>
                  </a:lnTo>
                  <a:lnTo>
                    <a:pt x="30874" y="22614"/>
                  </a:lnTo>
                  <a:lnTo>
                    <a:pt x="30885" y="22660"/>
                  </a:lnTo>
                  <a:lnTo>
                    <a:pt x="30919" y="22717"/>
                  </a:lnTo>
                  <a:lnTo>
                    <a:pt x="30976" y="22762"/>
                  </a:lnTo>
                  <a:lnTo>
                    <a:pt x="31010" y="22785"/>
                  </a:lnTo>
                  <a:lnTo>
                    <a:pt x="31056" y="22785"/>
                  </a:lnTo>
                  <a:lnTo>
                    <a:pt x="31056" y="25117"/>
                  </a:lnTo>
                  <a:lnTo>
                    <a:pt x="31010" y="25128"/>
                  </a:lnTo>
                  <a:lnTo>
                    <a:pt x="30976" y="25140"/>
                  </a:lnTo>
                  <a:lnTo>
                    <a:pt x="30919" y="25196"/>
                  </a:lnTo>
                  <a:lnTo>
                    <a:pt x="30897" y="25219"/>
                  </a:lnTo>
                  <a:lnTo>
                    <a:pt x="30874" y="25253"/>
                  </a:lnTo>
                  <a:lnTo>
                    <a:pt x="30874" y="25299"/>
                  </a:lnTo>
                  <a:lnTo>
                    <a:pt x="30862" y="25333"/>
                  </a:lnTo>
                  <a:lnTo>
                    <a:pt x="30862" y="25367"/>
                  </a:lnTo>
                  <a:lnTo>
                    <a:pt x="30874" y="25413"/>
                  </a:lnTo>
                  <a:lnTo>
                    <a:pt x="28917" y="26539"/>
                  </a:lnTo>
                  <a:lnTo>
                    <a:pt x="28883" y="26493"/>
                  </a:lnTo>
                  <a:lnTo>
                    <a:pt x="28826" y="26459"/>
                  </a:lnTo>
                  <a:lnTo>
                    <a:pt x="28769" y="26436"/>
                  </a:lnTo>
                  <a:lnTo>
                    <a:pt x="28712" y="26425"/>
                  </a:lnTo>
                  <a:lnTo>
                    <a:pt x="28644" y="26436"/>
                  </a:lnTo>
                  <a:lnTo>
                    <a:pt x="28587" y="26459"/>
                  </a:lnTo>
                  <a:lnTo>
                    <a:pt x="28542" y="26493"/>
                  </a:lnTo>
                  <a:lnTo>
                    <a:pt x="28496" y="26550"/>
                  </a:lnTo>
                  <a:lnTo>
                    <a:pt x="26540" y="25413"/>
                  </a:lnTo>
                  <a:lnTo>
                    <a:pt x="26551" y="25378"/>
                  </a:lnTo>
                  <a:lnTo>
                    <a:pt x="26563" y="25333"/>
                  </a:lnTo>
                  <a:lnTo>
                    <a:pt x="26551" y="25287"/>
                  </a:lnTo>
                  <a:lnTo>
                    <a:pt x="26540" y="25253"/>
                  </a:lnTo>
                  <a:lnTo>
                    <a:pt x="26517" y="25219"/>
                  </a:lnTo>
                  <a:lnTo>
                    <a:pt x="26494" y="25185"/>
                  </a:lnTo>
                  <a:lnTo>
                    <a:pt x="26460" y="25151"/>
                  </a:lnTo>
                  <a:lnTo>
                    <a:pt x="26426" y="25140"/>
                  </a:lnTo>
                  <a:lnTo>
                    <a:pt x="26381" y="25128"/>
                  </a:lnTo>
                  <a:lnTo>
                    <a:pt x="26346" y="25117"/>
                  </a:lnTo>
                  <a:lnTo>
                    <a:pt x="26301" y="25128"/>
                  </a:lnTo>
                  <a:lnTo>
                    <a:pt x="26255" y="25140"/>
                  </a:lnTo>
                  <a:lnTo>
                    <a:pt x="26221" y="25151"/>
                  </a:lnTo>
                  <a:lnTo>
                    <a:pt x="26187" y="25185"/>
                  </a:lnTo>
                  <a:lnTo>
                    <a:pt x="26164" y="25219"/>
                  </a:lnTo>
                  <a:lnTo>
                    <a:pt x="26142" y="25253"/>
                  </a:lnTo>
                  <a:lnTo>
                    <a:pt x="26130" y="25287"/>
                  </a:lnTo>
                  <a:lnTo>
                    <a:pt x="26130" y="25333"/>
                  </a:lnTo>
                  <a:lnTo>
                    <a:pt x="26142" y="25401"/>
                  </a:lnTo>
                  <a:lnTo>
                    <a:pt x="24151" y="26550"/>
                  </a:lnTo>
                  <a:lnTo>
                    <a:pt x="24117" y="26516"/>
                  </a:lnTo>
                  <a:lnTo>
                    <a:pt x="24071" y="26482"/>
                  </a:lnTo>
                  <a:lnTo>
                    <a:pt x="24026" y="26459"/>
                  </a:lnTo>
                  <a:lnTo>
                    <a:pt x="23912" y="26459"/>
                  </a:lnTo>
                  <a:lnTo>
                    <a:pt x="23867" y="26482"/>
                  </a:lnTo>
                  <a:lnTo>
                    <a:pt x="23821" y="26516"/>
                  </a:lnTo>
                  <a:lnTo>
                    <a:pt x="23787" y="26562"/>
                  </a:lnTo>
                  <a:lnTo>
                    <a:pt x="21830" y="25424"/>
                  </a:lnTo>
                  <a:lnTo>
                    <a:pt x="21842" y="25378"/>
                  </a:lnTo>
                  <a:lnTo>
                    <a:pt x="21842" y="25333"/>
                  </a:lnTo>
                  <a:lnTo>
                    <a:pt x="21842" y="25287"/>
                  </a:lnTo>
                  <a:lnTo>
                    <a:pt x="21830" y="25242"/>
                  </a:lnTo>
                  <a:lnTo>
                    <a:pt x="21808" y="25196"/>
                  </a:lnTo>
                  <a:lnTo>
                    <a:pt x="21773" y="25162"/>
                  </a:lnTo>
                  <a:lnTo>
                    <a:pt x="21739" y="25128"/>
                  </a:lnTo>
                  <a:lnTo>
                    <a:pt x="21694" y="25105"/>
                  </a:lnTo>
                  <a:lnTo>
                    <a:pt x="21648" y="25094"/>
                  </a:lnTo>
                  <a:lnTo>
                    <a:pt x="21557" y="25094"/>
                  </a:lnTo>
                  <a:lnTo>
                    <a:pt x="21512" y="25105"/>
                  </a:lnTo>
                  <a:lnTo>
                    <a:pt x="21466" y="25128"/>
                  </a:lnTo>
                  <a:lnTo>
                    <a:pt x="21432" y="25162"/>
                  </a:lnTo>
                  <a:lnTo>
                    <a:pt x="21398" y="25196"/>
                  </a:lnTo>
                  <a:lnTo>
                    <a:pt x="21375" y="25242"/>
                  </a:lnTo>
                  <a:lnTo>
                    <a:pt x="21364" y="25287"/>
                  </a:lnTo>
                  <a:lnTo>
                    <a:pt x="21353" y="25333"/>
                  </a:lnTo>
                  <a:lnTo>
                    <a:pt x="21364" y="25378"/>
                  </a:lnTo>
                  <a:lnTo>
                    <a:pt x="21375" y="25424"/>
                  </a:lnTo>
                  <a:lnTo>
                    <a:pt x="19442" y="26539"/>
                  </a:lnTo>
                  <a:lnTo>
                    <a:pt x="19407" y="26493"/>
                  </a:lnTo>
                  <a:lnTo>
                    <a:pt x="19351" y="26459"/>
                  </a:lnTo>
                  <a:lnTo>
                    <a:pt x="19294" y="26436"/>
                  </a:lnTo>
                  <a:lnTo>
                    <a:pt x="19237" y="26425"/>
                  </a:lnTo>
                  <a:lnTo>
                    <a:pt x="19180" y="26436"/>
                  </a:lnTo>
                  <a:lnTo>
                    <a:pt x="19134" y="26448"/>
                  </a:lnTo>
                  <a:lnTo>
                    <a:pt x="19089" y="26471"/>
                  </a:lnTo>
                  <a:lnTo>
                    <a:pt x="19055" y="26505"/>
                  </a:lnTo>
                  <a:lnTo>
                    <a:pt x="19021" y="26539"/>
                  </a:lnTo>
                  <a:lnTo>
                    <a:pt x="18998" y="26584"/>
                  </a:lnTo>
                  <a:lnTo>
                    <a:pt x="18975" y="26630"/>
                  </a:lnTo>
                  <a:lnTo>
                    <a:pt x="18975" y="26687"/>
                  </a:lnTo>
                  <a:lnTo>
                    <a:pt x="18975" y="26732"/>
                  </a:lnTo>
                  <a:lnTo>
                    <a:pt x="18986" y="26778"/>
                  </a:lnTo>
                  <a:lnTo>
                    <a:pt x="19009" y="26823"/>
                  </a:lnTo>
                  <a:lnTo>
                    <a:pt x="19043" y="26857"/>
                  </a:lnTo>
                  <a:lnTo>
                    <a:pt x="19078" y="26891"/>
                  </a:lnTo>
                  <a:lnTo>
                    <a:pt x="19112" y="26914"/>
                  </a:lnTo>
                  <a:lnTo>
                    <a:pt x="19157" y="26926"/>
                  </a:lnTo>
                  <a:lnTo>
                    <a:pt x="19203" y="26937"/>
                  </a:lnTo>
                  <a:lnTo>
                    <a:pt x="19203" y="29201"/>
                  </a:lnTo>
                  <a:lnTo>
                    <a:pt x="19157" y="29212"/>
                  </a:lnTo>
                  <a:lnTo>
                    <a:pt x="19112" y="29223"/>
                  </a:lnTo>
                  <a:lnTo>
                    <a:pt x="19078" y="29246"/>
                  </a:lnTo>
                  <a:lnTo>
                    <a:pt x="19043" y="29280"/>
                  </a:lnTo>
                  <a:lnTo>
                    <a:pt x="19021" y="29314"/>
                  </a:lnTo>
                  <a:lnTo>
                    <a:pt x="19009" y="29348"/>
                  </a:lnTo>
                  <a:lnTo>
                    <a:pt x="18986" y="29394"/>
                  </a:lnTo>
                  <a:lnTo>
                    <a:pt x="18986" y="29439"/>
                  </a:lnTo>
                  <a:lnTo>
                    <a:pt x="18998" y="29485"/>
                  </a:lnTo>
                  <a:lnTo>
                    <a:pt x="19009" y="29542"/>
                  </a:lnTo>
                  <a:lnTo>
                    <a:pt x="19032" y="29576"/>
                  </a:lnTo>
                  <a:lnTo>
                    <a:pt x="19055" y="29610"/>
                  </a:lnTo>
                  <a:lnTo>
                    <a:pt x="19100" y="29644"/>
                  </a:lnTo>
                  <a:lnTo>
                    <a:pt x="19134" y="29667"/>
                  </a:lnTo>
                  <a:lnTo>
                    <a:pt x="19180" y="29678"/>
                  </a:lnTo>
                  <a:lnTo>
                    <a:pt x="19237" y="29690"/>
                  </a:lnTo>
                  <a:lnTo>
                    <a:pt x="19294" y="29678"/>
                  </a:lnTo>
                  <a:lnTo>
                    <a:pt x="19351" y="29656"/>
                  </a:lnTo>
                  <a:lnTo>
                    <a:pt x="19396" y="29621"/>
                  </a:lnTo>
                  <a:lnTo>
                    <a:pt x="19430" y="29576"/>
                  </a:lnTo>
                  <a:lnTo>
                    <a:pt x="21421" y="30725"/>
                  </a:lnTo>
                  <a:lnTo>
                    <a:pt x="21409" y="30793"/>
                  </a:lnTo>
                  <a:lnTo>
                    <a:pt x="21421" y="30861"/>
                  </a:lnTo>
                  <a:lnTo>
                    <a:pt x="21455" y="30918"/>
                  </a:lnTo>
                  <a:lnTo>
                    <a:pt x="21500" y="30952"/>
                  </a:lnTo>
                  <a:lnTo>
                    <a:pt x="21569" y="30975"/>
                  </a:lnTo>
                  <a:lnTo>
                    <a:pt x="21569" y="33330"/>
                  </a:lnTo>
                  <a:lnTo>
                    <a:pt x="21535" y="33341"/>
                  </a:lnTo>
                  <a:lnTo>
                    <a:pt x="21500" y="33353"/>
                  </a:lnTo>
                  <a:lnTo>
                    <a:pt x="21432" y="33398"/>
                  </a:lnTo>
                  <a:lnTo>
                    <a:pt x="21409" y="33432"/>
                  </a:lnTo>
                  <a:lnTo>
                    <a:pt x="21398" y="33466"/>
                  </a:lnTo>
                  <a:lnTo>
                    <a:pt x="21387" y="33500"/>
                  </a:lnTo>
                  <a:lnTo>
                    <a:pt x="21375" y="33546"/>
                  </a:lnTo>
                  <a:lnTo>
                    <a:pt x="21387" y="33580"/>
                  </a:lnTo>
                  <a:lnTo>
                    <a:pt x="21398" y="33626"/>
                  </a:lnTo>
                  <a:lnTo>
                    <a:pt x="19407" y="34775"/>
                  </a:lnTo>
                  <a:lnTo>
                    <a:pt x="19373" y="34729"/>
                  </a:lnTo>
                  <a:lnTo>
                    <a:pt x="19328" y="34706"/>
                  </a:lnTo>
                  <a:lnTo>
                    <a:pt x="19282" y="34684"/>
                  </a:lnTo>
                  <a:lnTo>
                    <a:pt x="19180" y="34684"/>
                  </a:lnTo>
                  <a:lnTo>
                    <a:pt x="19123" y="34706"/>
                  </a:lnTo>
                  <a:lnTo>
                    <a:pt x="19089" y="34740"/>
                  </a:lnTo>
                  <a:lnTo>
                    <a:pt x="19055" y="34775"/>
                  </a:lnTo>
                  <a:lnTo>
                    <a:pt x="17041" y="33614"/>
                  </a:lnTo>
                  <a:lnTo>
                    <a:pt x="17053" y="33580"/>
                  </a:lnTo>
                  <a:lnTo>
                    <a:pt x="17053" y="33546"/>
                  </a:lnTo>
                  <a:lnTo>
                    <a:pt x="17053" y="33512"/>
                  </a:lnTo>
                  <a:lnTo>
                    <a:pt x="17041" y="33478"/>
                  </a:lnTo>
                  <a:lnTo>
                    <a:pt x="17007" y="33409"/>
                  </a:lnTo>
                  <a:lnTo>
                    <a:pt x="16950" y="33375"/>
                  </a:lnTo>
                  <a:lnTo>
                    <a:pt x="16916" y="33364"/>
                  </a:lnTo>
                  <a:lnTo>
                    <a:pt x="16871" y="33353"/>
                  </a:lnTo>
                  <a:lnTo>
                    <a:pt x="16871" y="30964"/>
                  </a:lnTo>
                  <a:lnTo>
                    <a:pt x="16939" y="30941"/>
                  </a:lnTo>
                  <a:lnTo>
                    <a:pt x="16984" y="30907"/>
                  </a:lnTo>
                  <a:lnTo>
                    <a:pt x="17019" y="30850"/>
                  </a:lnTo>
                  <a:lnTo>
                    <a:pt x="17030" y="30793"/>
                  </a:lnTo>
                  <a:lnTo>
                    <a:pt x="17030" y="30748"/>
                  </a:lnTo>
                  <a:lnTo>
                    <a:pt x="17019" y="30725"/>
                  </a:lnTo>
                  <a:lnTo>
                    <a:pt x="16984" y="30668"/>
                  </a:lnTo>
                  <a:lnTo>
                    <a:pt x="16928" y="30634"/>
                  </a:lnTo>
                  <a:lnTo>
                    <a:pt x="16893" y="30623"/>
                  </a:lnTo>
                  <a:lnTo>
                    <a:pt x="16859" y="30611"/>
                  </a:lnTo>
                  <a:lnTo>
                    <a:pt x="16814" y="30623"/>
                  </a:lnTo>
                  <a:lnTo>
                    <a:pt x="16780" y="30634"/>
                  </a:lnTo>
                  <a:lnTo>
                    <a:pt x="16746" y="30657"/>
                  </a:lnTo>
                  <a:lnTo>
                    <a:pt x="16723" y="30691"/>
                  </a:lnTo>
                  <a:lnTo>
                    <a:pt x="14652" y="29496"/>
                  </a:lnTo>
                  <a:lnTo>
                    <a:pt x="14664" y="29439"/>
                  </a:lnTo>
                  <a:lnTo>
                    <a:pt x="14652" y="29405"/>
                  </a:lnTo>
                  <a:lnTo>
                    <a:pt x="14641" y="29371"/>
                  </a:lnTo>
                  <a:lnTo>
                    <a:pt x="14607" y="29326"/>
                  </a:lnTo>
                  <a:lnTo>
                    <a:pt x="14561" y="29292"/>
                  </a:lnTo>
                  <a:lnTo>
                    <a:pt x="14527" y="29280"/>
                  </a:lnTo>
                  <a:lnTo>
                    <a:pt x="14493" y="29269"/>
                  </a:lnTo>
                  <a:lnTo>
                    <a:pt x="14459" y="29280"/>
                  </a:lnTo>
                  <a:lnTo>
                    <a:pt x="14425" y="29292"/>
                  </a:lnTo>
                  <a:lnTo>
                    <a:pt x="14368" y="29326"/>
                  </a:lnTo>
                  <a:lnTo>
                    <a:pt x="14334" y="29371"/>
                  </a:lnTo>
                  <a:lnTo>
                    <a:pt x="14323" y="29405"/>
                  </a:lnTo>
                  <a:lnTo>
                    <a:pt x="14323" y="29439"/>
                  </a:lnTo>
                  <a:lnTo>
                    <a:pt x="14334" y="29485"/>
                  </a:lnTo>
                  <a:lnTo>
                    <a:pt x="12321" y="30645"/>
                  </a:lnTo>
                  <a:lnTo>
                    <a:pt x="12286" y="30600"/>
                  </a:lnTo>
                  <a:lnTo>
                    <a:pt x="12241" y="30566"/>
                  </a:lnTo>
                  <a:lnTo>
                    <a:pt x="12184" y="30554"/>
                  </a:lnTo>
                  <a:lnTo>
                    <a:pt x="12127" y="30543"/>
                  </a:lnTo>
                  <a:lnTo>
                    <a:pt x="12059" y="30554"/>
                  </a:lnTo>
                  <a:lnTo>
                    <a:pt x="12002" y="30577"/>
                  </a:lnTo>
                  <a:lnTo>
                    <a:pt x="11957" y="30611"/>
                  </a:lnTo>
                  <a:lnTo>
                    <a:pt x="11911" y="30657"/>
                  </a:lnTo>
                  <a:lnTo>
                    <a:pt x="9954" y="29519"/>
                  </a:lnTo>
                  <a:lnTo>
                    <a:pt x="9966" y="29485"/>
                  </a:lnTo>
                  <a:lnTo>
                    <a:pt x="9966" y="29439"/>
                  </a:lnTo>
                  <a:lnTo>
                    <a:pt x="9966" y="29394"/>
                  </a:lnTo>
                  <a:lnTo>
                    <a:pt x="9954" y="29360"/>
                  </a:lnTo>
                  <a:lnTo>
                    <a:pt x="9932" y="29326"/>
                  </a:lnTo>
                  <a:lnTo>
                    <a:pt x="9909" y="29292"/>
                  </a:lnTo>
                  <a:lnTo>
                    <a:pt x="9875" y="29269"/>
                  </a:lnTo>
                  <a:lnTo>
                    <a:pt x="9841" y="29246"/>
                  </a:lnTo>
                  <a:lnTo>
                    <a:pt x="9807" y="29235"/>
                  </a:lnTo>
                  <a:lnTo>
                    <a:pt x="9761" y="29223"/>
                  </a:lnTo>
                  <a:lnTo>
                    <a:pt x="9761" y="26857"/>
                  </a:lnTo>
                  <a:lnTo>
                    <a:pt x="9829" y="26846"/>
                  </a:lnTo>
                  <a:lnTo>
                    <a:pt x="9875" y="26800"/>
                  </a:lnTo>
                  <a:lnTo>
                    <a:pt x="9909" y="26755"/>
                  </a:lnTo>
                  <a:lnTo>
                    <a:pt x="9920" y="26687"/>
                  </a:lnTo>
                  <a:lnTo>
                    <a:pt x="9920" y="26653"/>
                  </a:lnTo>
                  <a:lnTo>
                    <a:pt x="9909" y="26618"/>
                  </a:lnTo>
                  <a:lnTo>
                    <a:pt x="9875" y="26562"/>
                  </a:lnTo>
                  <a:lnTo>
                    <a:pt x="9818" y="26516"/>
                  </a:lnTo>
                  <a:lnTo>
                    <a:pt x="9784" y="26516"/>
                  </a:lnTo>
                  <a:lnTo>
                    <a:pt x="9750" y="26505"/>
                  </a:lnTo>
                  <a:lnTo>
                    <a:pt x="9704" y="26516"/>
                  </a:lnTo>
                  <a:lnTo>
                    <a:pt x="9670" y="26527"/>
                  </a:lnTo>
                  <a:lnTo>
                    <a:pt x="9636" y="26550"/>
                  </a:lnTo>
                  <a:lnTo>
                    <a:pt x="9602" y="26584"/>
                  </a:lnTo>
                  <a:lnTo>
                    <a:pt x="7554" y="25401"/>
                  </a:lnTo>
                  <a:lnTo>
                    <a:pt x="7566" y="25333"/>
                  </a:lnTo>
                  <a:lnTo>
                    <a:pt x="7566" y="25299"/>
                  </a:lnTo>
                  <a:lnTo>
                    <a:pt x="7554" y="25265"/>
                  </a:lnTo>
                  <a:lnTo>
                    <a:pt x="7531" y="25231"/>
                  </a:lnTo>
                  <a:lnTo>
                    <a:pt x="7509" y="25196"/>
                  </a:lnTo>
                  <a:lnTo>
                    <a:pt x="7475" y="25174"/>
                  </a:lnTo>
                  <a:lnTo>
                    <a:pt x="7440" y="25151"/>
                  </a:lnTo>
                  <a:lnTo>
                    <a:pt x="7406" y="25140"/>
                  </a:lnTo>
                  <a:lnTo>
                    <a:pt x="7327" y="25140"/>
                  </a:lnTo>
                  <a:lnTo>
                    <a:pt x="7293" y="25151"/>
                  </a:lnTo>
                  <a:lnTo>
                    <a:pt x="7258" y="25174"/>
                  </a:lnTo>
                  <a:lnTo>
                    <a:pt x="7236" y="25196"/>
                  </a:lnTo>
                  <a:lnTo>
                    <a:pt x="7213" y="25231"/>
                  </a:lnTo>
                  <a:lnTo>
                    <a:pt x="7190" y="25265"/>
                  </a:lnTo>
                  <a:lnTo>
                    <a:pt x="7179" y="25299"/>
                  </a:lnTo>
                  <a:lnTo>
                    <a:pt x="7179" y="25333"/>
                  </a:lnTo>
                  <a:lnTo>
                    <a:pt x="7190" y="25401"/>
                  </a:lnTo>
                  <a:lnTo>
                    <a:pt x="5177" y="26562"/>
                  </a:lnTo>
                  <a:lnTo>
                    <a:pt x="5143" y="26516"/>
                  </a:lnTo>
                  <a:lnTo>
                    <a:pt x="5109" y="26493"/>
                  </a:lnTo>
                  <a:lnTo>
                    <a:pt x="5052" y="26471"/>
                  </a:lnTo>
                  <a:lnTo>
                    <a:pt x="4995" y="26459"/>
                  </a:lnTo>
                  <a:lnTo>
                    <a:pt x="4949" y="26471"/>
                  </a:lnTo>
                  <a:lnTo>
                    <a:pt x="4892" y="26493"/>
                  </a:lnTo>
                  <a:lnTo>
                    <a:pt x="4858" y="26516"/>
                  </a:lnTo>
                  <a:lnTo>
                    <a:pt x="4824" y="26562"/>
                  </a:lnTo>
                  <a:lnTo>
                    <a:pt x="2856" y="25424"/>
                  </a:lnTo>
                  <a:lnTo>
                    <a:pt x="2868" y="25378"/>
                  </a:lnTo>
                  <a:lnTo>
                    <a:pt x="2868" y="25333"/>
                  </a:lnTo>
                  <a:lnTo>
                    <a:pt x="2868" y="25287"/>
                  </a:lnTo>
                  <a:lnTo>
                    <a:pt x="2856" y="25242"/>
                  </a:lnTo>
                  <a:lnTo>
                    <a:pt x="2833" y="25196"/>
                  </a:lnTo>
                  <a:lnTo>
                    <a:pt x="2799" y="25162"/>
                  </a:lnTo>
                  <a:lnTo>
                    <a:pt x="2765" y="25140"/>
                  </a:lnTo>
                  <a:lnTo>
                    <a:pt x="2720" y="25117"/>
                  </a:lnTo>
                  <a:lnTo>
                    <a:pt x="2674" y="25105"/>
                  </a:lnTo>
                  <a:lnTo>
                    <a:pt x="2629" y="25094"/>
                  </a:lnTo>
                  <a:lnTo>
                    <a:pt x="2583" y="25105"/>
                  </a:lnTo>
                  <a:lnTo>
                    <a:pt x="2538" y="25117"/>
                  </a:lnTo>
                  <a:lnTo>
                    <a:pt x="2492" y="25140"/>
                  </a:lnTo>
                  <a:lnTo>
                    <a:pt x="2458" y="25162"/>
                  </a:lnTo>
                  <a:lnTo>
                    <a:pt x="2435" y="25196"/>
                  </a:lnTo>
                  <a:lnTo>
                    <a:pt x="2413" y="25242"/>
                  </a:lnTo>
                  <a:lnTo>
                    <a:pt x="2401" y="25287"/>
                  </a:lnTo>
                  <a:lnTo>
                    <a:pt x="2390" y="25333"/>
                  </a:lnTo>
                  <a:lnTo>
                    <a:pt x="2390" y="25378"/>
                  </a:lnTo>
                  <a:lnTo>
                    <a:pt x="2413" y="25424"/>
                  </a:lnTo>
                  <a:lnTo>
                    <a:pt x="410" y="26573"/>
                  </a:lnTo>
                  <a:lnTo>
                    <a:pt x="388" y="26539"/>
                  </a:lnTo>
                  <a:lnTo>
                    <a:pt x="342" y="26516"/>
                  </a:lnTo>
                  <a:lnTo>
                    <a:pt x="308" y="26505"/>
                  </a:lnTo>
                  <a:lnTo>
                    <a:pt x="263" y="26493"/>
                  </a:lnTo>
                  <a:lnTo>
                    <a:pt x="217" y="26493"/>
                  </a:lnTo>
                  <a:lnTo>
                    <a:pt x="183" y="26505"/>
                  </a:lnTo>
                  <a:lnTo>
                    <a:pt x="160" y="26527"/>
                  </a:lnTo>
                  <a:lnTo>
                    <a:pt x="126" y="26550"/>
                  </a:lnTo>
                  <a:lnTo>
                    <a:pt x="103" y="26573"/>
                  </a:lnTo>
                  <a:lnTo>
                    <a:pt x="92" y="26607"/>
                  </a:lnTo>
                  <a:lnTo>
                    <a:pt x="81" y="26641"/>
                  </a:lnTo>
                  <a:lnTo>
                    <a:pt x="69" y="26687"/>
                  </a:lnTo>
                  <a:lnTo>
                    <a:pt x="81" y="26755"/>
                  </a:lnTo>
                  <a:lnTo>
                    <a:pt x="115" y="26812"/>
                  </a:lnTo>
                  <a:lnTo>
                    <a:pt x="172" y="26846"/>
                  </a:lnTo>
                  <a:lnTo>
                    <a:pt x="240" y="26869"/>
                  </a:lnTo>
                  <a:lnTo>
                    <a:pt x="240" y="29189"/>
                  </a:lnTo>
                  <a:lnTo>
                    <a:pt x="183" y="29189"/>
                  </a:lnTo>
                  <a:lnTo>
                    <a:pt x="149" y="29212"/>
                  </a:lnTo>
                  <a:lnTo>
                    <a:pt x="103" y="29235"/>
                  </a:lnTo>
                  <a:lnTo>
                    <a:pt x="69" y="29269"/>
                  </a:lnTo>
                  <a:lnTo>
                    <a:pt x="46" y="29303"/>
                  </a:lnTo>
                  <a:lnTo>
                    <a:pt x="24" y="29348"/>
                  </a:lnTo>
                  <a:lnTo>
                    <a:pt x="12" y="29394"/>
                  </a:lnTo>
                  <a:lnTo>
                    <a:pt x="1" y="29439"/>
                  </a:lnTo>
                  <a:lnTo>
                    <a:pt x="12" y="29496"/>
                  </a:lnTo>
                  <a:lnTo>
                    <a:pt x="24" y="29542"/>
                  </a:lnTo>
                  <a:lnTo>
                    <a:pt x="46" y="29587"/>
                  </a:lnTo>
                  <a:lnTo>
                    <a:pt x="81" y="29621"/>
                  </a:lnTo>
                  <a:lnTo>
                    <a:pt x="115" y="29656"/>
                  </a:lnTo>
                  <a:lnTo>
                    <a:pt x="160" y="29678"/>
                  </a:lnTo>
                  <a:lnTo>
                    <a:pt x="206" y="29690"/>
                  </a:lnTo>
                  <a:lnTo>
                    <a:pt x="263" y="29701"/>
                  </a:lnTo>
                  <a:lnTo>
                    <a:pt x="331" y="29690"/>
                  </a:lnTo>
                  <a:lnTo>
                    <a:pt x="388" y="29667"/>
                  </a:lnTo>
                  <a:lnTo>
                    <a:pt x="433" y="29633"/>
                  </a:lnTo>
                  <a:lnTo>
                    <a:pt x="479" y="29576"/>
                  </a:lnTo>
                  <a:lnTo>
                    <a:pt x="2469" y="30736"/>
                  </a:lnTo>
                  <a:lnTo>
                    <a:pt x="2458" y="30793"/>
                  </a:lnTo>
                  <a:lnTo>
                    <a:pt x="2469" y="30827"/>
                  </a:lnTo>
                  <a:lnTo>
                    <a:pt x="2481" y="30850"/>
                  </a:lnTo>
                  <a:lnTo>
                    <a:pt x="2515" y="30907"/>
                  </a:lnTo>
                  <a:lnTo>
                    <a:pt x="2560" y="30941"/>
                  </a:lnTo>
                  <a:lnTo>
                    <a:pt x="2595" y="30952"/>
                  </a:lnTo>
                  <a:lnTo>
                    <a:pt x="2663" y="30952"/>
                  </a:lnTo>
                  <a:lnTo>
                    <a:pt x="2697" y="30941"/>
                  </a:lnTo>
                  <a:lnTo>
                    <a:pt x="2754" y="30907"/>
                  </a:lnTo>
                  <a:lnTo>
                    <a:pt x="2788" y="30850"/>
                  </a:lnTo>
                  <a:lnTo>
                    <a:pt x="2799" y="30827"/>
                  </a:lnTo>
                  <a:lnTo>
                    <a:pt x="2799" y="30793"/>
                  </a:lnTo>
                  <a:lnTo>
                    <a:pt x="2788" y="30725"/>
                  </a:lnTo>
                  <a:lnTo>
                    <a:pt x="4824" y="29553"/>
                  </a:lnTo>
                  <a:lnTo>
                    <a:pt x="4858" y="29599"/>
                  </a:lnTo>
                  <a:lnTo>
                    <a:pt x="4904" y="29621"/>
                  </a:lnTo>
                  <a:lnTo>
                    <a:pt x="4949" y="29644"/>
                  </a:lnTo>
                  <a:lnTo>
                    <a:pt x="4995" y="29656"/>
                  </a:lnTo>
                  <a:lnTo>
                    <a:pt x="5052" y="29644"/>
                  </a:lnTo>
                  <a:lnTo>
                    <a:pt x="5097" y="29621"/>
                  </a:lnTo>
                  <a:lnTo>
                    <a:pt x="5143" y="29599"/>
                  </a:lnTo>
                  <a:lnTo>
                    <a:pt x="5177" y="29553"/>
                  </a:lnTo>
                  <a:lnTo>
                    <a:pt x="7179" y="30714"/>
                  </a:lnTo>
                  <a:lnTo>
                    <a:pt x="7167" y="30748"/>
                  </a:lnTo>
                  <a:lnTo>
                    <a:pt x="7167" y="30793"/>
                  </a:lnTo>
                  <a:lnTo>
                    <a:pt x="7167" y="30827"/>
                  </a:lnTo>
                  <a:lnTo>
                    <a:pt x="7179" y="30861"/>
                  </a:lnTo>
                  <a:lnTo>
                    <a:pt x="7224" y="30918"/>
                  </a:lnTo>
                  <a:lnTo>
                    <a:pt x="7281" y="30964"/>
                  </a:lnTo>
                  <a:lnTo>
                    <a:pt x="7315" y="30987"/>
                  </a:lnTo>
                  <a:lnTo>
                    <a:pt x="7349" y="30987"/>
                  </a:lnTo>
                  <a:lnTo>
                    <a:pt x="7349" y="33353"/>
                  </a:lnTo>
                  <a:lnTo>
                    <a:pt x="7281" y="33375"/>
                  </a:lnTo>
                  <a:lnTo>
                    <a:pt x="7224" y="33421"/>
                  </a:lnTo>
                  <a:lnTo>
                    <a:pt x="7190" y="33478"/>
                  </a:lnTo>
                  <a:lnTo>
                    <a:pt x="7179" y="33512"/>
                  </a:lnTo>
                  <a:lnTo>
                    <a:pt x="7179" y="33546"/>
                  </a:lnTo>
                  <a:lnTo>
                    <a:pt x="7190" y="33614"/>
                  </a:lnTo>
                  <a:lnTo>
                    <a:pt x="5200" y="34763"/>
                  </a:lnTo>
                  <a:lnTo>
                    <a:pt x="5165" y="34718"/>
                  </a:lnTo>
                  <a:lnTo>
                    <a:pt x="5109" y="34684"/>
                  </a:lnTo>
                  <a:lnTo>
                    <a:pt x="5063" y="34661"/>
                  </a:lnTo>
                  <a:lnTo>
                    <a:pt x="4949" y="34661"/>
                  </a:lnTo>
                  <a:lnTo>
                    <a:pt x="4904" y="34672"/>
                  </a:lnTo>
                  <a:lnTo>
                    <a:pt x="4870" y="34695"/>
                  </a:lnTo>
                  <a:lnTo>
                    <a:pt x="4836" y="34729"/>
                  </a:lnTo>
                  <a:lnTo>
                    <a:pt x="4801" y="34763"/>
                  </a:lnTo>
                  <a:lnTo>
                    <a:pt x="4779" y="34797"/>
                  </a:lnTo>
                  <a:lnTo>
                    <a:pt x="4767" y="34843"/>
                  </a:lnTo>
                  <a:lnTo>
                    <a:pt x="4767" y="34900"/>
                  </a:lnTo>
                  <a:lnTo>
                    <a:pt x="4767" y="34934"/>
                  </a:lnTo>
                  <a:lnTo>
                    <a:pt x="4779" y="34979"/>
                  </a:lnTo>
                  <a:lnTo>
                    <a:pt x="4801" y="35025"/>
                  </a:lnTo>
                  <a:lnTo>
                    <a:pt x="4824" y="35059"/>
                  </a:lnTo>
                  <a:lnTo>
                    <a:pt x="4858" y="35082"/>
                  </a:lnTo>
                  <a:lnTo>
                    <a:pt x="4892" y="35104"/>
                  </a:lnTo>
                  <a:lnTo>
                    <a:pt x="4938" y="35127"/>
                  </a:lnTo>
                  <a:lnTo>
                    <a:pt x="4972" y="35127"/>
                  </a:lnTo>
                  <a:lnTo>
                    <a:pt x="4972" y="37482"/>
                  </a:lnTo>
                  <a:lnTo>
                    <a:pt x="4915" y="37505"/>
                  </a:lnTo>
                  <a:lnTo>
                    <a:pt x="4870" y="37539"/>
                  </a:lnTo>
                  <a:lnTo>
                    <a:pt x="4836" y="37584"/>
                  </a:lnTo>
                  <a:lnTo>
                    <a:pt x="4824" y="37652"/>
                  </a:lnTo>
                  <a:lnTo>
                    <a:pt x="4836" y="37709"/>
                  </a:lnTo>
                  <a:lnTo>
                    <a:pt x="2811" y="38881"/>
                  </a:lnTo>
                  <a:lnTo>
                    <a:pt x="2777" y="38836"/>
                  </a:lnTo>
                  <a:lnTo>
                    <a:pt x="2731" y="38801"/>
                  </a:lnTo>
                  <a:lnTo>
                    <a:pt x="2686" y="38790"/>
                  </a:lnTo>
                  <a:lnTo>
                    <a:pt x="2629" y="38779"/>
                  </a:lnTo>
                  <a:lnTo>
                    <a:pt x="2583" y="38779"/>
                  </a:lnTo>
                  <a:lnTo>
                    <a:pt x="2549" y="38801"/>
                  </a:lnTo>
                  <a:lnTo>
                    <a:pt x="2504" y="38813"/>
                  </a:lnTo>
                  <a:lnTo>
                    <a:pt x="2481" y="38847"/>
                  </a:lnTo>
                  <a:lnTo>
                    <a:pt x="2447" y="38881"/>
                  </a:lnTo>
                  <a:lnTo>
                    <a:pt x="2424" y="38915"/>
                  </a:lnTo>
                  <a:lnTo>
                    <a:pt x="2413" y="38949"/>
                  </a:lnTo>
                  <a:lnTo>
                    <a:pt x="2413" y="38995"/>
                  </a:lnTo>
                  <a:lnTo>
                    <a:pt x="2413" y="39040"/>
                  </a:lnTo>
                  <a:lnTo>
                    <a:pt x="2424" y="39074"/>
                  </a:lnTo>
                  <a:lnTo>
                    <a:pt x="2447" y="39109"/>
                  </a:lnTo>
                  <a:lnTo>
                    <a:pt x="2469" y="39143"/>
                  </a:lnTo>
                  <a:lnTo>
                    <a:pt x="2492" y="39165"/>
                  </a:lnTo>
                  <a:lnTo>
                    <a:pt x="2526" y="39188"/>
                  </a:lnTo>
                  <a:lnTo>
                    <a:pt x="2572" y="39211"/>
                  </a:lnTo>
                  <a:lnTo>
                    <a:pt x="2606" y="39211"/>
                  </a:lnTo>
                  <a:lnTo>
                    <a:pt x="2606" y="41509"/>
                  </a:lnTo>
                  <a:lnTo>
                    <a:pt x="2560" y="41520"/>
                  </a:lnTo>
                  <a:lnTo>
                    <a:pt x="2515" y="41532"/>
                  </a:lnTo>
                  <a:lnTo>
                    <a:pt x="2481" y="41554"/>
                  </a:lnTo>
                  <a:lnTo>
                    <a:pt x="2447" y="41588"/>
                  </a:lnTo>
                  <a:lnTo>
                    <a:pt x="2413" y="41623"/>
                  </a:lnTo>
                  <a:lnTo>
                    <a:pt x="2401" y="41668"/>
                  </a:lnTo>
                  <a:lnTo>
                    <a:pt x="2378" y="41714"/>
                  </a:lnTo>
                  <a:lnTo>
                    <a:pt x="2378" y="41759"/>
                  </a:lnTo>
                  <a:lnTo>
                    <a:pt x="2390" y="41805"/>
                  </a:lnTo>
                  <a:lnTo>
                    <a:pt x="2401" y="41850"/>
                  </a:lnTo>
                  <a:lnTo>
                    <a:pt x="2424" y="41896"/>
                  </a:lnTo>
                  <a:lnTo>
                    <a:pt x="2458" y="41930"/>
                  </a:lnTo>
                  <a:lnTo>
                    <a:pt x="2492" y="41964"/>
                  </a:lnTo>
                  <a:lnTo>
                    <a:pt x="2538" y="41987"/>
                  </a:lnTo>
                  <a:lnTo>
                    <a:pt x="2583" y="41998"/>
                  </a:lnTo>
                  <a:lnTo>
                    <a:pt x="2629" y="42009"/>
                  </a:lnTo>
                  <a:lnTo>
                    <a:pt x="2697" y="41998"/>
                  </a:lnTo>
                  <a:lnTo>
                    <a:pt x="2754" y="41975"/>
                  </a:lnTo>
                  <a:lnTo>
                    <a:pt x="2799" y="41941"/>
                  </a:lnTo>
                  <a:lnTo>
                    <a:pt x="2845" y="41896"/>
                  </a:lnTo>
                  <a:lnTo>
                    <a:pt x="4813" y="43033"/>
                  </a:lnTo>
                  <a:lnTo>
                    <a:pt x="4801" y="43067"/>
                  </a:lnTo>
                  <a:lnTo>
                    <a:pt x="4790" y="43101"/>
                  </a:lnTo>
                  <a:lnTo>
                    <a:pt x="4801" y="43147"/>
                  </a:lnTo>
                  <a:lnTo>
                    <a:pt x="4813" y="43181"/>
                  </a:lnTo>
                  <a:lnTo>
                    <a:pt x="4824" y="43215"/>
                  </a:lnTo>
                  <a:lnTo>
                    <a:pt x="4858" y="43249"/>
                  </a:lnTo>
                  <a:lnTo>
                    <a:pt x="4881" y="43272"/>
                  </a:lnTo>
                  <a:lnTo>
                    <a:pt x="4915" y="43295"/>
                  </a:lnTo>
                  <a:lnTo>
                    <a:pt x="4961" y="43306"/>
                  </a:lnTo>
                  <a:lnTo>
                    <a:pt x="5040" y="43306"/>
                  </a:lnTo>
                  <a:lnTo>
                    <a:pt x="5086" y="43295"/>
                  </a:lnTo>
                  <a:lnTo>
                    <a:pt x="5120" y="43272"/>
                  </a:lnTo>
                  <a:lnTo>
                    <a:pt x="5143" y="43249"/>
                  </a:lnTo>
                  <a:lnTo>
                    <a:pt x="5177" y="43215"/>
                  </a:lnTo>
                  <a:lnTo>
                    <a:pt x="5188" y="43181"/>
                  </a:lnTo>
                  <a:lnTo>
                    <a:pt x="5200" y="43147"/>
                  </a:lnTo>
                  <a:lnTo>
                    <a:pt x="5211" y="43101"/>
                  </a:lnTo>
                  <a:lnTo>
                    <a:pt x="5200" y="43067"/>
                  </a:lnTo>
                  <a:lnTo>
                    <a:pt x="5188" y="43033"/>
                  </a:lnTo>
                  <a:lnTo>
                    <a:pt x="7236" y="41850"/>
                  </a:lnTo>
                  <a:lnTo>
                    <a:pt x="7258" y="41884"/>
                  </a:lnTo>
                  <a:lnTo>
                    <a:pt x="7293" y="41907"/>
                  </a:lnTo>
                  <a:lnTo>
                    <a:pt x="7327" y="41918"/>
                  </a:lnTo>
                  <a:lnTo>
                    <a:pt x="7406" y="41918"/>
                  </a:lnTo>
                  <a:lnTo>
                    <a:pt x="7452" y="41907"/>
                  </a:lnTo>
                  <a:lnTo>
                    <a:pt x="7475" y="41884"/>
                  </a:lnTo>
                  <a:lnTo>
                    <a:pt x="7509" y="41850"/>
                  </a:lnTo>
                  <a:lnTo>
                    <a:pt x="9590" y="43056"/>
                  </a:lnTo>
                  <a:lnTo>
                    <a:pt x="9579" y="43101"/>
                  </a:lnTo>
                  <a:lnTo>
                    <a:pt x="9590" y="43158"/>
                  </a:lnTo>
                  <a:lnTo>
                    <a:pt x="9625" y="43215"/>
                  </a:lnTo>
                  <a:lnTo>
                    <a:pt x="9670" y="43249"/>
                  </a:lnTo>
                  <a:lnTo>
                    <a:pt x="9716" y="43261"/>
                  </a:lnTo>
                  <a:lnTo>
                    <a:pt x="9716" y="45604"/>
                  </a:lnTo>
                  <a:lnTo>
                    <a:pt x="9670" y="45615"/>
                  </a:lnTo>
                  <a:lnTo>
                    <a:pt x="9625" y="45638"/>
                  </a:lnTo>
                  <a:lnTo>
                    <a:pt x="9590" y="45661"/>
                  </a:lnTo>
                  <a:lnTo>
                    <a:pt x="9556" y="45695"/>
                  </a:lnTo>
                  <a:lnTo>
                    <a:pt x="9534" y="45729"/>
                  </a:lnTo>
                  <a:lnTo>
                    <a:pt x="9511" y="45775"/>
                  </a:lnTo>
                  <a:lnTo>
                    <a:pt x="9499" y="45809"/>
                  </a:lnTo>
                  <a:lnTo>
                    <a:pt x="9488" y="45866"/>
                  </a:lnTo>
                  <a:lnTo>
                    <a:pt x="9499" y="45911"/>
                  </a:lnTo>
                  <a:lnTo>
                    <a:pt x="9511" y="45957"/>
                  </a:lnTo>
                  <a:lnTo>
                    <a:pt x="9534" y="46002"/>
                  </a:lnTo>
                  <a:lnTo>
                    <a:pt x="9568" y="46048"/>
                  </a:lnTo>
                  <a:lnTo>
                    <a:pt x="9602" y="46070"/>
                  </a:lnTo>
                  <a:lnTo>
                    <a:pt x="9647" y="46093"/>
                  </a:lnTo>
                  <a:lnTo>
                    <a:pt x="9693" y="46116"/>
                  </a:lnTo>
                  <a:lnTo>
                    <a:pt x="9750" y="46116"/>
                  </a:lnTo>
                  <a:lnTo>
                    <a:pt x="9818" y="46104"/>
                  </a:lnTo>
                  <a:lnTo>
                    <a:pt x="9875" y="46082"/>
                  </a:lnTo>
                  <a:lnTo>
                    <a:pt x="9920" y="46048"/>
                  </a:lnTo>
                  <a:lnTo>
                    <a:pt x="9966" y="46002"/>
                  </a:lnTo>
                  <a:lnTo>
                    <a:pt x="11934" y="47140"/>
                  </a:lnTo>
                  <a:lnTo>
                    <a:pt x="11922" y="47208"/>
                  </a:lnTo>
                  <a:lnTo>
                    <a:pt x="11934" y="47276"/>
                  </a:lnTo>
                  <a:lnTo>
                    <a:pt x="11968" y="47344"/>
                  </a:lnTo>
                  <a:lnTo>
                    <a:pt x="12025" y="47378"/>
                  </a:lnTo>
                  <a:lnTo>
                    <a:pt x="12093" y="47401"/>
                  </a:lnTo>
                  <a:lnTo>
                    <a:pt x="12093" y="49142"/>
                  </a:lnTo>
                  <a:lnTo>
                    <a:pt x="12139" y="49142"/>
                  </a:lnTo>
                  <a:lnTo>
                    <a:pt x="12139" y="47413"/>
                  </a:lnTo>
                  <a:lnTo>
                    <a:pt x="12173" y="47401"/>
                  </a:lnTo>
                  <a:lnTo>
                    <a:pt x="12207" y="47390"/>
                  </a:lnTo>
                  <a:lnTo>
                    <a:pt x="12241" y="47367"/>
                  </a:lnTo>
                  <a:lnTo>
                    <a:pt x="12264" y="47344"/>
                  </a:lnTo>
                  <a:lnTo>
                    <a:pt x="12286" y="47322"/>
                  </a:lnTo>
                  <a:lnTo>
                    <a:pt x="12309" y="47287"/>
                  </a:lnTo>
                  <a:lnTo>
                    <a:pt x="12321" y="47253"/>
                  </a:lnTo>
                  <a:lnTo>
                    <a:pt x="12321" y="47208"/>
                  </a:lnTo>
                  <a:lnTo>
                    <a:pt x="12321" y="47174"/>
                  </a:lnTo>
                  <a:lnTo>
                    <a:pt x="12309" y="47128"/>
                  </a:lnTo>
                  <a:lnTo>
                    <a:pt x="14323" y="45968"/>
                  </a:lnTo>
                  <a:lnTo>
                    <a:pt x="14357" y="46013"/>
                  </a:lnTo>
                  <a:lnTo>
                    <a:pt x="14391" y="46036"/>
                  </a:lnTo>
                  <a:lnTo>
                    <a:pt x="14436" y="46059"/>
                  </a:lnTo>
                  <a:lnTo>
                    <a:pt x="14493" y="46070"/>
                  </a:lnTo>
                  <a:lnTo>
                    <a:pt x="14539" y="46059"/>
                  </a:lnTo>
                  <a:lnTo>
                    <a:pt x="14584" y="46036"/>
                  </a:lnTo>
                  <a:lnTo>
                    <a:pt x="14630" y="46013"/>
                  </a:lnTo>
                  <a:lnTo>
                    <a:pt x="14652" y="45979"/>
                  </a:lnTo>
                  <a:lnTo>
                    <a:pt x="16620" y="47105"/>
                  </a:lnTo>
                  <a:lnTo>
                    <a:pt x="16598" y="47162"/>
                  </a:lnTo>
                  <a:lnTo>
                    <a:pt x="16598" y="47208"/>
                  </a:lnTo>
                  <a:lnTo>
                    <a:pt x="16598" y="47253"/>
                  </a:lnTo>
                  <a:lnTo>
                    <a:pt x="16620" y="47299"/>
                  </a:lnTo>
                  <a:lnTo>
                    <a:pt x="16632" y="47344"/>
                  </a:lnTo>
                  <a:lnTo>
                    <a:pt x="16666" y="47390"/>
                  </a:lnTo>
                  <a:lnTo>
                    <a:pt x="16700" y="47413"/>
                  </a:lnTo>
                  <a:lnTo>
                    <a:pt x="16734" y="47447"/>
                  </a:lnTo>
                  <a:lnTo>
                    <a:pt x="16780" y="47458"/>
                  </a:lnTo>
                  <a:lnTo>
                    <a:pt x="16825" y="47469"/>
                  </a:lnTo>
                  <a:lnTo>
                    <a:pt x="16825" y="49142"/>
                  </a:lnTo>
                  <a:lnTo>
                    <a:pt x="16871" y="49142"/>
                  </a:lnTo>
                  <a:lnTo>
                    <a:pt x="16871" y="47469"/>
                  </a:lnTo>
                  <a:lnTo>
                    <a:pt x="16928" y="47469"/>
                  </a:lnTo>
                  <a:lnTo>
                    <a:pt x="16973" y="47447"/>
                  </a:lnTo>
                  <a:lnTo>
                    <a:pt x="17019" y="47424"/>
                  </a:lnTo>
                  <a:lnTo>
                    <a:pt x="17053" y="47390"/>
                  </a:lnTo>
                  <a:lnTo>
                    <a:pt x="17087" y="47356"/>
                  </a:lnTo>
                  <a:lnTo>
                    <a:pt x="17110" y="47310"/>
                  </a:lnTo>
                  <a:lnTo>
                    <a:pt x="17121" y="47265"/>
                  </a:lnTo>
                  <a:lnTo>
                    <a:pt x="17121" y="47208"/>
                  </a:lnTo>
                  <a:lnTo>
                    <a:pt x="17121" y="47151"/>
                  </a:lnTo>
                  <a:lnTo>
                    <a:pt x="17098" y="47105"/>
                  </a:lnTo>
                  <a:lnTo>
                    <a:pt x="19021" y="45991"/>
                  </a:lnTo>
                  <a:lnTo>
                    <a:pt x="19066" y="46036"/>
                  </a:lnTo>
                  <a:lnTo>
                    <a:pt x="19112" y="46082"/>
                  </a:lnTo>
                  <a:lnTo>
                    <a:pt x="19169" y="46104"/>
                  </a:lnTo>
                  <a:lnTo>
                    <a:pt x="19294" y="46104"/>
                  </a:lnTo>
                  <a:lnTo>
                    <a:pt x="19351" y="46082"/>
                  </a:lnTo>
                  <a:lnTo>
                    <a:pt x="19396" y="46048"/>
                  </a:lnTo>
                  <a:lnTo>
                    <a:pt x="19430" y="46002"/>
                  </a:lnTo>
                  <a:lnTo>
                    <a:pt x="21398" y="47128"/>
                  </a:lnTo>
                  <a:lnTo>
                    <a:pt x="21387" y="47174"/>
                  </a:lnTo>
                  <a:lnTo>
                    <a:pt x="21387" y="47208"/>
                  </a:lnTo>
                  <a:lnTo>
                    <a:pt x="21387" y="47253"/>
                  </a:lnTo>
                  <a:lnTo>
                    <a:pt x="21398" y="47287"/>
                  </a:lnTo>
                  <a:lnTo>
                    <a:pt x="21409" y="47322"/>
                  </a:lnTo>
                  <a:lnTo>
                    <a:pt x="21432" y="47356"/>
                  </a:lnTo>
                  <a:lnTo>
                    <a:pt x="21500" y="47401"/>
                  </a:lnTo>
                  <a:lnTo>
                    <a:pt x="21535" y="47413"/>
                  </a:lnTo>
                  <a:lnTo>
                    <a:pt x="21569" y="47424"/>
                  </a:lnTo>
                  <a:lnTo>
                    <a:pt x="21569" y="49142"/>
                  </a:lnTo>
                  <a:lnTo>
                    <a:pt x="21614" y="49142"/>
                  </a:lnTo>
                  <a:lnTo>
                    <a:pt x="21614" y="47424"/>
                  </a:lnTo>
                  <a:lnTo>
                    <a:pt x="21660" y="47424"/>
                  </a:lnTo>
                  <a:lnTo>
                    <a:pt x="21694" y="47401"/>
                  </a:lnTo>
                  <a:lnTo>
                    <a:pt x="21728" y="47390"/>
                  </a:lnTo>
                  <a:lnTo>
                    <a:pt x="21762" y="47356"/>
                  </a:lnTo>
                  <a:lnTo>
                    <a:pt x="21785" y="47322"/>
                  </a:lnTo>
                  <a:lnTo>
                    <a:pt x="21808" y="47287"/>
                  </a:lnTo>
                  <a:lnTo>
                    <a:pt x="21819" y="47253"/>
                  </a:lnTo>
                  <a:lnTo>
                    <a:pt x="21819" y="47208"/>
                  </a:lnTo>
                  <a:lnTo>
                    <a:pt x="21819" y="47162"/>
                  </a:lnTo>
                  <a:lnTo>
                    <a:pt x="21808" y="47128"/>
                  </a:lnTo>
                  <a:lnTo>
                    <a:pt x="23764" y="45991"/>
                  </a:lnTo>
                  <a:lnTo>
                    <a:pt x="23798" y="46036"/>
                  </a:lnTo>
                  <a:lnTo>
                    <a:pt x="23855" y="46070"/>
                  </a:lnTo>
                  <a:lnTo>
                    <a:pt x="23912" y="46104"/>
                  </a:lnTo>
                  <a:lnTo>
                    <a:pt x="24026" y="46104"/>
                  </a:lnTo>
                  <a:lnTo>
                    <a:pt x="24071" y="46093"/>
                  </a:lnTo>
                  <a:lnTo>
                    <a:pt x="24105" y="46070"/>
                  </a:lnTo>
                  <a:lnTo>
                    <a:pt x="24140" y="46036"/>
                  </a:lnTo>
                  <a:lnTo>
                    <a:pt x="24174" y="46002"/>
                  </a:lnTo>
                  <a:lnTo>
                    <a:pt x="24196" y="45957"/>
                  </a:lnTo>
                  <a:lnTo>
                    <a:pt x="24208" y="45911"/>
                  </a:lnTo>
                  <a:lnTo>
                    <a:pt x="24219" y="45866"/>
                  </a:lnTo>
                  <a:lnTo>
                    <a:pt x="24208" y="45809"/>
                  </a:lnTo>
                  <a:lnTo>
                    <a:pt x="24196" y="45775"/>
                  </a:lnTo>
                  <a:lnTo>
                    <a:pt x="24174" y="45729"/>
                  </a:lnTo>
                  <a:lnTo>
                    <a:pt x="24151" y="45695"/>
                  </a:lnTo>
                  <a:lnTo>
                    <a:pt x="24117" y="45661"/>
                  </a:lnTo>
                  <a:lnTo>
                    <a:pt x="24071" y="45638"/>
                  </a:lnTo>
                  <a:lnTo>
                    <a:pt x="24037" y="45627"/>
                  </a:lnTo>
                  <a:lnTo>
                    <a:pt x="23992" y="45615"/>
                  </a:lnTo>
                  <a:lnTo>
                    <a:pt x="23992" y="43374"/>
                  </a:lnTo>
                  <a:lnTo>
                    <a:pt x="24037" y="43363"/>
                  </a:lnTo>
                  <a:lnTo>
                    <a:pt x="24083" y="43352"/>
                  </a:lnTo>
                  <a:lnTo>
                    <a:pt x="24128" y="43317"/>
                  </a:lnTo>
                  <a:lnTo>
                    <a:pt x="24162" y="43295"/>
                  </a:lnTo>
                  <a:lnTo>
                    <a:pt x="24196" y="43249"/>
                  </a:lnTo>
                  <a:lnTo>
                    <a:pt x="24219" y="43204"/>
                  </a:lnTo>
                  <a:lnTo>
                    <a:pt x="24231" y="43158"/>
                  </a:lnTo>
                  <a:lnTo>
                    <a:pt x="24242" y="43101"/>
                  </a:lnTo>
                  <a:lnTo>
                    <a:pt x="24231" y="43044"/>
                  </a:lnTo>
                  <a:lnTo>
                    <a:pt x="24219" y="42999"/>
                  </a:lnTo>
                  <a:lnTo>
                    <a:pt x="24196" y="42953"/>
                  </a:lnTo>
                  <a:lnTo>
                    <a:pt x="24162" y="42919"/>
                  </a:lnTo>
                  <a:lnTo>
                    <a:pt x="24117" y="42885"/>
                  </a:lnTo>
                  <a:lnTo>
                    <a:pt x="24071" y="42851"/>
                  </a:lnTo>
                  <a:lnTo>
                    <a:pt x="24026" y="42840"/>
                  </a:lnTo>
                  <a:lnTo>
                    <a:pt x="23901" y="42840"/>
                  </a:lnTo>
                  <a:lnTo>
                    <a:pt x="23844" y="42874"/>
                  </a:lnTo>
                  <a:lnTo>
                    <a:pt x="23787" y="42908"/>
                  </a:lnTo>
                  <a:lnTo>
                    <a:pt x="23741" y="42965"/>
                  </a:lnTo>
                  <a:lnTo>
                    <a:pt x="21762" y="41816"/>
                  </a:lnTo>
                  <a:lnTo>
                    <a:pt x="21785" y="41759"/>
                  </a:lnTo>
                  <a:lnTo>
                    <a:pt x="21762" y="41691"/>
                  </a:lnTo>
                  <a:lnTo>
                    <a:pt x="21728" y="41634"/>
                  </a:lnTo>
                  <a:lnTo>
                    <a:pt x="21682" y="41600"/>
                  </a:lnTo>
                  <a:lnTo>
                    <a:pt x="21614" y="41577"/>
                  </a:lnTo>
                  <a:lnTo>
                    <a:pt x="21614" y="39256"/>
                  </a:lnTo>
                  <a:lnTo>
                    <a:pt x="21671" y="39256"/>
                  </a:lnTo>
                  <a:lnTo>
                    <a:pt x="21717" y="39234"/>
                  </a:lnTo>
                  <a:lnTo>
                    <a:pt x="21751" y="39211"/>
                  </a:lnTo>
                  <a:lnTo>
                    <a:pt x="21796" y="39177"/>
                  </a:lnTo>
                  <a:lnTo>
                    <a:pt x="21819" y="39143"/>
                  </a:lnTo>
                  <a:lnTo>
                    <a:pt x="21842" y="39097"/>
                  </a:lnTo>
                  <a:lnTo>
                    <a:pt x="21864" y="39052"/>
                  </a:lnTo>
                  <a:lnTo>
                    <a:pt x="21864" y="38995"/>
                  </a:lnTo>
                  <a:lnTo>
                    <a:pt x="21864" y="38938"/>
                  </a:lnTo>
                  <a:lnTo>
                    <a:pt x="21842" y="38892"/>
                  </a:lnTo>
                  <a:lnTo>
                    <a:pt x="23832" y="37744"/>
                  </a:lnTo>
                  <a:lnTo>
                    <a:pt x="23855" y="37778"/>
                  </a:lnTo>
                  <a:lnTo>
                    <a:pt x="23889" y="37800"/>
                  </a:lnTo>
                  <a:lnTo>
                    <a:pt x="23923" y="37812"/>
                  </a:lnTo>
                  <a:lnTo>
                    <a:pt x="23969" y="37823"/>
                  </a:lnTo>
                  <a:lnTo>
                    <a:pt x="24014" y="37812"/>
                  </a:lnTo>
                  <a:lnTo>
                    <a:pt x="24049" y="37800"/>
                  </a:lnTo>
                  <a:lnTo>
                    <a:pt x="24083" y="37778"/>
                  </a:lnTo>
                  <a:lnTo>
                    <a:pt x="24105" y="37744"/>
                  </a:lnTo>
                  <a:lnTo>
                    <a:pt x="26096" y="38892"/>
                  </a:lnTo>
                  <a:lnTo>
                    <a:pt x="26085" y="38949"/>
                  </a:lnTo>
                  <a:lnTo>
                    <a:pt x="26073" y="38995"/>
                  </a:lnTo>
                  <a:lnTo>
                    <a:pt x="26073" y="39052"/>
                  </a:lnTo>
                  <a:lnTo>
                    <a:pt x="26096" y="39097"/>
                  </a:lnTo>
                  <a:lnTo>
                    <a:pt x="26119" y="39143"/>
                  </a:lnTo>
                  <a:lnTo>
                    <a:pt x="26142" y="39177"/>
                  </a:lnTo>
                  <a:lnTo>
                    <a:pt x="26176" y="39211"/>
                  </a:lnTo>
                  <a:lnTo>
                    <a:pt x="26221" y="39234"/>
                  </a:lnTo>
                  <a:lnTo>
                    <a:pt x="26267" y="39256"/>
                  </a:lnTo>
                  <a:lnTo>
                    <a:pt x="26312" y="39268"/>
                  </a:lnTo>
                  <a:lnTo>
                    <a:pt x="26312" y="41554"/>
                  </a:lnTo>
                  <a:lnTo>
                    <a:pt x="26244" y="41577"/>
                  </a:lnTo>
                  <a:lnTo>
                    <a:pt x="26187" y="41623"/>
                  </a:lnTo>
                  <a:lnTo>
                    <a:pt x="26153" y="41679"/>
                  </a:lnTo>
                  <a:lnTo>
                    <a:pt x="26142" y="41714"/>
                  </a:lnTo>
                  <a:lnTo>
                    <a:pt x="26130" y="41759"/>
                  </a:lnTo>
                  <a:lnTo>
                    <a:pt x="26142" y="41793"/>
                  </a:lnTo>
                  <a:lnTo>
                    <a:pt x="26153" y="41839"/>
                  </a:lnTo>
                  <a:lnTo>
                    <a:pt x="26176" y="41873"/>
                  </a:lnTo>
                  <a:lnTo>
                    <a:pt x="26199" y="41907"/>
                  </a:lnTo>
                  <a:lnTo>
                    <a:pt x="26221" y="41930"/>
                  </a:lnTo>
                  <a:lnTo>
                    <a:pt x="26267" y="41941"/>
                  </a:lnTo>
                  <a:lnTo>
                    <a:pt x="26301" y="41952"/>
                  </a:lnTo>
                  <a:lnTo>
                    <a:pt x="26346" y="41964"/>
                  </a:lnTo>
                  <a:lnTo>
                    <a:pt x="26392" y="41952"/>
                  </a:lnTo>
                  <a:lnTo>
                    <a:pt x="26437" y="41941"/>
                  </a:lnTo>
                  <a:lnTo>
                    <a:pt x="26483" y="41907"/>
                  </a:lnTo>
                  <a:lnTo>
                    <a:pt x="26506" y="41873"/>
                  </a:lnTo>
                  <a:lnTo>
                    <a:pt x="28519" y="43033"/>
                  </a:lnTo>
                  <a:lnTo>
                    <a:pt x="28508" y="43067"/>
                  </a:lnTo>
                  <a:lnTo>
                    <a:pt x="28508" y="43101"/>
                  </a:lnTo>
                  <a:lnTo>
                    <a:pt x="28508" y="43147"/>
                  </a:lnTo>
                  <a:lnTo>
                    <a:pt x="28519" y="43181"/>
                  </a:lnTo>
                  <a:lnTo>
                    <a:pt x="28553" y="43238"/>
                  </a:lnTo>
                  <a:lnTo>
                    <a:pt x="28610" y="43283"/>
                  </a:lnTo>
                  <a:lnTo>
                    <a:pt x="28678" y="43306"/>
                  </a:lnTo>
                  <a:lnTo>
                    <a:pt x="28678" y="45615"/>
                  </a:lnTo>
                  <a:lnTo>
                    <a:pt x="28633" y="45627"/>
                  </a:lnTo>
                  <a:lnTo>
                    <a:pt x="28599" y="45649"/>
                  </a:lnTo>
                  <a:lnTo>
                    <a:pt x="28565" y="45672"/>
                  </a:lnTo>
                  <a:lnTo>
                    <a:pt x="28530" y="45695"/>
                  </a:lnTo>
                  <a:lnTo>
                    <a:pt x="28508" y="45729"/>
                  </a:lnTo>
                  <a:lnTo>
                    <a:pt x="28485" y="45775"/>
                  </a:lnTo>
                  <a:lnTo>
                    <a:pt x="28474" y="45820"/>
                  </a:lnTo>
                  <a:lnTo>
                    <a:pt x="28462" y="45866"/>
                  </a:lnTo>
                  <a:lnTo>
                    <a:pt x="28474" y="45911"/>
                  </a:lnTo>
                  <a:lnTo>
                    <a:pt x="28485" y="45957"/>
                  </a:lnTo>
                  <a:lnTo>
                    <a:pt x="28508" y="46002"/>
                  </a:lnTo>
                  <a:lnTo>
                    <a:pt x="28542" y="46036"/>
                  </a:lnTo>
                  <a:lnTo>
                    <a:pt x="28576" y="46070"/>
                  </a:lnTo>
                  <a:lnTo>
                    <a:pt x="28621" y="46093"/>
                  </a:lnTo>
                  <a:lnTo>
                    <a:pt x="28667" y="46104"/>
                  </a:lnTo>
                  <a:lnTo>
                    <a:pt x="28769" y="46104"/>
                  </a:lnTo>
                  <a:lnTo>
                    <a:pt x="28826" y="46082"/>
                  </a:lnTo>
                  <a:lnTo>
                    <a:pt x="28872" y="46048"/>
                  </a:lnTo>
                  <a:lnTo>
                    <a:pt x="28917" y="46002"/>
                  </a:lnTo>
                  <a:lnTo>
                    <a:pt x="30908" y="47151"/>
                  </a:lnTo>
                  <a:lnTo>
                    <a:pt x="30897" y="47208"/>
                  </a:lnTo>
                  <a:lnTo>
                    <a:pt x="30897" y="47242"/>
                  </a:lnTo>
                  <a:lnTo>
                    <a:pt x="30908" y="47287"/>
                  </a:lnTo>
                  <a:lnTo>
                    <a:pt x="30919" y="47310"/>
                  </a:lnTo>
                  <a:lnTo>
                    <a:pt x="30942" y="47344"/>
                  </a:lnTo>
                  <a:lnTo>
                    <a:pt x="30976" y="47367"/>
                  </a:lnTo>
                  <a:lnTo>
                    <a:pt x="31010" y="47378"/>
                  </a:lnTo>
                  <a:lnTo>
                    <a:pt x="31044" y="47390"/>
                  </a:lnTo>
                  <a:lnTo>
                    <a:pt x="31079" y="47401"/>
                  </a:lnTo>
                  <a:lnTo>
                    <a:pt x="31124" y="47390"/>
                  </a:lnTo>
                  <a:lnTo>
                    <a:pt x="31158" y="47378"/>
                  </a:lnTo>
                  <a:lnTo>
                    <a:pt x="31192" y="47367"/>
                  </a:lnTo>
                  <a:lnTo>
                    <a:pt x="31215" y="47344"/>
                  </a:lnTo>
                  <a:lnTo>
                    <a:pt x="31238" y="47310"/>
                  </a:lnTo>
                  <a:lnTo>
                    <a:pt x="31261" y="47287"/>
                  </a:lnTo>
                  <a:lnTo>
                    <a:pt x="31272" y="47242"/>
                  </a:lnTo>
                  <a:lnTo>
                    <a:pt x="31272" y="47208"/>
                  </a:lnTo>
                  <a:lnTo>
                    <a:pt x="31272" y="47174"/>
                  </a:lnTo>
                  <a:lnTo>
                    <a:pt x="31261" y="47140"/>
                  </a:lnTo>
                  <a:lnTo>
                    <a:pt x="33285" y="45968"/>
                  </a:lnTo>
                  <a:lnTo>
                    <a:pt x="33320" y="46002"/>
                  </a:lnTo>
                  <a:lnTo>
                    <a:pt x="33354" y="46036"/>
                  </a:lnTo>
                  <a:lnTo>
                    <a:pt x="33399" y="46059"/>
                  </a:lnTo>
                  <a:lnTo>
                    <a:pt x="33490" y="46059"/>
                  </a:lnTo>
                  <a:lnTo>
                    <a:pt x="33524" y="46048"/>
                  </a:lnTo>
                  <a:lnTo>
                    <a:pt x="33558" y="46025"/>
                  </a:lnTo>
                  <a:lnTo>
                    <a:pt x="33593" y="46002"/>
                  </a:lnTo>
                  <a:lnTo>
                    <a:pt x="33615" y="45968"/>
                  </a:lnTo>
                  <a:lnTo>
                    <a:pt x="33638" y="45934"/>
                  </a:lnTo>
                  <a:lnTo>
                    <a:pt x="33649" y="45900"/>
                  </a:lnTo>
                  <a:lnTo>
                    <a:pt x="33649" y="45866"/>
                  </a:lnTo>
                  <a:lnTo>
                    <a:pt x="33649" y="45820"/>
                  </a:lnTo>
                  <a:lnTo>
                    <a:pt x="33638" y="45786"/>
                  </a:lnTo>
                  <a:lnTo>
                    <a:pt x="33593" y="45729"/>
                  </a:lnTo>
                  <a:lnTo>
                    <a:pt x="33536" y="45684"/>
                  </a:lnTo>
                  <a:lnTo>
                    <a:pt x="33502" y="45672"/>
                  </a:lnTo>
                  <a:lnTo>
                    <a:pt x="33467" y="45661"/>
                  </a:lnTo>
                  <a:lnTo>
                    <a:pt x="33467" y="43306"/>
                  </a:lnTo>
                  <a:lnTo>
                    <a:pt x="33502" y="43306"/>
                  </a:lnTo>
                  <a:lnTo>
                    <a:pt x="33547" y="43295"/>
                  </a:lnTo>
                  <a:lnTo>
                    <a:pt x="33581" y="43272"/>
                  </a:lnTo>
                  <a:lnTo>
                    <a:pt x="33604" y="43249"/>
                  </a:lnTo>
                  <a:lnTo>
                    <a:pt x="33627" y="43215"/>
                  </a:lnTo>
                  <a:lnTo>
                    <a:pt x="33649" y="43181"/>
                  </a:lnTo>
                  <a:lnTo>
                    <a:pt x="33661" y="43147"/>
                  </a:lnTo>
                  <a:lnTo>
                    <a:pt x="33661" y="43101"/>
                  </a:lnTo>
                  <a:lnTo>
                    <a:pt x="33661" y="43067"/>
                  </a:lnTo>
                  <a:lnTo>
                    <a:pt x="33649" y="43022"/>
                  </a:lnTo>
                  <a:lnTo>
                    <a:pt x="35651" y="41873"/>
                  </a:lnTo>
                  <a:lnTo>
                    <a:pt x="35686" y="41907"/>
                  </a:lnTo>
                  <a:lnTo>
                    <a:pt x="35720" y="41941"/>
                  </a:lnTo>
                  <a:lnTo>
                    <a:pt x="35765" y="41952"/>
                  </a:lnTo>
                  <a:lnTo>
                    <a:pt x="35822" y="41964"/>
                  </a:lnTo>
                  <a:lnTo>
                    <a:pt x="35868" y="41952"/>
                  </a:lnTo>
                  <a:lnTo>
                    <a:pt x="35902" y="41941"/>
                  </a:lnTo>
                  <a:lnTo>
                    <a:pt x="35936" y="41930"/>
                  </a:lnTo>
                  <a:lnTo>
                    <a:pt x="35970" y="41907"/>
                  </a:lnTo>
                  <a:lnTo>
                    <a:pt x="35993" y="41873"/>
                  </a:lnTo>
                  <a:lnTo>
                    <a:pt x="36015" y="41839"/>
                  </a:lnTo>
                  <a:lnTo>
                    <a:pt x="36027" y="41793"/>
                  </a:lnTo>
                  <a:lnTo>
                    <a:pt x="36027" y="41759"/>
                  </a:lnTo>
                  <a:lnTo>
                    <a:pt x="36027" y="41714"/>
                  </a:lnTo>
                  <a:lnTo>
                    <a:pt x="36015" y="41679"/>
                  </a:lnTo>
                  <a:lnTo>
                    <a:pt x="35993" y="41645"/>
                  </a:lnTo>
                  <a:lnTo>
                    <a:pt x="35970" y="41611"/>
                  </a:lnTo>
                  <a:lnTo>
                    <a:pt x="35947" y="41588"/>
                  </a:lnTo>
                  <a:lnTo>
                    <a:pt x="35913" y="41577"/>
                  </a:lnTo>
                  <a:lnTo>
                    <a:pt x="35879" y="41554"/>
                  </a:lnTo>
                  <a:lnTo>
                    <a:pt x="35833" y="41554"/>
                  </a:lnTo>
                  <a:lnTo>
                    <a:pt x="35833" y="39245"/>
                  </a:lnTo>
                  <a:lnTo>
                    <a:pt x="35879" y="39234"/>
                  </a:lnTo>
                  <a:lnTo>
                    <a:pt x="35924" y="39222"/>
                  </a:lnTo>
                  <a:lnTo>
                    <a:pt x="35970" y="39188"/>
                  </a:lnTo>
                  <a:lnTo>
                    <a:pt x="36004" y="39165"/>
                  </a:lnTo>
                  <a:lnTo>
                    <a:pt x="36027" y="39131"/>
                  </a:lnTo>
                  <a:lnTo>
                    <a:pt x="36050" y="39086"/>
                  </a:lnTo>
                  <a:lnTo>
                    <a:pt x="36061" y="39040"/>
                  </a:lnTo>
                  <a:lnTo>
                    <a:pt x="36061" y="38995"/>
                  </a:lnTo>
                  <a:lnTo>
                    <a:pt x="36061" y="38949"/>
                  </a:lnTo>
                  <a:lnTo>
                    <a:pt x="36050" y="38904"/>
                  </a:lnTo>
                  <a:lnTo>
                    <a:pt x="38006" y="37766"/>
                  </a:lnTo>
                  <a:lnTo>
                    <a:pt x="38040" y="37812"/>
                  </a:lnTo>
                  <a:lnTo>
                    <a:pt x="38086" y="37846"/>
                  </a:lnTo>
                  <a:lnTo>
                    <a:pt x="38131" y="37857"/>
                  </a:lnTo>
                  <a:lnTo>
                    <a:pt x="38188" y="37869"/>
                  </a:lnTo>
                  <a:lnTo>
                    <a:pt x="38245" y="37857"/>
                  </a:lnTo>
                  <a:lnTo>
                    <a:pt x="38291" y="37846"/>
                  </a:lnTo>
                  <a:lnTo>
                    <a:pt x="38336" y="37812"/>
                  </a:lnTo>
                  <a:lnTo>
                    <a:pt x="38370" y="37778"/>
                  </a:lnTo>
                  <a:lnTo>
                    <a:pt x="40395" y="38938"/>
                  </a:lnTo>
                  <a:lnTo>
                    <a:pt x="40384" y="38995"/>
                  </a:lnTo>
                  <a:lnTo>
                    <a:pt x="40384" y="39029"/>
                  </a:lnTo>
                  <a:lnTo>
                    <a:pt x="40395" y="39063"/>
                  </a:lnTo>
                  <a:lnTo>
                    <a:pt x="40441" y="39120"/>
                  </a:lnTo>
                  <a:lnTo>
                    <a:pt x="40497" y="39165"/>
                  </a:lnTo>
                  <a:lnTo>
                    <a:pt x="40532" y="39165"/>
                  </a:lnTo>
                  <a:lnTo>
                    <a:pt x="40566" y="39177"/>
                  </a:lnTo>
                  <a:lnTo>
                    <a:pt x="40600" y="39165"/>
                  </a:lnTo>
                  <a:lnTo>
                    <a:pt x="40634" y="39165"/>
                  </a:lnTo>
                  <a:lnTo>
                    <a:pt x="40691" y="39120"/>
                  </a:lnTo>
                  <a:lnTo>
                    <a:pt x="40725" y="39063"/>
                  </a:lnTo>
                  <a:lnTo>
                    <a:pt x="40736" y="39029"/>
                  </a:lnTo>
                  <a:lnTo>
                    <a:pt x="40736" y="38995"/>
                  </a:lnTo>
                  <a:lnTo>
                    <a:pt x="40725" y="38938"/>
                  </a:lnTo>
                  <a:lnTo>
                    <a:pt x="42750" y="37766"/>
                  </a:lnTo>
                  <a:lnTo>
                    <a:pt x="42784" y="37800"/>
                  </a:lnTo>
                  <a:lnTo>
                    <a:pt x="42829" y="37835"/>
                  </a:lnTo>
                  <a:lnTo>
                    <a:pt x="42875" y="37857"/>
                  </a:lnTo>
                  <a:lnTo>
                    <a:pt x="42977" y="37857"/>
                  </a:lnTo>
                  <a:lnTo>
                    <a:pt x="43011" y="37846"/>
                  </a:lnTo>
                  <a:lnTo>
                    <a:pt x="43045" y="37823"/>
                  </a:lnTo>
                  <a:lnTo>
                    <a:pt x="43080" y="37800"/>
                  </a:lnTo>
                  <a:lnTo>
                    <a:pt x="43102" y="37766"/>
                  </a:lnTo>
                  <a:lnTo>
                    <a:pt x="43125" y="37732"/>
                  </a:lnTo>
                  <a:lnTo>
                    <a:pt x="43136" y="37698"/>
                  </a:lnTo>
                  <a:lnTo>
                    <a:pt x="43136" y="37652"/>
                  </a:lnTo>
                  <a:lnTo>
                    <a:pt x="43136" y="37607"/>
                  </a:lnTo>
                  <a:lnTo>
                    <a:pt x="43125" y="37573"/>
                  </a:lnTo>
                  <a:lnTo>
                    <a:pt x="43114" y="37539"/>
                  </a:lnTo>
                  <a:lnTo>
                    <a:pt x="43091" y="37505"/>
                  </a:lnTo>
                  <a:lnTo>
                    <a:pt x="43057" y="37482"/>
                  </a:lnTo>
                  <a:lnTo>
                    <a:pt x="43023" y="37459"/>
                  </a:lnTo>
                  <a:lnTo>
                    <a:pt x="42989" y="37448"/>
                  </a:lnTo>
                  <a:lnTo>
                    <a:pt x="42954" y="37448"/>
                  </a:lnTo>
                  <a:lnTo>
                    <a:pt x="42954" y="35104"/>
                  </a:lnTo>
                  <a:lnTo>
                    <a:pt x="42989" y="35093"/>
                  </a:lnTo>
                  <a:lnTo>
                    <a:pt x="43023" y="35082"/>
                  </a:lnTo>
                  <a:lnTo>
                    <a:pt x="43057" y="35059"/>
                  </a:lnTo>
                  <a:lnTo>
                    <a:pt x="43091" y="35036"/>
                  </a:lnTo>
                  <a:lnTo>
                    <a:pt x="43114" y="35002"/>
                  </a:lnTo>
                  <a:lnTo>
                    <a:pt x="43125" y="34968"/>
                  </a:lnTo>
                  <a:lnTo>
                    <a:pt x="43136" y="34934"/>
                  </a:lnTo>
                  <a:lnTo>
                    <a:pt x="43148" y="34900"/>
                  </a:lnTo>
                  <a:lnTo>
                    <a:pt x="43136" y="34854"/>
                  </a:lnTo>
                  <a:lnTo>
                    <a:pt x="43125" y="34809"/>
                  </a:lnTo>
                  <a:lnTo>
                    <a:pt x="43114" y="34775"/>
                  </a:lnTo>
                  <a:lnTo>
                    <a:pt x="43080" y="34740"/>
                  </a:lnTo>
                  <a:lnTo>
                    <a:pt x="43045" y="34718"/>
                  </a:lnTo>
                  <a:lnTo>
                    <a:pt x="43011" y="34695"/>
                  </a:lnTo>
                  <a:lnTo>
                    <a:pt x="42977" y="34684"/>
                  </a:lnTo>
                  <a:lnTo>
                    <a:pt x="42875" y="34684"/>
                  </a:lnTo>
                  <a:lnTo>
                    <a:pt x="42829" y="34706"/>
                  </a:lnTo>
                  <a:lnTo>
                    <a:pt x="42784" y="34740"/>
                  </a:lnTo>
                  <a:lnTo>
                    <a:pt x="42750" y="34775"/>
                  </a:lnTo>
                  <a:lnTo>
                    <a:pt x="40725" y="33603"/>
                  </a:lnTo>
                  <a:lnTo>
                    <a:pt x="40736" y="33546"/>
                  </a:lnTo>
                  <a:lnTo>
                    <a:pt x="40736" y="33512"/>
                  </a:lnTo>
                  <a:lnTo>
                    <a:pt x="40725" y="33478"/>
                  </a:lnTo>
                  <a:lnTo>
                    <a:pt x="40679" y="33421"/>
                  </a:lnTo>
                  <a:lnTo>
                    <a:pt x="40634" y="33387"/>
                  </a:lnTo>
                  <a:lnTo>
                    <a:pt x="40600" y="33375"/>
                  </a:lnTo>
                  <a:lnTo>
                    <a:pt x="40532" y="33375"/>
                  </a:lnTo>
                  <a:lnTo>
                    <a:pt x="40497" y="33387"/>
                  </a:lnTo>
                  <a:lnTo>
                    <a:pt x="40441" y="33421"/>
                  </a:lnTo>
                  <a:lnTo>
                    <a:pt x="40406" y="33478"/>
                  </a:lnTo>
                  <a:lnTo>
                    <a:pt x="40395" y="33512"/>
                  </a:lnTo>
                  <a:lnTo>
                    <a:pt x="40384" y="33546"/>
                  </a:lnTo>
                  <a:lnTo>
                    <a:pt x="40395" y="33603"/>
                  </a:lnTo>
                  <a:lnTo>
                    <a:pt x="38347" y="34775"/>
                  </a:lnTo>
                  <a:lnTo>
                    <a:pt x="38325" y="34740"/>
                  </a:lnTo>
                  <a:lnTo>
                    <a:pt x="38279" y="34718"/>
                  </a:lnTo>
                  <a:lnTo>
                    <a:pt x="38245" y="34706"/>
                  </a:lnTo>
                  <a:lnTo>
                    <a:pt x="38188" y="34695"/>
                  </a:lnTo>
                  <a:lnTo>
                    <a:pt x="38143" y="34706"/>
                  </a:lnTo>
                  <a:lnTo>
                    <a:pt x="38097" y="34718"/>
                  </a:lnTo>
                  <a:lnTo>
                    <a:pt x="38063" y="34752"/>
                  </a:lnTo>
                  <a:lnTo>
                    <a:pt x="38029" y="34786"/>
                  </a:lnTo>
                  <a:lnTo>
                    <a:pt x="36038" y="33637"/>
                  </a:lnTo>
                  <a:lnTo>
                    <a:pt x="36061" y="33591"/>
                  </a:lnTo>
                  <a:lnTo>
                    <a:pt x="36061" y="33546"/>
                  </a:lnTo>
                  <a:lnTo>
                    <a:pt x="36061" y="33500"/>
                  </a:lnTo>
                  <a:lnTo>
                    <a:pt x="36038" y="33455"/>
                  </a:lnTo>
                  <a:lnTo>
                    <a:pt x="36015" y="33409"/>
                  </a:lnTo>
                  <a:lnTo>
                    <a:pt x="35993" y="33375"/>
                  </a:lnTo>
                  <a:lnTo>
                    <a:pt x="35959" y="33353"/>
                  </a:lnTo>
                  <a:lnTo>
                    <a:pt x="35913" y="33330"/>
                  </a:lnTo>
                  <a:lnTo>
                    <a:pt x="35868" y="33307"/>
                  </a:lnTo>
                  <a:lnTo>
                    <a:pt x="35777" y="33307"/>
                  </a:lnTo>
                  <a:lnTo>
                    <a:pt x="35731" y="33330"/>
                  </a:lnTo>
                  <a:lnTo>
                    <a:pt x="35686" y="33353"/>
                  </a:lnTo>
                  <a:lnTo>
                    <a:pt x="35651" y="33375"/>
                  </a:lnTo>
                  <a:lnTo>
                    <a:pt x="35629" y="33409"/>
                  </a:lnTo>
                  <a:lnTo>
                    <a:pt x="35606" y="33455"/>
                  </a:lnTo>
                  <a:lnTo>
                    <a:pt x="35583" y="33500"/>
                  </a:lnTo>
                  <a:lnTo>
                    <a:pt x="35583" y="33546"/>
                  </a:lnTo>
                  <a:lnTo>
                    <a:pt x="35583" y="33591"/>
                  </a:lnTo>
                  <a:lnTo>
                    <a:pt x="35595" y="33637"/>
                  </a:lnTo>
                  <a:lnTo>
                    <a:pt x="33615" y="34775"/>
                  </a:lnTo>
                  <a:lnTo>
                    <a:pt x="33581" y="34740"/>
                  </a:lnTo>
                  <a:lnTo>
                    <a:pt x="33547" y="34718"/>
                  </a:lnTo>
                  <a:lnTo>
                    <a:pt x="33502" y="34695"/>
                  </a:lnTo>
                  <a:lnTo>
                    <a:pt x="33411" y="34695"/>
                  </a:lnTo>
                  <a:lnTo>
                    <a:pt x="33376" y="34706"/>
                  </a:lnTo>
                  <a:lnTo>
                    <a:pt x="33342" y="34729"/>
                  </a:lnTo>
                  <a:lnTo>
                    <a:pt x="33308" y="34752"/>
                  </a:lnTo>
                  <a:lnTo>
                    <a:pt x="33285" y="34786"/>
                  </a:lnTo>
                  <a:lnTo>
                    <a:pt x="33263" y="34820"/>
                  </a:lnTo>
                  <a:lnTo>
                    <a:pt x="33251" y="34854"/>
                  </a:lnTo>
                  <a:lnTo>
                    <a:pt x="33251" y="34900"/>
                  </a:lnTo>
                  <a:lnTo>
                    <a:pt x="33263" y="34968"/>
                  </a:lnTo>
                  <a:lnTo>
                    <a:pt x="33297" y="35025"/>
                  </a:lnTo>
                  <a:lnTo>
                    <a:pt x="33354" y="35070"/>
                  </a:lnTo>
                  <a:lnTo>
                    <a:pt x="33422" y="35093"/>
                  </a:lnTo>
                  <a:lnTo>
                    <a:pt x="33422" y="37448"/>
                  </a:lnTo>
                  <a:lnTo>
                    <a:pt x="33388" y="37448"/>
                  </a:lnTo>
                  <a:lnTo>
                    <a:pt x="33354" y="37470"/>
                  </a:lnTo>
                  <a:lnTo>
                    <a:pt x="33297" y="37516"/>
                  </a:lnTo>
                  <a:lnTo>
                    <a:pt x="33251" y="37573"/>
                  </a:lnTo>
                  <a:lnTo>
                    <a:pt x="33240" y="37607"/>
                  </a:lnTo>
                  <a:lnTo>
                    <a:pt x="33240" y="37652"/>
                  </a:lnTo>
                  <a:lnTo>
                    <a:pt x="33240" y="37687"/>
                  </a:lnTo>
                  <a:lnTo>
                    <a:pt x="33251" y="37721"/>
                  </a:lnTo>
                  <a:lnTo>
                    <a:pt x="31272" y="38870"/>
                  </a:lnTo>
                  <a:lnTo>
                    <a:pt x="31238" y="38824"/>
                  </a:lnTo>
                  <a:lnTo>
                    <a:pt x="31192" y="38801"/>
                  </a:lnTo>
                  <a:lnTo>
                    <a:pt x="31135" y="38779"/>
                  </a:lnTo>
                  <a:lnTo>
                    <a:pt x="31079" y="38767"/>
                  </a:lnTo>
                  <a:lnTo>
                    <a:pt x="31022" y="38779"/>
                  </a:lnTo>
                  <a:lnTo>
                    <a:pt x="30976" y="38801"/>
                  </a:lnTo>
                  <a:lnTo>
                    <a:pt x="30931" y="38836"/>
                  </a:lnTo>
                  <a:lnTo>
                    <a:pt x="30897" y="38870"/>
                  </a:lnTo>
                  <a:lnTo>
                    <a:pt x="28940" y="37744"/>
                  </a:lnTo>
                  <a:lnTo>
                    <a:pt x="28951" y="37698"/>
                  </a:lnTo>
                  <a:lnTo>
                    <a:pt x="28963" y="37652"/>
                  </a:lnTo>
                  <a:lnTo>
                    <a:pt x="28951" y="37607"/>
                  </a:lnTo>
                  <a:lnTo>
                    <a:pt x="28940" y="37561"/>
                  </a:lnTo>
                  <a:lnTo>
                    <a:pt x="28917" y="37516"/>
                  </a:lnTo>
                  <a:lnTo>
                    <a:pt x="28894" y="37482"/>
                  </a:lnTo>
                  <a:lnTo>
                    <a:pt x="28860" y="37448"/>
                  </a:lnTo>
                  <a:lnTo>
                    <a:pt x="28815" y="37425"/>
                  </a:lnTo>
                  <a:lnTo>
                    <a:pt x="28769" y="37414"/>
                  </a:lnTo>
                  <a:lnTo>
                    <a:pt x="28724" y="37402"/>
                  </a:lnTo>
                  <a:lnTo>
                    <a:pt x="28724" y="35093"/>
                  </a:lnTo>
                  <a:lnTo>
                    <a:pt x="28769" y="35093"/>
                  </a:lnTo>
                  <a:lnTo>
                    <a:pt x="28803" y="35070"/>
                  </a:lnTo>
                  <a:lnTo>
                    <a:pt x="28860" y="35036"/>
                  </a:lnTo>
                  <a:lnTo>
                    <a:pt x="28883" y="35002"/>
                  </a:lnTo>
                  <a:lnTo>
                    <a:pt x="28894" y="34968"/>
                  </a:lnTo>
                  <a:lnTo>
                    <a:pt x="28906" y="34934"/>
                  </a:lnTo>
                  <a:lnTo>
                    <a:pt x="28917" y="34900"/>
                  </a:lnTo>
                  <a:lnTo>
                    <a:pt x="28906" y="34854"/>
                  </a:lnTo>
                  <a:lnTo>
                    <a:pt x="28894" y="34820"/>
                  </a:lnTo>
                  <a:lnTo>
                    <a:pt x="30897" y="33660"/>
                  </a:lnTo>
                  <a:lnTo>
                    <a:pt x="30931" y="33705"/>
                  </a:lnTo>
                  <a:lnTo>
                    <a:pt x="30976" y="33739"/>
                  </a:lnTo>
                  <a:lnTo>
                    <a:pt x="31022" y="33762"/>
                  </a:lnTo>
                  <a:lnTo>
                    <a:pt x="31079" y="33773"/>
                  </a:lnTo>
                  <a:lnTo>
                    <a:pt x="31124" y="33762"/>
                  </a:lnTo>
                  <a:lnTo>
                    <a:pt x="31170" y="33751"/>
                  </a:lnTo>
                  <a:lnTo>
                    <a:pt x="31204" y="33728"/>
                  </a:lnTo>
                  <a:lnTo>
                    <a:pt x="31238" y="33705"/>
                  </a:lnTo>
                  <a:lnTo>
                    <a:pt x="31272" y="33671"/>
                  </a:lnTo>
                  <a:lnTo>
                    <a:pt x="31283" y="33637"/>
                  </a:lnTo>
                  <a:lnTo>
                    <a:pt x="31306" y="33591"/>
                  </a:lnTo>
                  <a:lnTo>
                    <a:pt x="31306" y="33546"/>
                  </a:lnTo>
                  <a:lnTo>
                    <a:pt x="31306" y="33500"/>
                  </a:lnTo>
                  <a:lnTo>
                    <a:pt x="31283" y="33466"/>
                  </a:lnTo>
                  <a:lnTo>
                    <a:pt x="31272" y="33421"/>
                  </a:lnTo>
                  <a:lnTo>
                    <a:pt x="31249" y="33398"/>
                  </a:lnTo>
                  <a:lnTo>
                    <a:pt x="31215" y="33364"/>
                  </a:lnTo>
                  <a:lnTo>
                    <a:pt x="31181" y="33341"/>
                  </a:lnTo>
                  <a:lnTo>
                    <a:pt x="31135" y="33330"/>
                  </a:lnTo>
                  <a:lnTo>
                    <a:pt x="31101" y="33318"/>
                  </a:lnTo>
                  <a:lnTo>
                    <a:pt x="31101" y="31055"/>
                  </a:lnTo>
                  <a:lnTo>
                    <a:pt x="31147" y="31055"/>
                  </a:lnTo>
                  <a:lnTo>
                    <a:pt x="31192" y="31032"/>
                  </a:lnTo>
                  <a:lnTo>
                    <a:pt x="31238" y="31009"/>
                  </a:lnTo>
                  <a:lnTo>
                    <a:pt x="31283" y="30975"/>
                  </a:lnTo>
                  <a:lnTo>
                    <a:pt x="31306" y="30930"/>
                  </a:lnTo>
                  <a:lnTo>
                    <a:pt x="31329" y="30884"/>
                  </a:lnTo>
                  <a:lnTo>
                    <a:pt x="31352" y="30839"/>
                  </a:lnTo>
                  <a:lnTo>
                    <a:pt x="31352" y="30793"/>
                  </a:lnTo>
                  <a:lnTo>
                    <a:pt x="31340" y="30725"/>
                  </a:lnTo>
                  <a:lnTo>
                    <a:pt x="31329" y="30679"/>
                  </a:lnTo>
                  <a:lnTo>
                    <a:pt x="33240" y="29565"/>
                  </a:lnTo>
                  <a:lnTo>
                    <a:pt x="33285" y="29621"/>
                  </a:lnTo>
                  <a:lnTo>
                    <a:pt x="33331" y="29656"/>
                  </a:lnTo>
                  <a:lnTo>
                    <a:pt x="33388" y="29678"/>
                  </a:lnTo>
                  <a:lnTo>
                    <a:pt x="33456" y="29690"/>
                  </a:lnTo>
                  <a:lnTo>
                    <a:pt x="33502" y="29678"/>
                  </a:lnTo>
                  <a:lnTo>
                    <a:pt x="33547" y="29667"/>
                  </a:lnTo>
                  <a:lnTo>
                    <a:pt x="33593" y="29644"/>
                  </a:lnTo>
                  <a:lnTo>
                    <a:pt x="33627" y="29610"/>
                  </a:lnTo>
                  <a:lnTo>
                    <a:pt x="33649" y="29576"/>
                  </a:lnTo>
                  <a:lnTo>
                    <a:pt x="33672" y="29542"/>
                  </a:lnTo>
                  <a:lnTo>
                    <a:pt x="33695" y="29485"/>
                  </a:lnTo>
                  <a:lnTo>
                    <a:pt x="33695" y="29439"/>
                  </a:lnTo>
                  <a:lnTo>
                    <a:pt x="33695" y="29394"/>
                  </a:lnTo>
                  <a:lnTo>
                    <a:pt x="33684" y="29348"/>
                  </a:lnTo>
                  <a:lnTo>
                    <a:pt x="33661" y="29314"/>
                  </a:lnTo>
                  <a:lnTo>
                    <a:pt x="33627" y="29269"/>
                  </a:lnTo>
                  <a:lnTo>
                    <a:pt x="33593" y="29246"/>
                  </a:lnTo>
                  <a:lnTo>
                    <a:pt x="33558" y="29223"/>
                  </a:lnTo>
                  <a:lnTo>
                    <a:pt x="33513" y="29201"/>
                  </a:lnTo>
                  <a:lnTo>
                    <a:pt x="33467" y="29201"/>
                  </a:lnTo>
                  <a:lnTo>
                    <a:pt x="33467" y="26937"/>
                  </a:lnTo>
                  <a:lnTo>
                    <a:pt x="33513" y="26926"/>
                  </a:lnTo>
                  <a:lnTo>
                    <a:pt x="33558" y="26914"/>
                  </a:lnTo>
                  <a:lnTo>
                    <a:pt x="33604" y="26891"/>
                  </a:lnTo>
                  <a:lnTo>
                    <a:pt x="33638" y="26857"/>
                  </a:lnTo>
                  <a:lnTo>
                    <a:pt x="33661" y="26823"/>
                  </a:lnTo>
                  <a:lnTo>
                    <a:pt x="33684" y="26778"/>
                  </a:lnTo>
                  <a:lnTo>
                    <a:pt x="33695" y="26732"/>
                  </a:lnTo>
                  <a:lnTo>
                    <a:pt x="33706" y="26687"/>
                  </a:lnTo>
                  <a:lnTo>
                    <a:pt x="33695" y="26630"/>
                  </a:lnTo>
                  <a:lnTo>
                    <a:pt x="33684" y="26584"/>
                  </a:lnTo>
                  <a:lnTo>
                    <a:pt x="35629" y="25458"/>
                  </a:lnTo>
                  <a:lnTo>
                    <a:pt x="35663" y="25504"/>
                  </a:lnTo>
                  <a:lnTo>
                    <a:pt x="35708" y="25538"/>
                  </a:lnTo>
                  <a:lnTo>
                    <a:pt x="35765" y="25560"/>
                  </a:lnTo>
                  <a:lnTo>
                    <a:pt x="35879" y="25560"/>
                  </a:lnTo>
                  <a:lnTo>
                    <a:pt x="35936" y="25538"/>
                  </a:lnTo>
                  <a:lnTo>
                    <a:pt x="35981" y="25504"/>
                  </a:lnTo>
                  <a:lnTo>
                    <a:pt x="36015" y="25458"/>
                  </a:lnTo>
                  <a:lnTo>
                    <a:pt x="38040" y="26630"/>
                  </a:lnTo>
                  <a:lnTo>
                    <a:pt x="38029" y="26687"/>
                  </a:lnTo>
                  <a:lnTo>
                    <a:pt x="38040" y="26744"/>
                  </a:lnTo>
                  <a:lnTo>
                    <a:pt x="38074" y="26800"/>
                  </a:lnTo>
                  <a:lnTo>
                    <a:pt x="38131" y="26835"/>
                  </a:lnTo>
                  <a:lnTo>
                    <a:pt x="38188" y="26846"/>
                  </a:lnTo>
                  <a:lnTo>
                    <a:pt x="38256" y="26835"/>
                  </a:lnTo>
                  <a:lnTo>
                    <a:pt x="38313" y="26800"/>
                  </a:lnTo>
                  <a:lnTo>
                    <a:pt x="38347" y="26744"/>
                  </a:lnTo>
                  <a:lnTo>
                    <a:pt x="38359" y="26687"/>
                  </a:lnTo>
                  <a:lnTo>
                    <a:pt x="38347" y="26618"/>
                  </a:lnTo>
                  <a:lnTo>
                    <a:pt x="40395" y="25447"/>
                  </a:lnTo>
                  <a:lnTo>
                    <a:pt x="40418" y="25481"/>
                  </a:lnTo>
                  <a:lnTo>
                    <a:pt x="40463" y="25515"/>
                  </a:lnTo>
                  <a:lnTo>
                    <a:pt x="40509" y="25526"/>
                  </a:lnTo>
                  <a:lnTo>
                    <a:pt x="40566" y="25538"/>
                  </a:lnTo>
                  <a:lnTo>
                    <a:pt x="40611" y="25526"/>
                  </a:lnTo>
                  <a:lnTo>
                    <a:pt x="40657" y="25515"/>
                  </a:lnTo>
                  <a:lnTo>
                    <a:pt x="40702" y="25481"/>
                  </a:lnTo>
                  <a:lnTo>
                    <a:pt x="40725" y="25447"/>
                  </a:lnTo>
                  <a:lnTo>
                    <a:pt x="42727" y="26607"/>
                  </a:lnTo>
                  <a:lnTo>
                    <a:pt x="42716" y="26641"/>
                  </a:lnTo>
                  <a:lnTo>
                    <a:pt x="42716" y="26687"/>
                  </a:lnTo>
                  <a:lnTo>
                    <a:pt x="42716" y="26721"/>
                  </a:lnTo>
                  <a:lnTo>
                    <a:pt x="42727" y="26766"/>
                  </a:lnTo>
                  <a:lnTo>
                    <a:pt x="42750" y="26800"/>
                  </a:lnTo>
                  <a:lnTo>
                    <a:pt x="42772" y="26823"/>
                  </a:lnTo>
                  <a:lnTo>
                    <a:pt x="42795" y="26857"/>
                  </a:lnTo>
                  <a:lnTo>
                    <a:pt x="42829" y="26880"/>
                  </a:lnTo>
                  <a:lnTo>
                    <a:pt x="42863" y="26891"/>
                  </a:lnTo>
                  <a:lnTo>
                    <a:pt x="42909" y="26903"/>
                  </a:lnTo>
                  <a:lnTo>
                    <a:pt x="42909" y="29235"/>
                  </a:lnTo>
                  <a:lnTo>
                    <a:pt x="42863" y="29235"/>
                  </a:lnTo>
                  <a:lnTo>
                    <a:pt x="42829" y="29257"/>
                  </a:lnTo>
                  <a:lnTo>
                    <a:pt x="42772" y="29303"/>
                  </a:lnTo>
                  <a:lnTo>
                    <a:pt x="42750" y="29326"/>
                  </a:lnTo>
                  <a:lnTo>
                    <a:pt x="42727" y="29360"/>
                  </a:lnTo>
                  <a:lnTo>
                    <a:pt x="42727" y="29405"/>
                  </a:lnTo>
                  <a:lnTo>
                    <a:pt x="42716" y="29439"/>
                  </a:lnTo>
                  <a:lnTo>
                    <a:pt x="42727" y="29485"/>
                  </a:lnTo>
                  <a:lnTo>
                    <a:pt x="42738" y="29519"/>
                  </a:lnTo>
                  <a:lnTo>
                    <a:pt x="42750" y="29565"/>
                  </a:lnTo>
                  <a:lnTo>
                    <a:pt x="42784" y="29587"/>
                  </a:lnTo>
                  <a:lnTo>
                    <a:pt x="42807" y="29621"/>
                  </a:lnTo>
                  <a:lnTo>
                    <a:pt x="42852" y="29633"/>
                  </a:lnTo>
                  <a:lnTo>
                    <a:pt x="42886" y="29656"/>
                  </a:lnTo>
                  <a:lnTo>
                    <a:pt x="42932" y="29656"/>
                  </a:lnTo>
                  <a:lnTo>
                    <a:pt x="42989" y="29644"/>
                  </a:lnTo>
                  <a:lnTo>
                    <a:pt x="43034" y="29633"/>
                  </a:lnTo>
                  <a:lnTo>
                    <a:pt x="43080" y="29599"/>
                  </a:lnTo>
                  <a:lnTo>
                    <a:pt x="43114" y="29553"/>
                  </a:lnTo>
                  <a:lnTo>
                    <a:pt x="45093" y="30702"/>
                  </a:lnTo>
                  <a:lnTo>
                    <a:pt x="45082" y="30748"/>
                  </a:lnTo>
                  <a:lnTo>
                    <a:pt x="45070" y="30793"/>
                  </a:lnTo>
                  <a:lnTo>
                    <a:pt x="45082" y="30839"/>
                  </a:lnTo>
                  <a:lnTo>
                    <a:pt x="45093" y="30873"/>
                  </a:lnTo>
                  <a:lnTo>
                    <a:pt x="45116" y="30918"/>
                  </a:lnTo>
                  <a:lnTo>
                    <a:pt x="45139" y="30952"/>
                  </a:lnTo>
                  <a:lnTo>
                    <a:pt x="45173" y="30975"/>
                  </a:lnTo>
                  <a:lnTo>
                    <a:pt x="45207" y="30998"/>
                  </a:lnTo>
                  <a:lnTo>
                    <a:pt x="45252" y="31009"/>
                  </a:lnTo>
                  <a:lnTo>
                    <a:pt x="45298" y="31021"/>
                  </a:lnTo>
                  <a:lnTo>
                    <a:pt x="45343" y="31009"/>
                  </a:lnTo>
                  <a:lnTo>
                    <a:pt x="45389" y="30998"/>
                  </a:lnTo>
                  <a:lnTo>
                    <a:pt x="45434" y="30975"/>
                  </a:lnTo>
                  <a:lnTo>
                    <a:pt x="45468" y="30952"/>
                  </a:lnTo>
                  <a:lnTo>
                    <a:pt x="45491" y="30918"/>
                  </a:lnTo>
                  <a:lnTo>
                    <a:pt x="45514" y="30873"/>
                  </a:lnTo>
                  <a:lnTo>
                    <a:pt x="45525" y="30839"/>
                  </a:lnTo>
                  <a:lnTo>
                    <a:pt x="45537" y="30793"/>
                  </a:lnTo>
                  <a:lnTo>
                    <a:pt x="45525" y="30736"/>
                  </a:lnTo>
                  <a:lnTo>
                    <a:pt x="45514" y="30702"/>
                  </a:lnTo>
                  <a:lnTo>
                    <a:pt x="47505" y="29553"/>
                  </a:lnTo>
                  <a:lnTo>
                    <a:pt x="47527" y="29587"/>
                  </a:lnTo>
                  <a:lnTo>
                    <a:pt x="47573" y="29621"/>
                  </a:lnTo>
                  <a:lnTo>
                    <a:pt x="47618" y="29633"/>
                  </a:lnTo>
                  <a:lnTo>
                    <a:pt x="47675" y="29644"/>
                  </a:lnTo>
                  <a:lnTo>
                    <a:pt x="47709" y="29644"/>
                  </a:lnTo>
                  <a:lnTo>
                    <a:pt x="47755" y="29633"/>
                  </a:lnTo>
                  <a:lnTo>
                    <a:pt x="47789" y="29610"/>
                  </a:lnTo>
                  <a:lnTo>
                    <a:pt x="47812" y="29587"/>
                  </a:lnTo>
                  <a:lnTo>
                    <a:pt x="47835" y="29553"/>
                  </a:lnTo>
                  <a:lnTo>
                    <a:pt x="47857" y="29519"/>
                  </a:lnTo>
                  <a:lnTo>
                    <a:pt x="47869" y="29485"/>
                  </a:lnTo>
                  <a:lnTo>
                    <a:pt x="47880" y="29439"/>
                  </a:lnTo>
                  <a:lnTo>
                    <a:pt x="47869" y="29405"/>
                  </a:lnTo>
                  <a:lnTo>
                    <a:pt x="47857" y="29371"/>
                  </a:lnTo>
                  <a:lnTo>
                    <a:pt x="47823" y="29303"/>
                  </a:lnTo>
                  <a:lnTo>
                    <a:pt x="47766" y="29257"/>
                  </a:lnTo>
                  <a:lnTo>
                    <a:pt x="47732" y="29246"/>
                  </a:lnTo>
                  <a:lnTo>
                    <a:pt x="47687" y="29246"/>
                  </a:lnTo>
                  <a:lnTo>
                    <a:pt x="47687" y="26857"/>
                  </a:lnTo>
                  <a:lnTo>
                    <a:pt x="47755" y="26846"/>
                  </a:lnTo>
                  <a:lnTo>
                    <a:pt x="47800" y="26800"/>
                  </a:lnTo>
                  <a:lnTo>
                    <a:pt x="47835" y="26755"/>
                  </a:lnTo>
                  <a:lnTo>
                    <a:pt x="47846" y="26687"/>
                  </a:lnTo>
                  <a:lnTo>
                    <a:pt x="47835" y="26618"/>
                  </a:lnTo>
                  <a:lnTo>
                    <a:pt x="49837" y="25458"/>
                  </a:lnTo>
                  <a:lnTo>
                    <a:pt x="49882" y="25504"/>
                  </a:lnTo>
                  <a:lnTo>
                    <a:pt x="49928" y="25538"/>
                  </a:lnTo>
                  <a:lnTo>
                    <a:pt x="49984" y="25560"/>
                  </a:lnTo>
                  <a:lnTo>
                    <a:pt x="50041" y="25572"/>
                  </a:lnTo>
                  <a:lnTo>
                    <a:pt x="50098" y="25560"/>
                  </a:lnTo>
                  <a:lnTo>
                    <a:pt x="50155" y="25538"/>
                  </a:lnTo>
                  <a:lnTo>
                    <a:pt x="50201" y="25504"/>
                  </a:lnTo>
                  <a:lnTo>
                    <a:pt x="50246" y="25469"/>
                  </a:lnTo>
                  <a:lnTo>
                    <a:pt x="52180" y="26584"/>
                  </a:lnTo>
                  <a:lnTo>
                    <a:pt x="52169" y="26630"/>
                  </a:lnTo>
                  <a:lnTo>
                    <a:pt x="52169" y="26687"/>
                  </a:lnTo>
                  <a:lnTo>
                    <a:pt x="52169" y="26732"/>
                  </a:lnTo>
                  <a:lnTo>
                    <a:pt x="52180" y="26778"/>
                  </a:lnTo>
                  <a:lnTo>
                    <a:pt x="52203" y="26812"/>
                  </a:lnTo>
                  <a:lnTo>
                    <a:pt x="52225" y="26846"/>
                  </a:lnTo>
                  <a:lnTo>
                    <a:pt x="52260" y="26880"/>
                  </a:lnTo>
                  <a:lnTo>
                    <a:pt x="52294" y="26903"/>
                  </a:lnTo>
                  <a:lnTo>
                    <a:pt x="52339" y="26926"/>
                  </a:lnTo>
                  <a:lnTo>
                    <a:pt x="52385" y="26926"/>
                  </a:lnTo>
                  <a:lnTo>
                    <a:pt x="52385" y="29235"/>
                  </a:lnTo>
                  <a:lnTo>
                    <a:pt x="52351" y="29235"/>
                  </a:lnTo>
                  <a:lnTo>
                    <a:pt x="52316" y="29257"/>
                  </a:lnTo>
                  <a:lnTo>
                    <a:pt x="52248" y="29303"/>
                  </a:lnTo>
                  <a:lnTo>
                    <a:pt x="52225" y="29326"/>
                  </a:lnTo>
                  <a:lnTo>
                    <a:pt x="52214" y="29360"/>
                  </a:lnTo>
                  <a:lnTo>
                    <a:pt x="52203" y="29405"/>
                  </a:lnTo>
                  <a:lnTo>
                    <a:pt x="52203" y="29439"/>
                  </a:lnTo>
                  <a:lnTo>
                    <a:pt x="52203" y="29485"/>
                  </a:lnTo>
                  <a:lnTo>
                    <a:pt x="52214" y="29519"/>
                  </a:lnTo>
                  <a:lnTo>
                    <a:pt x="52237" y="29565"/>
                  </a:lnTo>
                  <a:lnTo>
                    <a:pt x="52260" y="29587"/>
                  </a:lnTo>
                  <a:lnTo>
                    <a:pt x="52294" y="29621"/>
                  </a:lnTo>
                  <a:lnTo>
                    <a:pt x="52328" y="29644"/>
                  </a:lnTo>
                  <a:lnTo>
                    <a:pt x="52373" y="29656"/>
                  </a:lnTo>
                  <a:lnTo>
                    <a:pt x="52407" y="29656"/>
                  </a:lnTo>
                  <a:lnTo>
                    <a:pt x="52464" y="29644"/>
                  </a:lnTo>
                  <a:lnTo>
                    <a:pt x="52510" y="29633"/>
                  </a:lnTo>
                  <a:lnTo>
                    <a:pt x="52555" y="29599"/>
                  </a:lnTo>
                  <a:lnTo>
                    <a:pt x="52589" y="29553"/>
                  </a:lnTo>
                  <a:lnTo>
                    <a:pt x="54591" y="30714"/>
                  </a:lnTo>
                  <a:lnTo>
                    <a:pt x="54580" y="30748"/>
                  </a:lnTo>
                  <a:lnTo>
                    <a:pt x="54569" y="30793"/>
                  </a:lnTo>
                  <a:lnTo>
                    <a:pt x="54580" y="30827"/>
                  </a:lnTo>
                  <a:lnTo>
                    <a:pt x="54591" y="30873"/>
                  </a:lnTo>
                  <a:lnTo>
                    <a:pt x="54603" y="30907"/>
                  </a:lnTo>
                  <a:lnTo>
                    <a:pt x="54637" y="30941"/>
                  </a:lnTo>
                  <a:lnTo>
                    <a:pt x="54660" y="30964"/>
                  </a:lnTo>
                  <a:lnTo>
                    <a:pt x="54705" y="30987"/>
                  </a:lnTo>
                  <a:lnTo>
                    <a:pt x="54739" y="30998"/>
                  </a:lnTo>
                  <a:lnTo>
                    <a:pt x="54819" y="30998"/>
                  </a:lnTo>
                  <a:lnTo>
                    <a:pt x="54865" y="30987"/>
                  </a:lnTo>
                  <a:lnTo>
                    <a:pt x="54899" y="30964"/>
                  </a:lnTo>
                  <a:lnTo>
                    <a:pt x="54933" y="30941"/>
                  </a:lnTo>
                  <a:lnTo>
                    <a:pt x="54956" y="30907"/>
                  </a:lnTo>
                  <a:lnTo>
                    <a:pt x="54978" y="30873"/>
                  </a:lnTo>
                  <a:lnTo>
                    <a:pt x="54990" y="30827"/>
                  </a:lnTo>
                  <a:lnTo>
                    <a:pt x="54990" y="30793"/>
                  </a:lnTo>
                  <a:lnTo>
                    <a:pt x="54990" y="30748"/>
                  </a:lnTo>
                  <a:lnTo>
                    <a:pt x="54978" y="30714"/>
                  </a:lnTo>
                  <a:lnTo>
                    <a:pt x="56935" y="29576"/>
                  </a:lnTo>
                  <a:lnTo>
                    <a:pt x="56969" y="29633"/>
                  </a:lnTo>
                  <a:lnTo>
                    <a:pt x="57026" y="29667"/>
                  </a:lnTo>
                  <a:lnTo>
                    <a:pt x="57083" y="29690"/>
                  </a:lnTo>
                  <a:lnTo>
                    <a:pt x="57151" y="29701"/>
                  </a:lnTo>
                  <a:lnTo>
                    <a:pt x="57208" y="29690"/>
                  </a:lnTo>
                  <a:lnTo>
                    <a:pt x="57253" y="29678"/>
                  </a:lnTo>
                  <a:lnTo>
                    <a:pt x="57299" y="29656"/>
                  </a:lnTo>
                  <a:lnTo>
                    <a:pt x="57333" y="29621"/>
                  </a:lnTo>
                  <a:lnTo>
                    <a:pt x="57367" y="29587"/>
                  </a:lnTo>
                  <a:lnTo>
                    <a:pt x="57390" y="29542"/>
                  </a:lnTo>
                  <a:lnTo>
                    <a:pt x="57401" y="29496"/>
                  </a:lnTo>
                  <a:lnTo>
                    <a:pt x="57413" y="29439"/>
                  </a:lnTo>
                  <a:lnTo>
                    <a:pt x="57401" y="29394"/>
                  </a:lnTo>
                  <a:lnTo>
                    <a:pt x="57390" y="29348"/>
                  </a:lnTo>
                  <a:lnTo>
                    <a:pt x="57367" y="29303"/>
                  </a:lnTo>
                  <a:lnTo>
                    <a:pt x="57344" y="29269"/>
                  </a:lnTo>
                  <a:lnTo>
                    <a:pt x="57310" y="29235"/>
                  </a:lnTo>
                  <a:lnTo>
                    <a:pt x="57265" y="29212"/>
                  </a:lnTo>
                  <a:lnTo>
                    <a:pt x="57219" y="29189"/>
                  </a:lnTo>
                  <a:lnTo>
                    <a:pt x="57174" y="29189"/>
                  </a:lnTo>
                  <a:lnTo>
                    <a:pt x="57174" y="26869"/>
                  </a:lnTo>
                  <a:lnTo>
                    <a:pt x="57242" y="26846"/>
                  </a:lnTo>
                  <a:lnTo>
                    <a:pt x="57287" y="26812"/>
                  </a:lnTo>
                  <a:lnTo>
                    <a:pt x="57333" y="26755"/>
                  </a:lnTo>
                  <a:lnTo>
                    <a:pt x="57344" y="26687"/>
                  </a:lnTo>
                  <a:lnTo>
                    <a:pt x="57333" y="26641"/>
                  </a:lnTo>
                  <a:lnTo>
                    <a:pt x="57322" y="26607"/>
                  </a:lnTo>
                  <a:lnTo>
                    <a:pt x="57310" y="26573"/>
                  </a:lnTo>
                  <a:lnTo>
                    <a:pt x="57287" y="26550"/>
                  </a:lnTo>
                  <a:lnTo>
                    <a:pt x="57253" y="26527"/>
                  </a:lnTo>
                  <a:lnTo>
                    <a:pt x="57231" y="26505"/>
                  </a:lnTo>
                  <a:lnTo>
                    <a:pt x="57185" y="26493"/>
                  </a:lnTo>
                  <a:lnTo>
                    <a:pt x="57151" y="26493"/>
                  </a:lnTo>
                  <a:lnTo>
                    <a:pt x="57105" y="26505"/>
                  </a:lnTo>
                  <a:lnTo>
                    <a:pt x="57060" y="26516"/>
                  </a:lnTo>
                  <a:lnTo>
                    <a:pt x="57026" y="26539"/>
                  </a:lnTo>
                  <a:lnTo>
                    <a:pt x="57003" y="26573"/>
                  </a:lnTo>
                  <a:lnTo>
                    <a:pt x="54990" y="25413"/>
                  </a:lnTo>
                  <a:lnTo>
                    <a:pt x="55001" y="25378"/>
                  </a:lnTo>
                  <a:lnTo>
                    <a:pt x="55012" y="25333"/>
                  </a:lnTo>
                  <a:lnTo>
                    <a:pt x="55001" y="25287"/>
                  </a:lnTo>
                  <a:lnTo>
                    <a:pt x="54990" y="25253"/>
                  </a:lnTo>
                  <a:lnTo>
                    <a:pt x="54978" y="25219"/>
                  </a:lnTo>
                  <a:lnTo>
                    <a:pt x="54944" y="25185"/>
                  </a:lnTo>
                  <a:lnTo>
                    <a:pt x="54921" y="25151"/>
                  </a:lnTo>
                  <a:lnTo>
                    <a:pt x="54887" y="25128"/>
                  </a:lnTo>
                  <a:lnTo>
                    <a:pt x="54842" y="25117"/>
                  </a:lnTo>
                  <a:lnTo>
                    <a:pt x="54808" y="25105"/>
                  </a:lnTo>
                  <a:lnTo>
                    <a:pt x="54808" y="22796"/>
                  </a:lnTo>
                  <a:lnTo>
                    <a:pt x="54842" y="22785"/>
                  </a:lnTo>
                  <a:lnTo>
                    <a:pt x="54876" y="22774"/>
                  </a:lnTo>
                  <a:lnTo>
                    <a:pt x="54910" y="22751"/>
                  </a:lnTo>
                  <a:lnTo>
                    <a:pt x="54944" y="22728"/>
                  </a:lnTo>
                  <a:lnTo>
                    <a:pt x="54967" y="22694"/>
                  </a:lnTo>
                  <a:lnTo>
                    <a:pt x="54978" y="22660"/>
                  </a:lnTo>
                  <a:lnTo>
                    <a:pt x="54990" y="22614"/>
                  </a:lnTo>
                  <a:lnTo>
                    <a:pt x="55001" y="22580"/>
                  </a:lnTo>
                  <a:lnTo>
                    <a:pt x="54990" y="22535"/>
                  </a:lnTo>
                  <a:lnTo>
                    <a:pt x="54978" y="22489"/>
                  </a:lnTo>
                  <a:lnTo>
                    <a:pt x="56935" y="21363"/>
                  </a:lnTo>
                  <a:lnTo>
                    <a:pt x="56980" y="21408"/>
                  </a:lnTo>
                  <a:lnTo>
                    <a:pt x="57026" y="21454"/>
                  </a:lnTo>
                  <a:lnTo>
                    <a:pt x="57083" y="21477"/>
                  </a:lnTo>
                  <a:lnTo>
                    <a:pt x="57151" y="21488"/>
                  </a:lnTo>
                  <a:lnTo>
                    <a:pt x="57219" y="21477"/>
                  </a:lnTo>
                  <a:lnTo>
                    <a:pt x="57276" y="21454"/>
                  </a:lnTo>
                  <a:lnTo>
                    <a:pt x="57322" y="21408"/>
                  </a:lnTo>
                  <a:lnTo>
                    <a:pt x="57367" y="21363"/>
                  </a:lnTo>
                  <a:lnTo>
                    <a:pt x="59346" y="22512"/>
                  </a:lnTo>
                  <a:lnTo>
                    <a:pt x="59335" y="22546"/>
                  </a:lnTo>
                  <a:lnTo>
                    <a:pt x="59335" y="22580"/>
                  </a:lnTo>
                  <a:lnTo>
                    <a:pt x="59335" y="22614"/>
                  </a:lnTo>
                  <a:lnTo>
                    <a:pt x="59346" y="22648"/>
                  </a:lnTo>
                  <a:lnTo>
                    <a:pt x="59369" y="22683"/>
                  </a:lnTo>
                  <a:lnTo>
                    <a:pt x="59392" y="22717"/>
                  </a:lnTo>
                  <a:lnTo>
                    <a:pt x="59415" y="22739"/>
                  </a:lnTo>
                  <a:lnTo>
                    <a:pt x="59449" y="22751"/>
                  </a:lnTo>
                  <a:lnTo>
                    <a:pt x="59483" y="22762"/>
                  </a:lnTo>
                  <a:lnTo>
                    <a:pt x="59517" y="22774"/>
                  </a:lnTo>
                  <a:lnTo>
                    <a:pt x="59563" y="22762"/>
                  </a:lnTo>
                  <a:lnTo>
                    <a:pt x="59597" y="22751"/>
                  </a:lnTo>
                  <a:lnTo>
                    <a:pt x="59631" y="22739"/>
                  </a:lnTo>
                  <a:lnTo>
                    <a:pt x="59654" y="22717"/>
                  </a:lnTo>
                  <a:lnTo>
                    <a:pt x="59676" y="22683"/>
                  </a:lnTo>
                  <a:lnTo>
                    <a:pt x="59699" y="22648"/>
                  </a:lnTo>
                  <a:lnTo>
                    <a:pt x="59710" y="22614"/>
                  </a:lnTo>
                  <a:lnTo>
                    <a:pt x="59710" y="22580"/>
                  </a:lnTo>
                  <a:lnTo>
                    <a:pt x="59710" y="22546"/>
                  </a:lnTo>
                  <a:lnTo>
                    <a:pt x="59699" y="22512"/>
                  </a:lnTo>
                  <a:lnTo>
                    <a:pt x="61690" y="21352"/>
                  </a:lnTo>
                  <a:lnTo>
                    <a:pt x="61724" y="21397"/>
                  </a:lnTo>
                  <a:lnTo>
                    <a:pt x="61781" y="21443"/>
                  </a:lnTo>
                  <a:lnTo>
                    <a:pt x="61826" y="21454"/>
                  </a:lnTo>
                  <a:lnTo>
                    <a:pt x="61895" y="21465"/>
                  </a:lnTo>
                  <a:lnTo>
                    <a:pt x="61940" y="21465"/>
                  </a:lnTo>
                  <a:lnTo>
                    <a:pt x="61986" y="21454"/>
                  </a:lnTo>
                  <a:lnTo>
                    <a:pt x="62020" y="21431"/>
                  </a:lnTo>
                  <a:lnTo>
                    <a:pt x="62054" y="21397"/>
                  </a:lnTo>
                  <a:lnTo>
                    <a:pt x="62088" y="21363"/>
                  </a:lnTo>
                  <a:lnTo>
                    <a:pt x="62111" y="21329"/>
                  </a:lnTo>
                  <a:lnTo>
                    <a:pt x="62122" y="21283"/>
                  </a:lnTo>
                  <a:lnTo>
                    <a:pt x="62133" y="21226"/>
                  </a:lnTo>
                  <a:lnTo>
                    <a:pt x="62122" y="21181"/>
                  </a:lnTo>
                  <a:lnTo>
                    <a:pt x="62111" y="21147"/>
                  </a:lnTo>
                  <a:lnTo>
                    <a:pt x="62088" y="21101"/>
                  </a:lnTo>
                  <a:lnTo>
                    <a:pt x="62065" y="21067"/>
                  </a:lnTo>
                  <a:lnTo>
                    <a:pt x="62031" y="21044"/>
                  </a:lnTo>
                  <a:lnTo>
                    <a:pt x="61997" y="21022"/>
                  </a:lnTo>
                  <a:lnTo>
                    <a:pt x="61963" y="21010"/>
                  </a:lnTo>
                  <a:lnTo>
                    <a:pt x="61917" y="20999"/>
                  </a:lnTo>
                  <a:lnTo>
                    <a:pt x="61917" y="18724"/>
                  </a:lnTo>
                  <a:lnTo>
                    <a:pt x="61963" y="18712"/>
                  </a:lnTo>
                  <a:lnTo>
                    <a:pt x="62008" y="18701"/>
                  </a:lnTo>
                  <a:lnTo>
                    <a:pt x="62042" y="18678"/>
                  </a:lnTo>
                  <a:lnTo>
                    <a:pt x="62077" y="18644"/>
                  </a:lnTo>
                  <a:lnTo>
                    <a:pt x="62111" y="18610"/>
                  </a:lnTo>
                  <a:lnTo>
                    <a:pt x="62122" y="18565"/>
                  </a:lnTo>
                  <a:lnTo>
                    <a:pt x="62145" y="18519"/>
                  </a:lnTo>
                  <a:lnTo>
                    <a:pt x="62145" y="18474"/>
                  </a:lnTo>
                  <a:lnTo>
                    <a:pt x="62145" y="18428"/>
                  </a:lnTo>
                  <a:lnTo>
                    <a:pt x="62122" y="18371"/>
                  </a:lnTo>
                  <a:lnTo>
                    <a:pt x="62099" y="18337"/>
                  </a:lnTo>
                  <a:lnTo>
                    <a:pt x="62077" y="18292"/>
                  </a:lnTo>
                  <a:lnTo>
                    <a:pt x="62031" y="18269"/>
                  </a:lnTo>
                  <a:lnTo>
                    <a:pt x="61986" y="18235"/>
                  </a:lnTo>
                  <a:lnTo>
                    <a:pt x="61940" y="18223"/>
                  </a:lnTo>
                  <a:lnTo>
                    <a:pt x="61826" y="18223"/>
                  </a:lnTo>
                  <a:lnTo>
                    <a:pt x="61769" y="18246"/>
                  </a:lnTo>
                  <a:lnTo>
                    <a:pt x="61724" y="18280"/>
                  </a:lnTo>
                  <a:lnTo>
                    <a:pt x="61678" y="18326"/>
                  </a:lnTo>
                  <a:lnTo>
                    <a:pt x="59767" y="17222"/>
                  </a:lnTo>
                  <a:lnTo>
                    <a:pt x="59779" y="17177"/>
                  </a:lnTo>
                  <a:lnTo>
                    <a:pt x="59779" y="17120"/>
                  </a:lnTo>
                  <a:lnTo>
                    <a:pt x="59779" y="17074"/>
                  </a:lnTo>
                  <a:lnTo>
                    <a:pt x="59756" y="17029"/>
                  </a:lnTo>
                  <a:lnTo>
                    <a:pt x="59733" y="16983"/>
                  </a:lnTo>
                  <a:lnTo>
                    <a:pt x="59710" y="16938"/>
                  </a:lnTo>
                  <a:lnTo>
                    <a:pt x="59665" y="16915"/>
                  </a:lnTo>
                  <a:lnTo>
                    <a:pt x="59619" y="16881"/>
                  </a:lnTo>
                  <a:lnTo>
                    <a:pt x="59574" y="16870"/>
                  </a:lnTo>
                  <a:lnTo>
                    <a:pt x="59472" y="16870"/>
                  </a:lnTo>
                  <a:lnTo>
                    <a:pt x="59426" y="16881"/>
                  </a:lnTo>
                  <a:lnTo>
                    <a:pt x="59381" y="16915"/>
                  </a:lnTo>
                  <a:lnTo>
                    <a:pt x="59335" y="16938"/>
                  </a:lnTo>
                  <a:lnTo>
                    <a:pt x="59312" y="16983"/>
                  </a:lnTo>
                  <a:lnTo>
                    <a:pt x="59278" y="17029"/>
                  </a:lnTo>
                  <a:lnTo>
                    <a:pt x="59267" y="17074"/>
                  </a:lnTo>
                  <a:lnTo>
                    <a:pt x="59267" y="17120"/>
                  </a:lnTo>
                  <a:lnTo>
                    <a:pt x="59267" y="17177"/>
                  </a:lnTo>
                  <a:lnTo>
                    <a:pt x="59278" y="17222"/>
                  </a:lnTo>
                  <a:lnTo>
                    <a:pt x="57367" y="18326"/>
                  </a:lnTo>
                  <a:lnTo>
                    <a:pt x="57322" y="18280"/>
                  </a:lnTo>
                  <a:lnTo>
                    <a:pt x="57276" y="18246"/>
                  </a:lnTo>
                  <a:lnTo>
                    <a:pt x="57219" y="18223"/>
                  </a:lnTo>
                  <a:lnTo>
                    <a:pt x="57151" y="18212"/>
                  </a:lnTo>
                  <a:lnTo>
                    <a:pt x="57083" y="18223"/>
                  </a:lnTo>
                  <a:lnTo>
                    <a:pt x="57026" y="18246"/>
                  </a:lnTo>
                  <a:lnTo>
                    <a:pt x="56980" y="18280"/>
                  </a:lnTo>
                  <a:lnTo>
                    <a:pt x="56935" y="18326"/>
                  </a:lnTo>
                  <a:lnTo>
                    <a:pt x="55012" y="17211"/>
                  </a:lnTo>
                  <a:lnTo>
                    <a:pt x="55024" y="17177"/>
                  </a:lnTo>
                  <a:lnTo>
                    <a:pt x="55024" y="17120"/>
                  </a:lnTo>
                  <a:lnTo>
                    <a:pt x="55024" y="17074"/>
                  </a:lnTo>
                  <a:lnTo>
                    <a:pt x="55012" y="17029"/>
                  </a:lnTo>
                  <a:lnTo>
                    <a:pt x="54990" y="16983"/>
                  </a:lnTo>
                  <a:lnTo>
                    <a:pt x="54956" y="16949"/>
                  </a:lnTo>
                  <a:lnTo>
                    <a:pt x="54921" y="16915"/>
                  </a:lnTo>
                  <a:lnTo>
                    <a:pt x="54876" y="16892"/>
                  </a:lnTo>
                  <a:lnTo>
                    <a:pt x="54830" y="16881"/>
                  </a:lnTo>
                  <a:lnTo>
                    <a:pt x="54728" y="16881"/>
                  </a:lnTo>
                  <a:lnTo>
                    <a:pt x="54682" y="16892"/>
                  </a:lnTo>
                  <a:lnTo>
                    <a:pt x="54648" y="16915"/>
                  </a:lnTo>
                  <a:lnTo>
                    <a:pt x="54603" y="16949"/>
                  </a:lnTo>
                  <a:lnTo>
                    <a:pt x="54580" y="16983"/>
                  </a:lnTo>
                  <a:lnTo>
                    <a:pt x="54557" y="17029"/>
                  </a:lnTo>
                  <a:lnTo>
                    <a:pt x="54535" y="17074"/>
                  </a:lnTo>
                  <a:lnTo>
                    <a:pt x="54535" y="17120"/>
                  </a:lnTo>
                  <a:lnTo>
                    <a:pt x="54535" y="17165"/>
                  </a:lnTo>
                  <a:lnTo>
                    <a:pt x="54546" y="17211"/>
                  </a:lnTo>
                  <a:lnTo>
                    <a:pt x="52589" y="18348"/>
                  </a:lnTo>
                  <a:lnTo>
                    <a:pt x="52555" y="18314"/>
                  </a:lnTo>
                  <a:lnTo>
                    <a:pt x="52510" y="18280"/>
                  </a:lnTo>
                  <a:lnTo>
                    <a:pt x="52464" y="18257"/>
                  </a:lnTo>
                  <a:lnTo>
                    <a:pt x="52362" y="18257"/>
                  </a:lnTo>
                  <a:lnTo>
                    <a:pt x="52305" y="18280"/>
                  </a:lnTo>
                  <a:lnTo>
                    <a:pt x="52271" y="18314"/>
                  </a:lnTo>
                  <a:lnTo>
                    <a:pt x="52237" y="18348"/>
                  </a:lnTo>
                  <a:lnTo>
                    <a:pt x="50280" y="17222"/>
                  </a:lnTo>
                  <a:lnTo>
                    <a:pt x="50292" y="17177"/>
                  </a:lnTo>
                  <a:lnTo>
                    <a:pt x="50303" y="17120"/>
                  </a:lnTo>
                  <a:lnTo>
                    <a:pt x="50292" y="17074"/>
                  </a:lnTo>
                  <a:lnTo>
                    <a:pt x="50280" y="17029"/>
                  </a:lnTo>
                  <a:lnTo>
                    <a:pt x="50257" y="16983"/>
                  </a:lnTo>
                  <a:lnTo>
                    <a:pt x="50235" y="16949"/>
                  </a:lnTo>
                  <a:lnTo>
                    <a:pt x="50201" y="16915"/>
                  </a:lnTo>
                  <a:lnTo>
                    <a:pt x="50155" y="16892"/>
                  </a:lnTo>
                  <a:lnTo>
                    <a:pt x="50110" y="16881"/>
                  </a:lnTo>
                  <a:lnTo>
                    <a:pt x="50064" y="16870"/>
                  </a:lnTo>
                  <a:lnTo>
                    <a:pt x="50064" y="14538"/>
                  </a:lnTo>
                  <a:lnTo>
                    <a:pt x="50121" y="14515"/>
                  </a:lnTo>
                  <a:lnTo>
                    <a:pt x="50166" y="14481"/>
                  </a:lnTo>
                  <a:lnTo>
                    <a:pt x="50201" y="14424"/>
                  </a:lnTo>
                  <a:lnTo>
                    <a:pt x="50212" y="14367"/>
                  </a:lnTo>
                  <a:lnTo>
                    <a:pt x="50201" y="14299"/>
                  </a:lnTo>
                  <a:lnTo>
                    <a:pt x="52203" y="13150"/>
                  </a:lnTo>
                  <a:lnTo>
                    <a:pt x="52248" y="13195"/>
                  </a:lnTo>
                  <a:lnTo>
                    <a:pt x="52294" y="13230"/>
                  </a:lnTo>
                  <a:lnTo>
                    <a:pt x="52351" y="13252"/>
                  </a:lnTo>
                  <a:lnTo>
                    <a:pt x="52407" y="13264"/>
                  </a:lnTo>
                  <a:lnTo>
                    <a:pt x="52476" y="13252"/>
                  </a:lnTo>
                  <a:lnTo>
                    <a:pt x="52533" y="13230"/>
                  </a:lnTo>
                  <a:lnTo>
                    <a:pt x="52578" y="13195"/>
                  </a:lnTo>
                  <a:lnTo>
                    <a:pt x="52612" y="13150"/>
                  </a:lnTo>
                  <a:lnTo>
                    <a:pt x="54535" y="14253"/>
                  </a:lnTo>
                  <a:lnTo>
                    <a:pt x="54523" y="14310"/>
                  </a:lnTo>
                  <a:lnTo>
                    <a:pt x="54512" y="14367"/>
                  </a:lnTo>
                  <a:lnTo>
                    <a:pt x="54523" y="14424"/>
                  </a:lnTo>
                  <a:lnTo>
                    <a:pt x="54535" y="14469"/>
                  </a:lnTo>
                  <a:lnTo>
                    <a:pt x="54557" y="14515"/>
                  </a:lnTo>
                  <a:lnTo>
                    <a:pt x="54591" y="14560"/>
                  </a:lnTo>
                  <a:lnTo>
                    <a:pt x="54637" y="14583"/>
                  </a:lnTo>
                  <a:lnTo>
                    <a:pt x="54682" y="14617"/>
                  </a:lnTo>
                  <a:lnTo>
                    <a:pt x="54728" y="14629"/>
                  </a:lnTo>
                  <a:lnTo>
                    <a:pt x="54830" y="14629"/>
                  </a:lnTo>
                  <a:lnTo>
                    <a:pt x="54887" y="14617"/>
                  </a:lnTo>
                  <a:lnTo>
                    <a:pt x="54933" y="14583"/>
                  </a:lnTo>
                  <a:lnTo>
                    <a:pt x="54967" y="14560"/>
                  </a:lnTo>
                  <a:lnTo>
                    <a:pt x="55001" y="14515"/>
                  </a:lnTo>
                  <a:lnTo>
                    <a:pt x="55024" y="14469"/>
                  </a:lnTo>
                  <a:lnTo>
                    <a:pt x="55047" y="14424"/>
                  </a:lnTo>
                  <a:lnTo>
                    <a:pt x="55047" y="14367"/>
                  </a:lnTo>
                  <a:lnTo>
                    <a:pt x="55047" y="14310"/>
                  </a:lnTo>
                  <a:lnTo>
                    <a:pt x="55024" y="14253"/>
                  </a:lnTo>
                  <a:lnTo>
                    <a:pt x="56923" y="13161"/>
                  </a:lnTo>
                  <a:lnTo>
                    <a:pt x="56969" y="13207"/>
                  </a:lnTo>
                  <a:lnTo>
                    <a:pt x="57014" y="13252"/>
                  </a:lnTo>
                  <a:lnTo>
                    <a:pt x="57083" y="13275"/>
                  </a:lnTo>
                  <a:lnTo>
                    <a:pt x="57151" y="13286"/>
                  </a:lnTo>
                  <a:lnTo>
                    <a:pt x="57219" y="13275"/>
                  </a:lnTo>
                  <a:lnTo>
                    <a:pt x="57287" y="13252"/>
                  </a:lnTo>
                  <a:lnTo>
                    <a:pt x="57333" y="13207"/>
                  </a:lnTo>
                  <a:lnTo>
                    <a:pt x="57378" y="13161"/>
                  </a:lnTo>
                  <a:lnTo>
                    <a:pt x="59278" y="14265"/>
                  </a:lnTo>
                  <a:lnTo>
                    <a:pt x="59267" y="14310"/>
                  </a:lnTo>
                  <a:lnTo>
                    <a:pt x="59255" y="14367"/>
                  </a:lnTo>
                  <a:lnTo>
                    <a:pt x="59267" y="14424"/>
                  </a:lnTo>
                  <a:lnTo>
                    <a:pt x="59278" y="14469"/>
                  </a:lnTo>
                  <a:lnTo>
                    <a:pt x="59301" y="14515"/>
                  </a:lnTo>
                  <a:lnTo>
                    <a:pt x="59335" y="14549"/>
                  </a:lnTo>
                  <a:lnTo>
                    <a:pt x="59369" y="14583"/>
                  </a:lnTo>
                  <a:lnTo>
                    <a:pt x="59415" y="14606"/>
                  </a:lnTo>
                  <a:lnTo>
                    <a:pt x="59472" y="14629"/>
                  </a:lnTo>
                  <a:lnTo>
                    <a:pt x="59574" y="14629"/>
                  </a:lnTo>
                  <a:lnTo>
                    <a:pt x="59619" y="14606"/>
                  </a:lnTo>
                  <a:lnTo>
                    <a:pt x="59665" y="14583"/>
                  </a:lnTo>
                  <a:lnTo>
                    <a:pt x="59710" y="14549"/>
                  </a:lnTo>
                  <a:lnTo>
                    <a:pt x="59745" y="14515"/>
                  </a:lnTo>
                  <a:lnTo>
                    <a:pt x="59767" y="14469"/>
                  </a:lnTo>
                  <a:lnTo>
                    <a:pt x="59779" y="14424"/>
                  </a:lnTo>
                  <a:lnTo>
                    <a:pt x="59790" y="14367"/>
                  </a:lnTo>
                  <a:lnTo>
                    <a:pt x="59779" y="14310"/>
                  </a:lnTo>
                  <a:lnTo>
                    <a:pt x="59756" y="14253"/>
                  </a:lnTo>
                  <a:lnTo>
                    <a:pt x="61747" y="13116"/>
                  </a:lnTo>
                  <a:lnTo>
                    <a:pt x="61769" y="13150"/>
                  </a:lnTo>
                  <a:lnTo>
                    <a:pt x="61803" y="13173"/>
                  </a:lnTo>
                  <a:lnTo>
                    <a:pt x="61849" y="13184"/>
                  </a:lnTo>
                  <a:lnTo>
                    <a:pt x="61895" y="13195"/>
                  </a:lnTo>
                  <a:lnTo>
                    <a:pt x="61940" y="13184"/>
                  </a:lnTo>
                  <a:lnTo>
                    <a:pt x="61974" y="13173"/>
                  </a:lnTo>
                  <a:lnTo>
                    <a:pt x="62008" y="13150"/>
                  </a:lnTo>
                  <a:lnTo>
                    <a:pt x="62031" y="13116"/>
                  </a:lnTo>
                  <a:lnTo>
                    <a:pt x="63578" y="14003"/>
                  </a:lnTo>
                  <a:lnTo>
                    <a:pt x="63578" y="13946"/>
                  </a:lnTo>
                  <a:lnTo>
                    <a:pt x="62054" y="13070"/>
                  </a:lnTo>
                  <a:lnTo>
                    <a:pt x="62065" y="13025"/>
                  </a:lnTo>
                  <a:lnTo>
                    <a:pt x="62054" y="12957"/>
                  </a:lnTo>
                  <a:lnTo>
                    <a:pt x="62020" y="12911"/>
                  </a:lnTo>
                  <a:lnTo>
                    <a:pt x="61974" y="12866"/>
                  </a:lnTo>
                  <a:lnTo>
                    <a:pt x="61917" y="12854"/>
                  </a:lnTo>
                  <a:lnTo>
                    <a:pt x="61917" y="10534"/>
                  </a:lnTo>
                  <a:lnTo>
                    <a:pt x="61963" y="10522"/>
                  </a:lnTo>
                  <a:lnTo>
                    <a:pt x="62008" y="10499"/>
                  </a:lnTo>
                  <a:lnTo>
                    <a:pt x="62054" y="10477"/>
                  </a:lnTo>
                  <a:lnTo>
                    <a:pt x="62088" y="10443"/>
                  </a:lnTo>
                  <a:lnTo>
                    <a:pt x="62122" y="10408"/>
                  </a:lnTo>
                  <a:lnTo>
                    <a:pt x="62145" y="10363"/>
                  </a:lnTo>
                  <a:lnTo>
                    <a:pt x="62156" y="10317"/>
                  </a:lnTo>
                  <a:lnTo>
                    <a:pt x="62156" y="10261"/>
                  </a:lnTo>
                  <a:lnTo>
                    <a:pt x="62156" y="10204"/>
                  </a:lnTo>
                  <a:lnTo>
                    <a:pt x="62133" y="10147"/>
                  </a:lnTo>
                  <a:lnTo>
                    <a:pt x="63578" y="9316"/>
                  </a:lnTo>
                  <a:lnTo>
                    <a:pt x="63578" y="9260"/>
                  </a:lnTo>
                  <a:lnTo>
                    <a:pt x="62111" y="10113"/>
                  </a:lnTo>
                  <a:lnTo>
                    <a:pt x="62065" y="10067"/>
                  </a:lnTo>
                  <a:lnTo>
                    <a:pt x="62020" y="10022"/>
                  </a:lnTo>
                  <a:lnTo>
                    <a:pt x="61963" y="9999"/>
                  </a:lnTo>
                  <a:lnTo>
                    <a:pt x="61826" y="9999"/>
                  </a:lnTo>
                  <a:lnTo>
                    <a:pt x="61769" y="10022"/>
                  </a:lnTo>
                  <a:lnTo>
                    <a:pt x="61712" y="10067"/>
                  </a:lnTo>
                  <a:lnTo>
                    <a:pt x="61667" y="10113"/>
                  </a:lnTo>
                  <a:lnTo>
                    <a:pt x="59710" y="8987"/>
                  </a:lnTo>
                  <a:lnTo>
                    <a:pt x="59733" y="8918"/>
                  </a:lnTo>
                  <a:lnTo>
                    <a:pt x="59722" y="8873"/>
                  </a:lnTo>
                  <a:lnTo>
                    <a:pt x="59710" y="8839"/>
                  </a:lnTo>
                  <a:lnTo>
                    <a:pt x="59676" y="8782"/>
                  </a:lnTo>
                  <a:lnTo>
                    <a:pt x="59619" y="8736"/>
                  </a:lnTo>
                  <a:lnTo>
                    <a:pt x="59585" y="8714"/>
                  </a:lnTo>
                  <a:lnTo>
                    <a:pt x="59540" y="8714"/>
                  </a:lnTo>
                  <a:lnTo>
                    <a:pt x="59540" y="6359"/>
                  </a:lnTo>
                  <a:lnTo>
                    <a:pt x="59585" y="6347"/>
                  </a:lnTo>
                  <a:lnTo>
                    <a:pt x="59619" y="6336"/>
                  </a:lnTo>
                  <a:lnTo>
                    <a:pt x="59676" y="6291"/>
                  </a:lnTo>
                  <a:lnTo>
                    <a:pt x="59710" y="6234"/>
                  </a:lnTo>
                  <a:lnTo>
                    <a:pt x="59722" y="6200"/>
                  </a:lnTo>
                  <a:lnTo>
                    <a:pt x="59722" y="6154"/>
                  </a:lnTo>
                  <a:lnTo>
                    <a:pt x="59722" y="6120"/>
                  </a:lnTo>
                  <a:lnTo>
                    <a:pt x="59710" y="6074"/>
                  </a:lnTo>
                  <a:lnTo>
                    <a:pt x="61701" y="4926"/>
                  </a:lnTo>
                  <a:lnTo>
                    <a:pt x="61735" y="4971"/>
                  </a:lnTo>
                  <a:lnTo>
                    <a:pt x="61781" y="5005"/>
                  </a:lnTo>
                  <a:lnTo>
                    <a:pt x="61838" y="5028"/>
                  </a:lnTo>
                  <a:lnTo>
                    <a:pt x="61951" y="5028"/>
                  </a:lnTo>
                  <a:lnTo>
                    <a:pt x="61997" y="5005"/>
                  </a:lnTo>
                  <a:lnTo>
                    <a:pt x="62042" y="4971"/>
                  </a:lnTo>
                  <a:lnTo>
                    <a:pt x="62077" y="4926"/>
                  </a:lnTo>
                  <a:lnTo>
                    <a:pt x="63578" y="5790"/>
                  </a:lnTo>
                  <a:lnTo>
                    <a:pt x="63578" y="5733"/>
                  </a:lnTo>
                  <a:lnTo>
                    <a:pt x="62099" y="4880"/>
                  </a:lnTo>
                  <a:lnTo>
                    <a:pt x="62111" y="4846"/>
                  </a:lnTo>
                  <a:lnTo>
                    <a:pt x="62111" y="4812"/>
                  </a:lnTo>
                  <a:lnTo>
                    <a:pt x="62111" y="4766"/>
                  </a:lnTo>
                  <a:lnTo>
                    <a:pt x="62099" y="4732"/>
                  </a:lnTo>
                  <a:lnTo>
                    <a:pt x="62077" y="4698"/>
                  </a:lnTo>
                  <a:lnTo>
                    <a:pt x="62054" y="4664"/>
                  </a:lnTo>
                  <a:lnTo>
                    <a:pt x="62031" y="4630"/>
                  </a:lnTo>
                  <a:lnTo>
                    <a:pt x="61997" y="4618"/>
                  </a:lnTo>
                  <a:lnTo>
                    <a:pt x="61951" y="4596"/>
                  </a:lnTo>
                  <a:lnTo>
                    <a:pt x="61917" y="4596"/>
                  </a:lnTo>
                  <a:lnTo>
                    <a:pt x="61917" y="2252"/>
                  </a:lnTo>
                  <a:lnTo>
                    <a:pt x="61951" y="2252"/>
                  </a:lnTo>
                  <a:lnTo>
                    <a:pt x="61986" y="2241"/>
                  </a:lnTo>
                  <a:lnTo>
                    <a:pt x="62042" y="2195"/>
                  </a:lnTo>
                  <a:lnTo>
                    <a:pt x="62088" y="2127"/>
                  </a:lnTo>
                  <a:lnTo>
                    <a:pt x="62099" y="2093"/>
                  </a:lnTo>
                  <a:lnTo>
                    <a:pt x="62099" y="2048"/>
                  </a:lnTo>
                  <a:lnTo>
                    <a:pt x="62088" y="2013"/>
                  </a:lnTo>
                  <a:lnTo>
                    <a:pt x="62077" y="1968"/>
                  </a:lnTo>
                  <a:lnTo>
                    <a:pt x="63578" y="1103"/>
                  </a:lnTo>
                  <a:lnTo>
                    <a:pt x="63578" y="1058"/>
                  </a:lnTo>
                  <a:lnTo>
                    <a:pt x="62054" y="1934"/>
                  </a:lnTo>
                  <a:lnTo>
                    <a:pt x="62020" y="1900"/>
                  </a:lnTo>
                  <a:lnTo>
                    <a:pt x="61986" y="1866"/>
                  </a:lnTo>
                  <a:lnTo>
                    <a:pt x="61940" y="1854"/>
                  </a:lnTo>
                  <a:lnTo>
                    <a:pt x="61895" y="1843"/>
                  </a:lnTo>
                  <a:lnTo>
                    <a:pt x="61838" y="1854"/>
                  </a:lnTo>
                  <a:lnTo>
                    <a:pt x="61792" y="1866"/>
                  </a:lnTo>
                  <a:lnTo>
                    <a:pt x="61758" y="1900"/>
                  </a:lnTo>
                  <a:lnTo>
                    <a:pt x="61724" y="1934"/>
                  </a:lnTo>
                  <a:lnTo>
                    <a:pt x="59745" y="785"/>
                  </a:lnTo>
                  <a:lnTo>
                    <a:pt x="59756" y="751"/>
                  </a:lnTo>
                  <a:lnTo>
                    <a:pt x="59756" y="705"/>
                  </a:lnTo>
                  <a:lnTo>
                    <a:pt x="59756" y="660"/>
                  </a:lnTo>
                  <a:lnTo>
                    <a:pt x="59745" y="614"/>
                  </a:lnTo>
                  <a:lnTo>
                    <a:pt x="59722" y="580"/>
                  </a:lnTo>
                  <a:lnTo>
                    <a:pt x="59699" y="546"/>
                  </a:lnTo>
                  <a:lnTo>
                    <a:pt x="59665" y="512"/>
                  </a:lnTo>
                  <a:lnTo>
                    <a:pt x="59631" y="489"/>
                  </a:lnTo>
                  <a:lnTo>
                    <a:pt x="59585" y="478"/>
                  </a:lnTo>
                  <a:lnTo>
                    <a:pt x="59540" y="466"/>
                  </a:lnTo>
                  <a:lnTo>
                    <a:pt x="59540" y="0"/>
                  </a:lnTo>
                  <a:lnTo>
                    <a:pt x="59494" y="0"/>
                  </a:lnTo>
                  <a:lnTo>
                    <a:pt x="59494" y="466"/>
                  </a:lnTo>
                  <a:lnTo>
                    <a:pt x="59449" y="478"/>
                  </a:lnTo>
                  <a:lnTo>
                    <a:pt x="59415" y="489"/>
                  </a:lnTo>
                  <a:lnTo>
                    <a:pt x="59381" y="512"/>
                  </a:lnTo>
                  <a:lnTo>
                    <a:pt x="59346" y="546"/>
                  </a:lnTo>
                  <a:lnTo>
                    <a:pt x="59324" y="580"/>
                  </a:lnTo>
                  <a:lnTo>
                    <a:pt x="59301" y="614"/>
                  </a:lnTo>
                  <a:lnTo>
                    <a:pt x="59290" y="660"/>
                  </a:lnTo>
                  <a:lnTo>
                    <a:pt x="59278" y="705"/>
                  </a:lnTo>
                  <a:lnTo>
                    <a:pt x="59290" y="751"/>
                  </a:lnTo>
                  <a:lnTo>
                    <a:pt x="59301" y="796"/>
                  </a:lnTo>
                  <a:lnTo>
                    <a:pt x="59324" y="842"/>
                  </a:lnTo>
                  <a:lnTo>
                    <a:pt x="59358" y="876"/>
                  </a:lnTo>
                  <a:lnTo>
                    <a:pt x="59392" y="899"/>
                  </a:lnTo>
                  <a:lnTo>
                    <a:pt x="59426" y="921"/>
                  </a:lnTo>
                  <a:lnTo>
                    <a:pt x="59472" y="944"/>
                  </a:lnTo>
                  <a:lnTo>
                    <a:pt x="59517" y="944"/>
                  </a:lnTo>
                  <a:lnTo>
                    <a:pt x="59585" y="933"/>
                  </a:lnTo>
                  <a:lnTo>
                    <a:pt x="59642" y="910"/>
                  </a:lnTo>
                  <a:lnTo>
                    <a:pt x="59688" y="876"/>
                  </a:lnTo>
                  <a:lnTo>
                    <a:pt x="59722" y="830"/>
                  </a:lnTo>
                  <a:lnTo>
                    <a:pt x="61701" y="1968"/>
                  </a:lnTo>
                  <a:lnTo>
                    <a:pt x="61690" y="2013"/>
                  </a:lnTo>
                  <a:lnTo>
                    <a:pt x="61690" y="2048"/>
                  </a:lnTo>
                  <a:lnTo>
                    <a:pt x="61690" y="2093"/>
                  </a:lnTo>
                  <a:lnTo>
                    <a:pt x="61701" y="2127"/>
                  </a:lnTo>
                  <a:lnTo>
                    <a:pt x="61735" y="2195"/>
                  </a:lnTo>
                  <a:lnTo>
                    <a:pt x="61792" y="2241"/>
                  </a:lnTo>
                  <a:lnTo>
                    <a:pt x="61826" y="2252"/>
                  </a:lnTo>
                  <a:lnTo>
                    <a:pt x="61872" y="2252"/>
                  </a:lnTo>
                  <a:lnTo>
                    <a:pt x="61872" y="4596"/>
                  </a:lnTo>
                  <a:lnTo>
                    <a:pt x="61826" y="4596"/>
                  </a:lnTo>
                  <a:lnTo>
                    <a:pt x="61792" y="4618"/>
                  </a:lnTo>
                  <a:lnTo>
                    <a:pt x="61758" y="4641"/>
                  </a:lnTo>
                  <a:lnTo>
                    <a:pt x="61724" y="4664"/>
                  </a:lnTo>
                  <a:lnTo>
                    <a:pt x="61701" y="4698"/>
                  </a:lnTo>
                  <a:lnTo>
                    <a:pt x="61690" y="4732"/>
                  </a:lnTo>
                  <a:lnTo>
                    <a:pt x="61678" y="4766"/>
                  </a:lnTo>
                  <a:lnTo>
                    <a:pt x="61667" y="4812"/>
                  </a:lnTo>
                  <a:lnTo>
                    <a:pt x="61678" y="4846"/>
                  </a:lnTo>
                  <a:lnTo>
                    <a:pt x="61678" y="4880"/>
                  </a:lnTo>
                  <a:lnTo>
                    <a:pt x="59688" y="6040"/>
                  </a:lnTo>
                  <a:lnTo>
                    <a:pt x="59654" y="6006"/>
                  </a:lnTo>
                  <a:lnTo>
                    <a:pt x="59619" y="5972"/>
                  </a:lnTo>
                  <a:lnTo>
                    <a:pt x="59574" y="5961"/>
                  </a:lnTo>
                  <a:lnTo>
                    <a:pt x="59517" y="5949"/>
                  </a:lnTo>
                  <a:lnTo>
                    <a:pt x="59472" y="5961"/>
                  </a:lnTo>
                  <a:lnTo>
                    <a:pt x="59426" y="5972"/>
                  </a:lnTo>
                  <a:lnTo>
                    <a:pt x="59392" y="6006"/>
                  </a:lnTo>
                  <a:lnTo>
                    <a:pt x="59358" y="6040"/>
                  </a:lnTo>
                  <a:lnTo>
                    <a:pt x="57367" y="4891"/>
                  </a:lnTo>
                  <a:lnTo>
                    <a:pt x="57378" y="4846"/>
                  </a:lnTo>
                  <a:lnTo>
                    <a:pt x="57378" y="4812"/>
                  </a:lnTo>
                  <a:lnTo>
                    <a:pt x="57378" y="4766"/>
                  </a:lnTo>
                  <a:lnTo>
                    <a:pt x="57356" y="4721"/>
                  </a:lnTo>
                  <a:lnTo>
                    <a:pt x="57344" y="4687"/>
                  </a:lnTo>
                  <a:lnTo>
                    <a:pt x="57310" y="4653"/>
                  </a:lnTo>
                  <a:lnTo>
                    <a:pt x="57276" y="4618"/>
                  </a:lnTo>
                  <a:lnTo>
                    <a:pt x="57242" y="4607"/>
                  </a:lnTo>
                  <a:lnTo>
                    <a:pt x="57196" y="4584"/>
                  </a:lnTo>
                  <a:lnTo>
                    <a:pt x="57105" y="4584"/>
                  </a:lnTo>
                  <a:lnTo>
                    <a:pt x="57060" y="4607"/>
                  </a:lnTo>
                  <a:lnTo>
                    <a:pt x="57026" y="4618"/>
                  </a:lnTo>
                  <a:lnTo>
                    <a:pt x="56992" y="4653"/>
                  </a:lnTo>
                  <a:lnTo>
                    <a:pt x="56969" y="4687"/>
                  </a:lnTo>
                  <a:lnTo>
                    <a:pt x="56946" y="4721"/>
                  </a:lnTo>
                  <a:lnTo>
                    <a:pt x="56935" y="4766"/>
                  </a:lnTo>
                  <a:lnTo>
                    <a:pt x="56923" y="4812"/>
                  </a:lnTo>
                  <a:lnTo>
                    <a:pt x="56923" y="4846"/>
                  </a:lnTo>
                  <a:lnTo>
                    <a:pt x="56935" y="4891"/>
                  </a:lnTo>
                  <a:lnTo>
                    <a:pt x="54978" y="6018"/>
                  </a:lnTo>
                  <a:lnTo>
                    <a:pt x="54944" y="5972"/>
                  </a:lnTo>
                  <a:lnTo>
                    <a:pt x="54899" y="5938"/>
                  </a:lnTo>
                  <a:lnTo>
                    <a:pt x="54842" y="5915"/>
                  </a:lnTo>
                  <a:lnTo>
                    <a:pt x="54728" y="5915"/>
                  </a:lnTo>
                  <a:lnTo>
                    <a:pt x="54682" y="5927"/>
                  </a:lnTo>
                  <a:lnTo>
                    <a:pt x="54648" y="5949"/>
                  </a:lnTo>
                  <a:lnTo>
                    <a:pt x="54603" y="5983"/>
                  </a:lnTo>
                  <a:lnTo>
                    <a:pt x="54580" y="6018"/>
                  </a:lnTo>
                  <a:lnTo>
                    <a:pt x="54557" y="6063"/>
                  </a:lnTo>
                  <a:lnTo>
                    <a:pt x="54546" y="6109"/>
                  </a:lnTo>
                  <a:lnTo>
                    <a:pt x="54535" y="6154"/>
                  </a:lnTo>
                  <a:lnTo>
                    <a:pt x="54546" y="6200"/>
                  </a:lnTo>
                  <a:lnTo>
                    <a:pt x="54557" y="6245"/>
                  </a:lnTo>
                  <a:lnTo>
                    <a:pt x="54569" y="6291"/>
                  </a:lnTo>
                  <a:lnTo>
                    <a:pt x="54603" y="6325"/>
                  </a:lnTo>
                  <a:lnTo>
                    <a:pt x="54637" y="6347"/>
                  </a:lnTo>
                  <a:lnTo>
                    <a:pt x="54671" y="6370"/>
                  </a:lnTo>
                  <a:lnTo>
                    <a:pt x="54717" y="6393"/>
                  </a:lnTo>
                  <a:lnTo>
                    <a:pt x="54762" y="6404"/>
                  </a:lnTo>
                  <a:lnTo>
                    <a:pt x="54762" y="8657"/>
                  </a:lnTo>
                  <a:lnTo>
                    <a:pt x="54705" y="8668"/>
                  </a:lnTo>
                  <a:lnTo>
                    <a:pt x="54671" y="8691"/>
                  </a:lnTo>
                  <a:lnTo>
                    <a:pt x="54626" y="8714"/>
                  </a:lnTo>
                  <a:lnTo>
                    <a:pt x="54591" y="8748"/>
                  </a:lnTo>
                  <a:lnTo>
                    <a:pt x="54569" y="8782"/>
                  </a:lnTo>
                  <a:lnTo>
                    <a:pt x="54546" y="8816"/>
                  </a:lnTo>
                  <a:lnTo>
                    <a:pt x="54535" y="8861"/>
                  </a:lnTo>
                  <a:lnTo>
                    <a:pt x="54523" y="8918"/>
                  </a:lnTo>
                  <a:lnTo>
                    <a:pt x="54535" y="8964"/>
                  </a:lnTo>
                  <a:lnTo>
                    <a:pt x="54546" y="9009"/>
                  </a:lnTo>
                  <a:lnTo>
                    <a:pt x="52567" y="10147"/>
                  </a:lnTo>
                  <a:lnTo>
                    <a:pt x="52533" y="10113"/>
                  </a:lnTo>
                  <a:lnTo>
                    <a:pt x="52498" y="10090"/>
                  </a:lnTo>
                  <a:lnTo>
                    <a:pt x="52453" y="10079"/>
                  </a:lnTo>
                  <a:lnTo>
                    <a:pt x="52407" y="10067"/>
                  </a:lnTo>
                  <a:lnTo>
                    <a:pt x="52373" y="10079"/>
                  </a:lnTo>
                  <a:lnTo>
                    <a:pt x="52339" y="10090"/>
                  </a:lnTo>
                  <a:lnTo>
                    <a:pt x="52305" y="10101"/>
                  </a:lnTo>
                  <a:lnTo>
                    <a:pt x="52271" y="10124"/>
                  </a:lnTo>
                  <a:lnTo>
                    <a:pt x="52248" y="10158"/>
                  </a:lnTo>
                  <a:lnTo>
                    <a:pt x="52237" y="10192"/>
                  </a:lnTo>
                  <a:lnTo>
                    <a:pt x="52225" y="10226"/>
                  </a:lnTo>
                  <a:lnTo>
                    <a:pt x="52214" y="10261"/>
                  </a:lnTo>
                  <a:lnTo>
                    <a:pt x="52225" y="10329"/>
                  </a:lnTo>
                  <a:lnTo>
                    <a:pt x="52271" y="10386"/>
                  </a:lnTo>
                  <a:lnTo>
                    <a:pt x="52316" y="10431"/>
                  </a:lnTo>
                  <a:lnTo>
                    <a:pt x="52385" y="10454"/>
                  </a:lnTo>
                  <a:lnTo>
                    <a:pt x="52385" y="12786"/>
                  </a:lnTo>
                  <a:lnTo>
                    <a:pt x="52339" y="12797"/>
                  </a:lnTo>
                  <a:lnTo>
                    <a:pt x="52305" y="12809"/>
                  </a:lnTo>
                  <a:lnTo>
                    <a:pt x="52271" y="12831"/>
                  </a:lnTo>
                  <a:lnTo>
                    <a:pt x="52237" y="12866"/>
                  </a:lnTo>
                  <a:lnTo>
                    <a:pt x="52214" y="12900"/>
                  </a:lnTo>
                  <a:lnTo>
                    <a:pt x="52191" y="12934"/>
                  </a:lnTo>
                  <a:lnTo>
                    <a:pt x="52180" y="12979"/>
                  </a:lnTo>
                  <a:lnTo>
                    <a:pt x="52169" y="13025"/>
                  </a:lnTo>
                  <a:lnTo>
                    <a:pt x="52180" y="13059"/>
                  </a:lnTo>
                  <a:lnTo>
                    <a:pt x="52191" y="13104"/>
                  </a:lnTo>
                  <a:lnTo>
                    <a:pt x="50178" y="14265"/>
                  </a:lnTo>
                  <a:lnTo>
                    <a:pt x="50155" y="14242"/>
                  </a:lnTo>
                  <a:lnTo>
                    <a:pt x="50121" y="14219"/>
                  </a:lnTo>
                  <a:lnTo>
                    <a:pt x="50087" y="14196"/>
                  </a:lnTo>
                  <a:lnTo>
                    <a:pt x="49996" y="14196"/>
                  </a:lnTo>
                  <a:lnTo>
                    <a:pt x="49962" y="14219"/>
                  </a:lnTo>
                  <a:lnTo>
                    <a:pt x="49928" y="14242"/>
                  </a:lnTo>
                  <a:lnTo>
                    <a:pt x="49905" y="14265"/>
                  </a:lnTo>
                  <a:lnTo>
                    <a:pt x="47846" y="13082"/>
                  </a:lnTo>
                  <a:lnTo>
                    <a:pt x="47857" y="13025"/>
                  </a:lnTo>
                  <a:lnTo>
                    <a:pt x="47835" y="12957"/>
                  </a:lnTo>
                  <a:lnTo>
                    <a:pt x="47800" y="12900"/>
                  </a:lnTo>
                  <a:lnTo>
                    <a:pt x="47755" y="12866"/>
                  </a:lnTo>
                  <a:lnTo>
                    <a:pt x="47687" y="12843"/>
                  </a:lnTo>
                  <a:lnTo>
                    <a:pt x="47687" y="10534"/>
                  </a:lnTo>
                  <a:lnTo>
                    <a:pt x="47744" y="10522"/>
                  </a:lnTo>
                  <a:lnTo>
                    <a:pt x="47789" y="10499"/>
                  </a:lnTo>
                  <a:lnTo>
                    <a:pt x="47835" y="10477"/>
                  </a:lnTo>
                  <a:lnTo>
                    <a:pt x="47869" y="10443"/>
                  </a:lnTo>
                  <a:lnTo>
                    <a:pt x="47891" y="10408"/>
                  </a:lnTo>
                  <a:lnTo>
                    <a:pt x="47914" y="10363"/>
                  </a:lnTo>
                  <a:lnTo>
                    <a:pt x="47937" y="10317"/>
                  </a:lnTo>
                  <a:lnTo>
                    <a:pt x="47937" y="10261"/>
                  </a:lnTo>
                  <a:lnTo>
                    <a:pt x="47926" y="10204"/>
                  </a:lnTo>
                  <a:lnTo>
                    <a:pt x="47914" y="10147"/>
                  </a:lnTo>
                  <a:lnTo>
                    <a:pt x="49837" y="9043"/>
                  </a:lnTo>
                  <a:lnTo>
                    <a:pt x="49871" y="9089"/>
                  </a:lnTo>
                  <a:lnTo>
                    <a:pt x="49916" y="9123"/>
                  </a:lnTo>
                  <a:lnTo>
                    <a:pt x="49973" y="9157"/>
                  </a:lnTo>
                  <a:lnTo>
                    <a:pt x="50087" y="9157"/>
                  </a:lnTo>
                  <a:lnTo>
                    <a:pt x="50132" y="9146"/>
                  </a:lnTo>
                  <a:lnTo>
                    <a:pt x="50178" y="9123"/>
                  </a:lnTo>
                  <a:lnTo>
                    <a:pt x="50212" y="9089"/>
                  </a:lnTo>
                  <a:lnTo>
                    <a:pt x="50246" y="9055"/>
                  </a:lnTo>
                  <a:lnTo>
                    <a:pt x="50269" y="9009"/>
                  </a:lnTo>
                  <a:lnTo>
                    <a:pt x="50280" y="8964"/>
                  </a:lnTo>
                  <a:lnTo>
                    <a:pt x="50292" y="8918"/>
                  </a:lnTo>
                  <a:lnTo>
                    <a:pt x="50280" y="8873"/>
                  </a:lnTo>
                  <a:lnTo>
                    <a:pt x="50269" y="8827"/>
                  </a:lnTo>
                  <a:lnTo>
                    <a:pt x="50246" y="8782"/>
                  </a:lnTo>
                  <a:lnTo>
                    <a:pt x="50223" y="8748"/>
                  </a:lnTo>
                  <a:lnTo>
                    <a:pt x="50189" y="8714"/>
                  </a:lnTo>
                  <a:lnTo>
                    <a:pt x="50155" y="8691"/>
                  </a:lnTo>
                  <a:lnTo>
                    <a:pt x="50110" y="8679"/>
                  </a:lnTo>
                  <a:lnTo>
                    <a:pt x="50064" y="8668"/>
                  </a:lnTo>
                  <a:lnTo>
                    <a:pt x="50064" y="6336"/>
                  </a:lnTo>
                  <a:lnTo>
                    <a:pt x="50121" y="6313"/>
                  </a:lnTo>
                  <a:lnTo>
                    <a:pt x="50178" y="6279"/>
                  </a:lnTo>
                  <a:lnTo>
                    <a:pt x="50212" y="6222"/>
                  </a:lnTo>
                  <a:lnTo>
                    <a:pt x="50223" y="6154"/>
                  </a:lnTo>
                  <a:lnTo>
                    <a:pt x="50212" y="6120"/>
                  </a:lnTo>
                  <a:lnTo>
                    <a:pt x="50201" y="6086"/>
                  </a:lnTo>
                  <a:lnTo>
                    <a:pt x="50166" y="6029"/>
                  </a:lnTo>
                  <a:lnTo>
                    <a:pt x="50110" y="5995"/>
                  </a:lnTo>
                  <a:lnTo>
                    <a:pt x="50075" y="5983"/>
                  </a:lnTo>
                  <a:lnTo>
                    <a:pt x="49996" y="5983"/>
                  </a:lnTo>
                  <a:lnTo>
                    <a:pt x="49962" y="5995"/>
                  </a:lnTo>
                  <a:lnTo>
                    <a:pt x="49928" y="6018"/>
                  </a:lnTo>
                  <a:lnTo>
                    <a:pt x="49905" y="6052"/>
                  </a:lnTo>
                  <a:lnTo>
                    <a:pt x="47903" y="4903"/>
                  </a:lnTo>
                  <a:lnTo>
                    <a:pt x="47914" y="4857"/>
                  </a:lnTo>
                  <a:lnTo>
                    <a:pt x="47914" y="4812"/>
                  </a:lnTo>
                  <a:lnTo>
                    <a:pt x="47914" y="4766"/>
                  </a:lnTo>
                  <a:lnTo>
                    <a:pt x="47903" y="4721"/>
                  </a:lnTo>
                  <a:lnTo>
                    <a:pt x="47880" y="4675"/>
                  </a:lnTo>
                  <a:lnTo>
                    <a:pt x="47846" y="4641"/>
                  </a:lnTo>
                  <a:lnTo>
                    <a:pt x="47823" y="4618"/>
                  </a:lnTo>
                  <a:lnTo>
                    <a:pt x="47778" y="4596"/>
                  </a:lnTo>
                  <a:lnTo>
                    <a:pt x="47732" y="4573"/>
                  </a:lnTo>
                  <a:lnTo>
                    <a:pt x="47687" y="4573"/>
                  </a:lnTo>
                  <a:lnTo>
                    <a:pt x="47687" y="2275"/>
                  </a:lnTo>
                  <a:lnTo>
                    <a:pt x="47732" y="2275"/>
                  </a:lnTo>
                  <a:lnTo>
                    <a:pt x="47778" y="2252"/>
                  </a:lnTo>
                  <a:lnTo>
                    <a:pt x="47812" y="2230"/>
                  </a:lnTo>
                  <a:lnTo>
                    <a:pt x="47835" y="2207"/>
                  </a:lnTo>
                  <a:lnTo>
                    <a:pt x="47869" y="2173"/>
                  </a:lnTo>
                  <a:lnTo>
                    <a:pt x="47880" y="2139"/>
                  </a:lnTo>
                  <a:lnTo>
                    <a:pt x="47891" y="2093"/>
                  </a:lnTo>
                  <a:lnTo>
                    <a:pt x="47903" y="2048"/>
                  </a:lnTo>
                  <a:lnTo>
                    <a:pt x="47891" y="2002"/>
                  </a:lnTo>
                  <a:lnTo>
                    <a:pt x="47880" y="1968"/>
                  </a:lnTo>
                  <a:lnTo>
                    <a:pt x="47857" y="1922"/>
                  </a:lnTo>
                  <a:lnTo>
                    <a:pt x="47835" y="1888"/>
                  </a:lnTo>
                  <a:lnTo>
                    <a:pt x="47800" y="1866"/>
                  </a:lnTo>
                  <a:lnTo>
                    <a:pt x="47755" y="1843"/>
                  </a:lnTo>
                  <a:lnTo>
                    <a:pt x="47721" y="1831"/>
                  </a:lnTo>
                  <a:lnTo>
                    <a:pt x="47618" y="1831"/>
                  </a:lnTo>
                  <a:lnTo>
                    <a:pt x="47562" y="1854"/>
                  </a:lnTo>
                  <a:lnTo>
                    <a:pt x="47527" y="1888"/>
                  </a:lnTo>
                  <a:lnTo>
                    <a:pt x="47482" y="1922"/>
                  </a:lnTo>
                  <a:lnTo>
                    <a:pt x="45537" y="796"/>
                  </a:lnTo>
                  <a:lnTo>
                    <a:pt x="45548" y="751"/>
                  </a:lnTo>
                  <a:lnTo>
                    <a:pt x="45559" y="705"/>
                  </a:lnTo>
                  <a:lnTo>
                    <a:pt x="45548" y="660"/>
                  </a:lnTo>
                  <a:lnTo>
                    <a:pt x="45537" y="614"/>
                  </a:lnTo>
                  <a:lnTo>
                    <a:pt x="45514" y="569"/>
                  </a:lnTo>
                  <a:lnTo>
                    <a:pt x="45491" y="535"/>
                  </a:lnTo>
                  <a:lnTo>
                    <a:pt x="45457" y="501"/>
                  </a:lnTo>
                  <a:lnTo>
                    <a:pt x="45412" y="478"/>
                  </a:lnTo>
                  <a:lnTo>
                    <a:pt x="45366" y="455"/>
                  </a:lnTo>
                  <a:lnTo>
                    <a:pt x="45321" y="455"/>
                  </a:lnTo>
                  <a:lnTo>
                    <a:pt x="45321" y="0"/>
                  </a:lnTo>
                  <a:lnTo>
                    <a:pt x="45275" y="0"/>
                  </a:lnTo>
                  <a:lnTo>
                    <a:pt x="45275" y="455"/>
                  </a:lnTo>
                  <a:lnTo>
                    <a:pt x="45230" y="466"/>
                  </a:lnTo>
                  <a:lnTo>
                    <a:pt x="45184" y="478"/>
                  </a:lnTo>
                  <a:lnTo>
                    <a:pt x="45150" y="501"/>
                  </a:lnTo>
                  <a:lnTo>
                    <a:pt x="45116" y="535"/>
                  </a:lnTo>
                  <a:lnTo>
                    <a:pt x="45082" y="569"/>
                  </a:lnTo>
                  <a:lnTo>
                    <a:pt x="45070" y="614"/>
                  </a:lnTo>
                  <a:lnTo>
                    <a:pt x="45048" y="660"/>
                  </a:lnTo>
                  <a:lnTo>
                    <a:pt x="45048" y="705"/>
                  </a:lnTo>
                  <a:lnTo>
                    <a:pt x="45048" y="751"/>
                  </a:lnTo>
                  <a:lnTo>
                    <a:pt x="45059" y="796"/>
                  </a:lnTo>
                  <a:lnTo>
                    <a:pt x="43114" y="1922"/>
                  </a:lnTo>
                  <a:lnTo>
                    <a:pt x="43080" y="1877"/>
                  </a:lnTo>
                  <a:lnTo>
                    <a:pt x="43034" y="1854"/>
                  </a:lnTo>
                  <a:lnTo>
                    <a:pt x="42989" y="1831"/>
                  </a:lnTo>
                  <a:lnTo>
                    <a:pt x="42875" y="1831"/>
                  </a:lnTo>
                  <a:lnTo>
                    <a:pt x="42829" y="1854"/>
                  </a:lnTo>
                  <a:lnTo>
                    <a:pt x="42784" y="1888"/>
                  </a:lnTo>
                  <a:lnTo>
                    <a:pt x="42750" y="1922"/>
                  </a:lnTo>
                  <a:lnTo>
                    <a:pt x="40748" y="774"/>
                  </a:lnTo>
                  <a:lnTo>
                    <a:pt x="40759" y="705"/>
                  </a:lnTo>
                  <a:lnTo>
                    <a:pt x="40759" y="671"/>
                  </a:lnTo>
                  <a:lnTo>
                    <a:pt x="40748" y="626"/>
                  </a:lnTo>
                  <a:lnTo>
                    <a:pt x="40714" y="569"/>
                  </a:lnTo>
                  <a:lnTo>
                    <a:pt x="40657" y="523"/>
                  </a:lnTo>
                  <a:lnTo>
                    <a:pt x="40611" y="512"/>
                  </a:lnTo>
                  <a:lnTo>
                    <a:pt x="40577" y="501"/>
                  </a:lnTo>
                  <a:lnTo>
                    <a:pt x="40577" y="0"/>
                  </a:lnTo>
                  <a:lnTo>
                    <a:pt x="40532" y="0"/>
                  </a:lnTo>
                  <a:lnTo>
                    <a:pt x="40532" y="512"/>
                  </a:lnTo>
                  <a:lnTo>
                    <a:pt x="40463" y="535"/>
                  </a:lnTo>
                  <a:lnTo>
                    <a:pt x="40406" y="569"/>
                  </a:lnTo>
                  <a:lnTo>
                    <a:pt x="40372" y="637"/>
                  </a:lnTo>
                  <a:lnTo>
                    <a:pt x="40361" y="671"/>
                  </a:lnTo>
                  <a:lnTo>
                    <a:pt x="40361" y="705"/>
                  </a:lnTo>
                  <a:lnTo>
                    <a:pt x="40372" y="762"/>
                  </a:lnTo>
                  <a:lnTo>
                    <a:pt x="38382" y="1911"/>
                  </a:lnTo>
                  <a:lnTo>
                    <a:pt x="38347" y="1877"/>
                  </a:lnTo>
                  <a:lnTo>
                    <a:pt x="38302" y="1843"/>
                  </a:lnTo>
                  <a:lnTo>
                    <a:pt x="38245" y="1820"/>
                  </a:lnTo>
                  <a:lnTo>
                    <a:pt x="38131" y="1820"/>
                  </a:lnTo>
                  <a:lnTo>
                    <a:pt x="38086" y="1843"/>
                  </a:lnTo>
                  <a:lnTo>
                    <a:pt x="38029" y="1877"/>
                  </a:lnTo>
                  <a:lnTo>
                    <a:pt x="37995" y="1922"/>
                  </a:lnTo>
                  <a:lnTo>
                    <a:pt x="36004" y="762"/>
                  </a:lnTo>
                  <a:lnTo>
                    <a:pt x="36015" y="705"/>
                  </a:lnTo>
                  <a:lnTo>
                    <a:pt x="36004" y="671"/>
                  </a:lnTo>
                  <a:lnTo>
                    <a:pt x="36004" y="637"/>
                  </a:lnTo>
                  <a:lnTo>
                    <a:pt x="35959" y="580"/>
                  </a:lnTo>
                  <a:lnTo>
                    <a:pt x="35902" y="535"/>
                  </a:lnTo>
                  <a:lnTo>
                    <a:pt x="35833" y="512"/>
                  </a:lnTo>
                  <a:lnTo>
                    <a:pt x="35833" y="0"/>
                  </a:lnTo>
                  <a:close/>
                </a:path>
              </a:pathLst>
            </a:custGeom>
            <a:gradFill>
              <a:gsLst>
                <a:gs pos="0">
                  <a:schemeClr val="dk1">
                    <a:alpha val="45250"/>
                  </a:schemeClr>
                </a:gs>
                <a:gs pos="9000">
                  <a:schemeClr val="dk1">
                    <a:alpha val="45250"/>
                  </a:schemeClr>
                </a:gs>
                <a:gs pos="42000">
                  <a:srgbClr val="FFFFFF">
                    <a:alpha val="32549"/>
                    <a:alpha val="45250"/>
                  </a:srgbClr>
                </a:gs>
                <a:gs pos="100000">
                  <a:srgbClr val="FFFFFF">
                    <a:alpha val="10980"/>
                    <a:alpha val="4525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+mn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" name="Google Shape;22;p2"/>
          <p:cNvGrpSpPr>
            <a:grpSpLocks/>
          </p:cNvGrpSpPr>
          <p:nvPr/>
        </p:nvGrpSpPr>
        <p:grpSpPr bwMode="auto">
          <a:xfrm>
            <a:off x="0" y="1873250"/>
            <a:ext cx="1614488" cy="1397000"/>
            <a:chOff x="375912" y="847485"/>
            <a:chExt cx="405788" cy="351315"/>
          </a:xfrm>
        </p:grpSpPr>
        <p:sp>
          <p:nvSpPr>
            <p:cNvPr id="15" name="Google Shape;23;p2"/>
            <p:cNvSpPr>
              <a:spLocks noChangeArrowheads="1"/>
            </p:cNvSpPr>
            <p:nvPr/>
          </p:nvSpPr>
          <p:spPr bwMode="auto">
            <a:xfrm>
              <a:off x="375912" y="847485"/>
              <a:ext cx="256500" cy="351300"/>
            </a:xfrm>
            <a:prstGeom prst="rect">
              <a:avLst/>
            </a:prstGeom>
            <a:gradFill rotWithShape="0">
              <a:gsLst>
                <a:gs pos="0">
                  <a:srgbClr val="FFFFFF">
                    <a:alpha val="32399"/>
                  </a:srgbClr>
                </a:gs>
                <a:gs pos="100000">
                  <a:srgbClr val="00FFEE">
                    <a:alpha val="32399"/>
                  </a:srgbClr>
                </a:gs>
              </a:gsLst>
              <a:lin ang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>
                <a:buClr>
                  <a:srgbClr val="000000"/>
                </a:buClr>
                <a:buFont typeface="Arial" pitchFamily="34" charset="0"/>
                <a:buNone/>
              </a:pPr>
              <a:endParaRPr lang="uk-UA"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16" name="Google Shape;24;p2"/>
            <p:cNvSpPr/>
            <p:nvPr/>
          </p:nvSpPr>
          <p:spPr>
            <a:xfrm rot="-5400000">
              <a:off x="454022" y="871122"/>
              <a:ext cx="351315" cy="304042"/>
            </a:xfrm>
            <a:prstGeom prst="hexagon">
              <a:avLst>
                <a:gd name="adj" fmla="val 25000"/>
                <a:gd name="vf" fmla="val 115470"/>
              </a:avLst>
            </a:pr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0" scaled="0"/>
            </a:gradFill>
            <a:ln>
              <a:noFill/>
            </a:ln>
            <a:effectLst>
              <a:outerShdw blurRad="357188" algn="bl" rotWithShape="0">
                <a:schemeClr val="lt1">
                  <a:alpha val="55000"/>
                </a:schemeClr>
              </a:outerShdw>
            </a:effectLst>
          </p:spPr>
          <p:txBody>
            <a:bodyPr spcFirstLastPara="1" lIns="91425" tIns="91425" rIns="91425" bIns="91425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+mn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1823925" y="1991825"/>
            <a:ext cx="6634200" cy="11598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499552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73;p10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36" cy="5143497"/>
          </a:xfrm>
        </p:grpSpPr>
        <p:sp>
          <p:nvSpPr>
            <p:cNvPr id="3" name="Google Shape;174;p10"/>
            <p:cNvSpPr/>
            <p:nvPr/>
          </p:nvSpPr>
          <p:spPr>
            <a:xfrm>
              <a:off x="7924831" y="0"/>
              <a:ext cx="1219205" cy="1860549"/>
            </a:xfrm>
            <a:custGeom>
              <a:avLst/>
              <a:gdLst/>
              <a:ahLst/>
              <a:cxnLst/>
              <a:rect l="l" t="t" r="r" b="b"/>
              <a:pathLst>
                <a:path w="11649" h="17769" extrusionOk="0">
                  <a:moveTo>
                    <a:pt x="2458" y="8111"/>
                  </a:moveTo>
                  <a:lnTo>
                    <a:pt x="2480" y="8145"/>
                  </a:lnTo>
                  <a:lnTo>
                    <a:pt x="2514" y="8168"/>
                  </a:lnTo>
                  <a:lnTo>
                    <a:pt x="2560" y="8191"/>
                  </a:lnTo>
                  <a:lnTo>
                    <a:pt x="2640" y="8191"/>
                  </a:lnTo>
                  <a:lnTo>
                    <a:pt x="2685" y="8168"/>
                  </a:lnTo>
                  <a:lnTo>
                    <a:pt x="2719" y="8145"/>
                  </a:lnTo>
                  <a:lnTo>
                    <a:pt x="2742" y="8122"/>
                  </a:lnTo>
                  <a:lnTo>
                    <a:pt x="4733" y="9271"/>
                  </a:lnTo>
                  <a:lnTo>
                    <a:pt x="4721" y="9317"/>
                  </a:lnTo>
                  <a:lnTo>
                    <a:pt x="4721" y="9362"/>
                  </a:lnTo>
                  <a:lnTo>
                    <a:pt x="4721" y="9408"/>
                  </a:lnTo>
                  <a:lnTo>
                    <a:pt x="4733" y="9453"/>
                  </a:lnTo>
                  <a:lnTo>
                    <a:pt x="4755" y="9499"/>
                  </a:lnTo>
                  <a:lnTo>
                    <a:pt x="4790" y="9533"/>
                  </a:lnTo>
                  <a:lnTo>
                    <a:pt x="4812" y="9567"/>
                  </a:lnTo>
                  <a:lnTo>
                    <a:pt x="4858" y="9590"/>
                  </a:lnTo>
                  <a:lnTo>
                    <a:pt x="4903" y="9601"/>
                  </a:lnTo>
                  <a:lnTo>
                    <a:pt x="4949" y="9613"/>
                  </a:lnTo>
                  <a:lnTo>
                    <a:pt x="4949" y="11910"/>
                  </a:lnTo>
                  <a:lnTo>
                    <a:pt x="4903" y="11910"/>
                  </a:lnTo>
                  <a:lnTo>
                    <a:pt x="4869" y="11933"/>
                  </a:lnTo>
                  <a:lnTo>
                    <a:pt x="4835" y="11945"/>
                  </a:lnTo>
                  <a:lnTo>
                    <a:pt x="4812" y="11979"/>
                  </a:lnTo>
                  <a:lnTo>
                    <a:pt x="4778" y="12001"/>
                  </a:lnTo>
                  <a:lnTo>
                    <a:pt x="4767" y="12047"/>
                  </a:lnTo>
                  <a:lnTo>
                    <a:pt x="4755" y="12081"/>
                  </a:lnTo>
                  <a:lnTo>
                    <a:pt x="4755" y="12127"/>
                  </a:lnTo>
                  <a:lnTo>
                    <a:pt x="4755" y="12161"/>
                  </a:lnTo>
                  <a:lnTo>
                    <a:pt x="4767" y="12206"/>
                  </a:lnTo>
                  <a:lnTo>
                    <a:pt x="2753" y="13366"/>
                  </a:lnTo>
                  <a:lnTo>
                    <a:pt x="2731" y="13332"/>
                  </a:lnTo>
                  <a:lnTo>
                    <a:pt x="2685" y="13298"/>
                  </a:lnTo>
                  <a:lnTo>
                    <a:pt x="2651" y="13287"/>
                  </a:lnTo>
                  <a:lnTo>
                    <a:pt x="2594" y="13275"/>
                  </a:lnTo>
                  <a:lnTo>
                    <a:pt x="2549" y="13287"/>
                  </a:lnTo>
                  <a:lnTo>
                    <a:pt x="2503" y="13298"/>
                  </a:lnTo>
                  <a:lnTo>
                    <a:pt x="2469" y="13332"/>
                  </a:lnTo>
                  <a:lnTo>
                    <a:pt x="2446" y="13366"/>
                  </a:lnTo>
                  <a:lnTo>
                    <a:pt x="433" y="12206"/>
                  </a:lnTo>
                  <a:lnTo>
                    <a:pt x="456" y="12161"/>
                  </a:lnTo>
                  <a:lnTo>
                    <a:pt x="456" y="12127"/>
                  </a:lnTo>
                  <a:lnTo>
                    <a:pt x="456" y="12081"/>
                  </a:lnTo>
                  <a:lnTo>
                    <a:pt x="444" y="12036"/>
                  </a:lnTo>
                  <a:lnTo>
                    <a:pt x="421" y="12001"/>
                  </a:lnTo>
                  <a:lnTo>
                    <a:pt x="399" y="11967"/>
                  </a:lnTo>
                  <a:lnTo>
                    <a:pt x="365" y="11945"/>
                  </a:lnTo>
                  <a:lnTo>
                    <a:pt x="330" y="11922"/>
                  </a:lnTo>
                  <a:lnTo>
                    <a:pt x="296" y="11910"/>
                  </a:lnTo>
                  <a:lnTo>
                    <a:pt x="251" y="11899"/>
                  </a:lnTo>
                  <a:lnTo>
                    <a:pt x="251" y="9556"/>
                  </a:lnTo>
                  <a:lnTo>
                    <a:pt x="319" y="9533"/>
                  </a:lnTo>
                  <a:lnTo>
                    <a:pt x="365" y="9487"/>
                  </a:lnTo>
                  <a:lnTo>
                    <a:pt x="410" y="9431"/>
                  </a:lnTo>
                  <a:lnTo>
                    <a:pt x="421" y="9362"/>
                  </a:lnTo>
                  <a:lnTo>
                    <a:pt x="410" y="9294"/>
                  </a:lnTo>
                  <a:lnTo>
                    <a:pt x="2458" y="8111"/>
                  </a:lnTo>
                  <a:close/>
                  <a:moveTo>
                    <a:pt x="7508" y="8134"/>
                  </a:moveTo>
                  <a:lnTo>
                    <a:pt x="9556" y="9317"/>
                  </a:lnTo>
                  <a:lnTo>
                    <a:pt x="9544" y="9362"/>
                  </a:lnTo>
                  <a:lnTo>
                    <a:pt x="9556" y="9419"/>
                  </a:lnTo>
                  <a:lnTo>
                    <a:pt x="9590" y="9476"/>
                  </a:lnTo>
                  <a:lnTo>
                    <a:pt x="9635" y="9510"/>
                  </a:lnTo>
                  <a:lnTo>
                    <a:pt x="9681" y="9522"/>
                  </a:lnTo>
                  <a:lnTo>
                    <a:pt x="9681" y="11854"/>
                  </a:lnTo>
                  <a:lnTo>
                    <a:pt x="9635" y="11865"/>
                  </a:lnTo>
                  <a:lnTo>
                    <a:pt x="9590" y="11888"/>
                  </a:lnTo>
                  <a:lnTo>
                    <a:pt x="9544" y="11910"/>
                  </a:lnTo>
                  <a:lnTo>
                    <a:pt x="9510" y="11945"/>
                  </a:lnTo>
                  <a:lnTo>
                    <a:pt x="9488" y="11979"/>
                  </a:lnTo>
                  <a:lnTo>
                    <a:pt x="9465" y="12024"/>
                  </a:lnTo>
                  <a:lnTo>
                    <a:pt x="9442" y="12070"/>
                  </a:lnTo>
                  <a:lnTo>
                    <a:pt x="9442" y="12127"/>
                  </a:lnTo>
                  <a:lnTo>
                    <a:pt x="9453" y="12172"/>
                  </a:lnTo>
                  <a:lnTo>
                    <a:pt x="9465" y="12229"/>
                  </a:lnTo>
                  <a:lnTo>
                    <a:pt x="7486" y="13366"/>
                  </a:lnTo>
                  <a:lnTo>
                    <a:pt x="7451" y="13344"/>
                  </a:lnTo>
                  <a:lnTo>
                    <a:pt x="7417" y="13310"/>
                  </a:lnTo>
                  <a:lnTo>
                    <a:pt x="7383" y="13298"/>
                  </a:lnTo>
                  <a:lnTo>
                    <a:pt x="7292" y="13298"/>
                  </a:lnTo>
                  <a:lnTo>
                    <a:pt x="7258" y="13310"/>
                  </a:lnTo>
                  <a:lnTo>
                    <a:pt x="7224" y="13344"/>
                  </a:lnTo>
                  <a:lnTo>
                    <a:pt x="7190" y="13366"/>
                  </a:lnTo>
                  <a:lnTo>
                    <a:pt x="5176" y="12206"/>
                  </a:lnTo>
                  <a:lnTo>
                    <a:pt x="5188" y="12161"/>
                  </a:lnTo>
                  <a:lnTo>
                    <a:pt x="5188" y="12127"/>
                  </a:lnTo>
                  <a:lnTo>
                    <a:pt x="5188" y="12081"/>
                  </a:lnTo>
                  <a:lnTo>
                    <a:pt x="5176" y="12036"/>
                  </a:lnTo>
                  <a:lnTo>
                    <a:pt x="5154" y="12001"/>
                  </a:lnTo>
                  <a:lnTo>
                    <a:pt x="5131" y="11979"/>
                  </a:lnTo>
                  <a:lnTo>
                    <a:pt x="5097" y="11945"/>
                  </a:lnTo>
                  <a:lnTo>
                    <a:pt x="5074" y="11922"/>
                  </a:lnTo>
                  <a:lnTo>
                    <a:pt x="5028" y="11910"/>
                  </a:lnTo>
                  <a:lnTo>
                    <a:pt x="4994" y="11910"/>
                  </a:lnTo>
                  <a:lnTo>
                    <a:pt x="4994" y="9613"/>
                  </a:lnTo>
                  <a:lnTo>
                    <a:pt x="5040" y="9601"/>
                  </a:lnTo>
                  <a:lnTo>
                    <a:pt x="5085" y="9590"/>
                  </a:lnTo>
                  <a:lnTo>
                    <a:pt x="5119" y="9567"/>
                  </a:lnTo>
                  <a:lnTo>
                    <a:pt x="5154" y="9533"/>
                  </a:lnTo>
                  <a:lnTo>
                    <a:pt x="5188" y="9499"/>
                  </a:lnTo>
                  <a:lnTo>
                    <a:pt x="5199" y="9453"/>
                  </a:lnTo>
                  <a:lnTo>
                    <a:pt x="5222" y="9408"/>
                  </a:lnTo>
                  <a:lnTo>
                    <a:pt x="5222" y="9362"/>
                  </a:lnTo>
                  <a:lnTo>
                    <a:pt x="5210" y="9317"/>
                  </a:lnTo>
                  <a:lnTo>
                    <a:pt x="5199" y="9271"/>
                  </a:lnTo>
                  <a:lnTo>
                    <a:pt x="7167" y="8134"/>
                  </a:lnTo>
                  <a:lnTo>
                    <a:pt x="7201" y="8168"/>
                  </a:lnTo>
                  <a:lnTo>
                    <a:pt x="7247" y="8202"/>
                  </a:lnTo>
                  <a:lnTo>
                    <a:pt x="7292" y="8213"/>
                  </a:lnTo>
                  <a:lnTo>
                    <a:pt x="7338" y="8225"/>
                  </a:lnTo>
                  <a:lnTo>
                    <a:pt x="7395" y="8213"/>
                  </a:lnTo>
                  <a:lnTo>
                    <a:pt x="7440" y="8202"/>
                  </a:lnTo>
                  <a:lnTo>
                    <a:pt x="7474" y="8168"/>
                  </a:lnTo>
                  <a:lnTo>
                    <a:pt x="7508" y="8134"/>
                  </a:lnTo>
                  <a:close/>
                  <a:moveTo>
                    <a:pt x="6940" y="0"/>
                  </a:moveTo>
                  <a:lnTo>
                    <a:pt x="5154" y="1036"/>
                  </a:lnTo>
                  <a:lnTo>
                    <a:pt x="5119" y="990"/>
                  </a:lnTo>
                  <a:lnTo>
                    <a:pt x="5074" y="956"/>
                  </a:lnTo>
                  <a:lnTo>
                    <a:pt x="5028" y="945"/>
                  </a:lnTo>
                  <a:lnTo>
                    <a:pt x="4972" y="933"/>
                  </a:lnTo>
                  <a:lnTo>
                    <a:pt x="4926" y="933"/>
                  </a:lnTo>
                  <a:lnTo>
                    <a:pt x="4881" y="956"/>
                  </a:lnTo>
                  <a:lnTo>
                    <a:pt x="4846" y="967"/>
                  </a:lnTo>
                  <a:lnTo>
                    <a:pt x="4812" y="1001"/>
                  </a:lnTo>
                  <a:lnTo>
                    <a:pt x="4790" y="1036"/>
                  </a:lnTo>
                  <a:lnTo>
                    <a:pt x="4767" y="1070"/>
                  </a:lnTo>
                  <a:lnTo>
                    <a:pt x="4755" y="1104"/>
                  </a:lnTo>
                  <a:lnTo>
                    <a:pt x="4744" y="1149"/>
                  </a:lnTo>
                  <a:lnTo>
                    <a:pt x="4755" y="1195"/>
                  </a:lnTo>
                  <a:lnTo>
                    <a:pt x="4767" y="1229"/>
                  </a:lnTo>
                  <a:lnTo>
                    <a:pt x="4778" y="1274"/>
                  </a:lnTo>
                  <a:lnTo>
                    <a:pt x="4801" y="1297"/>
                  </a:lnTo>
                  <a:lnTo>
                    <a:pt x="4835" y="1331"/>
                  </a:lnTo>
                  <a:lnTo>
                    <a:pt x="4869" y="1354"/>
                  </a:lnTo>
                  <a:lnTo>
                    <a:pt x="4903" y="1365"/>
                  </a:lnTo>
                  <a:lnTo>
                    <a:pt x="4949" y="1377"/>
                  </a:lnTo>
                  <a:lnTo>
                    <a:pt x="4949" y="3697"/>
                  </a:lnTo>
                  <a:lnTo>
                    <a:pt x="4903" y="3697"/>
                  </a:lnTo>
                  <a:lnTo>
                    <a:pt x="4869" y="3720"/>
                  </a:lnTo>
                  <a:lnTo>
                    <a:pt x="4835" y="3743"/>
                  </a:lnTo>
                  <a:lnTo>
                    <a:pt x="4801" y="3766"/>
                  </a:lnTo>
                  <a:lnTo>
                    <a:pt x="4778" y="3800"/>
                  </a:lnTo>
                  <a:lnTo>
                    <a:pt x="4767" y="3834"/>
                  </a:lnTo>
                  <a:lnTo>
                    <a:pt x="4755" y="3868"/>
                  </a:lnTo>
                  <a:lnTo>
                    <a:pt x="4744" y="3914"/>
                  </a:lnTo>
                  <a:lnTo>
                    <a:pt x="4755" y="3959"/>
                  </a:lnTo>
                  <a:lnTo>
                    <a:pt x="4767" y="3993"/>
                  </a:lnTo>
                  <a:lnTo>
                    <a:pt x="4790" y="4039"/>
                  </a:lnTo>
                  <a:lnTo>
                    <a:pt x="4812" y="4061"/>
                  </a:lnTo>
                  <a:lnTo>
                    <a:pt x="4846" y="4096"/>
                  </a:lnTo>
                  <a:lnTo>
                    <a:pt x="4881" y="4118"/>
                  </a:lnTo>
                  <a:lnTo>
                    <a:pt x="4926" y="4130"/>
                  </a:lnTo>
                  <a:lnTo>
                    <a:pt x="5028" y="4130"/>
                  </a:lnTo>
                  <a:lnTo>
                    <a:pt x="5074" y="4107"/>
                  </a:lnTo>
                  <a:lnTo>
                    <a:pt x="5119" y="4073"/>
                  </a:lnTo>
                  <a:lnTo>
                    <a:pt x="5154" y="4039"/>
                  </a:lnTo>
                  <a:lnTo>
                    <a:pt x="7122" y="5165"/>
                  </a:lnTo>
                  <a:lnTo>
                    <a:pt x="7099" y="5210"/>
                  </a:lnTo>
                  <a:lnTo>
                    <a:pt x="7099" y="5256"/>
                  </a:lnTo>
                  <a:lnTo>
                    <a:pt x="7099" y="5301"/>
                  </a:lnTo>
                  <a:lnTo>
                    <a:pt x="7110" y="5347"/>
                  </a:lnTo>
                  <a:lnTo>
                    <a:pt x="7133" y="5381"/>
                  </a:lnTo>
                  <a:lnTo>
                    <a:pt x="7156" y="5415"/>
                  </a:lnTo>
                  <a:lnTo>
                    <a:pt x="7190" y="5449"/>
                  </a:lnTo>
                  <a:lnTo>
                    <a:pt x="7235" y="5472"/>
                  </a:lnTo>
                  <a:lnTo>
                    <a:pt x="7269" y="5483"/>
                  </a:lnTo>
                  <a:lnTo>
                    <a:pt x="7315" y="5495"/>
                  </a:lnTo>
                  <a:lnTo>
                    <a:pt x="7315" y="7815"/>
                  </a:lnTo>
                  <a:lnTo>
                    <a:pt x="7281" y="7815"/>
                  </a:lnTo>
                  <a:lnTo>
                    <a:pt x="7247" y="7838"/>
                  </a:lnTo>
                  <a:lnTo>
                    <a:pt x="7190" y="7872"/>
                  </a:lnTo>
                  <a:lnTo>
                    <a:pt x="7144" y="7940"/>
                  </a:lnTo>
                  <a:lnTo>
                    <a:pt x="7133" y="7975"/>
                  </a:lnTo>
                  <a:lnTo>
                    <a:pt x="7133" y="8020"/>
                  </a:lnTo>
                  <a:lnTo>
                    <a:pt x="7133" y="8054"/>
                  </a:lnTo>
                  <a:lnTo>
                    <a:pt x="7144" y="8088"/>
                  </a:lnTo>
                  <a:lnTo>
                    <a:pt x="5176" y="9226"/>
                  </a:lnTo>
                  <a:lnTo>
                    <a:pt x="5142" y="9180"/>
                  </a:lnTo>
                  <a:lnTo>
                    <a:pt x="5085" y="9146"/>
                  </a:lnTo>
                  <a:lnTo>
                    <a:pt x="5028" y="9123"/>
                  </a:lnTo>
                  <a:lnTo>
                    <a:pt x="4972" y="9112"/>
                  </a:lnTo>
                  <a:lnTo>
                    <a:pt x="4903" y="9123"/>
                  </a:lnTo>
                  <a:lnTo>
                    <a:pt x="4846" y="9146"/>
                  </a:lnTo>
                  <a:lnTo>
                    <a:pt x="4801" y="9180"/>
                  </a:lnTo>
                  <a:lnTo>
                    <a:pt x="4755" y="9226"/>
                  </a:lnTo>
                  <a:lnTo>
                    <a:pt x="2765" y="8077"/>
                  </a:lnTo>
                  <a:lnTo>
                    <a:pt x="2776" y="8020"/>
                  </a:lnTo>
                  <a:lnTo>
                    <a:pt x="2776" y="7975"/>
                  </a:lnTo>
                  <a:lnTo>
                    <a:pt x="2765" y="7940"/>
                  </a:lnTo>
                  <a:lnTo>
                    <a:pt x="2731" y="7895"/>
                  </a:lnTo>
                  <a:lnTo>
                    <a:pt x="2674" y="7849"/>
                  </a:lnTo>
                  <a:lnTo>
                    <a:pt x="2640" y="7838"/>
                  </a:lnTo>
                  <a:lnTo>
                    <a:pt x="2560" y="7838"/>
                  </a:lnTo>
                  <a:lnTo>
                    <a:pt x="2526" y="7849"/>
                  </a:lnTo>
                  <a:lnTo>
                    <a:pt x="2469" y="7895"/>
                  </a:lnTo>
                  <a:lnTo>
                    <a:pt x="2435" y="7940"/>
                  </a:lnTo>
                  <a:lnTo>
                    <a:pt x="2423" y="7975"/>
                  </a:lnTo>
                  <a:lnTo>
                    <a:pt x="2423" y="8020"/>
                  </a:lnTo>
                  <a:lnTo>
                    <a:pt x="2435" y="8077"/>
                  </a:lnTo>
                  <a:lnTo>
                    <a:pt x="387" y="9260"/>
                  </a:lnTo>
                  <a:lnTo>
                    <a:pt x="353" y="9226"/>
                  </a:lnTo>
                  <a:lnTo>
                    <a:pt x="319" y="9203"/>
                  </a:lnTo>
                  <a:lnTo>
                    <a:pt x="274" y="9180"/>
                  </a:lnTo>
                  <a:lnTo>
                    <a:pt x="194" y="9180"/>
                  </a:lnTo>
                  <a:lnTo>
                    <a:pt x="160" y="9192"/>
                  </a:lnTo>
                  <a:lnTo>
                    <a:pt x="126" y="9203"/>
                  </a:lnTo>
                  <a:lnTo>
                    <a:pt x="92" y="9226"/>
                  </a:lnTo>
                  <a:lnTo>
                    <a:pt x="69" y="9260"/>
                  </a:lnTo>
                  <a:lnTo>
                    <a:pt x="57" y="9294"/>
                  </a:lnTo>
                  <a:lnTo>
                    <a:pt x="46" y="9328"/>
                  </a:lnTo>
                  <a:lnTo>
                    <a:pt x="46" y="9362"/>
                  </a:lnTo>
                  <a:lnTo>
                    <a:pt x="57" y="9431"/>
                  </a:lnTo>
                  <a:lnTo>
                    <a:pt x="92" y="9487"/>
                  </a:lnTo>
                  <a:lnTo>
                    <a:pt x="137" y="9533"/>
                  </a:lnTo>
                  <a:lnTo>
                    <a:pt x="205" y="9544"/>
                  </a:lnTo>
                  <a:lnTo>
                    <a:pt x="205" y="11899"/>
                  </a:lnTo>
                  <a:lnTo>
                    <a:pt x="160" y="11910"/>
                  </a:lnTo>
                  <a:lnTo>
                    <a:pt x="126" y="11922"/>
                  </a:lnTo>
                  <a:lnTo>
                    <a:pt x="92" y="11945"/>
                  </a:lnTo>
                  <a:lnTo>
                    <a:pt x="57" y="11967"/>
                  </a:lnTo>
                  <a:lnTo>
                    <a:pt x="35" y="12001"/>
                  </a:lnTo>
                  <a:lnTo>
                    <a:pt x="23" y="12036"/>
                  </a:lnTo>
                  <a:lnTo>
                    <a:pt x="12" y="12081"/>
                  </a:lnTo>
                  <a:lnTo>
                    <a:pt x="1" y="12127"/>
                  </a:lnTo>
                  <a:lnTo>
                    <a:pt x="12" y="12172"/>
                  </a:lnTo>
                  <a:lnTo>
                    <a:pt x="23" y="12206"/>
                  </a:lnTo>
                  <a:lnTo>
                    <a:pt x="46" y="12252"/>
                  </a:lnTo>
                  <a:lnTo>
                    <a:pt x="69" y="12286"/>
                  </a:lnTo>
                  <a:lnTo>
                    <a:pt x="103" y="12309"/>
                  </a:lnTo>
                  <a:lnTo>
                    <a:pt x="137" y="12331"/>
                  </a:lnTo>
                  <a:lnTo>
                    <a:pt x="183" y="12343"/>
                  </a:lnTo>
                  <a:lnTo>
                    <a:pt x="285" y="12343"/>
                  </a:lnTo>
                  <a:lnTo>
                    <a:pt x="342" y="12320"/>
                  </a:lnTo>
                  <a:lnTo>
                    <a:pt x="376" y="12286"/>
                  </a:lnTo>
                  <a:lnTo>
                    <a:pt x="410" y="12252"/>
                  </a:lnTo>
                  <a:lnTo>
                    <a:pt x="2423" y="13401"/>
                  </a:lnTo>
                  <a:lnTo>
                    <a:pt x="2412" y="13469"/>
                  </a:lnTo>
                  <a:lnTo>
                    <a:pt x="2412" y="13503"/>
                  </a:lnTo>
                  <a:lnTo>
                    <a:pt x="2423" y="13537"/>
                  </a:lnTo>
                  <a:lnTo>
                    <a:pt x="2446" y="13571"/>
                  </a:lnTo>
                  <a:lnTo>
                    <a:pt x="2469" y="13605"/>
                  </a:lnTo>
                  <a:lnTo>
                    <a:pt x="2492" y="13628"/>
                  </a:lnTo>
                  <a:lnTo>
                    <a:pt x="2526" y="13639"/>
                  </a:lnTo>
                  <a:lnTo>
                    <a:pt x="2560" y="13651"/>
                  </a:lnTo>
                  <a:lnTo>
                    <a:pt x="2594" y="13662"/>
                  </a:lnTo>
                  <a:lnTo>
                    <a:pt x="2640" y="13651"/>
                  </a:lnTo>
                  <a:lnTo>
                    <a:pt x="2674" y="13639"/>
                  </a:lnTo>
                  <a:lnTo>
                    <a:pt x="2708" y="13628"/>
                  </a:lnTo>
                  <a:lnTo>
                    <a:pt x="2731" y="13605"/>
                  </a:lnTo>
                  <a:lnTo>
                    <a:pt x="2753" y="13571"/>
                  </a:lnTo>
                  <a:lnTo>
                    <a:pt x="2776" y="13537"/>
                  </a:lnTo>
                  <a:lnTo>
                    <a:pt x="2787" y="13503"/>
                  </a:lnTo>
                  <a:lnTo>
                    <a:pt x="2787" y="13469"/>
                  </a:lnTo>
                  <a:lnTo>
                    <a:pt x="2776" y="13401"/>
                  </a:lnTo>
                  <a:lnTo>
                    <a:pt x="4790" y="12240"/>
                  </a:lnTo>
                  <a:lnTo>
                    <a:pt x="4824" y="12286"/>
                  </a:lnTo>
                  <a:lnTo>
                    <a:pt x="4869" y="12309"/>
                  </a:lnTo>
                  <a:lnTo>
                    <a:pt x="4915" y="12331"/>
                  </a:lnTo>
                  <a:lnTo>
                    <a:pt x="4972" y="12343"/>
                  </a:lnTo>
                  <a:lnTo>
                    <a:pt x="5028" y="12331"/>
                  </a:lnTo>
                  <a:lnTo>
                    <a:pt x="5074" y="12309"/>
                  </a:lnTo>
                  <a:lnTo>
                    <a:pt x="5119" y="12286"/>
                  </a:lnTo>
                  <a:lnTo>
                    <a:pt x="5154" y="12240"/>
                  </a:lnTo>
                  <a:lnTo>
                    <a:pt x="7178" y="13412"/>
                  </a:lnTo>
                  <a:lnTo>
                    <a:pt x="7167" y="13469"/>
                  </a:lnTo>
                  <a:lnTo>
                    <a:pt x="7178" y="13526"/>
                  </a:lnTo>
                  <a:lnTo>
                    <a:pt x="7213" y="13583"/>
                  </a:lnTo>
                  <a:lnTo>
                    <a:pt x="7258" y="13617"/>
                  </a:lnTo>
                  <a:lnTo>
                    <a:pt x="7315" y="13639"/>
                  </a:lnTo>
                  <a:lnTo>
                    <a:pt x="7315" y="15994"/>
                  </a:lnTo>
                  <a:lnTo>
                    <a:pt x="7269" y="15994"/>
                  </a:lnTo>
                  <a:lnTo>
                    <a:pt x="7235" y="16017"/>
                  </a:lnTo>
                  <a:lnTo>
                    <a:pt x="7190" y="16040"/>
                  </a:lnTo>
                  <a:lnTo>
                    <a:pt x="7167" y="16062"/>
                  </a:lnTo>
                  <a:lnTo>
                    <a:pt x="7133" y="16097"/>
                  </a:lnTo>
                  <a:lnTo>
                    <a:pt x="7122" y="16142"/>
                  </a:lnTo>
                  <a:lnTo>
                    <a:pt x="7110" y="16176"/>
                  </a:lnTo>
                  <a:lnTo>
                    <a:pt x="7099" y="16222"/>
                  </a:lnTo>
                  <a:lnTo>
                    <a:pt x="7110" y="16279"/>
                  </a:lnTo>
                  <a:lnTo>
                    <a:pt x="7122" y="16313"/>
                  </a:lnTo>
                  <a:lnTo>
                    <a:pt x="7144" y="16358"/>
                  </a:lnTo>
                  <a:lnTo>
                    <a:pt x="7167" y="16392"/>
                  </a:lnTo>
                  <a:lnTo>
                    <a:pt x="7201" y="16426"/>
                  </a:lnTo>
                  <a:lnTo>
                    <a:pt x="7247" y="16449"/>
                  </a:lnTo>
                  <a:lnTo>
                    <a:pt x="7292" y="16461"/>
                  </a:lnTo>
                  <a:lnTo>
                    <a:pt x="7395" y="16461"/>
                  </a:lnTo>
                  <a:lnTo>
                    <a:pt x="7451" y="16438"/>
                  </a:lnTo>
                  <a:lnTo>
                    <a:pt x="7497" y="16404"/>
                  </a:lnTo>
                  <a:lnTo>
                    <a:pt x="7542" y="16358"/>
                  </a:lnTo>
                  <a:lnTo>
                    <a:pt x="9533" y="17507"/>
                  </a:lnTo>
                  <a:lnTo>
                    <a:pt x="9510" y="17575"/>
                  </a:lnTo>
                  <a:lnTo>
                    <a:pt x="9522" y="17609"/>
                  </a:lnTo>
                  <a:lnTo>
                    <a:pt x="9533" y="17655"/>
                  </a:lnTo>
                  <a:lnTo>
                    <a:pt x="9544" y="17678"/>
                  </a:lnTo>
                  <a:lnTo>
                    <a:pt x="9567" y="17712"/>
                  </a:lnTo>
                  <a:lnTo>
                    <a:pt x="9601" y="17735"/>
                  </a:lnTo>
                  <a:lnTo>
                    <a:pt x="9635" y="17757"/>
                  </a:lnTo>
                  <a:lnTo>
                    <a:pt x="9670" y="17769"/>
                  </a:lnTo>
                  <a:lnTo>
                    <a:pt x="9749" y="17769"/>
                  </a:lnTo>
                  <a:lnTo>
                    <a:pt x="9783" y="17757"/>
                  </a:lnTo>
                  <a:lnTo>
                    <a:pt x="9817" y="17735"/>
                  </a:lnTo>
                  <a:lnTo>
                    <a:pt x="9852" y="17712"/>
                  </a:lnTo>
                  <a:lnTo>
                    <a:pt x="9874" y="17678"/>
                  </a:lnTo>
                  <a:lnTo>
                    <a:pt x="9886" y="17655"/>
                  </a:lnTo>
                  <a:lnTo>
                    <a:pt x="9897" y="17609"/>
                  </a:lnTo>
                  <a:lnTo>
                    <a:pt x="9908" y="17575"/>
                  </a:lnTo>
                  <a:lnTo>
                    <a:pt x="9886" y="17507"/>
                  </a:lnTo>
                  <a:lnTo>
                    <a:pt x="11649" y="16495"/>
                  </a:lnTo>
                  <a:lnTo>
                    <a:pt x="11649" y="16438"/>
                  </a:lnTo>
                  <a:lnTo>
                    <a:pt x="9874" y="17462"/>
                  </a:lnTo>
                  <a:lnTo>
                    <a:pt x="9840" y="17427"/>
                  </a:lnTo>
                  <a:lnTo>
                    <a:pt x="9806" y="17405"/>
                  </a:lnTo>
                  <a:lnTo>
                    <a:pt x="9761" y="17382"/>
                  </a:lnTo>
                  <a:lnTo>
                    <a:pt x="9658" y="17382"/>
                  </a:lnTo>
                  <a:lnTo>
                    <a:pt x="9613" y="17405"/>
                  </a:lnTo>
                  <a:lnTo>
                    <a:pt x="9579" y="17427"/>
                  </a:lnTo>
                  <a:lnTo>
                    <a:pt x="9544" y="17473"/>
                  </a:lnTo>
                  <a:lnTo>
                    <a:pt x="7554" y="16324"/>
                  </a:lnTo>
                  <a:lnTo>
                    <a:pt x="7577" y="16279"/>
                  </a:lnTo>
                  <a:lnTo>
                    <a:pt x="7577" y="16222"/>
                  </a:lnTo>
                  <a:lnTo>
                    <a:pt x="7577" y="16176"/>
                  </a:lnTo>
                  <a:lnTo>
                    <a:pt x="7565" y="16142"/>
                  </a:lnTo>
                  <a:lnTo>
                    <a:pt x="7542" y="16097"/>
                  </a:lnTo>
                  <a:lnTo>
                    <a:pt x="7520" y="16062"/>
                  </a:lnTo>
                  <a:lnTo>
                    <a:pt x="7486" y="16040"/>
                  </a:lnTo>
                  <a:lnTo>
                    <a:pt x="7451" y="16017"/>
                  </a:lnTo>
                  <a:lnTo>
                    <a:pt x="7406" y="15994"/>
                  </a:lnTo>
                  <a:lnTo>
                    <a:pt x="7360" y="15994"/>
                  </a:lnTo>
                  <a:lnTo>
                    <a:pt x="7360" y="13639"/>
                  </a:lnTo>
                  <a:lnTo>
                    <a:pt x="7417" y="13617"/>
                  </a:lnTo>
                  <a:lnTo>
                    <a:pt x="7474" y="13583"/>
                  </a:lnTo>
                  <a:lnTo>
                    <a:pt x="7497" y="13526"/>
                  </a:lnTo>
                  <a:lnTo>
                    <a:pt x="7508" y="13469"/>
                  </a:lnTo>
                  <a:lnTo>
                    <a:pt x="7508" y="13412"/>
                  </a:lnTo>
                  <a:lnTo>
                    <a:pt x="9488" y="12263"/>
                  </a:lnTo>
                  <a:lnTo>
                    <a:pt x="9533" y="12320"/>
                  </a:lnTo>
                  <a:lnTo>
                    <a:pt x="9579" y="12354"/>
                  </a:lnTo>
                  <a:lnTo>
                    <a:pt x="9647" y="12377"/>
                  </a:lnTo>
                  <a:lnTo>
                    <a:pt x="9715" y="12388"/>
                  </a:lnTo>
                  <a:lnTo>
                    <a:pt x="9772" y="12377"/>
                  </a:lnTo>
                  <a:lnTo>
                    <a:pt x="9840" y="12354"/>
                  </a:lnTo>
                  <a:lnTo>
                    <a:pt x="9886" y="12320"/>
                  </a:lnTo>
                  <a:lnTo>
                    <a:pt x="9931" y="12263"/>
                  </a:lnTo>
                  <a:lnTo>
                    <a:pt x="11649" y="13264"/>
                  </a:lnTo>
                  <a:lnTo>
                    <a:pt x="11649" y="13207"/>
                  </a:lnTo>
                  <a:lnTo>
                    <a:pt x="9954" y="12229"/>
                  </a:lnTo>
                  <a:lnTo>
                    <a:pt x="9965" y="12172"/>
                  </a:lnTo>
                  <a:lnTo>
                    <a:pt x="9977" y="12127"/>
                  </a:lnTo>
                  <a:lnTo>
                    <a:pt x="9977" y="12070"/>
                  </a:lnTo>
                  <a:lnTo>
                    <a:pt x="9954" y="12024"/>
                  </a:lnTo>
                  <a:lnTo>
                    <a:pt x="9931" y="11979"/>
                  </a:lnTo>
                  <a:lnTo>
                    <a:pt x="9908" y="11945"/>
                  </a:lnTo>
                  <a:lnTo>
                    <a:pt x="9874" y="11910"/>
                  </a:lnTo>
                  <a:lnTo>
                    <a:pt x="9829" y="11876"/>
                  </a:lnTo>
                  <a:lnTo>
                    <a:pt x="9783" y="11865"/>
                  </a:lnTo>
                  <a:lnTo>
                    <a:pt x="9726" y="11854"/>
                  </a:lnTo>
                  <a:lnTo>
                    <a:pt x="9726" y="9522"/>
                  </a:lnTo>
                  <a:lnTo>
                    <a:pt x="9783" y="9510"/>
                  </a:lnTo>
                  <a:lnTo>
                    <a:pt x="9829" y="9476"/>
                  </a:lnTo>
                  <a:lnTo>
                    <a:pt x="9863" y="9419"/>
                  </a:lnTo>
                  <a:lnTo>
                    <a:pt x="9874" y="9362"/>
                  </a:lnTo>
                  <a:lnTo>
                    <a:pt x="9863" y="9305"/>
                  </a:lnTo>
                  <a:lnTo>
                    <a:pt x="11649" y="8282"/>
                  </a:lnTo>
                  <a:lnTo>
                    <a:pt x="11649" y="8225"/>
                  </a:lnTo>
                  <a:lnTo>
                    <a:pt x="9840" y="9271"/>
                  </a:lnTo>
                  <a:lnTo>
                    <a:pt x="9817" y="9237"/>
                  </a:lnTo>
                  <a:lnTo>
                    <a:pt x="9783" y="9214"/>
                  </a:lnTo>
                  <a:lnTo>
                    <a:pt x="9749" y="9203"/>
                  </a:lnTo>
                  <a:lnTo>
                    <a:pt x="9670" y="9203"/>
                  </a:lnTo>
                  <a:lnTo>
                    <a:pt x="9635" y="9214"/>
                  </a:lnTo>
                  <a:lnTo>
                    <a:pt x="9601" y="9237"/>
                  </a:lnTo>
                  <a:lnTo>
                    <a:pt x="9579" y="9271"/>
                  </a:lnTo>
                  <a:lnTo>
                    <a:pt x="7531" y="8088"/>
                  </a:lnTo>
                  <a:lnTo>
                    <a:pt x="7542" y="8054"/>
                  </a:lnTo>
                  <a:lnTo>
                    <a:pt x="7542" y="8020"/>
                  </a:lnTo>
                  <a:lnTo>
                    <a:pt x="7542" y="7975"/>
                  </a:lnTo>
                  <a:lnTo>
                    <a:pt x="7531" y="7940"/>
                  </a:lnTo>
                  <a:lnTo>
                    <a:pt x="7497" y="7872"/>
                  </a:lnTo>
                  <a:lnTo>
                    <a:pt x="7429" y="7827"/>
                  </a:lnTo>
                  <a:lnTo>
                    <a:pt x="7395" y="7815"/>
                  </a:lnTo>
                  <a:lnTo>
                    <a:pt x="7360" y="7815"/>
                  </a:lnTo>
                  <a:lnTo>
                    <a:pt x="7360" y="5495"/>
                  </a:lnTo>
                  <a:lnTo>
                    <a:pt x="7406" y="5495"/>
                  </a:lnTo>
                  <a:lnTo>
                    <a:pt x="7451" y="5472"/>
                  </a:lnTo>
                  <a:lnTo>
                    <a:pt x="7486" y="5449"/>
                  </a:lnTo>
                  <a:lnTo>
                    <a:pt x="7520" y="5415"/>
                  </a:lnTo>
                  <a:lnTo>
                    <a:pt x="7542" y="5381"/>
                  </a:lnTo>
                  <a:lnTo>
                    <a:pt x="7565" y="5347"/>
                  </a:lnTo>
                  <a:lnTo>
                    <a:pt x="7577" y="5301"/>
                  </a:lnTo>
                  <a:lnTo>
                    <a:pt x="7577" y="5256"/>
                  </a:lnTo>
                  <a:lnTo>
                    <a:pt x="7577" y="5210"/>
                  </a:lnTo>
                  <a:lnTo>
                    <a:pt x="7565" y="5165"/>
                  </a:lnTo>
                  <a:lnTo>
                    <a:pt x="9510" y="4039"/>
                  </a:lnTo>
                  <a:lnTo>
                    <a:pt x="9544" y="4084"/>
                  </a:lnTo>
                  <a:lnTo>
                    <a:pt x="9590" y="4130"/>
                  </a:lnTo>
                  <a:lnTo>
                    <a:pt x="9647" y="4152"/>
                  </a:lnTo>
                  <a:lnTo>
                    <a:pt x="9772" y="4152"/>
                  </a:lnTo>
                  <a:lnTo>
                    <a:pt x="9829" y="4130"/>
                  </a:lnTo>
                  <a:lnTo>
                    <a:pt x="9874" y="4096"/>
                  </a:lnTo>
                  <a:lnTo>
                    <a:pt x="9908" y="4050"/>
                  </a:lnTo>
                  <a:lnTo>
                    <a:pt x="11649" y="5051"/>
                  </a:lnTo>
                  <a:lnTo>
                    <a:pt x="11649" y="4994"/>
                  </a:lnTo>
                  <a:lnTo>
                    <a:pt x="9931" y="4005"/>
                  </a:lnTo>
                  <a:lnTo>
                    <a:pt x="9954" y="3959"/>
                  </a:lnTo>
                  <a:lnTo>
                    <a:pt x="9954" y="3914"/>
                  </a:lnTo>
                  <a:lnTo>
                    <a:pt x="9954" y="3868"/>
                  </a:lnTo>
                  <a:lnTo>
                    <a:pt x="9931" y="3823"/>
                  </a:lnTo>
                  <a:lnTo>
                    <a:pt x="9920" y="3777"/>
                  </a:lnTo>
                  <a:lnTo>
                    <a:pt x="9886" y="3743"/>
                  </a:lnTo>
                  <a:lnTo>
                    <a:pt x="9852" y="3720"/>
                  </a:lnTo>
                  <a:lnTo>
                    <a:pt x="9817" y="3697"/>
                  </a:lnTo>
                  <a:lnTo>
                    <a:pt x="9772" y="3675"/>
                  </a:lnTo>
                  <a:lnTo>
                    <a:pt x="9726" y="3675"/>
                  </a:lnTo>
                  <a:lnTo>
                    <a:pt x="9726" y="1377"/>
                  </a:lnTo>
                  <a:lnTo>
                    <a:pt x="9772" y="1365"/>
                  </a:lnTo>
                  <a:lnTo>
                    <a:pt x="9806" y="1354"/>
                  </a:lnTo>
                  <a:lnTo>
                    <a:pt x="9840" y="1331"/>
                  </a:lnTo>
                  <a:lnTo>
                    <a:pt x="9874" y="1309"/>
                  </a:lnTo>
                  <a:lnTo>
                    <a:pt x="9897" y="1274"/>
                  </a:lnTo>
                  <a:lnTo>
                    <a:pt x="9920" y="1240"/>
                  </a:lnTo>
                  <a:lnTo>
                    <a:pt x="9931" y="1195"/>
                  </a:lnTo>
                  <a:lnTo>
                    <a:pt x="9931" y="1149"/>
                  </a:lnTo>
                  <a:lnTo>
                    <a:pt x="9931" y="1115"/>
                  </a:lnTo>
                  <a:lnTo>
                    <a:pt x="9920" y="1070"/>
                  </a:lnTo>
                  <a:lnTo>
                    <a:pt x="11649" y="69"/>
                  </a:lnTo>
                  <a:lnTo>
                    <a:pt x="11649" y="12"/>
                  </a:lnTo>
                  <a:lnTo>
                    <a:pt x="9897" y="1024"/>
                  </a:lnTo>
                  <a:lnTo>
                    <a:pt x="9863" y="990"/>
                  </a:lnTo>
                  <a:lnTo>
                    <a:pt x="9817" y="956"/>
                  </a:lnTo>
                  <a:lnTo>
                    <a:pt x="9761" y="933"/>
                  </a:lnTo>
                  <a:lnTo>
                    <a:pt x="9658" y="933"/>
                  </a:lnTo>
                  <a:lnTo>
                    <a:pt x="9601" y="956"/>
                  </a:lnTo>
                  <a:lnTo>
                    <a:pt x="9556" y="990"/>
                  </a:lnTo>
                  <a:lnTo>
                    <a:pt x="9522" y="1024"/>
                  </a:lnTo>
                  <a:lnTo>
                    <a:pt x="7736" y="0"/>
                  </a:lnTo>
                  <a:lnTo>
                    <a:pt x="7645" y="0"/>
                  </a:lnTo>
                  <a:lnTo>
                    <a:pt x="9499" y="1070"/>
                  </a:lnTo>
                  <a:lnTo>
                    <a:pt x="9488" y="1115"/>
                  </a:lnTo>
                  <a:lnTo>
                    <a:pt x="9488" y="1149"/>
                  </a:lnTo>
                  <a:lnTo>
                    <a:pt x="9488" y="1195"/>
                  </a:lnTo>
                  <a:lnTo>
                    <a:pt x="9499" y="1240"/>
                  </a:lnTo>
                  <a:lnTo>
                    <a:pt x="9522" y="1274"/>
                  </a:lnTo>
                  <a:lnTo>
                    <a:pt x="9544" y="1309"/>
                  </a:lnTo>
                  <a:lnTo>
                    <a:pt x="9579" y="1331"/>
                  </a:lnTo>
                  <a:lnTo>
                    <a:pt x="9613" y="1354"/>
                  </a:lnTo>
                  <a:lnTo>
                    <a:pt x="9647" y="1365"/>
                  </a:lnTo>
                  <a:lnTo>
                    <a:pt x="9681" y="1377"/>
                  </a:lnTo>
                  <a:lnTo>
                    <a:pt x="9681" y="3675"/>
                  </a:lnTo>
                  <a:lnTo>
                    <a:pt x="9647" y="3675"/>
                  </a:lnTo>
                  <a:lnTo>
                    <a:pt x="9601" y="3697"/>
                  </a:lnTo>
                  <a:lnTo>
                    <a:pt x="9567" y="3720"/>
                  </a:lnTo>
                  <a:lnTo>
                    <a:pt x="9533" y="3743"/>
                  </a:lnTo>
                  <a:lnTo>
                    <a:pt x="9499" y="3777"/>
                  </a:lnTo>
                  <a:lnTo>
                    <a:pt x="9488" y="3823"/>
                  </a:lnTo>
                  <a:lnTo>
                    <a:pt x="9465" y="3868"/>
                  </a:lnTo>
                  <a:lnTo>
                    <a:pt x="9465" y="3914"/>
                  </a:lnTo>
                  <a:lnTo>
                    <a:pt x="9465" y="3959"/>
                  </a:lnTo>
                  <a:lnTo>
                    <a:pt x="9488" y="4005"/>
                  </a:lnTo>
                  <a:lnTo>
                    <a:pt x="7542" y="5131"/>
                  </a:lnTo>
                  <a:lnTo>
                    <a:pt x="7508" y="5085"/>
                  </a:lnTo>
                  <a:lnTo>
                    <a:pt x="7451" y="5051"/>
                  </a:lnTo>
                  <a:lnTo>
                    <a:pt x="7406" y="5028"/>
                  </a:lnTo>
                  <a:lnTo>
                    <a:pt x="7338" y="5017"/>
                  </a:lnTo>
                  <a:lnTo>
                    <a:pt x="7281" y="5028"/>
                  </a:lnTo>
                  <a:lnTo>
                    <a:pt x="7224" y="5051"/>
                  </a:lnTo>
                  <a:lnTo>
                    <a:pt x="7178" y="5085"/>
                  </a:lnTo>
                  <a:lnTo>
                    <a:pt x="7133" y="5131"/>
                  </a:lnTo>
                  <a:lnTo>
                    <a:pt x="5176" y="3993"/>
                  </a:lnTo>
                  <a:lnTo>
                    <a:pt x="5188" y="3948"/>
                  </a:lnTo>
                  <a:lnTo>
                    <a:pt x="5188" y="3914"/>
                  </a:lnTo>
                  <a:lnTo>
                    <a:pt x="5188" y="3868"/>
                  </a:lnTo>
                  <a:lnTo>
                    <a:pt x="5176" y="3834"/>
                  </a:lnTo>
                  <a:lnTo>
                    <a:pt x="5154" y="3800"/>
                  </a:lnTo>
                  <a:lnTo>
                    <a:pt x="5131" y="3766"/>
                  </a:lnTo>
                  <a:lnTo>
                    <a:pt x="5108" y="3732"/>
                  </a:lnTo>
                  <a:lnTo>
                    <a:pt x="5074" y="3720"/>
                  </a:lnTo>
                  <a:lnTo>
                    <a:pt x="5028" y="3697"/>
                  </a:lnTo>
                  <a:lnTo>
                    <a:pt x="4994" y="3697"/>
                  </a:lnTo>
                  <a:lnTo>
                    <a:pt x="4994" y="1377"/>
                  </a:lnTo>
                  <a:lnTo>
                    <a:pt x="5028" y="1365"/>
                  </a:lnTo>
                  <a:lnTo>
                    <a:pt x="5074" y="1354"/>
                  </a:lnTo>
                  <a:lnTo>
                    <a:pt x="5108" y="1331"/>
                  </a:lnTo>
                  <a:lnTo>
                    <a:pt x="5131" y="1297"/>
                  </a:lnTo>
                  <a:lnTo>
                    <a:pt x="5154" y="1274"/>
                  </a:lnTo>
                  <a:lnTo>
                    <a:pt x="5176" y="1229"/>
                  </a:lnTo>
                  <a:lnTo>
                    <a:pt x="5188" y="1195"/>
                  </a:lnTo>
                  <a:lnTo>
                    <a:pt x="5188" y="1149"/>
                  </a:lnTo>
                  <a:lnTo>
                    <a:pt x="5188" y="1115"/>
                  </a:lnTo>
                  <a:lnTo>
                    <a:pt x="5176" y="1070"/>
                  </a:lnTo>
                  <a:lnTo>
                    <a:pt x="7031" y="0"/>
                  </a:lnTo>
                  <a:close/>
                </a:path>
              </a:pathLst>
            </a:custGeom>
            <a:gradFill>
              <a:gsLst>
                <a:gs pos="0">
                  <a:schemeClr val="dk1">
                    <a:alpha val="32400"/>
                  </a:schemeClr>
                </a:gs>
                <a:gs pos="9000">
                  <a:schemeClr val="dk1">
                    <a:alpha val="32400"/>
                  </a:schemeClr>
                </a:gs>
                <a:gs pos="100000">
                  <a:srgbClr val="FFFFFF">
                    <a:alpha val="45098"/>
                    <a:alpha val="3240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+mn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175;p10"/>
            <p:cNvSpPr>
              <a:spLocks/>
            </p:cNvSpPr>
            <p:nvPr/>
          </p:nvSpPr>
          <p:spPr bwMode="auto">
            <a:xfrm>
              <a:off x="0" y="3394425"/>
              <a:ext cx="2268195" cy="1749057"/>
            </a:xfrm>
            <a:custGeom>
              <a:avLst/>
              <a:gdLst>
                <a:gd name="T0" fmla="*/ 208490986 w 21671"/>
                <a:gd name="T1" fmla="*/ 44498225 h 16711"/>
                <a:gd name="T2" fmla="*/ 184061863 w 21671"/>
                <a:gd name="T3" fmla="*/ 59824008 h 16711"/>
                <a:gd name="T4" fmla="*/ 157025535 w 21671"/>
                <a:gd name="T5" fmla="*/ 19948628 h 16711"/>
                <a:gd name="T6" fmla="*/ 181695701 w 21671"/>
                <a:gd name="T7" fmla="*/ 4491490 h 16711"/>
                <a:gd name="T8" fmla="*/ 180578298 w 21671"/>
                <a:gd name="T9" fmla="*/ 63439033 h 16711"/>
                <a:gd name="T10" fmla="*/ 159139768 w 21671"/>
                <a:gd name="T11" fmla="*/ 105680576 h 16711"/>
                <a:gd name="T12" fmla="*/ 133352303 w 21671"/>
                <a:gd name="T13" fmla="*/ 90727400 h 16711"/>
                <a:gd name="T14" fmla="*/ 155524744 w 21671"/>
                <a:gd name="T15" fmla="*/ 48726796 h 16711"/>
                <a:gd name="T16" fmla="*/ 79509597 w 21671"/>
                <a:gd name="T17" fmla="*/ 94462894 h 16711"/>
                <a:gd name="T18" fmla="*/ 103193819 w 21671"/>
                <a:gd name="T19" fmla="*/ 135083175 h 16711"/>
                <a:gd name="T20" fmla="*/ 77647293 w 21671"/>
                <a:gd name="T21" fmla="*/ 149795413 h 16711"/>
                <a:gd name="T22" fmla="*/ 53097701 w 21671"/>
                <a:gd name="T23" fmla="*/ 134962706 h 16711"/>
                <a:gd name="T24" fmla="*/ 154286871 w 21671"/>
                <a:gd name="T25" fmla="*/ 108046842 h 16711"/>
                <a:gd name="T26" fmla="*/ 133100375 w 21671"/>
                <a:gd name="T27" fmla="*/ 150660888 h 16711"/>
                <a:gd name="T28" fmla="*/ 107422389 w 21671"/>
                <a:gd name="T29" fmla="*/ 136211569 h 16711"/>
                <a:gd name="T30" fmla="*/ 106808948 w 21671"/>
                <a:gd name="T31" fmla="*/ 106425581 h 16711"/>
                <a:gd name="T32" fmla="*/ 205872791 w 21671"/>
                <a:gd name="T33" fmla="*/ 107049908 h 16711"/>
                <a:gd name="T34" fmla="*/ 206749151 w 21671"/>
                <a:gd name="T35" fmla="*/ 135466668 h 16711"/>
                <a:gd name="T36" fmla="*/ 181575127 w 21671"/>
                <a:gd name="T37" fmla="*/ 149915987 h 16711"/>
                <a:gd name="T38" fmla="*/ 158394867 w 21671"/>
                <a:gd name="T39" fmla="*/ 109295705 h 16711"/>
                <a:gd name="T40" fmla="*/ 183316962 w 21671"/>
                <a:gd name="T41" fmla="*/ 94342424 h 16711"/>
                <a:gd name="T42" fmla="*/ 180578298 w 21671"/>
                <a:gd name="T43" fmla="*/ 3242627 h 16711"/>
                <a:gd name="T44" fmla="*/ 154034838 w 21671"/>
                <a:gd name="T45" fmla="*/ 17702935 h 16711"/>
                <a:gd name="T46" fmla="*/ 155031772 w 21671"/>
                <a:gd name="T47" fmla="*/ 47981895 h 16711"/>
                <a:gd name="T48" fmla="*/ 129364776 w 21671"/>
                <a:gd name="T49" fmla="*/ 63439033 h 16711"/>
                <a:gd name="T50" fmla="*/ 128236383 w 21671"/>
                <a:gd name="T51" fmla="*/ 93466064 h 16711"/>
                <a:gd name="T52" fmla="*/ 81130962 w 21671"/>
                <a:gd name="T53" fmla="*/ 91844699 h 16711"/>
                <a:gd name="T54" fmla="*/ 76770933 w 21671"/>
                <a:gd name="T55" fmla="*/ 91351831 h 16711"/>
                <a:gd name="T56" fmla="*/ 51103937 w 21671"/>
                <a:gd name="T57" fmla="*/ 106677510 h 16711"/>
                <a:gd name="T58" fmla="*/ 50600080 w 21671"/>
                <a:gd name="T59" fmla="*/ 137328972 h 16711"/>
                <a:gd name="T60" fmla="*/ 2870123 w 21671"/>
                <a:gd name="T61" fmla="*/ 137701370 h 16711"/>
                <a:gd name="T62" fmla="*/ 1500791 w 21671"/>
                <a:gd name="T63" fmla="*/ 139081693 h 16711"/>
                <a:gd name="T64" fmla="*/ 26181843 w 21671"/>
                <a:gd name="T65" fmla="*/ 154527946 h 16711"/>
                <a:gd name="T66" fmla="*/ 29544938 w 21671"/>
                <a:gd name="T67" fmla="*/ 182188710 h 16711"/>
                <a:gd name="T68" fmla="*/ 28920611 w 21671"/>
                <a:gd name="T69" fmla="*/ 153782940 h 16711"/>
                <a:gd name="T70" fmla="*/ 54467033 w 21671"/>
                <a:gd name="T71" fmla="*/ 139081693 h 16711"/>
                <a:gd name="T72" fmla="*/ 78644227 w 21671"/>
                <a:gd name="T73" fmla="*/ 179822444 h 16711"/>
                <a:gd name="T74" fmla="*/ 81382891 w 21671"/>
                <a:gd name="T75" fmla="*/ 182188710 h 16711"/>
                <a:gd name="T76" fmla="*/ 80879034 w 21671"/>
                <a:gd name="T77" fmla="*/ 153782940 h 16711"/>
                <a:gd name="T78" fmla="*/ 106184516 w 21671"/>
                <a:gd name="T79" fmla="*/ 139695134 h 16711"/>
                <a:gd name="T80" fmla="*/ 130602649 w 21671"/>
                <a:gd name="T81" fmla="*/ 154648415 h 16711"/>
                <a:gd name="T82" fmla="*/ 133220844 w 21671"/>
                <a:gd name="T83" fmla="*/ 182692567 h 16711"/>
                <a:gd name="T84" fmla="*/ 132475943 w 21671"/>
                <a:gd name="T85" fmla="*/ 154155443 h 16711"/>
                <a:gd name="T86" fmla="*/ 157649967 w 21671"/>
                <a:gd name="T87" fmla="*/ 138950233 h 16711"/>
                <a:gd name="T88" fmla="*/ 182440602 w 21671"/>
                <a:gd name="T89" fmla="*/ 179570515 h 16711"/>
                <a:gd name="T90" fmla="*/ 185190256 w 21671"/>
                <a:gd name="T91" fmla="*/ 181191776 h 16711"/>
                <a:gd name="T92" fmla="*/ 184938223 w 21671"/>
                <a:gd name="T93" fmla="*/ 152906580 h 16711"/>
                <a:gd name="T94" fmla="*/ 210857252 w 21671"/>
                <a:gd name="T95" fmla="*/ 138829764 h 16711"/>
                <a:gd name="T96" fmla="*/ 233906052 w 21671"/>
                <a:gd name="T97" fmla="*/ 179570515 h 16711"/>
                <a:gd name="T98" fmla="*/ 237028104 w 21671"/>
                <a:gd name="T99" fmla="*/ 180819378 h 16711"/>
                <a:gd name="T100" fmla="*/ 237148679 w 21671"/>
                <a:gd name="T101" fmla="*/ 152534182 h 16711"/>
                <a:gd name="T102" fmla="*/ 232536720 w 21671"/>
                <a:gd name="T103" fmla="*/ 150792347 h 16711"/>
                <a:gd name="T104" fmla="*/ 209487920 w 21671"/>
                <a:gd name="T105" fmla="*/ 109788677 h 16711"/>
                <a:gd name="T106" fmla="*/ 209860318 w 21671"/>
                <a:gd name="T107" fmla="*/ 104431817 h 16711"/>
                <a:gd name="T108" fmla="*/ 182944459 w 21671"/>
                <a:gd name="T109" fmla="*/ 90223438 h 16711"/>
                <a:gd name="T110" fmla="*/ 206749151 w 21671"/>
                <a:gd name="T111" fmla="*/ 49482687 h 16711"/>
                <a:gd name="T112" fmla="*/ 211481683 w 21671"/>
                <a:gd name="T113" fmla="*/ 46240060 h 16711"/>
                <a:gd name="T114" fmla="*/ 211229650 w 21671"/>
                <a:gd name="T115" fmla="*/ 18075333 h 16711"/>
                <a:gd name="T116" fmla="*/ 206376753 w 21671"/>
                <a:gd name="T117" fmla="*/ 15709172 h 1671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1671" h="16711" extrusionOk="0">
                  <a:moveTo>
                    <a:pt x="16859" y="342"/>
                  </a:moveTo>
                  <a:lnTo>
                    <a:pt x="18827" y="1479"/>
                  </a:lnTo>
                  <a:lnTo>
                    <a:pt x="18816" y="1514"/>
                  </a:lnTo>
                  <a:lnTo>
                    <a:pt x="18804" y="1559"/>
                  </a:lnTo>
                  <a:lnTo>
                    <a:pt x="18816" y="1616"/>
                  </a:lnTo>
                  <a:lnTo>
                    <a:pt x="18827" y="1650"/>
                  </a:lnTo>
                  <a:lnTo>
                    <a:pt x="18839" y="1696"/>
                  </a:lnTo>
                  <a:lnTo>
                    <a:pt x="18873" y="1730"/>
                  </a:lnTo>
                  <a:lnTo>
                    <a:pt x="18907" y="1764"/>
                  </a:lnTo>
                  <a:lnTo>
                    <a:pt x="18941" y="1787"/>
                  </a:lnTo>
                  <a:lnTo>
                    <a:pt x="18986" y="1798"/>
                  </a:lnTo>
                  <a:lnTo>
                    <a:pt x="19032" y="1809"/>
                  </a:lnTo>
                  <a:lnTo>
                    <a:pt x="19032" y="4062"/>
                  </a:lnTo>
                  <a:lnTo>
                    <a:pt x="18975" y="4062"/>
                  </a:lnTo>
                  <a:lnTo>
                    <a:pt x="18930" y="4084"/>
                  </a:lnTo>
                  <a:lnTo>
                    <a:pt x="18895" y="4107"/>
                  </a:lnTo>
                  <a:lnTo>
                    <a:pt x="18861" y="4141"/>
                  </a:lnTo>
                  <a:lnTo>
                    <a:pt x="18827" y="4175"/>
                  </a:lnTo>
                  <a:lnTo>
                    <a:pt x="18804" y="4221"/>
                  </a:lnTo>
                  <a:lnTo>
                    <a:pt x="18793" y="4266"/>
                  </a:lnTo>
                  <a:lnTo>
                    <a:pt x="18782" y="4323"/>
                  </a:lnTo>
                  <a:lnTo>
                    <a:pt x="18793" y="4380"/>
                  </a:lnTo>
                  <a:lnTo>
                    <a:pt x="18816" y="4426"/>
                  </a:lnTo>
                  <a:lnTo>
                    <a:pt x="16882" y="5540"/>
                  </a:lnTo>
                  <a:lnTo>
                    <a:pt x="16848" y="5495"/>
                  </a:lnTo>
                  <a:lnTo>
                    <a:pt x="16802" y="5461"/>
                  </a:lnTo>
                  <a:lnTo>
                    <a:pt x="16745" y="5438"/>
                  </a:lnTo>
                  <a:lnTo>
                    <a:pt x="16689" y="5427"/>
                  </a:lnTo>
                  <a:lnTo>
                    <a:pt x="16620" y="5438"/>
                  </a:lnTo>
                  <a:lnTo>
                    <a:pt x="16563" y="5461"/>
                  </a:lnTo>
                  <a:lnTo>
                    <a:pt x="16518" y="5495"/>
                  </a:lnTo>
                  <a:lnTo>
                    <a:pt x="16484" y="5540"/>
                  </a:lnTo>
                  <a:lnTo>
                    <a:pt x="14470" y="4380"/>
                  </a:lnTo>
                  <a:lnTo>
                    <a:pt x="14482" y="4323"/>
                  </a:lnTo>
                  <a:lnTo>
                    <a:pt x="14470" y="4255"/>
                  </a:lnTo>
                  <a:lnTo>
                    <a:pt x="14436" y="4209"/>
                  </a:lnTo>
                  <a:lnTo>
                    <a:pt x="14391" y="4175"/>
                  </a:lnTo>
                  <a:lnTo>
                    <a:pt x="14334" y="4153"/>
                  </a:lnTo>
                  <a:lnTo>
                    <a:pt x="14334" y="1821"/>
                  </a:lnTo>
                  <a:lnTo>
                    <a:pt x="14379" y="1809"/>
                  </a:lnTo>
                  <a:lnTo>
                    <a:pt x="14425" y="1798"/>
                  </a:lnTo>
                  <a:lnTo>
                    <a:pt x="14470" y="1775"/>
                  </a:lnTo>
                  <a:lnTo>
                    <a:pt x="14504" y="1741"/>
                  </a:lnTo>
                  <a:lnTo>
                    <a:pt x="14527" y="1707"/>
                  </a:lnTo>
                  <a:lnTo>
                    <a:pt x="14550" y="1661"/>
                  </a:lnTo>
                  <a:lnTo>
                    <a:pt x="14573" y="1616"/>
                  </a:lnTo>
                  <a:lnTo>
                    <a:pt x="14573" y="1559"/>
                  </a:lnTo>
                  <a:lnTo>
                    <a:pt x="14573" y="1514"/>
                  </a:lnTo>
                  <a:lnTo>
                    <a:pt x="14550" y="1468"/>
                  </a:lnTo>
                  <a:lnTo>
                    <a:pt x="16507" y="342"/>
                  </a:lnTo>
                  <a:lnTo>
                    <a:pt x="16541" y="376"/>
                  </a:lnTo>
                  <a:lnTo>
                    <a:pt x="16586" y="410"/>
                  </a:lnTo>
                  <a:lnTo>
                    <a:pt x="16632" y="421"/>
                  </a:lnTo>
                  <a:lnTo>
                    <a:pt x="16689" y="433"/>
                  </a:lnTo>
                  <a:lnTo>
                    <a:pt x="16734" y="421"/>
                  </a:lnTo>
                  <a:lnTo>
                    <a:pt x="16780" y="410"/>
                  </a:lnTo>
                  <a:lnTo>
                    <a:pt x="16825" y="376"/>
                  </a:lnTo>
                  <a:lnTo>
                    <a:pt x="16859" y="342"/>
                  </a:lnTo>
                  <a:close/>
                  <a:moveTo>
                    <a:pt x="14448" y="4426"/>
                  </a:moveTo>
                  <a:lnTo>
                    <a:pt x="16461" y="5586"/>
                  </a:lnTo>
                  <a:lnTo>
                    <a:pt x="16450" y="5620"/>
                  </a:lnTo>
                  <a:lnTo>
                    <a:pt x="16450" y="5666"/>
                  </a:lnTo>
                  <a:lnTo>
                    <a:pt x="16450" y="5711"/>
                  </a:lnTo>
                  <a:lnTo>
                    <a:pt x="16461" y="5757"/>
                  </a:lnTo>
                  <a:lnTo>
                    <a:pt x="16484" y="5791"/>
                  </a:lnTo>
                  <a:lnTo>
                    <a:pt x="16507" y="5825"/>
                  </a:lnTo>
                  <a:lnTo>
                    <a:pt x="16541" y="5859"/>
                  </a:lnTo>
                  <a:lnTo>
                    <a:pt x="16575" y="5882"/>
                  </a:lnTo>
                  <a:lnTo>
                    <a:pt x="16609" y="5893"/>
                  </a:lnTo>
                  <a:lnTo>
                    <a:pt x="16654" y="5904"/>
                  </a:lnTo>
                  <a:lnTo>
                    <a:pt x="16654" y="8236"/>
                  </a:lnTo>
                  <a:lnTo>
                    <a:pt x="16586" y="8259"/>
                  </a:lnTo>
                  <a:lnTo>
                    <a:pt x="16541" y="8293"/>
                  </a:lnTo>
                  <a:lnTo>
                    <a:pt x="16507" y="8350"/>
                  </a:lnTo>
                  <a:lnTo>
                    <a:pt x="16484" y="8430"/>
                  </a:lnTo>
                  <a:lnTo>
                    <a:pt x="16495" y="8464"/>
                  </a:lnTo>
                  <a:lnTo>
                    <a:pt x="16507" y="8498"/>
                  </a:lnTo>
                  <a:lnTo>
                    <a:pt x="14527" y="9647"/>
                  </a:lnTo>
                  <a:lnTo>
                    <a:pt x="14482" y="9601"/>
                  </a:lnTo>
                  <a:lnTo>
                    <a:pt x="14436" y="9556"/>
                  </a:lnTo>
                  <a:lnTo>
                    <a:pt x="14379" y="9533"/>
                  </a:lnTo>
                  <a:lnTo>
                    <a:pt x="14254" y="9533"/>
                  </a:lnTo>
                  <a:lnTo>
                    <a:pt x="14186" y="9556"/>
                  </a:lnTo>
                  <a:lnTo>
                    <a:pt x="14140" y="9601"/>
                  </a:lnTo>
                  <a:lnTo>
                    <a:pt x="14106" y="9647"/>
                  </a:lnTo>
                  <a:lnTo>
                    <a:pt x="12184" y="8543"/>
                  </a:lnTo>
                  <a:lnTo>
                    <a:pt x="12207" y="8487"/>
                  </a:lnTo>
                  <a:lnTo>
                    <a:pt x="12207" y="8430"/>
                  </a:lnTo>
                  <a:lnTo>
                    <a:pt x="12207" y="8373"/>
                  </a:lnTo>
                  <a:lnTo>
                    <a:pt x="12184" y="8327"/>
                  </a:lnTo>
                  <a:lnTo>
                    <a:pt x="12173" y="8282"/>
                  </a:lnTo>
                  <a:lnTo>
                    <a:pt x="12138" y="8248"/>
                  </a:lnTo>
                  <a:lnTo>
                    <a:pt x="12104" y="8214"/>
                  </a:lnTo>
                  <a:lnTo>
                    <a:pt x="12059" y="8191"/>
                  </a:lnTo>
                  <a:lnTo>
                    <a:pt x="12013" y="8168"/>
                  </a:lnTo>
                  <a:lnTo>
                    <a:pt x="11968" y="8157"/>
                  </a:lnTo>
                  <a:lnTo>
                    <a:pt x="11968" y="5848"/>
                  </a:lnTo>
                  <a:lnTo>
                    <a:pt x="12025" y="5825"/>
                  </a:lnTo>
                  <a:lnTo>
                    <a:pt x="12082" y="5791"/>
                  </a:lnTo>
                  <a:lnTo>
                    <a:pt x="12116" y="5734"/>
                  </a:lnTo>
                  <a:lnTo>
                    <a:pt x="12127" y="5666"/>
                  </a:lnTo>
                  <a:lnTo>
                    <a:pt x="12116" y="5609"/>
                  </a:lnTo>
                  <a:lnTo>
                    <a:pt x="14175" y="4426"/>
                  </a:lnTo>
                  <a:lnTo>
                    <a:pt x="14197" y="4448"/>
                  </a:lnTo>
                  <a:lnTo>
                    <a:pt x="14231" y="4471"/>
                  </a:lnTo>
                  <a:lnTo>
                    <a:pt x="14277" y="4482"/>
                  </a:lnTo>
                  <a:lnTo>
                    <a:pt x="14311" y="4494"/>
                  </a:lnTo>
                  <a:lnTo>
                    <a:pt x="14357" y="4482"/>
                  </a:lnTo>
                  <a:lnTo>
                    <a:pt x="14391" y="4471"/>
                  </a:lnTo>
                  <a:lnTo>
                    <a:pt x="14425" y="4448"/>
                  </a:lnTo>
                  <a:lnTo>
                    <a:pt x="14448" y="4426"/>
                  </a:lnTo>
                  <a:close/>
                  <a:moveTo>
                    <a:pt x="7031" y="8543"/>
                  </a:moveTo>
                  <a:lnTo>
                    <a:pt x="7065" y="8578"/>
                  </a:lnTo>
                  <a:lnTo>
                    <a:pt x="7110" y="8612"/>
                  </a:lnTo>
                  <a:lnTo>
                    <a:pt x="7156" y="8623"/>
                  </a:lnTo>
                  <a:lnTo>
                    <a:pt x="7201" y="8634"/>
                  </a:lnTo>
                  <a:lnTo>
                    <a:pt x="7258" y="8623"/>
                  </a:lnTo>
                  <a:lnTo>
                    <a:pt x="7304" y="8612"/>
                  </a:lnTo>
                  <a:lnTo>
                    <a:pt x="7338" y="8589"/>
                  </a:lnTo>
                  <a:lnTo>
                    <a:pt x="7372" y="8555"/>
                  </a:lnTo>
                  <a:lnTo>
                    <a:pt x="9386" y="9715"/>
                  </a:lnTo>
                  <a:lnTo>
                    <a:pt x="9386" y="9772"/>
                  </a:lnTo>
                  <a:lnTo>
                    <a:pt x="9397" y="9840"/>
                  </a:lnTo>
                  <a:lnTo>
                    <a:pt x="9431" y="9897"/>
                  </a:lnTo>
                  <a:lnTo>
                    <a:pt x="9477" y="9943"/>
                  </a:lnTo>
                  <a:lnTo>
                    <a:pt x="9545" y="9965"/>
                  </a:lnTo>
                  <a:lnTo>
                    <a:pt x="9545" y="12286"/>
                  </a:lnTo>
                  <a:lnTo>
                    <a:pt x="9499" y="12286"/>
                  </a:lnTo>
                  <a:lnTo>
                    <a:pt x="9454" y="12309"/>
                  </a:lnTo>
                  <a:lnTo>
                    <a:pt x="9420" y="12331"/>
                  </a:lnTo>
                  <a:lnTo>
                    <a:pt x="9386" y="12366"/>
                  </a:lnTo>
                  <a:lnTo>
                    <a:pt x="9363" y="12400"/>
                  </a:lnTo>
                  <a:lnTo>
                    <a:pt x="9340" y="12434"/>
                  </a:lnTo>
                  <a:lnTo>
                    <a:pt x="9329" y="12479"/>
                  </a:lnTo>
                  <a:lnTo>
                    <a:pt x="9317" y="12536"/>
                  </a:lnTo>
                  <a:lnTo>
                    <a:pt x="9329" y="12582"/>
                  </a:lnTo>
                  <a:lnTo>
                    <a:pt x="9340" y="12639"/>
                  </a:lnTo>
                  <a:lnTo>
                    <a:pt x="7406" y="13753"/>
                  </a:lnTo>
                  <a:lnTo>
                    <a:pt x="7372" y="13708"/>
                  </a:lnTo>
                  <a:lnTo>
                    <a:pt x="7327" y="13674"/>
                  </a:lnTo>
                  <a:lnTo>
                    <a:pt x="7270" y="13640"/>
                  </a:lnTo>
                  <a:lnTo>
                    <a:pt x="7145" y="13640"/>
                  </a:lnTo>
                  <a:lnTo>
                    <a:pt x="7088" y="13674"/>
                  </a:lnTo>
                  <a:lnTo>
                    <a:pt x="7031" y="13708"/>
                  </a:lnTo>
                  <a:lnTo>
                    <a:pt x="6997" y="13753"/>
                  </a:lnTo>
                  <a:lnTo>
                    <a:pt x="5029" y="12616"/>
                  </a:lnTo>
                  <a:lnTo>
                    <a:pt x="5040" y="12582"/>
                  </a:lnTo>
                  <a:lnTo>
                    <a:pt x="5052" y="12536"/>
                  </a:lnTo>
                  <a:lnTo>
                    <a:pt x="5040" y="12491"/>
                  </a:lnTo>
                  <a:lnTo>
                    <a:pt x="5029" y="12457"/>
                  </a:lnTo>
                  <a:lnTo>
                    <a:pt x="5017" y="12411"/>
                  </a:lnTo>
                  <a:lnTo>
                    <a:pt x="4995" y="12388"/>
                  </a:lnTo>
                  <a:lnTo>
                    <a:pt x="4961" y="12354"/>
                  </a:lnTo>
                  <a:lnTo>
                    <a:pt x="4926" y="12343"/>
                  </a:lnTo>
                  <a:lnTo>
                    <a:pt x="4892" y="12320"/>
                  </a:lnTo>
                  <a:lnTo>
                    <a:pt x="4847" y="12320"/>
                  </a:lnTo>
                  <a:lnTo>
                    <a:pt x="4847" y="9943"/>
                  </a:lnTo>
                  <a:lnTo>
                    <a:pt x="4915" y="9931"/>
                  </a:lnTo>
                  <a:lnTo>
                    <a:pt x="4961" y="9886"/>
                  </a:lnTo>
                  <a:lnTo>
                    <a:pt x="4995" y="9840"/>
                  </a:lnTo>
                  <a:lnTo>
                    <a:pt x="5006" y="9772"/>
                  </a:lnTo>
                  <a:lnTo>
                    <a:pt x="4995" y="9715"/>
                  </a:lnTo>
                  <a:lnTo>
                    <a:pt x="7031" y="8543"/>
                  </a:lnTo>
                  <a:close/>
                  <a:moveTo>
                    <a:pt x="12161" y="8578"/>
                  </a:moveTo>
                  <a:lnTo>
                    <a:pt x="14084" y="9692"/>
                  </a:lnTo>
                  <a:lnTo>
                    <a:pt x="14072" y="9727"/>
                  </a:lnTo>
                  <a:lnTo>
                    <a:pt x="14072" y="9772"/>
                  </a:lnTo>
                  <a:lnTo>
                    <a:pt x="14072" y="9818"/>
                  </a:lnTo>
                  <a:lnTo>
                    <a:pt x="14084" y="9863"/>
                  </a:lnTo>
                  <a:lnTo>
                    <a:pt x="14106" y="9909"/>
                  </a:lnTo>
                  <a:lnTo>
                    <a:pt x="14129" y="9943"/>
                  </a:lnTo>
                  <a:lnTo>
                    <a:pt x="14163" y="9965"/>
                  </a:lnTo>
                  <a:lnTo>
                    <a:pt x="14197" y="9988"/>
                  </a:lnTo>
                  <a:lnTo>
                    <a:pt x="14243" y="10011"/>
                  </a:lnTo>
                  <a:lnTo>
                    <a:pt x="14288" y="10022"/>
                  </a:lnTo>
                  <a:lnTo>
                    <a:pt x="14288" y="12354"/>
                  </a:lnTo>
                  <a:lnTo>
                    <a:pt x="14231" y="12377"/>
                  </a:lnTo>
                  <a:lnTo>
                    <a:pt x="14175" y="12411"/>
                  </a:lnTo>
                  <a:lnTo>
                    <a:pt x="14152" y="12468"/>
                  </a:lnTo>
                  <a:lnTo>
                    <a:pt x="14140" y="12536"/>
                  </a:lnTo>
                  <a:lnTo>
                    <a:pt x="14152" y="12593"/>
                  </a:lnTo>
                  <a:lnTo>
                    <a:pt x="12150" y="13753"/>
                  </a:lnTo>
                  <a:lnTo>
                    <a:pt x="12116" y="13697"/>
                  </a:lnTo>
                  <a:lnTo>
                    <a:pt x="12059" y="13662"/>
                  </a:lnTo>
                  <a:lnTo>
                    <a:pt x="12002" y="13640"/>
                  </a:lnTo>
                  <a:lnTo>
                    <a:pt x="11945" y="13628"/>
                  </a:lnTo>
                  <a:lnTo>
                    <a:pt x="11877" y="13640"/>
                  </a:lnTo>
                  <a:lnTo>
                    <a:pt x="11820" y="13662"/>
                  </a:lnTo>
                  <a:lnTo>
                    <a:pt x="11774" y="13708"/>
                  </a:lnTo>
                  <a:lnTo>
                    <a:pt x="11729" y="13753"/>
                  </a:lnTo>
                  <a:lnTo>
                    <a:pt x="9806" y="12639"/>
                  </a:lnTo>
                  <a:lnTo>
                    <a:pt x="9818" y="12582"/>
                  </a:lnTo>
                  <a:lnTo>
                    <a:pt x="9829" y="12536"/>
                  </a:lnTo>
                  <a:lnTo>
                    <a:pt x="9818" y="12479"/>
                  </a:lnTo>
                  <a:lnTo>
                    <a:pt x="9806" y="12434"/>
                  </a:lnTo>
                  <a:lnTo>
                    <a:pt x="9784" y="12400"/>
                  </a:lnTo>
                  <a:lnTo>
                    <a:pt x="9761" y="12354"/>
                  </a:lnTo>
                  <a:lnTo>
                    <a:pt x="9727" y="12331"/>
                  </a:lnTo>
                  <a:lnTo>
                    <a:pt x="9681" y="12309"/>
                  </a:lnTo>
                  <a:lnTo>
                    <a:pt x="9636" y="12286"/>
                  </a:lnTo>
                  <a:lnTo>
                    <a:pt x="9590" y="12286"/>
                  </a:lnTo>
                  <a:lnTo>
                    <a:pt x="9590" y="9965"/>
                  </a:lnTo>
                  <a:lnTo>
                    <a:pt x="9659" y="9943"/>
                  </a:lnTo>
                  <a:lnTo>
                    <a:pt x="9715" y="9909"/>
                  </a:lnTo>
                  <a:lnTo>
                    <a:pt x="9750" y="9840"/>
                  </a:lnTo>
                  <a:lnTo>
                    <a:pt x="9761" y="9806"/>
                  </a:lnTo>
                  <a:lnTo>
                    <a:pt x="9761" y="9772"/>
                  </a:lnTo>
                  <a:lnTo>
                    <a:pt x="9750" y="9715"/>
                  </a:lnTo>
                  <a:lnTo>
                    <a:pt x="11729" y="8578"/>
                  </a:lnTo>
                  <a:lnTo>
                    <a:pt x="11763" y="8623"/>
                  </a:lnTo>
                  <a:lnTo>
                    <a:pt x="11820" y="8657"/>
                  </a:lnTo>
                  <a:lnTo>
                    <a:pt x="11877" y="8680"/>
                  </a:lnTo>
                  <a:lnTo>
                    <a:pt x="11945" y="8691"/>
                  </a:lnTo>
                  <a:lnTo>
                    <a:pt x="12013" y="8680"/>
                  </a:lnTo>
                  <a:lnTo>
                    <a:pt x="12070" y="8657"/>
                  </a:lnTo>
                  <a:lnTo>
                    <a:pt x="12116" y="8623"/>
                  </a:lnTo>
                  <a:lnTo>
                    <a:pt x="12161" y="8578"/>
                  </a:lnTo>
                  <a:close/>
                  <a:moveTo>
                    <a:pt x="16836" y="8543"/>
                  </a:moveTo>
                  <a:lnTo>
                    <a:pt x="18816" y="9681"/>
                  </a:lnTo>
                  <a:lnTo>
                    <a:pt x="18804" y="9727"/>
                  </a:lnTo>
                  <a:lnTo>
                    <a:pt x="18793" y="9772"/>
                  </a:lnTo>
                  <a:lnTo>
                    <a:pt x="18804" y="9818"/>
                  </a:lnTo>
                  <a:lnTo>
                    <a:pt x="18816" y="9863"/>
                  </a:lnTo>
                  <a:lnTo>
                    <a:pt x="18839" y="9909"/>
                  </a:lnTo>
                  <a:lnTo>
                    <a:pt x="18861" y="9943"/>
                  </a:lnTo>
                  <a:lnTo>
                    <a:pt x="18895" y="9977"/>
                  </a:lnTo>
                  <a:lnTo>
                    <a:pt x="18941" y="10000"/>
                  </a:lnTo>
                  <a:lnTo>
                    <a:pt x="18986" y="10022"/>
                  </a:lnTo>
                  <a:lnTo>
                    <a:pt x="19032" y="10022"/>
                  </a:lnTo>
                  <a:lnTo>
                    <a:pt x="19032" y="12286"/>
                  </a:lnTo>
                  <a:lnTo>
                    <a:pt x="18986" y="12297"/>
                  </a:lnTo>
                  <a:lnTo>
                    <a:pt x="18941" y="12309"/>
                  </a:lnTo>
                  <a:lnTo>
                    <a:pt x="18907" y="12343"/>
                  </a:lnTo>
                  <a:lnTo>
                    <a:pt x="18873" y="12366"/>
                  </a:lnTo>
                  <a:lnTo>
                    <a:pt x="18850" y="12400"/>
                  </a:lnTo>
                  <a:lnTo>
                    <a:pt x="18827" y="12445"/>
                  </a:lnTo>
                  <a:lnTo>
                    <a:pt x="18816" y="12479"/>
                  </a:lnTo>
                  <a:lnTo>
                    <a:pt x="18804" y="12536"/>
                  </a:lnTo>
                  <a:lnTo>
                    <a:pt x="18816" y="12582"/>
                  </a:lnTo>
                  <a:lnTo>
                    <a:pt x="18827" y="12627"/>
                  </a:lnTo>
                  <a:lnTo>
                    <a:pt x="16871" y="13765"/>
                  </a:lnTo>
                  <a:lnTo>
                    <a:pt x="16836" y="13719"/>
                  </a:lnTo>
                  <a:lnTo>
                    <a:pt x="16791" y="13685"/>
                  </a:lnTo>
                  <a:lnTo>
                    <a:pt x="16734" y="13674"/>
                  </a:lnTo>
                  <a:lnTo>
                    <a:pt x="16689" y="13662"/>
                  </a:lnTo>
                  <a:lnTo>
                    <a:pt x="16632" y="13674"/>
                  </a:lnTo>
                  <a:lnTo>
                    <a:pt x="16575" y="13685"/>
                  </a:lnTo>
                  <a:lnTo>
                    <a:pt x="16529" y="13719"/>
                  </a:lnTo>
                  <a:lnTo>
                    <a:pt x="16495" y="13765"/>
                  </a:lnTo>
                  <a:lnTo>
                    <a:pt x="14482" y="12604"/>
                  </a:lnTo>
                  <a:lnTo>
                    <a:pt x="14482" y="12570"/>
                  </a:lnTo>
                  <a:lnTo>
                    <a:pt x="14493" y="12536"/>
                  </a:lnTo>
                  <a:lnTo>
                    <a:pt x="14482" y="12468"/>
                  </a:lnTo>
                  <a:lnTo>
                    <a:pt x="14448" y="12411"/>
                  </a:lnTo>
                  <a:lnTo>
                    <a:pt x="14391" y="12377"/>
                  </a:lnTo>
                  <a:lnTo>
                    <a:pt x="14334" y="12354"/>
                  </a:lnTo>
                  <a:lnTo>
                    <a:pt x="14334" y="10022"/>
                  </a:lnTo>
                  <a:lnTo>
                    <a:pt x="14379" y="10011"/>
                  </a:lnTo>
                  <a:lnTo>
                    <a:pt x="14425" y="10000"/>
                  </a:lnTo>
                  <a:lnTo>
                    <a:pt x="14459" y="9977"/>
                  </a:lnTo>
                  <a:lnTo>
                    <a:pt x="14493" y="9943"/>
                  </a:lnTo>
                  <a:lnTo>
                    <a:pt x="14516" y="9909"/>
                  </a:lnTo>
                  <a:lnTo>
                    <a:pt x="14539" y="9863"/>
                  </a:lnTo>
                  <a:lnTo>
                    <a:pt x="14550" y="9818"/>
                  </a:lnTo>
                  <a:lnTo>
                    <a:pt x="14561" y="9772"/>
                  </a:lnTo>
                  <a:lnTo>
                    <a:pt x="14550" y="9727"/>
                  </a:lnTo>
                  <a:lnTo>
                    <a:pt x="14539" y="9681"/>
                  </a:lnTo>
                  <a:lnTo>
                    <a:pt x="16529" y="8543"/>
                  </a:lnTo>
                  <a:lnTo>
                    <a:pt x="16552" y="8566"/>
                  </a:lnTo>
                  <a:lnTo>
                    <a:pt x="16598" y="8600"/>
                  </a:lnTo>
                  <a:lnTo>
                    <a:pt x="16632" y="8612"/>
                  </a:lnTo>
                  <a:lnTo>
                    <a:pt x="16689" y="8623"/>
                  </a:lnTo>
                  <a:lnTo>
                    <a:pt x="16734" y="8612"/>
                  </a:lnTo>
                  <a:lnTo>
                    <a:pt x="16768" y="8600"/>
                  </a:lnTo>
                  <a:lnTo>
                    <a:pt x="16802" y="8578"/>
                  </a:lnTo>
                  <a:lnTo>
                    <a:pt x="16836" y="8543"/>
                  </a:lnTo>
                  <a:close/>
                  <a:moveTo>
                    <a:pt x="16643" y="1"/>
                  </a:moveTo>
                  <a:lnTo>
                    <a:pt x="16598" y="12"/>
                  </a:lnTo>
                  <a:lnTo>
                    <a:pt x="16563" y="35"/>
                  </a:lnTo>
                  <a:lnTo>
                    <a:pt x="16529" y="57"/>
                  </a:lnTo>
                  <a:lnTo>
                    <a:pt x="16507" y="92"/>
                  </a:lnTo>
                  <a:lnTo>
                    <a:pt x="16484" y="126"/>
                  </a:lnTo>
                  <a:lnTo>
                    <a:pt x="16472" y="171"/>
                  </a:lnTo>
                  <a:lnTo>
                    <a:pt x="16461" y="217"/>
                  </a:lnTo>
                  <a:lnTo>
                    <a:pt x="16472" y="262"/>
                  </a:lnTo>
                  <a:lnTo>
                    <a:pt x="16484" y="296"/>
                  </a:lnTo>
                  <a:lnTo>
                    <a:pt x="14527" y="1423"/>
                  </a:lnTo>
                  <a:lnTo>
                    <a:pt x="14493" y="1377"/>
                  </a:lnTo>
                  <a:lnTo>
                    <a:pt x="14436" y="1343"/>
                  </a:lnTo>
                  <a:lnTo>
                    <a:pt x="14379" y="1309"/>
                  </a:lnTo>
                  <a:lnTo>
                    <a:pt x="14266" y="1309"/>
                  </a:lnTo>
                  <a:lnTo>
                    <a:pt x="14209" y="1320"/>
                  </a:lnTo>
                  <a:lnTo>
                    <a:pt x="14163" y="1354"/>
                  </a:lnTo>
                  <a:lnTo>
                    <a:pt x="14129" y="1377"/>
                  </a:lnTo>
                  <a:lnTo>
                    <a:pt x="14095" y="1423"/>
                  </a:lnTo>
                  <a:lnTo>
                    <a:pt x="14072" y="1468"/>
                  </a:lnTo>
                  <a:lnTo>
                    <a:pt x="14061" y="1514"/>
                  </a:lnTo>
                  <a:lnTo>
                    <a:pt x="14049" y="1559"/>
                  </a:lnTo>
                  <a:lnTo>
                    <a:pt x="14061" y="1616"/>
                  </a:lnTo>
                  <a:lnTo>
                    <a:pt x="14072" y="1661"/>
                  </a:lnTo>
                  <a:lnTo>
                    <a:pt x="14095" y="1696"/>
                  </a:lnTo>
                  <a:lnTo>
                    <a:pt x="14118" y="1741"/>
                  </a:lnTo>
                  <a:lnTo>
                    <a:pt x="14152" y="1764"/>
                  </a:lnTo>
                  <a:lnTo>
                    <a:pt x="14197" y="1798"/>
                  </a:lnTo>
                  <a:lnTo>
                    <a:pt x="14243" y="1809"/>
                  </a:lnTo>
                  <a:lnTo>
                    <a:pt x="14288" y="1821"/>
                  </a:lnTo>
                  <a:lnTo>
                    <a:pt x="14288" y="4153"/>
                  </a:lnTo>
                  <a:lnTo>
                    <a:pt x="14231" y="4175"/>
                  </a:lnTo>
                  <a:lnTo>
                    <a:pt x="14186" y="4209"/>
                  </a:lnTo>
                  <a:lnTo>
                    <a:pt x="14152" y="4255"/>
                  </a:lnTo>
                  <a:lnTo>
                    <a:pt x="14140" y="4323"/>
                  </a:lnTo>
                  <a:lnTo>
                    <a:pt x="14152" y="4380"/>
                  </a:lnTo>
                  <a:lnTo>
                    <a:pt x="12093" y="5575"/>
                  </a:lnTo>
                  <a:lnTo>
                    <a:pt x="12070" y="5540"/>
                  </a:lnTo>
                  <a:lnTo>
                    <a:pt x="12036" y="5506"/>
                  </a:lnTo>
                  <a:lnTo>
                    <a:pt x="11991" y="5495"/>
                  </a:lnTo>
                  <a:lnTo>
                    <a:pt x="11945" y="5484"/>
                  </a:lnTo>
                  <a:lnTo>
                    <a:pt x="11911" y="5495"/>
                  </a:lnTo>
                  <a:lnTo>
                    <a:pt x="11877" y="5506"/>
                  </a:lnTo>
                  <a:lnTo>
                    <a:pt x="11820" y="5540"/>
                  </a:lnTo>
                  <a:lnTo>
                    <a:pt x="11774" y="5597"/>
                  </a:lnTo>
                  <a:lnTo>
                    <a:pt x="11763" y="5631"/>
                  </a:lnTo>
                  <a:lnTo>
                    <a:pt x="11763" y="5666"/>
                  </a:lnTo>
                  <a:lnTo>
                    <a:pt x="11774" y="5734"/>
                  </a:lnTo>
                  <a:lnTo>
                    <a:pt x="11809" y="5791"/>
                  </a:lnTo>
                  <a:lnTo>
                    <a:pt x="11854" y="5825"/>
                  </a:lnTo>
                  <a:lnTo>
                    <a:pt x="11922" y="5848"/>
                  </a:lnTo>
                  <a:lnTo>
                    <a:pt x="11922" y="8157"/>
                  </a:lnTo>
                  <a:lnTo>
                    <a:pt x="11865" y="8168"/>
                  </a:lnTo>
                  <a:lnTo>
                    <a:pt x="11820" y="8191"/>
                  </a:lnTo>
                  <a:lnTo>
                    <a:pt x="11786" y="8214"/>
                  </a:lnTo>
                  <a:lnTo>
                    <a:pt x="11752" y="8248"/>
                  </a:lnTo>
                  <a:lnTo>
                    <a:pt x="11718" y="8282"/>
                  </a:lnTo>
                  <a:lnTo>
                    <a:pt x="11695" y="8327"/>
                  </a:lnTo>
                  <a:lnTo>
                    <a:pt x="11683" y="8373"/>
                  </a:lnTo>
                  <a:lnTo>
                    <a:pt x="11672" y="8430"/>
                  </a:lnTo>
                  <a:lnTo>
                    <a:pt x="11683" y="8487"/>
                  </a:lnTo>
                  <a:lnTo>
                    <a:pt x="11706" y="8532"/>
                  </a:lnTo>
                  <a:lnTo>
                    <a:pt x="9738" y="9670"/>
                  </a:lnTo>
                  <a:lnTo>
                    <a:pt x="9704" y="9636"/>
                  </a:lnTo>
                  <a:lnTo>
                    <a:pt x="9670" y="9601"/>
                  </a:lnTo>
                  <a:lnTo>
                    <a:pt x="9624" y="9590"/>
                  </a:lnTo>
                  <a:lnTo>
                    <a:pt x="9568" y="9579"/>
                  </a:lnTo>
                  <a:lnTo>
                    <a:pt x="9522" y="9590"/>
                  </a:lnTo>
                  <a:lnTo>
                    <a:pt x="9477" y="9601"/>
                  </a:lnTo>
                  <a:lnTo>
                    <a:pt x="9442" y="9636"/>
                  </a:lnTo>
                  <a:lnTo>
                    <a:pt x="9408" y="9670"/>
                  </a:lnTo>
                  <a:lnTo>
                    <a:pt x="7395" y="8509"/>
                  </a:lnTo>
                  <a:lnTo>
                    <a:pt x="7406" y="8464"/>
                  </a:lnTo>
                  <a:lnTo>
                    <a:pt x="7418" y="8430"/>
                  </a:lnTo>
                  <a:lnTo>
                    <a:pt x="7406" y="8384"/>
                  </a:lnTo>
                  <a:lnTo>
                    <a:pt x="7395" y="8339"/>
                  </a:lnTo>
                  <a:lnTo>
                    <a:pt x="7372" y="8305"/>
                  </a:lnTo>
                  <a:lnTo>
                    <a:pt x="7349" y="8282"/>
                  </a:lnTo>
                  <a:lnTo>
                    <a:pt x="7315" y="8248"/>
                  </a:lnTo>
                  <a:lnTo>
                    <a:pt x="7281" y="8236"/>
                  </a:lnTo>
                  <a:lnTo>
                    <a:pt x="7247" y="8225"/>
                  </a:lnTo>
                  <a:lnTo>
                    <a:pt x="7201" y="8214"/>
                  </a:lnTo>
                  <a:lnTo>
                    <a:pt x="7156" y="8225"/>
                  </a:lnTo>
                  <a:lnTo>
                    <a:pt x="7122" y="8236"/>
                  </a:lnTo>
                  <a:lnTo>
                    <a:pt x="7088" y="8248"/>
                  </a:lnTo>
                  <a:lnTo>
                    <a:pt x="7054" y="8282"/>
                  </a:lnTo>
                  <a:lnTo>
                    <a:pt x="7031" y="8305"/>
                  </a:lnTo>
                  <a:lnTo>
                    <a:pt x="7008" y="8339"/>
                  </a:lnTo>
                  <a:lnTo>
                    <a:pt x="6997" y="8384"/>
                  </a:lnTo>
                  <a:lnTo>
                    <a:pt x="6997" y="8430"/>
                  </a:lnTo>
                  <a:lnTo>
                    <a:pt x="6997" y="8464"/>
                  </a:lnTo>
                  <a:lnTo>
                    <a:pt x="7008" y="8509"/>
                  </a:lnTo>
                  <a:lnTo>
                    <a:pt x="4983" y="9681"/>
                  </a:lnTo>
                  <a:lnTo>
                    <a:pt x="4949" y="9647"/>
                  </a:lnTo>
                  <a:lnTo>
                    <a:pt x="4915" y="9624"/>
                  </a:lnTo>
                  <a:lnTo>
                    <a:pt x="4881" y="9601"/>
                  </a:lnTo>
                  <a:lnTo>
                    <a:pt x="4801" y="9601"/>
                  </a:lnTo>
                  <a:lnTo>
                    <a:pt x="4767" y="9613"/>
                  </a:lnTo>
                  <a:lnTo>
                    <a:pt x="4710" y="9647"/>
                  </a:lnTo>
                  <a:lnTo>
                    <a:pt x="4676" y="9704"/>
                  </a:lnTo>
                  <a:lnTo>
                    <a:pt x="4665" y="9738"/>
                  </a:lnTo>
                  <a:lnTo>
                    <a:pt x="4653" y="9772"/>
                  </a:lnTo>
                  <a:lnTo>
                    <a:pt x="4665" y="9840"/>
                  </a:lnTo>
                  <a:lnTo>
                    <a:pt x="4699" y="9886"/>
                  </a:lnTo>
                  <a:lnTo>
                    <a:pt x="4744" y="9920"/>
                  </a:lnTo>
                  <a:lnTo>
                    <a:pt x="4801" y="9943"/>
                  </a:lnTo>
                  <a:lnTo>
                    <a:pt x="4801" y="12320"/>
                  </a:lnTo>
                  <a:lnTo>
                    <a:pt x="4767" y="12331"/>
                  </a:lnTo>
                  <a:lnTo>
                    <a:pt x="4733" y="12343"/>
                  </a:lnTo>
                  <a:lnTo>
                    <a:pt x="4676" y="12388"/>
                  </a:lnTo>
                  <a:lnTo>
                    <a:pt x="4653" y="12422"/>
                  </a:lnTo>
                  <a:lnTo>
                    <a:pt x="4631" y="12457"/>
                  </a:lnTo>
                  <a:lnTo>
                    <a:pt x="4619" y="12491"/>
                  </a:lnTo>
                  <a:lnTo>
                    <a:pt x="4619" y="12536"/>
                  </a:lnTo>
                  <a:lnTo>
                    <a:pt x="4619" y="12570"/>
                  </a:lnTo>
                  <a:lnTo>
                    <a:pt x="4631" y="12616"/>
                  </a:lnTo>
                  <a:lnTo>
                    <a:pt x="2663" y="13753"/>
                  </a:lnTo>
                  <a:lnTo>
                    <a:pt x="2629" y="13708"/>
                  </a:lnTo>
                  <a:lnTo>
                    <a:pt x="2583" y="13674"/>
                  </a:lnTo>
                  <a:lnTo>
                    <a:pt x="2526" y="13651"/>
                  </a:lnTo>
                  <a:lnTo>
                    <a:pt x="2458" y="13640"/>
                  </a:lnTo>
                  <a:lnTo>
                    <a:pt x="2401" y="13651"/>
                  </a:lnTo>
                  <a:lnTo>
                    <a:pt x="2344" y="13674"/>
                  </a:lnTo>
                  <a:lnTo>
                    <a:pt x="2299" y="13708"/>
                  </a:lnTo>
                  <a:lnTo>
                    <a:pt x="2265" y="13753"/>
                  </a:lnTo>
                  <a:lnTo>
                    <a:pt x="251" y="12593"/>
                  </a:lnTo>
                  <a:lnTo>
                    <a:pt x="262" y="12570"/>
                  </a:lnTo>
                  <a:lnTo>
                    <a:pt x="262" y="12536"/>
                  </a:lnTo>
                  <a:lnTo>
                    <a:pt x="262" y="12502"/>
                  </a:lnTo>
                  <a:lnTo>
                    <a:pt x="251" y="12468"/>
                  </a:lnTo>
                  <a:lnTo>
                    <a:pt x="217" y="12411"/>
                  </a:lnTo>
                  <a:lnTo>
                    <a:pt x="160" y="12377"/>
                  </a:lnTo>
                  <a:lnTo>
                    <a:pt x="126" y="12366"/>
                  </a:lnTo>
                  <a:lnTo>
                    <a:pt x="92" y="12354"/>
                  </a:lnTo>
                  <a:lnTo>
                    <a:pt x="46" y="12366"/>
                  </a:lnTo>
                  <a:lnTo>
                    <a:pt x="1" y="12388"/>
                  </a:lnTo>
                  <a:lnTo>
                    <a:pt x="1" y="12673"/>
                  </a:lnTo>
                  <a:lnTo>
                    <a:pt x="46" y="12696"/>
                  </a:lnTo>
                  <a:lnTo>
                    <a:pt x="92" y="12707"/>
                  </a:lnTo>
                  <a:lnTo>
                    <a:pt x="137" y="12696"/>
                  </a:lnTo>
                  <a:lnTo>
                    <a:pt x="171" y="12684"/>
                  </a:lnTo>
                  <a:lnTo>
                    <a:pt x="206" y="12661"/>
                  </a:lnTo>
                  <a:lnTo>
                    <a:pt x="228" y="12639"/>
                  </a:lnTo>
                  <a:lnTo>
                    <a:pt x="2242" y="13799"/>
                  </a:lnTo>
                  <a:lnTo>
                    <a:pt x="2230" y="13833"/>
                  </a:lnTo>
                  <a:lnTo>
                    <a:pt x="2230" y="13879"/>
                  </a:lnTo>
                  <a:lnTo>
                    <a:pt x="2230" y="13924"/>
                  </a:lnTo>
                  <a:lnTo>
                    <a:pt x="2242" y="13970"/>
                  </a:lnTo>
                  <a:lnTo>
                    <a:pt x="2265" y="14004"/>
                  </a:lnTo>
                  <a:lnTo>
                    <a:pt x="2287" y="14038"/>
                  </a:lnTo>
                  <a:lnTo>
                    <a:pt x="2321" y="14061"/>
                  </a:lnTo>
                  <a:lnTo>
                    <a:pt x="2356" y="14083"/>
                  </a:lnTo>
                  <a:lnTo>
                    <a:pt x="2390" y="14106"/>
                  </a:lnTo>
                  <a:lnTo>
                    <a:pt x="2435" y="14117"/>
                  </a:lnTo>
                  <a:lnTo>
                    <a:pt x="2435" y="16404"/>
                  </a:lnTo>
                  <a:lnTo>
                    <a:pt x="2390" y="16415"/>
                  </a:lnTo>
                  <a:lnTo>
                    <a:pt x="2356" y="16427"/>
                  </a:lnTo>
                  <a:lnTo>
                    <a:pt x="2321" y="16449"/>
                  </a:lnTo>
                  <a:lnTo>
                    <a:pt x="2287" y="16484"/>
                  </a:lnTo>
                  <a:lnTo>
                    <a:pt x="2265" y="16506"/>
                  </a:lnTo>
                  <a:lnTo>
                    <a:pt x="2242" y="16552"/>
                  </a:lnTo>
                  <a:lnTo>
                    <a:pt x="2230" y="16586"/>
                  </a:lnTo>
                  <a:lnTo>
                    <a:pt x="2230" y="16631"/>
                  </a:lnTo>
                  <a:lnTo>
                    <a:pt x="2242" y="16711"/>
                  </a:lnTo>
                  <a:lnTo>
                    <a:pt x="2685" y="16711"/>
                  </a:lnTo>
                  <a:lnTo>
                    <a:pt x="2697" y="16631"/>
                  </a:lnTo>
                  <a:lnTo>
                    <a:pt x="2697" y="16586"/>
                  </a:lnTo>
                  <a:lnTo>
                    <a:pt x="2685" y="16552"/>
                  </a:lnTo>
                  <a:lnTo>
                    <a:pt x="2663" y="16506"/>
                  </a:lnTo>
                  <a:lnTo>
                    <a:pt x="2640" y="16472"/>
                  </a:lnTo>
                  <a:lnTo>
                    <a:pt x="2606" y="16449"/>
                  </a:lnTo>
                  <a:lnTo>
                    <a:pt x="2572" y="16427"/>
                  </a:lnTo>
                  <a:lnTo>
                    <a:pt x="2526" y="16404"/>
                  </a:lnTo>
                  <a:lnTo>
                    <a:pt x="2481" y="16404"/>
                  </a:lnTo>
                  <a:lnTo>
                    <a:pt x="2481" y="14117"/>
                  </a:lnTo>
                  <a:lnTo>
                    <a:pt x="2526" y="14106"/>
                  </a:lnTo>
                  <a:lnTo>
                    <a:pt x="2572" y="14095"/>
                  </a:lnTo>
                  <a:lnTo>
                    <a:pt x="2606" y="14072"/>
                  </a:lnTo>
                  <a:lnTo>
                    <a:pt x="2640" y="14038"/>
                  </a:lnTo>
                  <a:lnTo>
                    <a:pt x="2663" y="14004"/>
                  </a:lnTo>
                  <a:lnTo>
                    <a:pt x="2685" y="13970"/>
                  </a:lnTo>
                  <a:lnTo>
                    <a:pt x="2697" y="13924"/>
                  </a:lnTo>
                  <a:lnTo>
                    <a:pt x="2697" y="13879"/>
                  </a:lnTo>
                  <a:lnTo>
                    <a:pt x="2697" y="13833"/>
                  </a:lnTo>
                  <a:lnTo>
                    <a:pt x="2685" y="13799"/>
                  </a:lnTo>
                  <a:lnTo>
                    <a:pt x="4653" y="12650"/>
                  </a:lnTo>
                  <a:lnTo>
                    <a:pt x="4688" y="12696"/>
                  </a:lnTo>
                  <a:lnTo>
                    <a:pt x="4733" y="12718"/>
                  </a:lnTo>
                  <a:lnTo>
                    <a:pt x="4779" y="12741"/>
                  </a:lnTo>
                  <a:lnTo>
                    <a:pt x="4881" y="12741"/>
                  </a:lnTo>
                  <a:lnTo>
                    <a:pt x="4926" y="12718"/>
                  </a:lnTo>
                  <a:lnTo>
                    <a:pt x="4972" y="12696"/>
                  </a:lnTo>
                  <a:lnTo>
                    <a:pt x="5006" y="12661"/>
                  </a:lnTo>
                  <a:lnTo>
                    <a:pt x="6974" y="13799"/>
                  </a:lnTo>
                  <a:lnTo>
                    <a:pt x="6963" y="13833"/>
                  </a:lnTo>
                  <a:lnTo>
                    <a:pt x="6963" y="13879"/>
                  </a:lnTo>
                  <a:lnTo>
                    <a:pt x="6963" y="13924"/>
                  </a:lnTo>
                  <a:lnTo>
                    <a:pt x="6974" y="13970"/>
                  </a:lnTo>
                  <a:lnTo>
                    <a:pt x="6997" y="14004"/>
                  </a:lnTo>
                  <a:lnTo>
                    <a:pt x="7019" y="14038"/>
                  </a:lnTo>
                  <a:lnTo>
                    <a:pt x="7054" y="14072"/>
                  </a:lnTo>
                  <a:lnTo>
                    <a:pt x="7088" y="14095"/>
                  </a:lnTo>
                  <a:lnTo>
                    <a:pt x="7133" y="14106"/>
                  </a:lnTo>
                  <a:lnTo>
                    <a:pt x="7179" y="14117"/>
                  </a:lnTo>
                  <a:lnTo>
                    <a:pt x="7179" y="16415"/>
                  </a:lnTo>
                  <a:lnTo>
                    <a:pt x="7133" y="16427"/>
                  </a:lnTo>
                  <a:lnTo>
                    <a:pt x="7099" y="16438"/>
                  </a:lnTo>
                  <a:lnTo>
                    <a:pt x="7065" y="16461"/>
                  </a:lnTo>
                  <a:lnTo>
                    <a:pt x="7031" y="16484"/>
                  </a:lnTo>
                  <a:lnTo>
                    <a:pt x="7008" y="16518"/>
                  </a:lnTo>
                  <a:lnTo>
                    <a:pt x="6997" y="16552"/>
                  </a:lnTo>
                  <a:lnTo>
                    <a:pt x="6985" y="16597"/>
                  </a:lnTo>
                  <a:lnTo>
                    <a:pt x="6974" y="16631"/>
                  </a:lnTo>
                  <a:lnTo>
                    <a:pt x="6985" y="16677"/>
                  </a:lnTo>
                  <a:lnTo>
                    <a:pt x="6997" y="16711"/>
                  </a:lnTo>
                  <a:lnTo>
                    <a:pt x="7418" y="16711"/>
                  </a:lnTo>
                  <a:lnTo>
                    <a:pt x="7429" y="16677"/>
                  </a:lnTo>
                  <a:lnTo>
                    <a:pt x="7429" y="16631"/>
                  </a:lnTo>
                  <a:lnTo>
                    <a:pt x="7429" y="16597"/>
                  </a:lnTo>
                  <a:lnTo>
                    <a:pt x="7418" y="16552"/>
                  </a:lnTo>
                  <a:lnTo>
                    <a:pt x="7395" y="16518"/>
                  </a:lnTo>
                  <a:lnTo>
                    <a:pt x="7372" y="16484"/>
                  </a:lnTo>
                  <a:lnTo>
                    <a:pt x="7338" y="16461"/>
                  </a:lnTo>
                  <a:lnTo>
                    <a:pt x="7304" y="16438"/>
                  </a:lnTo>
                  <a:lnTo>
                    <a:pt x="7258" y="16415"/>
                  </a:lnTo>
                  <a:lnTo>
                    <a:pt x="7224" y="16415"/>
                  </a:lnTo>
                  <a:lnTo>
                    <a:pt x="7224" y="14117"/>
                  </a:lnTo>
                  <a:lnTo>
                    <a:pt x="7270" y="14106"/>
                  </a:lnTo>
                  <a:lnTo>
                    <a:pt x="7304" y="14095"/>
                  </a:lnTo>
                  <a:lnTo>
                    <a:pt x="7349" y="14072"/>
                  </a:lnTo>
                  <a:lnTo>
                    <a:pt x="7383" y="14038"/>
                  </a:lnTo>
                  <a:lnTo>
                    <a:pt x="7406" y="14004"/>
                  </a:lnTo>
                  <a:lnTo>
                    <a:pt x="7429" y="13970"/>
                  </a:lnTo>
                  <a:lnTo>
                    <a:pt x="7440" y="13924"/>
                  </a:lnTo>
                  <a:lnTo>
                    <a:pt x="7440" y="13879"/>
                  </a:lnTo>
                  <a:lnTo>
                    <a:pt x="7440" y="13833"/>
                  </a:lnTo>
                  <a:lnTo>
                    <a:pt x="7429" y="13788"/>
                  </a:lnTo>
                  <a:lnTo>
                    <a:pt x="9363" y="12673"/>
                  </a:lnTo>
                  <a:lnTo>
                    <a:pt x="9408" y="12718"/>
                  </a:lnTo>
                  <a:lnTo>
                    <a:pt x="9454" y="12752"/>
                  </a:lnTo>
                  <a:lnTo>
                    <a:pt x="9511" y="12775"/>
                  </a:lnTo>
                  <a:lnTo>
                    <a:pt x="9568" y="12787"/>
                  </a:lnTo>
                  <a:lnTo>
                    <a:pt x="9636" y="12775"/>
                  </a:lnTo>
                  <a:lnTo>
                    <a:pt x="9693" y="12752"/>
                  </a:lnTo>
                  <a:lnTo>
                    <a:pt x="9738" y="12718"/>
                  </a:lnTo>
                  <a:lnTo>
                    <a:pt x="9784" y="12673"/>
                  </a:lnTo>
                  <a:lnTo>
                    <a:pt x="11718" y="13799"/>
                  </a:lnTo>
                  <a:lnTo>
                    <a:pt x="11706" y="13833"/>
                  </a:lnTo>
                  <a:lnTo>
                    <a:pt x="11695" y="13879"/>
                  </a:lnTo>
                  <a:lnTo>
                    <a:pt x="11706" y="13924"/>
                  </a:lnTo>
                  <a:lnTo>
                    <a:pt x="11718" y="13970"/>
                  </a:lnTo>
                  <a:lnTo>
                    <a:pt x="11740" y="14004"/>
                  </a:lnTo>
                  <a:lnTo>
                    <a:pt x="11763" y="14038"/>
                  </a:lnTo>
                  <a:lnTo>
                    <a:pt x="11797" y="14072"/>
                  </a:lnTo>
                  <a:lnTo>
                    <a:pt x="11831" y="14095"/>
                  </a:lnTo>
                  <a:lnTo>
                    <a:pt x="11877" y="14106"/>
                  </a:lnTo>
                  <a:lnTo>
                    <a:pt x="11922" y="14117"/>
                  </a:lnTo>
                  <a:lnTo>
                    <a:pt x="11922" y="16415"/>
                  </a:lnTo>
                  <a:lnTo>
                    <a:pt x="11877" y="16415"/>
                  </a:lnTo>
                  <a:lnTo>
                    <a:pt x="11843" y="16438"/>
                  </a:lnTo>
                  <a:lnTo>
                    <a:pt x="11809" y="16461"/>
                  </a:lnTo>
                  <a:lnTo>
                    <a:pt x="11774" y="16484"/>
                  </a:lnTo>
                  <a:lnTo>
                    <a:pt x="11752" y="16518"/>
                  </a:lnTo>
                  <a:lnTo>
                    <a:pt x="11729" y="16552"/>
                  </a:lnTo>
                  <a:lnTo>
                    <a:pt x="11718" y="16597"/>
                  </a:lnTo>
                  <a:lnTo>
                    <a:pt x="11718" y="16631"/>
                  </a:lnTo>
                  <a:lnTo>
                    <a:pt x="11718" y="16677"/>
                  </a:lnTo>
                  <a:lnTo>
                    <a:pt x="11729" y="16711"/>
                  </a:lnTo>
                  <a:lnTo>
                    <a:pt x="12161" y="16711"/>
                  </a:lnTo>
                  <a:lnTo>
                    <a:pt x="12161" y="16677"/>
                  </a:lnTo>
                  <a:lnTo>
                    <a:pt x="12173" y="16631"/>
                  </a:lnTo>
                  <a:lnTo>
                    <a:pt x="12161" y="16597"/>
                  </a:lnTo>
                  <a:lnTo>
                    <a:pt x="12150" y="16552"/>
                  </a:lnTo>
                  <a:lnTo>
                    <a:pt x="12138" y="16518"/>
                  </a:lnTo>
                  <a:lnTo>
                    <a:pt x="12104" y="16484"/>
                  </a:lnTo>
                  <a:lnTo>
                    <a:pt x="12082" y="16449"/>
                  </a:lnTo>
                  <a:lnTo>
                    <a:pt x="12047" y="16438"/>
                  </a:lnTo>
                  <a:lnTo>
                    <a:pt x="12002" y="16415"/>
                  </a:lnTo>
                  <a:lnTo>
                    <a:pt x="11968" y="16415"/>
                  </a:lnTo>
                  <a:lnTo>
                    <a:pt x="11968" y="14117"/>
                  </a:lnTo>
                  <a:lnTo>
                    <a:pt x="12013" y="14117"/>
                  </a:lnTo>
                  <a:lnTo>
                    <a:pt x="12047" y="14095"/>
                  </a:lnTo>
                  <a:lnTo>
                    <a:pt x="12093" y="14072"/>
                  </a:lnTo>
                  <a:lnTo>
                    <a:pt x="12127" y="14049"/>
                  </a:lnTo>
                  <a:lnTo>
                    <a:pt x="12150" y="14004"/>
                  </a:lnTo>
                  <a:lnTo>
                    <a:pt x="12173" y="13970"/>
                  </a:lnTo>
                  <a:lnTo>
                    <a:pt x="12184" y="13924"/>
                  </a:lnTo>
                  <a:lnTo>
                    <a:pt x="12184" y="13879"/>
                  </a:lnTo>
                  <a:lnTo>
                    <a:pt x="12184" y="13833"/>
                  </a:lnTo>
                  <a:lnTo>
                    <a:pt x="12173" y="13788"/>
                  </a:lnTo>
                  <a:lnTo>
                    <a:pt x="14175" y="12639"/>
                  </a:lnTo>
                  <a:lnTo>
                    <a:pt x="14197" y="12661"/>
                  </a:lnTo>
                  <a:lnTo>
                    <a:pt x="14231" y="12684"/>
                  </a:lnTo>
                  <a:lnTo>
                    <a:pt x="14266" y="12707"/>
                  </a:lnTo>
                  <a:lnTo>
                    <a:pt x="14357" y="12707"/>
                  </a:lnTo>
                  <a:lnTo>
                    <a:pt x="14391" y="12684"/>
                  </a:lnTo>
                  <a:lnTo>
                    <a:pt x="14425" y="12673"/>
                  </a:lnTo>
                  <a:lnTo>
                    <a:pt x="14459" y="12639"/>
                  </a:lnTo>
                  <a:lnTo>
                    <a:pt x="16484" y="13810"/>
                  </a:lnTo>
                  <a:lnTo>
                    <a:pt x="16461" y="13879"/>
                  </a:lnTo>
                  <a:lnTo>
                    <a:pt x="16472" y="13924"/>
                  </a:lnTo>
                  <a:lnTo>
                    <a:pt x="16484" y="13958"/>
                  </a:lnTo>
                  <a:lnTo>
                    <a:pt x="16495" y="13992"/>
                  </a:lnTo>
                  <a:lnTo>
                    <a:pt x="16518" y="14026"/>
                  </a:lnTo>
                  <a:lnTo>
                    <a:pt x="16552" y="14049"/>
                  </a:lnTo>
                  <a:lnTo>
                    <a:pt x="16586" y="14072"/>
                  </a:lnTo>
                  <a:lnTo>
                    <a:pt x="16620" y="14083"/>
                  </a:lnTo>
                  <a:lnTo>
                    <a:pt x="16654" y="14095"/>
                  </a:lnTo>
                  <a:lnTo>
                    <a:pt x="16654" y="16392"/>
                  </a:lnTo>
                  <a:lnTo>
                    <a:pt x="16609" y="16404"/>
                  </a:lnTo>
                  <a:lnTo>
                    <a:pt x="16575" y="16415"/>
                  </a:lnTo>
                  <a:lnTo>
                    <a:pt x="16529" y="16438"/>
                  </a:lnTo>
                  <a:lnTo>
                    <a:pt x="16507" y="16472"/>
                  </a:lnTo>
                  <a:lnTo>
                    <a:pt x="16472" y="16506"/>
                  </a:lnTo>
                  <a:lnTo>
                    <a:pt x="16461" y="16552"/>
                  </a:lnTo>
                  <a:lnTo>
                    <a:pt x="16438" y="16586"/>
                  </a:lnTo>
                  <a:lnTo>
                    <a:pt x="16438" y="16631"/>
                  </a:lnTo>
                  <a:lnTo>
                    <a:pt x="16450" y="16711"/>
                  </a:lnTo>
                  <a:lnTo>
                    <a:pt x="16916" y="16711"/>
                  </a:lnTo>
                  <a:lnTo>
                    <a:pt x="16927" y="16631"/>
                  </a:lnTo>
                  <a:lnTo>
                    <a:pt x="16927" y="16586"/>
                  </a:lnTo>
                  <a:lnTo>
                    <a:pt x="16905" y="16540"/>
                  </a:lnTo>
                  <a:lnTo>
                    <a:pt x="16893" y="16506"/>
                  </a:lnTo>
                  <a:lnTo>
                    <a:pt x="16859" y="16472"/>
                  </a:lnTo>
                  <a:lnTo>
                    <a:pt x="16825" y="16438"/>
                  </a:lnTo>
                  <a:lnTo>
                    <a:pt x="16791" y="16415"/>
                  </a:lnTo>
                  <a:lnTo>
                    <a:pt x="16745" y="16404"/>
                  </a:lnTo>
                  <a:lnTo>
                    <a:pt x="16700" y="16392"/>
                  </a:lnTo>
                  <a:lnTo>
                    <a:pt x="16700" y="14095"/>
                  </a:lnTo>
                  <a:lnTo>
                    <a:pt x="16745" y="14083"/>
                  </a:lnTo>
                  <a:lnTo>
                    <a:pt x="16780" y="14072"/>
                  </a:lnTo>
                  <a:lnTo>
                    <a:pt x="16814" y="14049"/>
                  </a:lnTo>
                  <a:lnTo>
                    <a:pt x="16848" y="14026"/>
                  </a:lnTo>
                  <a:lnTo>
                    <a:pt x="16871" y="13992"/>
                  </a:lnTo>
                  <a:lnTo>
                    <a:pt x="16882" y="13958"/>
                  </a:lnTo>
                  <a:lnTo>
                    <a:pt x="16893" y="13924"/>
                  </a:lnTo>
                  <a:lnTo>
                    <a:pt x="16905" y="13879"/>
                  </a:lnTo>
                  <a:lnTo>
                    <a:pt x="16893" y="13844"/>
                  </a:lnTo>
                  <a:lnTo>
                    <a:pt x="16882" y="13810"/>
                  </a:lnTo>
                  <a:lnTo>
                    <a:pt x="18850" y="12673"/>
                  </a:lnTo>
                  <a:lnTo>
                    <a:pt x="18895" y="12718"/>
                  </a:lnTo>
                  <a:lnTo>
                    <a:pt x="18941" y="12752"/>
                  </a:lnTo>
                  <a:lnTo>
                    <a:pt x="18998" y="12764"/>
                  </a:lnTo>
                  <a:lnTo>
                    <a:pt x="19055" y="12775"/>
                  </a:lnTo>
                  <a:lnTo>
                    <a:pt x="19112" y="12764"/>
                  </a:lnTo>
                  <a:lnTo>
                    <a:pt x="19168" y="12752"/>
                  </a:lnTo>
                  <a:lnTo>
                    <a:pt x="19214" y="12718"/>
                  </a:lnTo>
                  <a:lnTo>
                    <a:pt x="19248" y="12673"/>
                  </a:lnTo>
                  <a:lnTo>
                    <a:pt x="21216" y="13799"/>
                  </a:lnTo>
                  <a:lnTo>
                    <a:pt x="21205" y="13844"/>
                  </a:lnTo>
                  <a:lnTo>
                    <a:pt x="21193" y="13879"/>
                  </a:lnTo>
                  <a:lnTo>
                    <a:pt x="21205" y="13924"/>
                  </a:lnTo>
                  <a:lnTo>
                    <a:pt x="21216" y="13958"/>
                  </a:lnTo>
                  <a:lnTo>
                    <a:pt x="21227" y="13992"/>
                  </a:lnTo>
                  <a:lnTo>
                    <a:pt x="21250" y="14026"/>
                  </a:lnTo>
                  <a:lnTo>
                    <a:pt x="21284" y="14061"/>
                  </a:lnTo>
                  <a:lnTo>
                    <a:pt x="21318" y="14083"/>
                  </a:lnTo>
                  <a:lnTo>
                    <a:pt x="21352" y="14095"/>
                  </a:lnTo>
                  <a:lnTo>
                    <a:pt x="21398" y="14106"/>
                  </a:lnTo>
                  <a:lnTo>
                    <a:pt x="21398" y="16392"/>
                  </a:lnTo>
                  <a:lnTo>
                    <a:pt x="21352" y="16392"/>
                  </a:lnTo>
                  <a:lnTo>
                    <a:pt x="21307" y="16415"/>
                  </a:lnTo>
                  <a:lnTo>
                    <a:pt x="21273" y="16438"/>
                  </a:lnTo>
                  <a:lnTo>
                    <a:pt x="21239" y="16472"/>
                  </a:lnTo>
                  <a:lnTo>
                    <a:pt x="21216" y="16506"/>
                  </a:lnTo>
                  <a:lnTo>
                    <a:pt x="21193" y="16540"/>
                  </a:lnTo>
                  <a:lnTo>
                    <a:pt x="21182" y="16586"/>
                  </a:lnTo>
                  <a:lnTo>
                    <a:pt x="21170" y="16631"/>
                  </a:lnTo>
                  <a:lnTo>
                    <a:pt x="21182" y="16711"/>
                  </a:lnTo>
                  <a:lnTo>
                    <a:pt x="21660" y="16711"/>
                  </a:lnTo>
                  <a:lnTo>
                    <a:pt x="21671" y="16631"/>
                  </a:lnTo>
                  <a:lnTo>
                    <a:pt x="21671" y="16586"/>
                  </a:lnTo>
                  <a:lnTo>
                    <a:pt x="21648" y="16540"/>
                  </a:lnTo>
                  <a:lnTo>
                    <a:pt x="21637" y="16506"/>
                  </a:lnTo>
                  <a:lnTo>
                    <a:pt x="21603" y="16472"/>
                  </a:lnTo>
                  <a:lnTo>
                    <a:pt x="21569" y="16438"/>
                  </a:lnTo>
                  <a:lnTo>
                    <a:pt x="21534" y="16415"/>
                  </a:lnTo>
                  <a:lnTo>
                    <a:pt x="21489" y="16392"/>
                  </a:lnTo>
                  <a:lnTo>
                    <a:pt x="21443" y="16392"/>
                  </a:lnTo>
                  <a:lnTo>
                    <a:pt x="21443" y="14106"/>
                  </a:lnTo>
                  <a:lnTo>
                    <a:pt x="21489" y="14095"/>
                  </a:lnTo>
                  <a:lnTo>
                    <a:pt x="21523" y="14083"/>
                  </a:lnTo>
                  <a:lnTo>
                    <a:pt x="21557" y="14061"/>
                  </a:lnTo>
                  <a:lnTo>
                    <a:pt x="21591" y="14026"/>
                  </a:lnTo>
                  <a:lnTo>
                    <a:pt x="21614" y="13992"/>
                  </a:lnTo>
                  <a:lnTo>
                    <a:pt x="21637" y="13958"/>
                  </a:lnTo>
                  <a:lnTo>
                    <a:pt x="21648" y="13924"/>
                  </a:lnTo>
                  <a:lnTo>
                    <a:pt x="21648" y="13879"/>
                  </a:lnTo>
                  <a:lnTo>
                    <a:pt x="21648" y="13833"/>
                  </a:lnTo>
                  <a:lnTo>
                    <a:pt x="21637" y="13788"/>
                  </a:lnTo>
                  <a:lnTo>
                    <a:pt x="21614" y="13753"/>
                  </a:lnTo>
                  <a:lnTo>
                    <a:pt x="21580" y="13719"/>
                  </a:lnTo>
                  <a:lnTo>
                    <a:pt x="21546" y="13685"/>
                  </a:lnTo>
                  <a:lnTo>
                    <a:pt x="21512" y="13674"/>
                  </a:lnTo>
                  <a:lnTo>
                    <a:pt x="21466" y="13651"/>
                  </a:lnTo>
                  <a:lnTo>
                    <a:pt x="21421" y="13651"/>
                  </a:lnTo>
                  <a:lnTo>
                    <a:pt x="21364" y="13662"/>
                  </a:lnTo>
                  <a:lnTo>
                    <a:pt x="21307" y="13685"/>
                  </a:lnTo>
                  <a:lnTo>
                    <a:pt x="21261" y="13719"/>
                  </a:lnTo>
                  <a:lnTo>
                    <a:pt x="21227" y="13765"/>
                  </a:lnTo>
                  <a:lnTo>
                    <a:pt x="19271" y="12639"/>
                  </a:lnTo>
                  <a:lnTo>
                    <a:pt x="19294" y="12582"/>
                  </a:lnTo>
                  <a:lnTo>
                    <a:pt x="19294" y="12536"/>
                  </a:lnTo>
                  <a:lnTo>
                    <a:pt x="19294" y="12479"/>
                  </a:lnTo>
                  <a:lnTo>
                    <a:pt x="19282" y="12445"/>
                  </a:lnTo>
                  <a:lnTo>
                    <a:pt x="19259" y="12400"/>
                  </a:lnTo>
                  <a:lnTo>
                    <a:pt x="19237" y="12366"/>
                  </a:lnTo>
                  <a:lnTo>
                    <a:pt x="19203" y="12331"/>
                  </a:lnTo>
                  <a:lnTo>
                    <a:pt x="19157" y="12309"/>
                  </a:lnTo>
                  <a:lnTo>
                    <a:pt x="19123" y="12297"/>
                  </a:lnTo>
                  <a:lnTo>
                    <a:pt x="19077" y="12286"/>
                  </a:lnTo>
                  <a:lnTo>
                    <a:pt x="19077" y="10034"/>
                  </a:lnTo>
                  <a:lnTo>
                    <a:pt x="19123" y="10022"/>
                  </a:lnTo>
                  <a:lnTo>
                    <a:pt x="19168" y="10000"/>
                  </a:lnTo>
                  <a:lnTo>
                    <a:pt x="19203" y="9977"/>
                  </a:lnTo>
                  <a:lnTo>
                    <a:pt x="19237" y="9943"/>
                  </a:lnTo>
                  <a:lnTo>
                    <a:pt x="19271" y="9909"/>
                  </a:lnTo>
                  <a:lnTo>
                    <a:pt x="19294" y="9863"/>
                  </a:lnTo>
                  <a:lnTo>
                    <a:pt x="19305" y="9818"/>
                  </a:lnTo>
                  <a:lnTo>
                    <a:pt x="19305" y="9772"/>
                  </a:lnTo>
                  <a:lnTo>
                    <a:pt x="19305" y="9727"/>
                  </a:lnTo>
                  <a:lnTo>
                    <a:pt x="19294" y="9670"/>
                  </a:lnTo>
                  <a:lnTo>
                    <a:pt x="19259" y="9636"/>
                  </a:lnTo>
                  <a:lnTo>
                    <a:pt x="19237" y="9590"/>
                  </a:lnTo>
                  <a:lnTo>
                    <a:pt x="19191" y="9567"/>
                  </a:lnTo>
                  <a:lnTo>
                    <a:pt x="19157" y="9533"/>
                  </a:lnTo>
                  <a:lnTo>
                    <a:pt x="19100" y="9522"/>
                  </a:lnTo>
                  <a:lnTo>
                    <a:pt x="18986" y="9522"/>
                  </a:lnTo>
                  <a:lnTo>
                    <a:pt x="18930" y="9556"/>
                  </a:lnTo>
                  <a:lnTo>
                    <a:pt x="18873" y="9590"/>
                  </a:lnTo>
                  <a:lnTo>
                    <a:pt x="18839" y="9647"/>
                  </a:lnTo>
                  <a:lnTo>
                    <a:pt x="16859" y="8498"/>
                  </a:lnTo>
                  <a:lnTo>
                    <a:pt x="16871" y="8464"/>
                  </a:lnTo>
                  <a:lnTo>
                    <a:pt x="16882" y="8430"/>
                  </a:lnTo>
                  <a:lnTo>
                    <a:pt x="16871" y="8384"/>
                  </a:lnTo>
                  <a:lnTo>
                    <a:pt x="16859" y="8350"/>
                  </a:lnTo>
                  <a:lnTo>
                    <a:pt x="16825" y="8293"/>
                  </a:lnTo>
                  <a:lnTo>
                    <a:pt x="16768" y="8259"/>
                  </a:lnTo>
                  <a:lnTo>
                    <a:pt x="16700" y="8236"/>
                  </a:lnTo>
                  <a:lnTo>
                    <a:pt x="16700" y="5904"/>
                  </a:lnTo>
                  <a:lnTo>
                    <a:pt x="16745" y="5893"/>
                  </a:lnTo>
                  <a:lnTo>
                    <a:pt x="16791" y="5882"/>
                  </a:lnTo>
                  <a:lnTo>
                    <a:pt x="16825" y="5859"/>
                  </a:lnTo>
                  <a:lnTo>
                    <a:pt x="16859" y="5825"/>
                  </a:lnTo>
                  <a:lnTo>
                    <a:pt x="16882" y="5791"/>
                  </a:lnTo>
                  <a:lnTo>
                    <a:pt x="16905" y="5757"/>
                  </a:lnTo>
                  <a:lnTo>
                    <a:pt x="16916" y="5711"/>
                  </a:lnTo>
                  <a:lnTo>
                    <a:pt x="16927" y="5666"/>
                  </a:lnTo>
                  <a:lnTo>
                    <a:pt x="16916" y="5620"/>
                  </a:lnTo>
                  <a:lnTo>
                    <a:pt x="16905" y="5586"/>
                  </a:lnTo>
                  <a:lnTo>
                    <a:pt x="18827" y="4471"/>
                  </a:lnTo>
                  <a:lnTo>
                    <a:pt x="18873" y="4517"/>
                  </a:lnTo>
                  <a:lnTo>
                    <a:pt x="18930" y="4551"/>
                  </a:lnTo>
                  <a:lnTo>
                    <a:pt x="18986" y="4573"/>
                  </a:lnTo>
                  <a:lnTo>
                    <a:pt x="19055" y="4585"/>
                  </a:lnTo>
                  <a:lnTo>
                    <a:pt x="19112" y="4585"/>
                  </a:lnTo>
                  <a:lnTo>
                    <a:pt x="19157" y="4562"/>
                  </a:lnTo>
                  <a:lnTo>
                    <a:pt x="19203" y="4539"/>
                  </a:lnTo>
                  <a:lnTo>
                    <a:pt x="19237" y="4505"/>
                  </a:lnTo>
                  <a:lnTo>
                    <a:pt x="19271" y="4471"/>
                  </a:lnTo>
                  <a:lnTo>
                    <a:pt x="19294" y="4426"/>
                  </a:lnTo>
                  <a:lnTo>
                    <a:pt x="19316" y="4380"/>
                  </a:lnTo>
                  <a:lnTo>
                    <a:pt x="19316" y="4323"/>
                  </a:lnTo>
                  <a:lnTo>
                    <a:pt x="19316" y="4266"/>
                  </a:lnTo>
                  <a:lnTo>
                    <a:pt x="19305" y="4221"/>
                  </a:lnTo>
                  <a:lnTo>
                    <a:pt x="19282" y="4175"/>
                  </a:lnTo>
                  <a:lnTo>
                    <a:pt x="19248" y="4141"/>
                  </a:lnTo>
                  <a:lnTo>
                    <a:pt x="19214" y="4107"/>
                  </a:lnTo>
                  <a:lnTo>
                    <a:pt x="19168" y="4084"/>
                  </a:lnTo>
                  <a:lnTo>
                    <a:pt x="19123" y="4062"/>
                  </a:lnTo>
                  <a:lnTo>
                    <a:pt x="19077" y="4050"/>
                  </a:lnTo>
                  <a:lnTo>
                    <a:pt x="19077" y="1809"/>
                  </a:lnTo>
                  <a:lnTo>
                    <a:pt x="19123" y="1798"/>
                  </a:lnTo>
                  <a:lnTo>
                    <a:pt x="19157" y="1787"/>
                  </a:lnTo>
                  <a:lnTo>
                    <a:pt x="19203" y="1764"/>
                  </a:lnTo>
                  <a:lnTo>
                    <a:pt x="19237" y="1730"/>
                  </a:lnTo>
                  <a:lnTo>
                    <a:pt x="19259" y="1696"/>
                  </a:lnTo>
                  <a:lnTo>
                    <a:pt x="19282" y="1650"/>
                  </a:lnTo>
                  <a:lnTo>
                    <a:pt x="19294" y="1616"/>
                  </a:lnTo>
                  <a:lnTo>
                    <a:pt x="19305" y="1559"/>
                  </a:lnTo>
                  <a:lnTo>
                    <a:pt x="19294" y="1514"/>
                  </a:lnTo>
                  <a:lnTo>
                    <a:pt x="19282" y="1468"/>
                  </a:lnTo>
                  <a:lnTo>
                    <a:pt x="19259" y="1423"/>
                  </a:lnTo>
                  <a:lnTo>
                    <a:pt x="19225" y="1388"/>
                  </a:lnTo>
                  <a:lnTo>
                    <a:pt x="19191" y="1354"/>
                  </a:lnTo>
                  <a:lnTo>
                    <a:pt x="19146" y="1331"/>
                  </a:lnTo>
                  <a:lnTo>
                    <a:pt x="19100" y="1320"/>
                  </a:lnTo>
                  <a:lnTo>
                    <a:pt x="18986" y="1320"/>
                  </a:lnTo>
                  <a:lnTo>
                    <a:pt x="18930" y="1354"/>
                  </a:lnTo>
                  <a:lnTo>
                    <a:pt x="18884" y="1388"/>
                  </a:lnTo>
                  <a:lnTo>
                    <a:pt x="18839" y="1434"/>
                  </a:lnTo>
                  <a:lnTo>
                    <a:pt x="16882" y="296"/>
                  </a:lnTo>
                  <a:lnTo>
                    <a:pt x="16893" y="262"/>
                  </a:lnTo>
                  <a:lnTo>
                    <a:pt x="16905" y="217"/>
                  </a:lnTo>
                  <a:lnTo>
                    <a:pt x="16893" y="171"/>
                  </a:lnTo>
                  <a:lnTo>
                    <a:pt x="16882" y="126"/>
                  </a:lnTo>
                  <a:lnTo>
                    <a:pt x="16859" y="92"/>
                  </a:lnTo>
                  <a:lnTo>
                    <a:pt x="16836" y="57"/>
                  </a:lnTo>
                  <a:lnTo>
                    <a:pt x="16802" y="35"/>
                  </a:lnTo>
                  <a:lnTo>
                    <a:pt x="16768" y="12"/>
                  </a:lnTo>
                  <a:lnTo>
                    <a:pt x="16723" y="1"/>
                  </a:lnTo>
                  <a:lnTo>
                    <a:pt x="16643" y="1"/>
                  </a:ln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5" name="Google Shape;176;p10"/>
            <p:cNvSpPr>
              <a:spLocks/>
            </p:cNvSpPr>
            <p:nvPr/>
          </p:nvSpPr>
          <p:spPr bwMode="auto">
            <a:xfrm>
              <a:off x="8689168" y="0"/>
              <a:ext cx="7222" cy="105"/>
            </a:xfrm>
            <a:custGeom>
              <a:avLst/>
              <a:gdLst>
                <a:gd name="T0" fmla="*/ 755903 w 69"/>
                <a:gd name="T1" fmla="*/ 0 h 1"/>
                <a:gd name="T2" fmla="*/ 10990 w 69"/>
                <a:gd name="T3" fmla="*/ 0 h 1"/>
                <a:gd name="T4" fmla="*/ 10990 w 69"/>
                <a:gd name="T5" fmla="*/ 0 h 1"/>
                <a:gd name="T6" fmla="*/ 383394 w 69"/>
                <a:gd name="T7" fmla="*/ 0 h 1"/>
                <a:gd name="T8" fmla="*/ 383394 w 69"/>
                <a:gd name="T9" fmla="*/ 0 h 1"/>
                <a:gd name="T10" fmla="*/ 755903 w 69"/>
                <a:gd name="T11" fmla="*/ 0 h 1"/>
                <a:gd name="T12" fmla="*/ 755903 w 69"/>
                <a:gd name="T13" fmla="*/ 0 h 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" h="1" extrusionOk="0">
                  <a:moveTo>
                    <a:pt x="69" y="0"/>
                  </a:moveTo>
                  <a:lnTo>
                    <a:pt x="1" y="0"/>
                  </a:lnTo>
                  <a:lnTo>
                    <a:pt x="35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6" name="Google Shape;177;p10"/>
            <p:cNvSpPr>
              <a:spLocks/>
            </p:cNvSpPr>
            <p:nvPr/>
          </p:nvSpPr>
          <p:spPr bwMode="auto">
            <a:xfrm>
              <a:off x="6698419" y="0"/>
              <a:ext cx="20410" cy="2512"/>
            </a:xfrm>
            <a:custGeom>
              <a:avLst/>
              <a:gdLst>
                <a:gd name="T0" fmla="*/ 10990 w 195"/>
                <a:gd name="T1" fmla="*/ 0 h 24"/>
                <a:gd name="T2" fmla="*/ 503970 w 195"/>
                <a:gd name="T3" fmla="*/ 251933 h 24"/>
                <a:gd name="T4" fmla="*/ 1632277 w 195"/>
                <a:gd name="T5" fmla="*/ 251933 h 24"/>
                <a:gd name="T6" fmla="*/ 2125257 w 195"/>
                <a:gd name="T7" fmla="*/ 0 h 24"/>
                <a:gd name="T8" fmla="*/ 10990 w 195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5" h="24" extrusionOk="0">
                  <a:moveTo>
                    <a:pt x="1" y="0"/>
                  </a:moveTo>
                  <a:lnTo>
                    <a:pt x="46" y="23"/>
                  </a:lnTo>
                  <a:lnTo>
                    <a:pt x="149" y="23"/>
                  </a:lnTo>
                  <a:lnTo>
                    <a:pt x="19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7" name="Google Shape;178;p10"/>
            <p:cNvSpPr>
              <a:spLocks/>
            </p:cNvSpPr>
            <p:nvPr/>
          </p:nvSpPr>
          <p:spPr bwMode="auto">
            <a:xfrm>
              <a:off x="0" y="3397984"/>
              <a:ext cx="1020484" cy="615640"/>
            </a:xfrm>
            <a:custGeom>
              <a:avLst/>
              <a:gdLst>
                <a:gd name="T0" fmla="*/ 50731557 w 9750"/>
                <a:gd name="T1" fmla="*/ 17209974 h 5882"/>
                <a:gd name="T2" fmla="*/ 52593861 w 9750"/>
                <a:gd name="T3" fmla="*/ 18951811 h 5882"/>
                <a:gd name="T4" fmla="*/ 51224529 w 9750"/>
                <a:gd name="T5" fmla="*/ 44870757 h 5882"/>
                <a:gd name="T6" fmla="*/ 50227594 w 9750"/>
                <a:gd name="T7" fmla="*/ 46492124 h 5882"/>
                <a:gd name="T8" fmla="*/ 29293019 w 9750"/>
                <a:gd name="T9" fmla="*/ 60317020 h 5882"/>
                <a:gd name="T10" fmla="*/ 26926857 w 9750"/>
                <a:gd name="T11" fmla="*/ 58947687 h 5882"/>
                <a:gd name="T12" fmla="*/ 24681060 w 9750"/>
                <a:gd name="T13" fmla="*/ 60317020 h 5882"/>
                <a:gd name="T14" fmla="*/ 2870124 w 9750"/>
                <a:gd name="T15" fmla="*/ 46240090 h 5882"/>
                <a:gd name="T16" fmla="*/ 1259748 w 9750"/>
                <a:gd name="T17" fmla="*/ 18951811 h 5882"/>
                <a:gd name="T18" fmla="*/ 2629185 w 9750"/>
                <a:gd name="T19" fmla="*/ 18327379 h 5882"/>
                <a:gd name="T20" fmla="*/ 3253617 w 9750"/>
                <a:gd name="T21" fmla="*/ 16706012 h 5882"/>
                <a:gd name="T22" fmla="*/ 25677994 w 9750"/>
                <a:gd name="T23" fmla="*/ 3494558 h 5882"/>
                <a:gd name="T24" fmla="*/ 27803217 w 9750"/>
                <a:gd name="T25" fmla="*/ 3746487 h 5882"/>
                <a:gd name="T26" fmla="*/ 103062499 w 9750"/>
                <a:gd name="T27" fmla="*/ 16213040 h 5882"/>
                <a:gd name="T28" fmla="*/ 103938860 w 9750"/>
                <a:gd name="T29" fmla="*/ 18447848 h 5882"/>
                <a:gd name="T30" fmla="*/ 103434898 w 9750"/>
                <a:gd name="T31" fmla="*/ 45736233 h 5882"/>
                <a:gd name="T32" fmla="*/ 80638018 w 9750"/>
                <a:gd name="T33" fmla="*/ 60700408 h 5882"/>
                <a:gd name="T34" fmla="*/ 78885297 w 9750"/>
                <a:gd name="T35" fmla="*/ 59703578 h 5882"/>
                <a:gd name="T36" fmla="*/ 77274921 w 9750"/>
                <a:gd name="T37" fmla="*/ 60700408 h 5882"/>
                <a:gd name="T38" fmla="*/ 55584455 w 9750"/>
                <a:gd name="T39" fmla="*/ 46492124 h 5882"/>
                <a:gd name="T40" fmla="*/ 54587625 w 9750"/>
                <a:gd name="T41" fmla="*/ 44739298 h 5882"/>
                <a:gd name="T42" fmla="*/ 53097719 w 9750"/>
                <a:gd name="T43" fmla="*/ 18951811 h 5882"/>
                <a:gd name="T44" fmla="*/ 54839554 w 9750"/>
                <a:gd name="T45" fmla="*/ 17954876 h 5882"/>
                <a:gd name="T46" fmla="*/ 55091483 w 9750"/>
                <a:gd name="T47" fmla="*/ 16333614 h 5882"/>
                <a:gd name="T48" fmla="*/ 78019822 w 9750"/>
                <a:gd name="T49" fmla="*/ 3626017 h 5882"/>
                <a:gd name="T50" fmla="*/ 80134160 w 9750"/>
                <a:gd name="T51" fmla="*/ 3374088 h 5882"/>
                <a:gd name="T52" fmla="*/ 26181851 w 9750"/>
                <a:gd name="T53" fmla="*/ 131459 h 5882"/>
                <a:gd name="T54" fmla="*/ 25053563 w 9750"/>
                <a:gd name="T55" fmla="*/ 2004755 h 5882"/>
                <a:gd name="T56" fmla="*/ 2125223 w 9750"/>
                <a:gd name="T57" fmla="*/ 14832821 h 5882"/>
                <a:gd name="T58" fmla="*/ 10990 w 9750"/>
                <a:gd name="T59" fmla="*/ 14712247 h 5882"/>
                <a:gd name="T60" fmla="*/ 383388 w 9750"/>
                <a:gd name="T61" fmla="*/ 45122686 h 5882"/>
                <a:gd name="T62" fmla="*/ 1500792 w 9750"/>
                <a:gd name="T63" fmla="*/ 48858287 h 5882"/>
                <a:gd name="T64" fmla="*/ 24429131 w 9750"/>
                <a:gd name="T65" fmla="*/ 60820983 h 5882"/>
                <a:gd name="T66" fmla="*/ 24429131 w 9750"/>
                <a:gd name="T67" fmla="*/ 62814748 h 5882"/>
                <a:gd name="T68" fmla="*/ 25929923 w 9750"/>
                <a:gd name="T69" fmla="*/ 64184081 h 5882"/>
                <a:gd name="T70" fmla="*/ 28548118 w 9750"/>
                <a:gd name="T71" fmla="*/ 63932047 h 5882"/>
                <a:gd name="T72" fmla="*/ 29665522 w 9750"/>
                <a:gd name="T73" fmla="*/ 62310785 h 5882"/>
                <a:gd name="T74" fmla="*/ 50731557 w 9750"/>
                <a:gd name="T75" fmla="*/ 48485889 h 5882"/>
                <a:gd name="T76" fmla="*/ 52966260 w 9750"/>
                <a:gd name="T77" fmla="*/ 49723763 h 5882"/>
                <a:gd name="T78" fmla="*/ 55212057 w 9750"/>
                <a:gd name="T79" fmla="*/ 48485889 h 5882"/>
                <a:gd name="T80" fmla="*/ 77022992 w 9750"/>
                <a:gd name="T81" fmla="*/ 62442245 h 5882"/>
                <a:gd name="T82" fmla="*/ 79268685 w 9750"/>
                <a:gd name="T83" fmla="*/ 63691108 h 5882"/>
                <a:gd name="T84" fmla="*/ 80879061 w 9750"/>
                <a:gd name="T85" fmla="*/ 62069742 h 5882"/>
                <a:gd name="T86" fmla="*/ 103686826 w 9750"/>
                <a:gd name="T87" fmla="*/ 48354430 h 5882"/>
                <a:gd name="T88" fmla="*/ 105308192 w 9750"/>
                <a:gd name="T89" fmla="*/ 48858287 h 5882"/>
                <a:gd name="T90" fmla="*/ 106677525 w 9750"/>
                <a:gd name="T91" fmla="*/ 47357495 h 5882"/>
                <a:gd name="T92" fmla="*/ 105680695 w 9750"/>
                <a:gd name="T93" fmla="*/ 45243260 h 5882"/>
                <a:gd name="T94" fmla="*/ 106305022 w 9750"/>
                <a:gd name="T95" fmla="*/ 18075345 h 5882"/>
                <a:gd name="T96" fmla="*/ 106677525 w 9750"/>
                <a:gd name="T97" fmla="*/ 15961111 h 5882"/>
                <a:gd name="T98" fmla="*/ 104815220 w 9750"/>
                <a:gd name="T99" fmla="*/ 14832821 h 5882"/>
                <a:gd name="T100" fmla="*/ 103193959 w 9750"/>
                <a:gd name="T101" fmla="*/ 15709182 h 5882"/>
                <a:gd name="T102" fmla="*/ 80638018 w 9750"/>
                <a:gd name="T103" fmla="*/ 1248864 h 5882"/>
                <a:gd name="T104" fmla="*/ 78512794 w 9750"/>
                <a:gd name="T105" fmla="*/ 131459 h 5882"/>
                <a:gd name="T106" fmla="*/ 77022992 w 9750"/>
                <a:gd name="T107" fmla="*/ 1632252 h 5882"/>
                <a:gd name="T108" fmla="*/ 54467156 w 9750"/>
                <a:gd name="T109" fmla="*/ 15084750 h 5882"/>
                <a:gd name="T110" fmla="*/ 52352818 w 9750"/>
                <a:gd name="T111" fmla="*/ 14591777 h 5882"/>
                <a:gd name="T112" fmla="*/ 28800047 w 9750"/>
                <a:gd name="T113" fmla="*/ 2749656 h 5882"/>
                <a:gd name="T114" fmla="*/ 28800047 w 9750"/>
                <a:gd name="T115" fmla="*/ 1248864 h 5882"/>
                <a:gd name="T116" fmla="*/ 26926857 w 9750"/>
                <a:gd name="T117" fmla="*/ 10990 h 588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9750" h="5882" extrusionOk="0">
                  <a:moveTo>
                    <a:pt x="2606" y="285"/>
                  </a:moveTo>
                  <a:lnTo>
                    <a:pt x="4642" y="1468"/>
                  </a:lnTo>
                  <a:lnTo>
                    <a:pt x="4631" y="1525"/>
                  </a:lnTo>
                  <a:lnTo>
                    <a:pt x="4631" y="1571"/>
                  </a:lnTo>
                  <a:lnTo>
                    <a:pt x="4642" y="1605"/>
                  </a:lnTo>
                  <a:lnTo>
                    <a:pt x="4676" y="1662"/>
                  </a:lnTo>
                  <a:lnTo>
                    <a:pt x="4733" y="1707"/>
                  </a:lnTo>
                  <a:lnTo>
                    <a:pt x="4801" y="1730"/>
                  </a:lnTo>
                  <a:lnTo>
                    <a:pt x="4801" y="4039"/>
                  </a:lnTo>
                  <a:lnTo>
                    <a:pt x="4756" y="4050"/>
                  </a:lnTo>
                  <a:lnTo>
                    <a:pt x="4722" y="4062"/>
                  </a:lnTo>
                  <a:lnTo>
                    <a:pt x="4676" y="4096"/>
                  </a:lnTo>
                  <a:lnTo>
                    <a:pt x="4653" y="4119"/>
                  </a:lnTo>
                  <a:lnTo>
                    <a:pt x="4619" y="4153"/>
                  </a:lnTo>
                  <a:lnTo>
                    <a:pt x="4608" y="4198"/>
                  </a:lnTo>
                  <a:lnTo>
                    <a:pt x="4585" y="4244"/>
                  </a:lnTo>
                  <a:lnTo>
                    <a:pt x="4585" y="4289"/>
                  </a:lnTo>
                  <a:lnTo>
                    <a:pt x="4585" y="4335"/>
                  </a:lnTo>
                  <a:lnTo>
                    <a:pt x="4608" y="4380"/>
                  </a:lnTo>
                  <a:lnTo>
                    <a:pt x="2674" y="5506"/>
                  </a:lnTo>
                  <a:lnTo>
                    <a:pt x="2629" y="5450"/>
                  </a:lnTo>
                  <a:lnTo>
                    <a:pt x="2583" y="5415"/>
                  </a:lnTo>
                  <a:lnTo>
                    <a:pt x="2526" y="5393"/>
                  </a:lnTo>
                  <a:lnTo>
                    <a:pt x="2458" y="5381"/>
                  </a:lnTo>
                  <a:lnTo>
                    <a:pt x="2401" y="5393"/>
                  </a:lnTo>
                  <a:lnTo>
                    <a:pt x="2344" y="5415"/>
                  </a:lnTo>
                  <a:lnTo>
                    <a:pt x="2287" y="5461"/>
                  </a:lnTo>
                  <a:lnTo>
                    <a:pt x="2253" y="5506"/>
                  </a:lnTo>
                  <a:lnTo>
                    <a:pt x="262" y="4357"/>
                  </a:lnTo>
                  <a:lnTo>
                    <a:pt x="262" y="4323"/>
                  </a:lnTo>
                  <a:lnTo>
                    <a:pt x="274" y="4289"/>
                  </a:lnTo>
                  <a:lnTo>
                    <a:pt x="262" y="4221"/>
                  </a:lnTo>
                  <a:lnTo>
                    <a:pt x="228" y="4164"/>
                  </a:lnTo>
                  <a:lnTo>
                    <a:pt x="171" y="4130"/>
                  </a:lnTo>
                  <a:lnTo>
                    <a:pt x="115" y="4107"/>
                  </a:lnTo>
                  <a:lnTo>
                    <a:pt x="115" y="1730"/>
                  </a:lnTo>
                  <a:lnTo>
                    <a:pt x="149" y="1730"/>
                  </a:lnTo>
                  <a:lnTo>
                    <a:pt x="183" y="1718"/>
                  </a:lnTo>
                  <a:lnTo>
                    <a:pt x="217" y="1696"/>
                  </a:lnTo>
                  <a:lnTo>
                    <a:pt x="240" y="1673"/>
                  </a:lnTo>
                  <a:lnTo>
                    <a:pt x="262" y="1639"/>
                  </a:lnTo>
                  <a:lnTo>
                    <a:pt x="285" y="1605"/>
                  </a:lnTo>
                  <a:lnTo>
                    <a:pt x="297" y="1571"/>
                  </a:lnTo>
                  <a:lnTo>
                    <a:pt x="297" y="1525"/>
                  </a:lnTo>
                  <a:lnTo>
                    <a:pt x="297" y="1491"/>
                  </a:lnTo>
                  <a:lnTo>
                    <a:pt x="285" y="1457"/>
                  </a:lnTo>
                  <a:lnTo>
                    <a:pt x="2321" y="285"/>
                  </a:lnTo>
                  <a:lnTo>
                    <a:pt x="2344" y="319"/>
                  </a:lnTo>
                  <a:lnTo>
                    <a:pt x="2378" y="342"/>
                  </a:lnTo>
                  <a:lnTo>
                    <a:pt x="2424" y="353"/>
                  </a:lnTo>
                  <a:lnTo>
                    <a:pt x="2503" y="353"/>
                  </a:lnTo>
                  <a:lnTo>
                    <a:pt x="2538" y="342"/>
                  </a:lnTo>
                  <a:lnTo>
                    <a:pt x="2572" y="319"/>
                  </a:lnTo>
                  <a:lnTo>
                    <a:pt x="2606" y="285"/>
                  </a:lnTo>
                  <a:close/>
                  <a:moveTo>
                    <a:pt x="7338" y="285"/>
                  </a:moveTo>
                  <a:lnTo>
                    <a:pt x="9408" y="1480"/>
                  </a:lnTo>
                  <a:lnTo>
                    <a:pt x="9397" y="1525"/>
                  </a:lnTo>
                  <a:lnTo>
                    <a:pt x="9408" y="1593"/>
                  </a:lnTo>
                  <a:lnTo>
                    <a:pt x="9442" y="1639"/>
                  </a:lnTo>
                  <a:lnTo>
                    <a:pt x="9488" y="1684"/>
                  </a:lnTo>
                  <a:lnTo>
                    <a:pt x="9545" y="1707"/>
                  </a:lnTo>
                  <a:lnTo>
                    <a:pt x="9545" y="4119"/>
                  </a:lnTo>
                  <a:lnTo>
                    <a:pt x="9488" y="4141"/>
                  </a:lnTo>
                  <a:lnTo>
                    <a:pt x="9442" y="4175"/>
                  </a:lnTo>
                  <a:lnTo>
                    <a:pt x="9408" y="4221"/>
                  </a:lnTo>
                  <a:lnTo>
                    <a:pt x="9397" y="4289"/>
                  </a:lnTo>
                  <a:lnTo>
                    <a:pt x="9408" y="4346"/>
                  </a:lnTo>
                  <a:lnTo>
                    <a:pt x="7361" y="5541"/>
                  </a:lnTo>
                  <a:lnTo>
                    <a:pt x="7327" y="5506"/>
                  </a:lnTo>
                  <a:lnTo>
                    <a:pt x="7292" y="5472"/>
                  </a:lnTo>
                  <a:lnTo>
                    <a:pt x="7247" y="5461"/>
                  </a:lnTo>
                  <a:lnTo>
                    <a:pt x="7201" y="5450"/>
                  </a:lnTo>
                  <a:lnTo>
                    <a:pt x="7156" y="5461"/>
                  </a:lnTo>
                  <a:lnTo>
                    <a:pt x="7110" y="5472"/>
                  </a:lnTo>
                  <a:lnTo>
                    <a:pt x="7076" y="5506"/>
                  </a:lnTo>
                  <a:lnTo>
                    <a:pt x="7054" y="5541"/>
                  </a:lnTo>
                  <a:lnTo>
                    <a:pt x="5063" y="4392"/>
                  </a:lnTo>
                  <a:lnTo>
                    <a:pt x="5074" y="4346"/>
                  </a:lnTo>
                  <a:lnTo>
                    <a:pt x="5086" y="4289"/>
                  </a:lnTo>
                  <a:lnTo>
                    <a:pt x="5074" y="4244"/>
                  </a:lnTo>
                  <a:lnTo>
                    <a:pt x="5063" y="4198"/>
                  </a:lnTo>
                  <a:lnTo>
                    <a:pt x="5040" y="4153"/>
                  </a:lnTo>
                  <a:lnTo>
                    <a:pt x="5017" y="4119"/>
                  </a:lnTo>
                  <a:lnTo>
                    <a:pt x="4983" y="4084"/>
                  </a:lnTo>
                  <a:lnTo>
                    <a:pt x="4938" y="4062"/>
                  </a:lnTo>
                  <a:lnTo>
                    <a:pt x="4892" y="4050"/>
                  </a:lnTo>
                  <a:lnTo>
                    <a:pt x="4847" y="4039"/>
                  </a:lnTo>
                  <a:lnTo>
                    <a:pt x="4847" y="1730"/>
                  </a:lnTo>
                  <a:lnTo>
                    <a:pt x="4892" y="1730"/>
                  </a:lnTo>
                  <a:lnTo>
                    <a:pt x="4926" y="1707"/>
                  </a:lnTo>
                  <a:lnTo>
                    <a:pt x="4983" y="1662"/>
                  </a:lnTo>
                  <a:lnTo>
                    <a:pt x="5006" y="1639"/>
                  </a:lnTo>
                  <a:lnTo>
                    <a:pt x="5017" y="1605"/>
                  </a:lnTo>
                  <a:lnTo>
                    <a:pt x="5029" y="1571"/>
                  </a:lnTo>
                  <a:lnTo>
                    <a:pt x="5040" y="1525"/>
                  </a:lnTo>
                  <a:lnTo>
                    <a:pt x="5029" y="1491"/>
                  </a:lnTo>
                  <a:lnTo>
                    <a:pt x="5029" y="1457"/>
                  </a:lnTo>
                  <a:lnTo>
                    <a:pt x="7065" y="285"/>
                  </a:lnTo>
                  <a:lnTo>
                    <a:pt x="7088" y="308"/>
                  </a:lnTo>
                  <a:lnTo>
                    <a:pt x="7122" y="331"/>
                  </a:lnTo>
                  <a:lnTo>
                    <a:pt x="7156" y="353"/>
                  </a:lnTo>
                  <a:lnTo>
                    <a:pt x="7247" y="353"/>
                  </a:lnTo>
                  <a:lnTo>
                    <a:pt x="7281" y="331"/>
                  </a:lnTo>
                  <a:lnTo>
                    <a:pt x="7315" y="308"/>
                  </a:lnTo>
                  <a:lnTo>
                    <a:pt x="7338" y="285"/>
                  </a:lnTo>
                  <a:close/>
                  <a:moveTo>
                    <a:pt x="2458" y="1"/>
                  </a:moveTo>
                  <a:lnTo>
                    <a:pt x="2424" y="12"/>
                  </a:lnTo>
                  <a:lnTo>
                    <a:pt x="2390" y="12"/>
                  </a:lnTo>
                  <a:lnTo>
                    <a:pt x="2333" y="58"/>
                  </a:lnTo>
                  <a:lnTo>
                    <a:pt x="2299" y="114"/>
                  </a:lnTo>
                  <a:lnTo>
                    <a:pt x="2287" y="149"/>
                  </a:lnTo>
                  <a:lnTo>
                    <a:pt x="2287" y="183"/>
                  </a:lnTo>
                  <a:lnTo>
                    <a:pt x="2299" y="240"/>
                  </a:lnTo>
                  <a:lnTo>
                    <a:pt x="262" y="1411"/>
                  </a:lnTo>
                  <a:lnTo>
                    <a:pt x="228" y="1377"/>
                  </a:lnTo>
                  <a:lnTo>
                    <a:pt x="194" y="1354"/>
                  </a:lnTo>
                  <a:lnTo>
                    <a:pt x="149" y="1332"/>
                  </a:lnTo>
                  <a:lnTo>
                    <a:pt x="92" y="1320"/>
                  </a:lnTo>
                  <a:lnTo>
                    <a:pt x="46" y="1332"/>
                  </a:lnTo>
                  <a:lnTo>
                    <a:pt x="1" y="1343"/>
                  </a:lnTo>
                  <a:lnTo>
                    <a:pt x="1" y="1707"/>
                  </a:lnTo>
                  <a:lnTo>
                    <a:pt x="69" y="1730"/>
                  </a:lnTo>
                  <a:lnTo>
                    <a:pt x="69" y="4107"/>
                  </a:lnTo>
                  <a:lnTo>
                    <a:pt x="35" y="4119"/>
                  </a:lnTo>
                  <a:lnTo>
                    <a:pt x="1" y="4130"/>
                  </a:lnTo>
                  <a:lnTo>
                    <a:pt x="1" y="4437"/>
                  </a:lnTo>
                  <a:lnTo>
                    <a:pt x="46" y="4460"/>
                  </a:lnTo>
                  <a:lnTo>
                    <a:pt x="137" y="4460"/>
                  </a:lnTo>
                  <a:lnTo>
                    <a:pt x="171" y="4448"/>
                  </a:lnTo>
                  <a:lnTo>
                    <a:pt x="206" y="4426"/>
                  </a:lnTo>
                  <a:lnTo>
                    <a:pt x="240" y="4392"/>
                  </a:lnTo>
                  <a:lnTo>
                    <a:pt x="2230" y="5552"/>
                  </a:lnTo>
                  <a:lnTo>
                    <a:pt x="2219" y="5586"/>
                  </a:lnTo>
                  <a:lnTo>
                    <a:pt x="2219" y="5632"/>
                  </a:lnTo>
                  <a:lnTo>
                    <a:pt x="2219" y="5688"/>
                  </a:lnTo>
                  <a:lnTo>
                    <a:pt x="2230" y="5734"/>
                  </a:lnTo>
                  <a:lnTo>
                    <a:pt x="2253" y="5768"/>
                  </a:lnTo>
                  <a:lnTo>
                    <a:pt x="2287" y="5814"/>
                  </a:lnTo>
                  <a:lnTo>
                    <a:pt x="2321" y="5836"/>
                  </a:lnTo>
                  <a:lnTo>
                    <a:pt x="2367" y="5859"/>
                  </a:lnTo>
                  <a:lnTo>
                    <a:pt x="2412" y="5882"/>
                  </a:lnTo>
                  <a:lnTo>
                    <a:pt x="2515" y="5882"/>
                  </a:lnTo>
                  <a:lnTo>
                    <a:pt x="2560" y="5859"/>
                  </a:lnTo>
                  <a:lnTo>
                    <a:pt x="2606" y="5836"/>
                  </a:lnTo>
                  <a:lnTo>
                    <a:pt x="2640" y="5814"/>
                  </a:lnTo>
                  <a:lnTo>
                    <a:pt x="2674" y="5768"/>
                  </a:lnTo>
                  <a:lnTo>
                    <a:pt x="2697" y="5734"/>
                  </a:lnTo>
                  <a:lnTo>
                    <a:pt x="2708" y="5688"/>
                  </a:lnTo>
                  <a:lnTo>
                    <a:pt x="2708" y="5632"/>
                  </a:lnTo>
                  <a:lnTo>
                    <a:pt x="2708" y="5586"/>
                  </a:lnTo>
                  <a:lnTo>
                    <a:pt x="2697" y="5541"/>
                  </a:lnTo>
                  <a:lnTo>
                    <a:pt x="4631" y="4426"/>
                  </a:lnTo>
                  <a:lnTo>
                    <a:pt x="4665" y="4471"/>
                  </a:lnTo>
                  <a:lnTo>
                    <a:pt x="4710" y="4505"/>
                  </a:lnTo>
                  <a:lnTo>
                    <a:pt x="4767" y="4528"/>
                  </a:lnTo>
                  <a:lnTo>
                    <a:pt x="4835" y="4539"/>
                  </a:lnTo>
                  <a:lnTo>
                    <a:pt x="4892" y="4528"/>
                  </a:lnTo>
                  <a:lnTo>
                    <a:pt x="4949" y="4505"/>
                  </a:lnTo>
                  <a:lnTo>
                    <a:pt x="4995" y="4471"/>
                  </a:lnTo>
                  <a:lnTo>
                    <a:pt x="5040" y="4426"/>
                  </a:lnTo>
                  <a:lnTo>
                    <a:pt x="7031" y="5586"/>
                  </a:lnTo>
                  <a:lnTo>
                    <a:pt x="7019" y="5632"/>
                  </a:lnTo>
                  <a:lnTo>
                    <a:pt x="7031" y="5666"/>
                  </a:lnTo>
                  <a:lnTo>
                    <a:pt x="7031" y="5700"/>
                  </a:lnTo>
                  <a:lnTo>
                    <a:pt x="7076" y="5757"/>
                  </a:lnTo>
                  <a:lnTo>
                    <a:pt x="7133" y="5802"/>
                  </a:lnTo>
                  <a:lnTo>
                    <a:pt x="7167" y="5814"/>
                  </a:lnTo>
                  <a:lnTo>
                    <a:pt x="7236" y="5814"/>
                  </a:lnTo>
                  <a:lnTo>
                    <a:pt x="7270" y="5802"/>
                  </a:lnTo>
                  <a:lnTo>
                    <a:pt x="7327" y="5757"/>
                  </a:lnTo>
                  <a:lnTo>
                    <a:pt x="7372" y="5700"/>
                  </a:lnTo>
                  <a:lnTo>
                    <a:pt x="7383" y="5666"/>
                  </a:lnTo>
                  <a:lnTo>
                    <a:pt x="7383" y="5632"/>
                  </a:lnTo>
                  <a:lnTo>
                    <a:pt x="7372" y="5575"/>
                  </a:lnTo>
                  <a:lnTo>
                    <a:pt x="9431" y="4392"/>
                  </a:lnTo>
                  <a:lnTo>
                    <a:pt x="9465" y="4414"/>
                  </a:lnTo>
                  <a:lnTo>
                    <a:pt x="9499" y="4437"/>
                  </a:lnTo>
                  <a:lnTo>
                    <a:pt x="9533" y="4448"/>
                  </a:lnTo>
                  <a:lnTo>
                    <a:pt x="9568" y="4460"/>
                  </a:lnTo>
                  <a:lnTo>
                    <a:pt x="9613" y="4460"/>
                  </a:lnTo>
                  <a:lnTo>
                    <a:pt x="9636" y="4448"/>
                  </a:lnTo>
                  <a:lnTo>
                    <a:pt x="9693" y="4403"/>
                  </a:lnTo>
                  <a:lnTo>
                    <a:pt x="9727" y="4357"/>
                  </a:lnTo>
                  <a:lnTo>
                    <a:pt x="9738" y="4323"/>
                  </a:lnTo>
                  <a:lnTo>
                    <a:pt x="9750" y="4289"/>
                  </a:lnTo>
                  <a:lnTo>
                    <a:pt x="9738" y="4221"/>
                  </a:lnTo>
                  <a:lnTo>
                    <a:pt x="9704" y="4175"/>
                  </a:lnTo>
                  <a:lnTo>
                    <a:pt x="9647" y="4130"/>
                  </a:lnTo>
                  <a:lnTo>
                    <a:pt x="9590" y="4119"/>
                  </a:lnTo>
                  <a:lnTo>
                    <a:pt x="9590" y="1707"/>
                  </a:lnTo>
                  <a:lnTo>
                    <a:pt x="9659" y="1684"/>
                  </a:lnTo>
                  <a:lnTo>
                    <a:pt x="9704" y="1650"/>
                  </a:lnTo>
                  <a:lnTo>
                    <a:pt x="9738" y="1593"/>
                  </a:lnTo>
                  <a:lnTo>
                    <a:pt x="9750" y="1525"/>
                  </a:lnTo>
                  <a:lnTo>
                    <a:pt x="9750" y="1491"/>
                  </a:lnTo>
                  <a:lnTo>
                    <a:pt x="9738" y="1457"/>
                  </a:lnTo>
                  <a:lnTo>
                    <a:pt x="9693" y="1411"/>
                  </a:lnTo>
                  <a:lnTo>
                    <a:pt x="9636" y="1366"/>
                  </a:lnTo>
                  <a:lnTo>
                    <a:pt x="9613" y="1354"/>
                  </a:lnTo>
                  <a:lnTo>
                    <a:pt x="9568" y="1354"/>
                  </a:lnTo>
                  <a:lnTo>
                    <a:pt x="9533" y="1366"/>
                  </a:lnTo>
                  <a:lnTo>
                    <a:pt x="9488" y="1377"/>
                  </a:lnTo>
                  <a:lnTo>
                    <a:pt x="9454" y="1400"/>
                  </a:lnTo>
                  <a:lnTo>
                    <a:pt x="9420" y="1434"/>
                  </a:lnTo>
                  <a:lnTo>
                    <a:pt x="7361" y="251"/>
                  </a:lnTo>
                  <a:lnTo>
                    <a:pt x="7372" y="183"/>
                  </a:lnTo>
                  <a:lnTo>
                    <a:pt x="7372" y="149"/>
                  </a:lnTo>
                  <a:lnTo>
                    <a:pt x="7361" y="114"/>
                  </a:lnTo>
                  <a:lnTo>
                    <a:pt x="7327" y="58"/>
                  </a:lnTo>
                  <a:lnTo>
                    <a:pt x="7270" y="23"/>
                  </a:lnTo>
                  <a:lnTo>
                    <a:pt x="7236" y="12"/>
                  </a:lnTo>
                  <a:lnTo>
                    <a:pt x="7167" y="12"/>
                  </a:lnTo>
                  <a:lnTo>
                    <a:pt x="7133" y="23"/>
                  </a:lnTo>
                  <a:lnTo>
                    <a:pt x="7076" y="58"/>
                  </a:lnTo>
                  <a:lnTo>
                    <a:pt x="7042" y="114"/>
                  </a:lnTo>
                  <a:lnTo>
                    <a:pt x="7031" y="149"/>
                  </a:lnTo>
                  <a:lnTo>
                    <a:pt x="7031" y="183"/>
                  </a:lnTo>
                  <a:lnTo>
                    <a:pt x="7042" y="240"/>
                  </a:lnTo>
                  <a:lnTo>
                    <a:pt x="5006" y="1423"/>
                  </a:lnTo>
                  <a:lnTo>
                    <a:pt x="4972" y="1377"/>
                  </a:lnTo>
                  <a:lnTo>
                    <a:pt x="4926" y="1354"/>
                  </a:lnTo>
                  <a:lnTo>
                    <a:pt x="4881" y="1332"/>
                  </a:lnTo>
                  <a:lnTo>
                    <a:pt x="4835" y="1320"/>
                  </a:lnTo>
                  <a:lnTo>
                    <a:pt x="4779" y="1332"/>
                  </a:lnTo>
                  <a:lnTo>
                    <a:pt x="4733" y="1354"/>
                  </a:lnTo>
                  <a:lnTo>
                    <a:pt x="4688" y="1389"/>
                  </a:lnTo>
                  <a:lnTo>
                    <a:pt x="4665" y="1423"/>
                  </a:lnTo>
                  <a:lnTo>
                    <a:pt x="2629" y="251"/>
                  </a:lnTo>
                  <a:lnTo>
                    <a:pt x="2640" y="217"/>
                  </a:lnTo>
                  <a:lnTo>
                    <a:pt x="2640" y="183"/>
                  </a:lnTo>
                  <a:lnTo>
                    <a:pt x="2640" y="149"/>
                  </a:lnTo>
                  <a:lnTo>
                    <a:pt x="2629" y="114"/>
                  </a:lnTo>
                  <a:lnTo>
                    <a:pt x="2583" y="58"/>
                  </a:lnTo>
                  <a:lnTo>
                    <a:pt x="2538" y="12"/>
                  </a:lnTo>
                  <a:lnTo>
                    <a:pt x="2503" y="12"/>
                  </a:lnTo>
                  <a:lnTo>
                    <a:pt x="2458" y="1"/>
                  </a:ln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8" name="Google Shape;179;p10"/>
            <p:cNvSpPr>
              <a:spLocks/>
            </p:cNvSpPr>
            <p:nvPr/>
          </p:nvSpPr>
          <p:spPr bwMode="auto">
            <a:xfrm>
              <a:off x="6434137" y="0"/>
              <a:ext cx="540595" cy="577541"/>
            </a:xfrm>
            <a:custGeom>
              <a:avLst/>
              <a:gdLst>
                <a:gd name="T0" fmla="*/ 4370917 w 5165"/>
                <a:gd name="T1" fmla="*/ 10845169 h 5518"/>
                <a:gd name="T2" fmla="*/ 2245693 w 5165"/>
                <a:gd name="T3" fmla="*/ 10352197 h 5518"/>
                <a:gd name="T4" fmla="*/ 1128394 w 5165"/>
                <a:gd name="T5" fmla="*/ 10965743 h 5518"/>
                <a:gd name="T6" fmla="*/ 503962 w 5165"/>
                <a:gd name="T7" fmla="*/ 12214500 h 5518"/>
                <a:gd name="T8" fmla="*/ 503962 w 5165"/>
                <a:gd name="T9" fmla="*/ 13463362 h 5518"/>
                <a:gd name="T10" fmla="*/ 1621262 w 5165"/>
                <a:gd name="T11" fmla="*/ 14712224 h 5518"/>
                <a:gd name="T12" fmla="*/ 2497727 w 5165"/>
                <a:gd name="T13" fmla="*/ 40127272 h 5518"/>
                <a:gd name="T14" fmla="*/ 1007820 w 5165"/>
                <a:gd name="T15" fmla="*/ 40631129 h 5518"/>
                <a:gd name="T16" fmla="*/ 131459 w 5165"/>
                <a:gd name="T17" fmla="*/ 41879991 h 5518"/>
                <a:gd name="T18" fmla="*/ 10990 w 5165"/>
                <a:gd name="T19" fmla="*/ 43369791 h 5518"/>
                <a:gd name="T20" fmla="*/ 755891 w 5165"/>
                <a:gd name="T21" fmla="*/ 44870582 h 5518"/>
                <a:gd name="T22" fmla="*/ 2245693 w 5165"/>
                <a:gd name="T23" fmla="*/ 45615587 h 5518"/>
                <a:gd name="T24" fmla="*/ 4118989 w 5165"/>
                <a:gd name="T25" fmla="*/ 45243084 h 5518"/>
                <a:gd name="T26" fmla="*/ 26050399 w 5165"/>
                <a:gd name="T27" fmla="*/ 56449766 h 5518"/>
                <a:gd name="T28" fmla="*/ 25929930 w 5165"/>
                <a:gd name="T29" fmla="*/ 58202589 h 5518"/>
                <a:gd name="T30" fmla="*/ 26674831 w 5165"/>
                <a:gd name="T31" fmla="*/ 59692390 h 5518"/>
                <a:gd name="T32" fmla="*/ 28164738 w 5165"/>
                <a:gd name="T33" fmla="*/ 60437290 h 5518"/>
                <a:gd name="T34" fmla="*/ 30289962 w 5165"/>
                <a:gd name="T35" fmla="*/ 59944318 h 5518"/>
                <a:gd name="T36" fmla="*/ 31407366 w 5165"/>
                <a:gd name="T37" fmla="*/ 58695561 h 5518"/>
                <a:gd name="T38" fmla="*/ 31527835 w 5165"/>
                <a:gd name="T39" fmla="*/ 56953727 h 5518"/>
                <a:gd name="T40" fmla="*/ 53470236 w 5165"/>
                <a:gd name="T41" fmla="*/ 44246255 h 5518"/>
                <a:gd name="T42" fmla="*/ 54708109 w 5165"/>
                <a:gd name="T43" fmla="*/ 44739227 h 5518"/>
                <a:gd name="T44" fmla="*/ 55956973 w 5165"/>
                <a:gd name="T45" fmla="*/ 44114796 h 5518"/>
                <a:gd name="T46" fmla="*/ 56581404 w 5165"/>
                <a:gd name="T47" fmla="*/ 42876820 h 5518"/>
                <a:gd name="T48" fmla="*/ 55584470 w 5165"/>
                <a:gd name="T49" fmla="*/ 41255560 h 5518"/>
                <a:gd name="T50" fmla="*/ 55584470 w 5165"/>
                <a:gd name="T51" fmla="*/ 14208262 h 5518"/>
                <a:gd name="T52" fmla="*/ 56460935 w 5165"/>
                <a:gd name="T53" fmla="*/ 12587003 h 5518"/>
                <a:gd name="T54" fmla="*/ 55956973 w 5165"/>
                <a:gd name="T55" fmla="*/ 11349131 h 5518"/>
                <a:gd name="T56" fmla="*/ 54215137 w 5165"/>
                <a:gd name="T57" fmla="*/ 10845169 h 5518"/>
                <a:gd name="T58" fmla="*/ 53218307 w 5165"/>
                <a:gd name="T59" fmla="*/ 11590069 h 5518"/>
                <a:gd name="T60" fmla="*/ 52966378 w 5165"/>
                <a:gd name="T61" fmla="*/ 12094031 h 5518"/>
                <a:gd name="T62" fmla="*/ 53338776 w 5165"/>
                <a:gd name="T63" fmla="*/ 13835864 h 5518"/>
                <a:gd name="T64" fmla="*/ 54335711 w 5165"/>
                <a:gd name="T65" fmla="*/ 41003632 h 5518"/>
                <a:gd name="T66" fmla="*/ 52966378 w 5165"/>
                <a:gd name="T67" fmla="*/ 42252493 h 5518"/>
                <a:gd name="T68" fmla="*/ 31155332 w 5165"/>
                <a:gd name="T69" fmla="*/ 55956794 h 5518"/>
                <a:gd name="T70" fmla="*/ 29413601 w 5165"/>
                <a:gd name="T71" fmla="*/ 54839496 h 5518"/>
                <a:gd name="T72" fmla="*/ 27299263 w 5165"/>
                <a:gd name="T73" fmla="*/ 55080435 h 5518"/>
                <a:gd name="T74" fmla="*/ 5367852 w 5165"/>
                <a:gd name="T75" fmla="*/ 43994222 h 5518"/>
                <a:gd name="T76" fmla="*/ 5488321 w 5165"/>
                <a:gd name="T77" fmla="*/ 42252493 h 5518"/>
                <a:gd name="T78" fmla="*/ 4743420 w 5165"/>
                <a:gd name="T79" fmla="*/ 41003632 h 5518"/>
                <a:gd name="T80" fmla="*/ 3494557 w 5165"/>
                <a:gd name="T81" fmla="*/ 40127272 h 5518"/>
                <a:gd name="T82" fmla="*/ 3374087 w 5165"/>
                <a:gd name="T83" fmla="*/ 14832693 h 5518"/>
                <a:gd name="T84" fmla="*/ 4491491 w 5165"/>
                <a:gd name="T85" fmla="*/ 14208262 h 5518"/>
                <a:gd name="T86" fmla="*/ 5115923 w 5165"/>
                <a:gd name="T87" fmla="*/ 13090964 h 5518"/>
                <a:gd name="T88" fmla="*/ 4863890 w 5165"/>
                <a:gd name="T89" fmla="*/ 11721528 h 551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5165" h="5518" extrusionOk="0">
                  <a:moveTo>
                    <a:pt x="2219" y="0"/>
                  </a:moveTo>
                  <a:lnTo>
                    <a:pt x="433" y="1036"/>
                  </a:lnTo>
                  <a:lnTo>
                    <a:pt x="399" y="990"/>
                  </a:lnTo>
                  <a:lnTo>
                    <a:pt x="353" y="967"/>
                  </a:lnTo>
                  <a:lnTo>
                    <a:pt x="308" y="945"/>
                  </a:lnTo>
                  <a:lnTo>
                    <a:pt x="205" y="945"/>
                  </a:lnTo>
                  <a:lnTo>
                    <a:pt x="171" y="956"/>
                  </a:lnTo>
                  <a:lnTo>
                    <a:pt x="137" y="979"/>
                  </a:lnTo>
                  <a:lnTo>
                    <a:pt x="103" y="1001"/>
                  </a:lnTo>
                  <a:lnTo>
                    <a:pt x="69" y="1036"/>
                  </a:lnTo>
                  <a:lnTo>
                    <a:pt x="57" y="1070"/>
                  </a:lnTo>
                  <a:lnTo>
                    <a:pt x="46" y="1115"/>
                  </a:lnTo>
                  <a:lnTo>
                    <a:pt x="35" y="1149"/>
                  </a:lnTo>
                  <a:lnTo>
                    <a:pt x="46" y="1195"/>
                  </a:lnTo>
                  <a:lnTo>
                    <a:pt x="46" y="1229"/>
                  </a:lnTo>
                  <a:lnTo>
                    <a:pt x="69" y="1263"/>
                  </a:lnTo>
                  <a:lnTo>
                    <a:pt x="92" y="1297"/>
                  </a:lnTo>
                  <a:lnTo>
                    <a:pt x="148" y="1343"/>
                  </a:lnTo>
                  <a:lnTo>
                    <a:pt x="183" y="1354"/>
                  </a:lnTo>
                  <a:lnTo>
                    <a:pt x="228" y="1365"/>
                  </a:lnTo>
                  <a:lnTo>
                    <a:pt x="228" y="3663"/>
                  </a:lnTo>
                  <a:lnTo>
                    <a:pt x="183" y="3675"/>
                  </a:lnTo>
                  <a:lnTo>
                    <a:pt x="137" y="3686"/>
                  </a:lnTo>
                  <a:lnTo>
                    <a:pt x="92" y="3709"/>
                  </a:lnTo>
                  <a:lnTo>
                    <a:pt x="69" y="3743"/>
                  </a:lnTo>
                  <a:lnTo>
                    <a:pt x="35" y="3777"/>
                  </a:lnTo>
                  <a:lnTo>
                    <a:pt x="12" y="3823"/>
                  </a:lnTo>
                  <a:lnTo>
                    <a:pt x="1" y="3868"/>
                  </a:lnTo>
                  <a:lnTo>
                    <a:pt x="1" y="3914"/>
                  </a:lnTo>
                  <a:lnTo>
                    <a:pt x="1" y="3959"/>
                  </a:lnTo>
                  <a:lnTo>
                    <a:pt x="23" y="4005"/>
                  </a:lnTo>
                  <a:lnTo>
                    <a:pt x="46" y="4050"/>
                  </a:lnTo>
                  <a:lnTo>
                    <a:pt x="69" y="4096"/>
                  </a:lnTo>
                  <a:lnTo>
                    <a:pt x="114" y="4118"/>
                  </a:lnTo>
                  <a:lnTo>
                    <a:pt x="148" y="4141"/>
                  </a:lnTo>
                  <a:lnTo>
                    <a:pt x="205" y="4164"/>
                  </a:lnTo>
                  <a:lnTo>
                    <a:pt x="251" y="4164"/>
                  </a:lnTo>
                  <a:lnTo>
                    <a:pt x="319" y="4152"/>
                  </a:lnTo>
                  <a:lnTo>
                    <a:pt x="376" y="4130"/>
                  </a:lnTo>
                  <a:lnTo>
                    <a:pt x="421" y="4096"/>
                  </a:lnTo>
                  <a:lnTo>
                    <a:pt x="467" y="4050"/>
                  </a:lnTo>
                  <a:lnTo>
                    <a:pt x="2378" y="5153"/>
                  </a:lnTo>
                  <a:lnTo>
                    <a:pt x="2367" y="5210"/>
                  </a:lnTo>
                  <a:lnTo>
                    <a:pt x="2355" y="5256"/>
                  </a:lnTo>
                  <a:lnTo>
                    <a:pt x="2367" y="5313"/>
                  </a:lnTo>
                  <a:lnTo>
                    <a:pt x="2378" y="5358"/>
                  </a:lnTo>
                  <a:lnTo>
                    <a:pt x="2401" y="5404"/>
                  </a:lnTo>
                  <a:lnTo>
                    <a:pt x="2435" y="5449"/>
                  </a:lnTo>
                  <a:lnTo>
                    <a:pt x="2469" y="5472"/>
                  </a:lnTo>
                  <a:lnTo>
                    <a:pt x="2514" y="5506"/>
                  </a:lnTo>
                  <a:lnTo>
                    <a:pt x="2571" y="5517"/>
                  </a:lnTo>
                  <a:lnTo>
                    <a:pt x="2674" y="5517"/>
                  </a:lnTo>
                  <a:lnTo>
                    <a:pt x="2719" y="5506"/>
                  </a:lnTo>
                  <a:lnTo>
                    <a:pt x="2765" y="5472"/>
                  </a:lnTo>
                  <a:lnTo>
                    <a:pt x="2810" y="5449"/>
                  </a:lnTo>
                  <a:lnTo>
                    <a:pt x="2844" y="5404"/>
                  </a:lnTo>
                  <a:lnTo>
                    <a:pt x="2867" y="5358"/>
                  </a:lnTo>
                  <a:lnTo>
                    <a:pt x="2878" y="5313"/>
                  </a:lnTo>
                  <a:lnTo>
                    <a:pt x="2890" y="5256"/>
                  </a:lnTo>
                  <a:lnTo>
                    <a:pt x="2878" y="5199"/>
                  </a:lnTo>
                  <a:lnTo>
                    <a:pt x="2867" y="5153"/>
                  </a:lnTo>
                  <a:lnTo>
                    <a:pt x="4846" y="4005"/>
                  </a:lnTo>
                  <a:lnTo>
                    <a:pt x="4881" y="4039"/>
                  </a:lnTo>
                  <a:lnTo>
                    <a:pt x="4915" y="4061"/>
                  </a:lnTo>
                  <a:lnTo>
                    <a:pt x="4949" y="4073"/>
                  </a:lnTo>
                  <a:lnTo>
                    <a:pt x="4994" y="4084"/>
                  </a:lnTo>
                  <a:lnTo>
                    <a:pt x="5028" y="4073"/>
                  </a:lnTo>
                  <a:lnTo>
                    <a:pt x="5063" y="4061"/>
                  </a:lnTo>
                  <a:lnTo>
                    <a:pt x="5108" y="4027"/>
                  </a:lnTo>
                  <a:lnTo>
                    <a:pt x="5142" y="3982"/>
                  </a:lnTo>
                  <a:lnTo>
                    <a:pt x="5154" y="3948"/>
                  </a:lnTo>
                  <a:lnTo>
                    <a:pt x="5165" y="3914"/>
                  </a:lnTo>
                  <a:lnTo>
                    <a:pt x="5154" y="3845"/>
                  </a:lnTo>
                  <a:lnTo>
                    <a:pt x="5119" y="3800"/>
                  </a:lnTo>
                  <a:lnTo>
                    <a:pt x="5074" y="3766"/>
                  </a:lnTo>
                  <a:lnTo>
                    <a:pt x="5006" y="3743"/>
                  </a:lnTo>
                  <a:lnTo>
                    <a:pt x="5006" y="1320"/>
                  </a:lnTo>
                  <a:lnTo>
                    <a:pt x="5074" y="1297"/>
                  </a:lnTo>
                  <a:lnTo>
                    <a:pt x="5119" y="1263"/>
                  </a:lnTo>
                  <a:lnTo>
                    <a:pt x="5142" y="1218"/>
                  </a:lnTo>
                  <a:lnTo>
                    <a:pt x="5154" y="1149"/>
                  </a:lnTo>
                  <a:lnTo>
                    <a:pt x="5154" y="1115"/>
                  </a:lnTo>
                  <a:lnTo>
                    <a:pt x="5142" y="1092"/>
                  </a:lnTo>
                  <a:lnTo>
                    <a:pt x="5108" y="1036"/>
                  </a:lnTo>
                  <a:lnTo>
                    <a:pt x="5051" y="1001"/>
                  </a:lnTo>
                  <a:lnTo>
                    <a:pt x="5028" y="990"/>
                  </a:lnTo>
                  <a:lnTo>
                    <a:pt x="4949" y="990"/>
                  </a:lnTo>
                  <a:lnTo>
                    <a:pt x="4915" y="1001"/>
                  </a:lnTo>
                  <a:lnTo>
                    <a:pt x="4881" y="1024"/>
                  </a:lnTo>
                  <a:lnTo>
                    <a:pt x="4858" y="1058"/>
                  </a:lnTo>
                  <a:lnTo>
                    <a:pt x="3015" y="0"/>
                  </a:lnTo>
                  <a:lnTo>
                    <a:pt x="2924" y="0"/>
                  </a:lnTo>
                  <a:lnTo>
                    <a:pt x="4835" y="1104"/>
                  </a:lnTo>
                  <a:lnTo>
                    <a:pt x="4824" y="1149"/>
                  </a:lnTo>
                  <a:lnTo>
                    <a:pt x="4835" y="1218"/>
                  </a:lnTo>
                  <a:lnTo>
                    <a:pt x="4869" y="1263"/>
                  </a:lnTo>
                  <a:lnTo>
                    <a:pt x="4915" y="1297"/>
                  </a:lnTo>
                  <a:lnTo>
                    <a:pt x="4960" y="1320"/>
                  </a:lnTo>
                  <a:lnTo>
                    <a:pt x="4960" y="3743"/>
                  </a:lnTo>
                  <a:lnTo>
                    <a:pt x="4903" y="3766"/>
                  </a:lnTo>
                  <a:lnTo>
                    <a:pt x="4858" y="3800"/>
                  </a:lnTo>
                  <a:lnTo>
                    <a:pt x="4835" y="3857"/>
                  </a:lnTo>
                  <a:lnTo>
                    <a:pt x="4824" y="3914"/>
                  </a:lnTo>
                  <a:lnTo>
                    <a:pt x="4835" y="3959"/>
                  </a:lnTo>
                  <a:lnTo>
                    <a:pt x="2844" y="5108"/>
                  </a:lnTo>
                  <a:lnTo>
                    <a:pt x="2799" y="5062"/>
                  </a:lnTo>
                  <a:lnTo>
                    <a:pt x="2753" y="5028"/>
                  </a:lnTo>
                  <a:lnTo>
                    <a:pt x="2685" y="5006"/>
                  </a:lnTo>
                  <a:lnTo>
                    <a:pt x="2617" y="4994"/>
                  </a:lnTo>
                  <a:lnTo>
                    <a:pt x="2549" y="5006"/>
                  </a:lnTo>
                  <a:lnTo>
                    <a:pt x="2492" y="5028"/>
                  </a:lnTo>
                  <a:lnTo>
                    <a:pt x="2435" y="5062"/>
                  </a:lnTo>
                  <a:lnTo>
                    <a:pt x="2401" y="5119"/>
                  </a:lnTo>
                  <a:lnTo>
                    <a:pt x="490" y="4016"/>
                  </a:lnTo>
                  <a:lnTo>
                    <a:pt x="501" y="3959"/>
                  </a:lnTo>
                  <a:lnTo>
                    <a:pt x="501" y="3914"/>
                  </a:lnTo>
                  <a:lnTo>
                    <a:pt x="501" y="3857"/>
                  </a:lnTo>
                  <a:lnTo>
                    <a:pt x="490" y="3811"/>
                  </a:lnTo>
                  <a:lnTo>
                    <a:pt x="467" y="3777"/>
                  </a:lnTo>
                  <a:lnTo>
                    <a:pt x="433" y="3743"/>
                  </a:lnTo>
                  <a:lnTo>
                    <a:pt x="399" y="3709"/>
                  </a:lnTo>
                  <a:lnTo>
                    <a:pt x="365" y="3686"/>
                  </a:lnTo>
                  <a:lnTo>
                    <a:pt x="319" y="3663"/>
                  </a:lnTo>
                  <a:lnTo>
                    <a:pt x="274" y="3663"/>
                  </a:lnTo>
                  <a:lnTo>
                    <a:pt x="274" y="1365"/>
                  </a:lnTo>
                  <a:lnTo>
                    <a:pt x="308" y="1354"/>
                  </a:lnTo>
                  <a:lnTo>
                    <a:pt x="342" y="1343"/>
                  </a:lnTo>
                  <a:lnTo>
                    <a:pt x="376" y="1320"/>
                  </a:lnTo>
                  <a:lnTo>
                    <a:pt x="410" y="1297"/>
                  </a:lnTo>
                  <a:lnTo>
                    <a:pt x="433" y="1263"/>
                  </a:lnTo>
                  <a:lnTo>
                    <a:pt x="456" y="1229"/>
                  </a:lnTo>
                  <a:lnTo>
                    <a:pt x="467" y="1195"/>
                  </a:lnTo>
                  <a:lnTo>
                    <a:pt x="467" y="1149"/>
                  </a:lnTo>
                  <a:lnTo>
                    <a:pt x="467" y="1115"/>
                  </a:lnTo>
                  <a:lnTo>
                    <a:pt x="444" y="1070"/>
                  </a:lnTo>
                  <a:lnTo>
                    <a:pt x="2310" y="0"/>
                  </a:lnTo>
                  <a:lnTo>
                    <a:pt x="2219" y="0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9" name="Google Shape;180;p10"/>
            <p:cNvSpPr>
              <a:spLocks/>
            </p:cNvSpPr>
            <p:nvPr/>
          </p:nvSpPr>
          <p:spPr bwMode="auto">
            <a:xfrm>
              <a:off x="627473" y="4440981"/>
              <a:ext cx="790639" cy="702511"/>
            </a:xfrm>
            <a:custGeom>
              <a:avLst/>
              <a:gdLst>
                <a:gd name="T0" fmla="*/ 77395331 w 7554"/>
                <a:gd name="T1" fmla="*/ 17571462 h 6712"/>
                <a:gd name="T2" fmla="*/ 78140232 w 7554"/>
                <a:gd name="T3" fmla="*/ 19324181 h 6712"/>
                <a:gd name="T4" fmla="*/ 79882066 w 7554"/>
                <a:gd name="T5" fmla="*/ 20189551 h 6712"/>
                <a:gd name="T6" fmla="*/ 78644194 w 7554"/>
                <a:gd name="T7" fmla="*/ 45867521 h 6712"/>
                <a:gd name="T8" fmla="*/ 77647260 w 7554"/>
                <a:gd name="T9" fmla="*/ 47357322 h 6712"/>
                <a:gd name="T10" fmla="*/ 56460772 w 7554"/>
                <a:gd name="T11" fmla="*/ 61061729 h 6712"/>
                <a:gd name="T12" fmla="*/ 53470181 w 7554"/>
                <a:gd name="T13" fmla="*/ 59823856 h 6712"/>
                <a:gd name="T14" fmla="*/ 30410400 w 7554"/>
                <a:gd name="T15" fmla="*/ 48858217 h 6712"/>
                <a:gd name="T16" fmla="*/ 30541859 w 7554"/>
                <a:gd name="T17" fmla="*/ 46864454 h 6712"/>
                <a:gd name="T18" fmla="*/ 29292997 w 7554"/>
                <a:gd name="T19" fmla="*/ 45615592 h 6712"/>
                <a:gd name="T20" fmla="*/ 28920494 w 7554"/>
                <a:gd name="T21" fmla="*/ 20069081 h 6712"/>
                <a:gd name="T22" fmla="*/ 30410400 w 7554"/>
                <a:gd name="T23" fmla="*/ 18951679 h 6712"/>
                <a:gd name="T24" fmla="*/ 30782798 w 7554"/>
                <a:gd name="T25" fmla="*/ 17078490 h 6712"/>
                <a:gd name="T26" fmla="*/ 52845750 w 7554"/>
                <a:gd name="T27" fmla="*/ 5236386 h 6712"/>
                <a:gd name="T28" fmla="*/ 55463943 w 7554"/>
                <a:gd name="T29" fmla="*/ 5236386 h 6712"/>
                <a:gd name="T30" fmla="*/ 53590650 w 7554"/>
                <a:gd name="T31" fmla="*/ 131459 h 6712"/>
                <a:gd name="T32" fmla="*/ 51848816 w 7554"/>
                <a:gd name="T33" fmla="*/ 1248862 h 6712"/>
                <a:gd name="T34" fmla="*/ 51476418 w 7554"/>
                <a:gd name="T35" fmla="*/ 3374083 h 6712"/>
                <a:gd name="T36" fmla="*/ 29544926 w 7554"/>
                <a:gd name="T37" fmla="*/ 15336657 h 6712"/>
                <a:gd name="T38" fmla="*/ 26674803 w 7554"/>
                <a:gd name="T39" fmla="*/ 15336657 h 6712"/>
                <a:gd name="T40" fmla="*/ 25557400 w 7554"/>
                <a:gd name="T41" fmla="*/ 17078490 h 6712"/>
                <a:gd name="T42" fmla="*/ 25929903 w 7554"/>
                <a:gd name="T43" fmla="*/ 18951679 h 6712"/>
                <a:gd name="T44" fmla="*/ 27419704 w 7554"/>
                <a:gd name="T45" fmla="*/ 20069081 h 6712"/>
                <a:gd name="T46" fmla="*/ 27047306 w 7554"/>
                <a:gd name="T47" fmla="*/ 45615592 h 6712"/>
                <a:gd name="T48" fmla="*/ 25929903 w 7554"/>
                <a:gd name="T49" fmla="*/ 46864454 h 6712"/>
                <a:gd name="T50" fmla="*/ 25929903 w 7554"/>
                <a:gd name="T51" fmla="*/ 48726757 h 6712"/>
                <a:gd name="T52" fmla="*/ 2749653 w 7554"/>
                <a:gd name="T53" fmla="*/ 60448287 h 6712"/>
                <a:gd name="T54" fmla="*/ 1007819 w 7554"/>
                <a:gd name="T55" fmla="*/ 60689331 h 6712"/>
                <a:gd name="T56" fmla="*/ 10990 w 7554"/>
                <a:gd name="T57" fmla="*/ 62058662 h 6712"/>
                <a:gd name="T58" fmla="*/ 635421 w 7554"/>
                <a:gd name="T59" fmla="*/ 64052424 h 6712"/>
                <a:gd name="T60" fmla="*/ 2377150 w 7554"/>
                <a:gd name="T61" fmla="*/ 73528264 h 6712"/>
                <a:gd name="T62" fmla="*/ 3867056 w 7554"/>
                <a:gd name="T63" fmla="*/ 64052424 h 6712"/>
                <a:gd name="T64" fmla="*/ 4239454 w 7554"/>
                <a:gd name="T65" fmla="*/ 61817619 h 6712"/>
                <a:gd name="T66" fmla="*/ 27551163 w 7554"/>
                <a:gd name="T67" fmla="*/ 50227548 h 6712"/>
                <a:gd name="T68" fmla="*/ 30169357 w 7554"/>
                <a:gd name="T69" fmla="*/ 49230614 h 6712"/>
                <a:gd name="T70" fmla="*/ 51476418 w 7554"/>
                <a:gd name="T71" fmla="*/ 63055491 h 6712"/>
                <a:gd name="T72" fmla="*/ 52473247 w 7554"/>
                <a:gd name="T73" fmla="*/ 64808314 h 6712"/>
                <a:gd name="T74" fmla="*/ 53842579 w 7554"/>
                <a:gd name="T75" fmla="*/ 73528264 h 6712"/>
                <a:gd name="T76" fmla="*/ 55332484 w 7554"/>
                <a:gd name="T77" fmla="*/ 65049253 h 6712"/>
                <a:gd name="T78" fmla="*/ 56701816 w 7554"/>
                <a:gd name="T79" fmla="*/ 63559452 h 6712"/>
                <a:gd name="T80" fmla="*/ 56701816 w 7554"/>
                <a:gd name="T81" fmla="*/ 61565690 h 6712"/>
                <a:gd name="T82" fmla="*/ 79509563 w 7554"/>
                <a:gd name="T83" fmla="*/ 50227548 h 6712"/>
                <a:gd name="T84" fmla="*/ 81875828 w 7554"/>
                <a:gd name="T85" fmla="*/ 49482543 h 6712"/>
                <a:gd name="T86" fmla="*/ 82631719 w 7554"/>
                <a:gd name="T87" fmla="*/ 47729824 h 6712"/>
                <a:gd name="T88" fmla="*/ 81875828 w 7554"/>
                <a:gd name="T89" fmla="*/ 46108564 h 6712"/>
                <a:gd name="T90" fmla="*/ 80385923 w 7554"/>
                <a:gd name="T91" fmla="*/ 45363559 h 6712"/>
                <a:gd name="T92" fmla="*/ 81755254 w 7554"/>
                <a:gd name="T93" fmla="*/ 19696684 h 6712"/>
                <a:gd name="T94" fmla="*/ 82752188 w 7554"/>
                <a:gd name="T95" fmla="*/ 18075319 h 6712"/>
                <a:gd name="T96" fmla="*/ 82379685 w 7554"/>
                <a:gd name="T97" fmla="*/ 16081557 h 6712"/>
                <a:gd name="T98" fmla="*/ 80637956 w 7554"/>
                <a:gd name="T99" fmla="*/ 14964154 h 6712"/>
                <a:gd name="T100" fmla="*/ 78260701 w 7554"/>
                <a:gd name="T101" fmla="*/ 15709159 h 6712"/>
                <a:gd name="T102" fmla="*/ 56953744 w 7554"/>
                <a:gd name="T103" fmla="*/ 2870122 h 6712"/>
                <a:gd name="T104" fmla="*/ 56088374 w 7554"/>
                <a:gd name="T105" fmla="*/ 876359 h 6712"/>
                <a:gd name="T106" fmla="*/ 54094612 w 7554"/>
                <a:gd name="T107" fmla="*/ 10990 h 671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7554" h="6712" extrusionOk="0">
                  <a:moveTo>
                    <a:pt x="5154" y="399"/>
                  </a:moveTo>
                  <a:lnTo>
                    <a:pt x="7088" y="1525"/>
                  </a:lnTo>
                  <a:lnTo>
                    <a:pt x="7076" y="1559"/>
                  </a:lnTo>
                  <a:lnTo>
                    <a:pt x="7065" y="1604"/>
                  </a:lnTo>
                  <a:lnTo>
                    <a:pt x="7076" y="1650"/>
                  </a:lnTo>
                  <a:lnTo>
                    <a:pt x="7088" y="1695"/>
                  </a:lnTo>
                  <a:lnTo>
                    <a:pt x="7110" y="1730"/>
                  </a:lnTo>
                  <a:lnTo>
                    <a:pt x="7133" y="1764"/>
                  </a:lnTo>
                  <a:lnTo>
                    <a:pt x="7167" y="1798"/>
                  </a:lnTo>
                  <a:lnTo>
                    <a:pt x="7201" y="1821"/>
                  </a:lnTo>
                  <a:lnTo>
                    <a:pt x="7247" y="1832"/>
                  </a:lnTo>
                  <a:lnTo>
                    <a:pt x="7292" y="1843"/>
                  </a:lnTo>
                  <a:lnTo>
                    <a:pt x="7292" y="4141"/>
                  </a:lnTo>
                  <a:lnTo>
                    <a:pt x="7247" y="4141"/>
                  </a:lnTo>
                  <a:lnTo>
                    <a:pt x="7213" y="4164"/>
                  </a:lnTo>
                  <a:lnTo>
                    <a:pt x="7179" y="4187"/>
                  </a:lnTo>
                  <a:lnTo>
                    <a:pt x="7144" y="4209"/>
                  </a:lnTo>
                  <a:lnTo>
                    <a:pt x="7122" y="4244"/>
                  </a:lnTo>
                  <a:lnTo>
                    <a:pt x="7099" y="4278"/>
                  </a:lnTo>
                  <a:lnTo>
                    <a:pt x="7088" y="4323"/>
                  </a:lnTo>
                  <a:lnTo>
                    <a:pt x="7088" y="4357"/>
                  </a:lnTo>
                  <a:lnTo>
                    <a:pt x="7088" y="4414"/>
                  </a:lnTo>
                  <a:lnTo>
                    <a:pt x="7110" y="4448"/>
                  </a:lnTo>
                  <a:lnTo>
                    <a:pt x="5154" y="5574"/>
                  </a:lnTo>
                  <a:lnTo>
                    <a:pt x="5120" y="5529"/>
                  </a:lnTo>
                  <a:lnTo>
                    <a:pt x="5074" y="5483"/>
                  </a:lnTo>
                  <a:lnTo>
                    <a:pt x="5006" y="5461"/>
                  </a:lnTo>
                  <a:lnTo>
                    <a:pt x="4881" y="5461"/>
                  </a:lnTo>
                  <a:lnTo>
                    <a:pt x="4812" y="5495"/>
                  </a:lnTo>
                  <a:lnTo>
                    <a:pt x="4767" y="5529"/>
                  </a:lnTo>
                  <a:lnTo>
                    <a:pt x="4721" y="5574"/>
                  </a:lnTo>
                  <a:lnTo>
                    <a:pt x="2776" y="4460"/>
                  </a:lnTo>
                  <a:lnTo>
                    <a:pt x="2788" y="4414"/>
                  </a:lnTo>
                  <a:lnTo>
                    <a:pt x="2799" y="4357"/>
                  </a:lnTo>
                  <a:lnTo>
                    <a:pt x="2799" y="4323"/>
                  </a:lnTo>
                  <a:lnTo>
                    <a:pt x="2788" y="4278"/>
                  </a:lnTo>
                  <a:lnTo>
                    <a:pt x="2765" y="4244"/>
                  </a:lnTo>
                  <a:lnTo>
                    <a:pt x="2742" y="4209"/>
                  </a:lnTo>
                  <a:lnTo>
                    <a:pt x="2708" y="4187"/>
                  </a:lnTo>
                  <a:lnTo>
                    <a:pt x="2674" y="4164"/>
                  </a:lnTo>
                  <a:lnTo>
                    <a:pt x="2628" y="4141"/>
                  </a:lnTo>
                  <a:lnTo>
                    <a:pt x="2594" y="4141"/>
                  </a:lnTo>
                  <a:lnTo>
                    <a:pt x="2594" y="1843"/>
                  </a:lnTo>
                  <a:lnTo>
                    <a:pt x="2640" y="1832"/>
                  </a:lnTo>
                  <a:lnTo>
                    <a:pt x="2674" y="1821"/>
                  </a:lnTo>
                  <a:lnTo>
                    <a:pt x="2719" y="1798"/>
                  </a:lnTo>
                  <a:lnTo>
                    <a:pt x="2754" y="1764"/>
                  </a:lnTo>
                  <a:lnTo>
                    <a:pt x="2776" y="1730"/>
                  </a:lnTo>
                  <a:lnTo>
                    <a:pt x="2799" y="1695"/>
                  </a:lnTo>
                  <a:lnTo>
                    <a:pt x="2810" y="1650"/>
                  </a:lnTo>
                  <a:lnTo>
                    <a:pt x="2810" y="1604"/>
                  </a:lnTo>
                  <a:lnTo>
                    <a:pt x="2810" y="1559"/>
                  </a:lnTo>
                  <a:lnTo>
                    <a:pt x="2799" y="1513"/>
                  </a:lnTo>
                  <a:lnTo>
                    <a:pt x="4733" y="399"/>
                  </a:lnTo>
                  <a:lnTo>
                    <a:pt x="4778" y="444"/>
                  </a:lnTo>
                  <a:lnTo>
                    <a:pt x="4824" y="478"/>
                  </a:lnTo>
                  <a:lnTo>
                    <a:pt x="4881" y="501"/>
                  </a:lnTo>
                  <a:lnTo>
                    <a:pt x="4938" y="512"/>
                  </a:lnTo>
                  <a:lnTo>
                    <a:pt x="5006" y="501"/>
                  </a:lnTo>
                  <a:lnTo>
                    <a:pt x="5063" y="478"/>
                  </a:lnTo>
                  <a:lnTo>
                    <a:pt x="5108" y="444"/>
                  </a:lnTo>
                  <a:lnTo>
                    <a:pt x="5154" y="399"/>
                  </a:lnTo>
                  <a:close/>
                  <a:moveTo>
                    <a:pt x="4938" y="1"/>
                  </a:moveTo>
                  <a:lnTo>
                    <a:pt x="4892" y="12"/>
                  </a:lnTo>
                  <a:lnTo>
                    <a:pt x="4847" y="23"/>
                  </a:lnTo>
                  <a:lnTo>
                    <a:pt x="4801" y="46"/>
                  </a:lnTo>
                  <a:lnTo>
                    <a:pt x="4767" y="80"/>
                  </a:lnTo>
                  <a:lnTo>
                    <a:pt x="4733" y="114"/>
                  </a:lnTo>
                  <a:lnTo>
                    <a:pt x="4710" y="160"/>
                  </a:lnTo>
                  <a:lnTo>
                    <a:pt x="4699" y="205"/>
                  </a:lnTo>
                  <a:lnTo>
                    <a:pt x="4687" y="262"/>
                  </a:lnTo>
                  <a:lnTo>
                    <a:pt x="4699" y="308"/>
                  </a:lnTo>
                  <a:lnTo>
                    <a:pt x="4710" y="365"/>
                  </a:lnTo>
                  <a:lnTo>
                    <a:pt x="2776" y="1479"/>
                  </a:lnTo>
                  <a:lnTo>
                    <a:pt x="2742" y="1434"/>
                  </a:lnTo>
                  <a:lnTo>
                    <a:pt x="2697" y="1400"/>
                  </a:lnTo>
                  <a:lnTo>
                    <a:pt x="2640" y="1366"/>
                  </a:lnTo>
                  <a:lnTo>
                    <a:pt x="2526" y="1366"/>
                  </a:lnTo>
                  <a:lnTo>
                    <a:pt x="2481" y="1377"/>
                  </a:lnTo>
                  <a:lnTo>
                    <a:pt x="2435" y="1400"/>
                  </a:lnTo>
                  <a:lnTo>
                    <a:pt x="2401" y="1434"/>
                  </a:lnTo>
                  <a:lnTo>
                    <a:pt x="2378" y="1468"/>
                  </a:lnTo>
                  <a:lnTo>
                    <a:pt x="2355" y="1513"/>
                  </a:lnTo>
                  <a:lnTo>
                    <a:pt x="2333" y="1559"/>
                  </a:lnTo>
                  <a:lnTo>
                    <a:pt x="2333" y="1604"/>
                  </a:lnTo>
                  <a:lnTo>
                    <a:pt x="2333" y="1650"/>
                  </a:lnTo>
                  <a:lnTo>
                    <a:pt x="2344" y="1695"/>
                  </a:lnTo>
                  <a:lnTo>
                    <a:pt x="2367" y="1730"/>
                  </a:lnTo>
                  <a:lnTo>
                    <a:pt x="2390" y="1764"/>
                  </a:lnTo>
                  <a:lnTo>
                    <a:pt x="2424" y="1798"/>
                  </a:lnTo>
                  <a:lnTo>
                    <a:pt x="2458" y="1821"/>
                  </a:lnTo>
                  <a:lnTo>
                    <a:pt x="2503" y="1832"/>
                  </a:lnTo>
                  <a:lnTo>
                    <a:pt x="2549" y="1843"/>
                  </a:lnTo>
                  <a:lnTo>
                    <a:pt x="2549" y="4141"/>
                  </a:lnTo>
                  <a:lnTo>
                    <a:pt x="2503" y="4153"/>
                  </a:lnTo>
                  <a:lnTo>
                    <a:pt x="2469" y="4164"/>
                  </a:lnTo>
                  <a:lnTo>
                    <a:pt x="2435" y="4187"/>
                  </a:lnTo>
                  <a:lnTo>
                    <a:pt x="2401" y="4209"/>
                  </a:lnTo>
                  <a:lnTo>
                    <a:pt x="2378" y="4244"/>
                  </a:lnTo>
                  <a:lnTo>
                    <a:pt x="2367" y="4278"/>
                  </a:lnTo>
                  <a:lnTo>
                    <a:pt x="2355" y="4323"/>
                  </a:lnTo>
                  <a:lnTo>
                    <a:pt x="2344" y="4357"/>
                  </a:lnTo>
                  <a:lnTo>
                    <a:pt x="2355" y="4403"/>
                  </a:lnTo>
                  <a:lnTo>
                    <a:pt x="2367" y="4448"/>
                  </a:lnTo>
                  <a:lnTo>
                    <a:pt x="376" y="5609"/>
                  </a:lnTo>
                  <a:lnTo>
                    <a:pt x="342" y="5563"/>
                  </a:lnTo>
                  <a:lnTo>
                    <a:pt x="296" y="5540"/>
                  </a:lnTo>
                  <a:lnTo>
                    <a:pt x="251" y="5518"/>
                  </a:lnTo>
                  <a:lnTo>
                    <a:pt x="205" y="5506"/>
                  </a:lnTo>
                  <a:lnTo>
                    <a:pt x="160" y="5518"/>
                  </a:lnTo>
                  <a:lnTo>
                    <a:pt x="126" y="5529"/>
                  </a:lnTo>
                  <a:lnTo>
                    <a:pt x="92" y="5540"/>
                  </a:lnTo>
                  <a:lnTo>
                    <a:pt x="58" y="5563"/>
                  </a:lnTo>
                  <a:lnTo>
                    <a:pt x="35" y="5597"/>
                  </a:lnTo>
                  <a:lnTo>
                    <a:pt x="23" y="5631"/>
                  </a:lnTo>
                  <a:lnTo>
                    <a:pt x="1" y="5665"/>
                  </a:lnTo>
                  <a:lnTo>
                    <a:pt x="1" y="5711"/>
                  </a:lnTo>
                  <a:lnTo>
                    <a:pt x="1" y="5745"/>
                  </a:lnTo>
                  <a:lnTo>
                    <a:pt x="12" y="5779"/>
                  </a:lnTo>
                  <a:lnTo>
                    <a:pt x="58" y="5847"/>
                  </a:lnTo>
                  <a:lnTo>
                    <a:pt x="103" y="5882"/>
                  </a:lnTo>
                  <a:lnTo>
                    <a:pt x="171" y="5904"/>
                  </a:lnTo>
                  <a:lnTo>
                    <a:pt x="171" y="6712"/>
                  </a:lnTo>
                  <a:lnTo>
                    <a:pt x="217" y="6712"/>
                  </a:lnTo>
                  <a:lnTo>
                    <a:pt x="217" y="5904"/>
                  </a:lnTo>
                  <a:lnTo>
                    <a:pt x="262" y="5904"/>
                  </a:lnTo>
                  <a:lnTo>
                    <a:pt x="296" y="5893"/>
                  </a:lnTo>
                  <a:lnTo>
                    <a:pt x="353" y="5847"/>
                  </a:lnTo>
                  <a:lnTo>
                    <a:pt x="387" y="5779"/>
                  </a:lnTo>
                  <a:lnTo>
                    <a:pt x="399" y="5745"/>
                  </a:lnTo>
                  <a:lnTo>
                    <a:pt x="399" y="5711"/>
                  </a:lnTo>
                  <a:lnTo>
                    <a:pt x="387" y="5643"/>
                  </a:lnTo>
                  <a:lnTo>
                    <a:pt x="2390" y="4494"/>
                  </a:lnTo>
                  <a:lnTo>
                    <a:pt x="2424" y="4528"/>
                  </a:lnTo>
                  <a:lnTo>
                    <a:pt x="2469" y="4562"/>
                  </a:lnTo>
                  <a:lnTo>
                    <a:pt x="2515" y="4585"/>
                  </a:lnTo>
                  <a:lnTo>
                    <a:pt x="2628" y="4585"/>
                  </a:lnTo>
                  <a:lnTo>
                    <a:pt x="2674" y="4562"/>
                  </a:lnTo>
                  <a:lnTo>
                    <a:pt x="2719" y="4528"/>
                  </a:lnTo>
                  <a:lnTo>
                    <a:pt x="2754" y="4494"/>
                  </a:lnTo>
                  <a:lnTo>
                    <a:pt x="4710" y="5620"/>
                  </a:lnTo>
                  <a:lnTo>
                    <a:pt x="4699" y="5665"/>
                  </a:lnTo>
                  <a:lnTo>
                    <a:pt x="4687" y="5711"/>
                  </a:lnTo>
                  <a:lnTo>
                    <a:pt x="4699" y="5756"/>
                  </a:lnTo>
                  <a:lnTo>
                    <a:pt x="4710" y="5802"/>
                  </a:lnTo>
                  <a:lnTo>
                    <a:pt x="4721" y="5847"/>
                  </a:lnTo>
                  <a:lnTo>
                    <a:pt x="4756" y="5882"/>
                  </a:lnTo>
                  <a:lnTo>
                    <a:pt x="4790" y="5916"/>
                  </a:lnTo>
                  <a:lnTo>
                    <a:pt x="4824" y="5938"/>
                  </a:lnTo>
                  <a:lnTo>
                    <a:pt x="4869" y="5950"/>
                  </a:lnTo>
                  <a:lnTo>
                    <a:pt x="4915" y="5961"/>
                  </a:lnTo>
                  <a:lnTo>
                    <a:pt x="4915" y="6712"/>
                  </a:lnTo>
                  <a:lnTo>
                    <a:pt x="4960" y="6712"/>
                  </a:lnTo>
                  <a:lnTo>
                    <a:pt x="4960" y="5961"/>
                  </a:lnTo>
                  <a:lnTo>
                    <a:pt x="5006" y="5950"/>
                  </a:lnTo>
                  <a:lnTo>
                    <a:pt x="5051" y="5938"/>
                  </a:lnTo>
                  <a:lnTo>
                    <a:pt x="5097" y="5916"/>
                  </a:lnTo>
                  <a:lnTo>
                    <a:pt x="5131" y="5882"/>
                  </a:lnTo>
                  <a:lnTo>
                    <a:pt x="5154" y="5847"/>
                  </a:lnTo>
                  <a:lnTo>
                    <a:pt x="5176" y="5802"/>
                  </a:lnTo>
                  <a:lnTo>
                    <a:pt x="5188" y="5756"/>
                  </a:lnTo>
                  <a:lnTo>
                    <a:pt x="5199" y="5711"/>
                  </a:lnTo>
                  <a:lnTo>
                    <a:pt x="5188" y="5665"/>
                  </a:lnTo>
                  <a:lnTo>
                    <a:pt x="5176" y="5620"/>
                  </a:lnTo>
                  <a:lnTo>
                    <a:pt x="7133" y="4494"/>
                  </a:lnTo>
                  <a:lnTo>
                    <a:pt x="7167" y="4528"/>
                  </a:lnTo>
                  <a:lnTo>
                    <a:pt x="7213" y="4562"/>
                  </a:lnTo>
                  <a:lnTo>
                    <a:pt x="7258" y="4585"/>
                  </a:lnTo>
                  <a:lnTo>
                    <a:pt x="7361" y="4585"/>
                  </a:lnTo>
                  <a:lnTo>
                    <a:pt x="7406" y="4573"/>
                  </a:lnTo>
                  <a:lnTo>
                    <a:pt x="7440" y="4551"/>
                  </a:lnTo>
                  <a:lnTo>
                    <a:pt x="7474" y="4517"/>
                  </a:lnTo>
                  <a:lnTo>
                    <a:pt x="7497" y="4482"/>
                  </a:lnTo>
                  <a:lnTo>
                    <a:pt x="7520" y="4448"/>
                  </a:lnTo>
                  <a:lnTo>
                    <a:pt x="7531" y="4403"/>
                  </a:lnTo>
                  <a:lnTo>
                    <a:pt x="7543" y="4357"/>
                  </a:lnTo>
                  <a:lnTo>
                    <a:pt x="7531" y="4323"/>
                  </a:lnTo>
                  <a:lnTo>
                    <a:pt x="7520" y="4278"/>
                  </a:lnTo>
                  <a:lnTo>
                    <a:pt x="7508" y="4244"/>
                  </a:lnTo>
                  <a:lnTo>
                    <a:pt x="7474" y="4209"/>
                  </a:lnTo>
                  <a:lnTo>
                    <a:pt x="7452" y="4175"/>
                  </a:lnTo>
                  <a:lnTo>
                    <a:pt x="7417" y="4164"/>
                  </a:lnTo>
                  <a:lnTo>
                    <a:pt x="7372" y="4141"/>
                  </a:lnTo>
                  <a:lnTo>
                    <a:pt x="7338" y="4141"/>
                  </a:lnTo>
                  <a:lnTo>
                    <a:pt x="7338" y="1843"/>
                  </a:lnTo>
                  <a:lnTo>
                    <a:pt x="7383" y="1843"/>
                  </a:lnTo>
                  <a:lnTo>
                    <a:pt x="7417" y="1821"/>
                  </a:lnTo>
                  <a:lnTo>
                    <a:pt x="7463" y="1798"/>
                  </a:lnTo>
                  <a:lnTo>
                    <a:pt x="7497" y="1775"/>
                  </a:lnTo>
                  <a:lnTo>
                    <a:pt x="7520" y="1730"/>
                  </a:lnTo>
                  <a:lnTo>
                    <a:pt x="7543" y="1695"/>
                  </a:lnTo>
                  <a:lnTo>
                    <a:pt x="7554" y="1650"/>
                  </a:lnTo>
                  <a:lnTo>
                    <a:pt x="7554" y="1604"/>
                  </a:lnTo>
                  <a:lnTo>
                    <a:pt x="7554" y="1559"/>
                  </a:lnTo>
                  <a:lnTo>
                    <a:pt x="7543" y="1513"/>
                  </a:lnTo>
                  <a:lnTo>
                    <a:pt x="7520" y="1468"/>
                  </a:lnTo>
                  <a:lnTo>
                    <a:pt x="7486" y="1434"/>
                  </a:lnTo>
                  <a:lnTo>
                    <a:pt x="7452" y="1400"/>
                  </a:lnTo>
                  <a:lnTo>
                    <a:pt x="7406" y="1377"/>
                  </a:lnTo>
                  <a:lnTo>
                    <a:pt x="7361" y="1366"/>
                  </a:lnTo>
                  <a:lnTo>
                    <a:pt x="7315" y="1354"/>
                  </a:lnTo>
                  <a:lnTo>
                    <a:pt x="7247" y="1366"/>
                  </a:lnTo>
                  <a:lnTo>
                    <a:pt x="7190" y="1388"/>
                  </a:lnTo>
                  <a:lnTo>
                    <a:pt x="7144" y="1434"/>
                  </a:lnTo>
                  <a:lnTo>
                    <a:pt x="7099" y="1479"/>
                  </a:lnTo>
                  <a:lnTo>
                    <a:pt x="5176" y="365"/>
                  </a:lnTo>
                  <a:lnTo>
                    <a:pt x="5188" y="308"/>
                  </a:lnTo>
                  <a:lnTo>
                    <a:pt x="5199" y="262"/>
                  </a:lnTo>
                  <a:lnTo>
                    <a:pt x="5188" y="205"/>
                  </a:lnTo>
                  <a:lnTo>
                    <a:pt x="5176" y="160"/>
                  </a:lnTo>
                  <a:lnTo>
                    <a:pt x="5154" y="114"/>
                  </a:lnTo>
                  <a:lnTo>
                    <a:pt x="5120" y="80"/>
                  </a:lnTo>
                  <a:lnTo>
                    <a:pt x="5085" y="46"/>
                  </a:lnTo>
                  <a:lnTo>
                    <a:pt x="5040" y="23"/>
                  </a:lnTo>
                  <a:lnTo>
                    <a:pt x="4994" y="12"/>
                  </a:lnTo>
                  <a:lnTo>
                    <a:pt x="4938" y="1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10" name="Google Shape;181;p10"/>
            <p:cNvSpPr>
              <a:spLocks/>
            </p:cNvSpPr>
            <p:nvPr/>
          </p:nvSpPr>
          <p:spPr bwMode="auto">
            <a:xfrm>
              <a:off x="7567566" y="4871996"/>
              <a:ext cx="543107" cy="271501"/>
            </a:xfrm>
            <a:custGeom>
              <a:avLst/>
              <a:gdLst>
                <a:gd name="T0" fmla="*/ 27803227 w 5189"/>
                <a:gd name="T1" fmla="*/ 251929 h 2594"/>
                <a:gd name="T2" fmla="*/ 27047336 w 5189"/>
                <a:gd name="T3" fmla="*/ 755891 h 2594"/>
                <a:gd name="T4" fmla="*/ 26422904 w 5189"/>
                <a:gd name="T5" fmla="*/ 1621261 h 2594"/>
                <a:gd name="T6" fmla="*/ 26181860 w 5189"/>
                <a:gd name="T7" fmla="*/ 2618195 h 2594"/>
                <a:gd name="T8" fmla="*/ 26422904 w 5189"/>
                <a:gd name="T9" fmla="*/ 3746484 h 2594"/>
                <a:gd name="T10" fmla="*/ 4995349 w 5189"/>
                <a:gd name="T11" fmla="*/ 15336667 h 2594"/>
                <a:gd name="T12" fmla="*/ 3746486 w 5189"/>
                <a:gd name="T13" fmla="*/ 14580776 h 2594"/>
                <a:gd name="T14" fmla="*/ 1752721 w 5189"/>
                <a:gd name="T15" fmla="*/ 14712235 h 2594"/>
                <a:gd name="T16" fmla="*/ 887350 w 5189"/>
                <a:gd name="T17" fmla="*/ 15336667 h 2594"/>
                <a:gd name="T18" fmla="*/ 262919 w 5189"/>
                <a:gd name="T19" fmla="*/ 16333601 h 2594"/>
                <a:gd name="T20" fmla="*/ 10990 w 5189"/>
                <a:gd name="T21" fmla="*/ 17450899 h 2594"/>
                <a:gd name="T22" fmla="*/ 262919 w 5189"/>
                <a:gd name="T23" fmla="*/ 18568303 h 2594"/>
                <a:gd name="T24" fmla="*/ 755891 w 5189"/>
                <a:gd name="T25" fmla="*/ 19444663 h 2594"/>
                <a:gd name="T26" fmla="*/ 1632252 w 5189"/>
                <a:gd name="T27" fmla="*/ 20069094 h 2594"/>
                <a:gd name="T28" fmla="*/ 2629186 w 5189"/>
                <a:gd name="T29" fmla="*/ 20321128 h 2594"/>
                <a:gd name="T30" fmla="*/ 3122159 w 5189"/>
                <a:gd name="T31" fmla="*/ 28416651 h 2594"/>
                <a:gd name="T32" fmla="*/ 3746486 w 5189"/>
                <a:gd name="T33" fmla="*/ 20189668 h 2594"/>
                <a:gd name="T34" fmla="*/ 4622951 w 5189"/>
                <a:gd name="T35" fmla="*/ 19817166 h 2594"/>
                <a:gd name="T36" fmla="*/ 5367852 w 5189"/>
                <a:gd name="T37" fmla="*/ 18940806 h 2594"/>
                <a:gd name="T38" fmla="*/ 5740251 w 5189"/>
                <a:gd name="T39" fmla="*/ 17943872 h 2594"/>
                <a:gd name="T40" fmla="*/ 5740251 w 5189"/>
                <a:gd name="T41" fmla="*/ 16826468 h 2594"/>
                <a:gd name="T42" fmla="*/ 26674833 w 5189"/>
                <a:gd name="T43" fmla="*/ 4239456 h 2594"/>
                <a:gd name="T44" fmla="*/ 27671767 w 5189"/>
                <a:gd name="T45" fmla="*/ 4984461 h 2594"/>
                <a:gd name="T46" fmla="*/ 28920631 w 5189"/>
                <a:gd name="T47" fmla="*/ 5367849 h 2594"/>
                <a:gd name="T48" fmla="*/ 30169494 w 5189"/>
                <a:gd name="T49" fmla="*/ 4984461 h 2594"/>
                <a:gd name="T50" fmla="*/ 31034865 w 5189"/>
                <a:gd name="T51" fmla="*/ 4239456 h 2594"/>
                <a:gd name="T52" fmla="*/ 52966382 w 5189"/>
                <a:gd name="T53" fmla="*/ 17450899 h 2594"/>
                <a:gd name="T54" fmla="*/ 53349770 w 5189"/>
                <a:gd name="T55" fmla="*/ 18699762 h 2594"/>
                <a:gd name="T56" fmla="*/ 54587644 w 5189"/>
                <a:gd name="T57" fmla="*/ 19324194 h 2594"/>
                <a:gd name="T58" fmla="*/ 55091606 w 5189"/>
                <a:gd name="T59" fmla="*/ 28416651 h 2594"/>
                <a:gd name="T60" fmla="*/ 55715933 w 5189"/>
                <a:gd name="T61" fmla="*/ 19192734 h 2594"/>
                <a:gd name="T62" fmla="*/ 56712868 w 5189"/>
                <a:gd name="T63" fmla="*/ 18195905 h 2594"/>
                <a:gd name="T64" fmla="*/ 56712868 w 5189"/>
                <a:gd name="T65" fmla="*/ 17078501 h 2594"/>
                <a:gd name="T66" fmla="*/ 56208906 w 5189"/>
                <a:gd name="T67" fmla="*/ 16081567 h 2594"/>
                <a:gd name="T68" fmla="*/ 55212076 w 5189"/>
                <a:gd name="T69" fmla="*/ 15577710 h 2594"/>
                <a:gd name="T70" fmla="*/ 54346600 w 5189"/>
                <a:gd name="T71" fmla="*/ 15577710 h 2594"/>
                <a:gd name="T72" fmla="*/ 53470240 w 5189"/>
                <a:gd name="T73" fmla="*/ 16081567 h 2594"/>
                <a:gd name="T74" fmla="*/ 31286794 w 5189"/>
                <a:gd name="T75" fmla="*/ 3746484 h 2594"/>
                <a:gd name="T76" fmla="*/ 31538827 w 5189"/>
                <a:gd name="T77" fmla="*/ 2618195 h 2594"/>
                <a:gd name="T78" fmla="*/ 31407368 w 5189"/>
                <a:gd name="T79" fmla="*/ 1621261 h 2594"/>
                <a:gd name="T80" fmla="*/ 30793822 w 5189"/>
                <a:gd name="T81" fmla="*/ 755891 h 2594"/>
                <a:gd name="T82" fmla="*/ 29917461 w 5189"/>
                <a:gd name="T83" fmla="*/ 251929 h 2594"/>
                <a:gd name="T84" fmla="*/ 28296199 w 5189"/>
                <a:gd name="T85" fmla="*/ 0 h 259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5189" h="2594" extrusionOk="0">
                  <a:moveTo>
                    <a:pt x="2583" y="0"/>
                  </a:moveTo>
                  <a:lnTo>
                    <a:pt x="2538" y="23"/>
                  </a:lnTo>
                  <a:lnTo>
                    <a:pt x="2503" y="46"/>
                  </a:lnTo>
                  <a:lnTo>
                    <a:pt x="2469" y="69"/>
                  </a:lnTo>
                  <a:lnTo>
                    <a:pt x="2435" y="103"/>
                  </a:lnTo>
                  <a:lnTo>
                    <a:pt x="2412" y="148"/>
                  </a:lnTo>
                  <a:lnTo>
                    <a:pt x="2401" y="194"/>
                  </a:lnTo>
                  <a:lnTo>
                    <a:pt x="2390" y="239"/>
                  </a:lnTo>
                  <a:lnTo>
                    <a:pt x="2401" y="296"/>
                  </a:lnTo>
                  <a:lnTo>
                    <a:pt x="2412" y="342"/>
                  </a:lnTo>
                  <a:lnTo>
                    <a:pt x="490" y="1456"/>
                  </a:lnTo>
                  <a:lnTo>
                    <a:pt x="456" y="1400"/>
                  </a:lnTo>
                  <a:lnTo>
                    <a:pt x="399" y="1365"/>
                  </a:lnTo>
                  <a:lnTo>
                    <a:pt x="342" y="1331"/>
                  </a:lnTo>
                  <a:lnTo>
                    <a:pt x="217" y="1331"/>
                  </a:lnTo>
                  <a:lnTo>
                    <a:pt x="160" y="1343"/>
                  </a:lnTo>
                  <a:lnTo>
                    <a:pt x="115" y="1377"/>
                  </a:lnTo>
                  <a:lnTo>
                    <a:pt x="81" y="1400"/>
                  </a:lnTo>
                  <a:lnTo>
                    <a:pt x="46" y="1445"/>
                  </a:lnTo>
                  <a:lnTo>
                    <a:pt x="24" y="1491"/>
                  </a:lnTo>
                  <a:lnTo>
                    <a:pt x="12" y="1536"/>
                  </a:lnTo>
                  <a:lnTo>
                    <a:pt x="1" y="1593"/>
                  </a:lnTo>
                  <a:lnTo>
                    <a:pt x="1" y="1638"/>
                  </a:lnTo>
                  <a:lnTo>
                    <a:pt x="24" y="1695"/>
                  </a:lnTo>
                  <a:lnTo>
                    <a:pt x="46" y="1729"/>
                  </a:lnTo>
                  <a:lnTo>
                    <a:pt x="69" y="1775"/>
                  </a:lnTo>
                  <a:lnTo>
                    <a:pt x="103" y="1809"/>
                  </a:lnTo>
                  <a:lnTo>
                    <a:pt x="149" y="1832"/>
                  </a:lnTo>
                  <a:lnTo>
                    <a:pt x="194" y="1843"/>
                  </a:lnTo>
                  <a:lnTo>
                    <a:pt x="240" y="1855"/>
                  </a:lnTo>
                  <a:lnTo>
                    <a:pt x="240" y="2594"/>
                  </a:lnTo>
                  <a:lnTo>
                    <a:pt x="285" y="2594"/>
                  </a:lnTo>
                  <a:lnTo>
                    <a:pt x="285" y="1855"/>
                  </a:lnTo>
                  <a:lnTo>
                    <a:pt x="342" y="1843"/>
                  </a:lnTo>
                  <a:lnTo>
                    <a:pt x="388" y="1832"/>
                  </a:lnTo>
                  <a:lnTo>
                    <a:pt x="422" y="1809"/>
                  </a:lnTo>
                  <a:lnTo>
                    <a:pt x="467" y="1775"/>
                  </a:lnTo>
                  <a:lnTo>
                    <a:pt x="490" y="1729"/>
                  </a:lnTo>
                  <a:lnTo>
                    <a:pt x="513" y="1695"/>
                  </a:lnTo>
                  <a:lnTo>
                    <a:pt x="524" y="1638"/>
                  </a:lnTo>
                  <a:lnTo>
                    <a:pt x="536" y="1593"/>
                  </a:lnTo>
                  <a:lnTo>
                    <a:pt x="524" y="1536"/>
                  </a:lnTo>
                  <a:lnTo>
                    <a:pt x="513" y="1491"/>
                  </a:lnTo>
                  <a:lnTo>
                    <a:pt x="2435" y="387"/>
                  </a:lnTo>
                  <a:lnTo>
                    <a:pt x="2481" y="421"/>
                  </a:lnTo>
                  <a:lnTo>
                    <a:pt x="2526" y="455"/>
                  </a:lnTo>
                  <a:lnTo>
                    <a:pt x="2583" y="478"/>
                  </a:lnTo>
                  <a:lnTo>
                    <a:pt x="2640" y="490"/>
                  </a:lnTo>
                  <a:lnTo>
                    <a:pt x="2697" y="478"/>
                  </a:lnTo>
                  <a:lnTo>
                    <a:pt x="2754" y="455"/>
                  </a:lnTo>
                  <a:lnTo>
                    <a:pt x="2799" y="433"/>
                  </a:lnTo>
                  <a:lnTo>
                    <a:pt x="2833" y="387"/>
                  </a:lnTo>
                  <a:lnTo>
                    <a:pt x="4835" y="1547"/>
                  </a:lnTo>
                  <a:lnTo>
                    <a:pt x="4835" y="1593"/>
                  </a:lnTo>
                  <a:lnTo>
                    <a:pt x="4847" y="1650"/>
                  </a:lnTo>
                  <a:lnTo>
                    <a:pt x="4870" y="1707"/>
                  </a:lnTo>
                  <a:lnTo>
                    <a:pt x="4926" y="1752"/>
                  </a:lnTo>
                  <a:lnTo>
                    <a:pt x="4983" y="1764"/>
                  </a:lnTo>
                  <a:lnTo>
                    <a:pt x="4983" y="2594"/>
                  </a:lnTo>
                  <a:lnTo>
                    <a:pt x="5029" y="2594"/>
                  </a:lnTo>
                  <a:lnTo>
                    <a:pt x="5029" y="1764"/>
                  </a:lnTo>
                  <a:lnTo>
                    <a:pt x="5086" y="1752"/>
                  </a:lnTo>
                  <a:lnTo>
                    <a:pt x="5143" y="1707"/>
                  </a:lnTo>
                  <a:lnTo>
                    <a:pt x="5177" y="1661"/>
                  </a:lnTo>
                  <a:lnTo>
                    <a:pt x="5188" y="1593"/>
                  </a:lnTo>
                  <a:lnTo>
                    <a:pt x="5177" y="1559"/>
                  </a:lnTo>
                  <a:lnTo>
                    <a:pt x="5165" y="1525"/>
                  </a:lnTo>
                  <a:lnTo>
                    <a:pt x="5131" y="1468"/>
                  </a:lnTo>
                  <a:lnTo>
                    <a:pt x="5074" y="1434"/>
                  </a:lnTo>
                  <a:lnTo>
                    <a:pt x="5040" y="1422"/>
                  </a:lnTo>
                  <a:lnTo>
                    <a:pt x="5006" y="1411"/>
                  </a:lnTo>
                  <a:lnTo>
                    <a:pt x="4961" y="1422"/>
                  </a:lnTo>
                  <a:lnTo>
                    <a:pt x="4915" y="1434"/>
                  </a:lnTo>
                  <a:lnTo>
                    <a:pt x="4881" y="1468"/>
                  </a:lnTo>
                  <a:lnTo>
                    <a:pt x="4858" y="1502"/>
                  </a:lnTo>
                  <a:lnTo>
                    <a:pt x="2856" y="342"/>
                  </a:lnTo>
                  <a:lnTo>
                    <a:pt x="2879" y="296"/>
                  </a:lnTo>
                  <a:lnTo>
                    <a:pt x="2879" y="239"/>
                  </a:lnTo>
                  <a:lnTo>
                    <a:pt x="2879" y="194"/>
                  </a:lnTo>
                  <a:lnTo>
                    <a:pt x="2867" y="148"/>
                  </a:lnTo>
                  <a:lnTo>
                    <a:pt x="2845" y="103"/>
                  </a:lnTo>
                  <a:lnTo>
                    <a:pt x="2811" y="69"/>
                  </a:lnTo>
                  <a:lnTo>
                    <a:pt x="2776" y="46"/>
                  </a:lnTo>
                  <a:lnTo>
                    <a:pt x="2731" y="23"/>
                  </a:lnTo>
                  <a:lnTo>
                    <a:pt x="2685" y="0"/>
                  </a:lnTo>
                  <a:lnTo>
                    <a:pt x="2583" y="0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11" name="Google Shape;182;p10"/>
            <p:cNvSpPr>
              <a:spLocks/>
            </p:cNvSpPr>
            <p:nvPr/>
          </p:nvSpPr>
          <p:spPr bwMode="auto">
            <a:xfrm>
              <a:off x="8065253" y="4017084"/>
              <a:ext cx="1078782" cy="1126405"/>
            </a:xfrm>
            <a:custGeom>
              <a:avLst/>
              <a:gdLst>
                <a:gd name="T0" fmla="*/ 52966239 w 10307"/>
                <a:gd name="T1" fmla="*/ 18447839 h 10762"/>
                <a:gd name="T2" fmla="*/ 53590670 w 10307"/>
                <a:gd name="T3" fmla="*/ 45243236 h 10762"/>
                <a:gd name="T4" fmla="*/ 52593841 w 10307"/>
                <a:gd name="T5" fmla="*/ 48113361 h 10762"/>
                <a:gd name="T6" fmla="*/ 28044145 w 10307"/>
                <a:gd name="T7" fmla="*/ 59571983 h 10762"/>
                <a:gd name="T8" fmla="*/ 5488318 w 10307"/>
                <a:gd name="T9" fmla="*/ 47237000 h 10762"/>
                <a:gd name="T10" fmla="*/ 3998516 w 10307"/>
                <a:gd name="T11" fmla="*/ 44750264 h 10762"/>
                <a:gd name="T12" fmla="*/ 4491488 w 10307"/>
                <a:gd name="T13" fmla="*/ 19203729 h 10762"/>
                <a:gd name="T14" fmla="*/ 5488318 w 10307"/>
                <a:gd name="T15" fmla="*/ 16454075 h 10762"/>
                <a:gd name="T16" fmla="*/ 29293008 w 10307"/>
                <a:gd name="T17" fmla="*/ 4370916 h 10762"/>
                <a:gd name="T18" fmla="*/ 78271720 w 10307"/>
                <a:gd name="T19" fmla="*/ 61565747 h 10762"/>
                <a:gd name="T20" fmla="*/ 79137195 w 10307"/>
                <a:gd name="T21" fmla="*/ 63811545 h 10762"/>
                <a:gd name="T22" fmla="*/ 79641052 w 10307"/>
                <a:gd name="T23" fmla="*/ 90102980 h 10762"/>
                <a:gd name="T24" fmla="*/ 78644223 w 10307"/>
                <a:gd name="T25" fmla="*/ 93093574 h 10762"/>
                <a:gd name="T26" fmla="*/ 53963173 w 10307"/>
                <a:gd name="T27" fmla="*/ 104431831 h 10762"/>
                <a:gd name="T28" fmla="*/ 31407345 w 10307"/>
                <a:gd name="T29" fmla="*/ 92096744 h 10762"/>
                <a:gd name="T30" fmla="*/ 29917439 w 10307"/>
                <a:gd name="T31" fmla="*/ 89730477 h 10762"/>
                <a:gd name="T32" fmla="*/ 30169368 w 10307"/>
                <a:gd name="T33" fmla="*/ 63932014 h 10762"/>
                <a:gd name="T34" fmla="*/ 31166302 w 10307"/>
                <a:gd name="T35" fmla="*/ 61445278 h 10762"/>
                <a:gd name="T36" fmla="*/ 54719063 w 10307"/>
                <a:gd name="T37" fmla="*/ 49482693 h 10762"/>
                <a:gd name="T38" fmla="*/ 27923676 w 10307"/>
                <a:gd name="T39" fmla="*/ 131459 h 10762"/>
                <a:gd name="T40" fmla="*/ 26554344 w 10307"/>
                <a:gd name="T41" fmla="*/ 2256683 h 10762"/>
                <a:gd name="T42" fmla="*/ 3494555 w 10307"/>
                <a:gd name="T43" fmla="*/ 14219267 h 10762"/>
                <a:gd name="T44" fmla="*/ 131459 w 10307"/>
                <a:gd name="T45" fmla="*/ 15840633 h 10762"/>
                <a:gd name="T46" fmla="*/ 755891 w 10307"/>
                <a:gd name="T47" fmla="*/ 18831227 h 10762"/>
                <a:gd name="T48" fmla="*/ 2004753 w 10307"/>
                <a:gd name="T49" fmla="*/ 44618805 h 10762"/>
                <a:gd name="T50" fmla="*/ 131459 w 10307"/>
                <a:gd name="T51" fmla="*/ 46612569 h 10762"/>
                <a:gd name="T52" fmla="*/ 1259748 w 10307"/>
                <a:gd name="T53" fmla="*/ 49362224 h 10762"/>
                <a:gd name="T54" fmla="*/ 4491488 w 10307"/>
                <a:gd name="T55" fmla="*/ 49230765 h 10762"/>
                <a:gd name="T56" fmla="*/ 26422885 w 10307"/>
                <a:gd name="T57" fmla="*/ 62814610 h 10762"/>
                <a:gd name="T58" fmla="*/ 28416648 w 10307"/>
                <a:gd name="T59" fmla="*/ 64435976 h 10762"/>
                <a:gd name="T60" fmla="*/ 26422885 w 10307"/>
                <a:gd name="T61" fmla="*/ 90727412 h 10762"/>
                <a:gd name="T62" fmla="*/ 26422885 w 10307"/>
                <a:gd name="T63" fmla="*/ 93718005 h 10762"/>
                <a:gd name="T64" fmla="*/ 30037909 w 10307"/>
                <a:gd name="T65" fmla="*/ 94594366 h 10762"/>
                <a:gd name="T66" fmla="*/ 52100869 w 10307"/>
                <a:gd name="T67" fmla="*/ 107422425 h 10762"/>
                <a:gd name="T68" fmla="*/ 53963173 w 10307"/>
                <a:gd name="T69" fmla="*/ 109416189 h 10762"/>
                <a:gd name="T70" fmla="*/ 55836362 w 10307"/>
                <a:gd name="T71" fmla="*/ 109295720 h 10762"/>
                <a:gd name="T72" fmla="*/ 57326268 w 10307"/>
                <a:gd name="T73" fmla="*/ 106929453 h 10762"/>
                <a:gd name="T74" fmla="*/ 80134024 w 10307"/>
                <a:gd name="T75" fmla="*/ 94342437 h 10762"/>
                <a:gd name="T76" fmla="*/ 104683720 w 10307"/>
                <a:gd name="T77" fmla="*/ 106929453 h 10762"/>
                <a:gd name="T78" fmla="*/ 106808943 w 10307"/>
                <a:gd name="T79" fmla="*/ 117895208 h 10762"/>
                <a:gd name="T80" fmla="*/ 108550673 w 10307"/>
                <a:gd name="T81" fmla="*/ 106305021 h 10762"/>
                <a:gd name="T82" fmla="*/ 107181341 w 10307"/>
                <a:gd name="T83" fmla="*/ 105056263 h 10762"/>
                <a:gd name="T84" fmla="*/ 82752219 w 10307"/>
                <a:gd name="T85" fmla="*/ 93093574 h 10762"/>
                <a:gd name="T86" fmla="*/ 81634816 w 10307"/>
                <a:gd name="T87" fmla="*/ 90102980 h 10762"/>
                <a:gd name="T88" fmla="*/ 82127788 w 10307"/>
                <a:gd name="T89" fmla="*/ 63811545 h 10762"/>
                <a:gd name="T90" fmla="*/ 83004252 w 10307"/>
                <a:gd name="T91" fmla="*/ 61565747 h 10762"/>
                <a:gd name="T92" fmla="*/ 106677483 w 10307"/>
                <a:gd name="T93" fmla="*/ 49855196 h 10762"/>
                <a:gd name="T94" fmla="*/ 112910702 w 10307"/>
                <a:gd name="T95" fmla="*/ 50479523 h 10762"/>
                <a:gd name="T96" fmla="*/ 108802706 w 10307"/>
                <a:gd name="T97" fmla="*/ 45747094 h 10762"/>
                <a:gd name="T98" fmla="*/ 106053052 w 10307"/>
                <a:gd name="T99" fmla="*/ 44618805 h 10762"/>
                <a:gd name="T100" fmla="*/ 104059289 w 10307"/>
                <a:gd name="T101" fmla="*/ 46612569 h 10762"/>
                <a:gd name="T102" fmla="*/ 81875859 w 10307"/>
                <a:gd name="T103" fmla="*/ 59824016 h 10762"/>
                <a:gd name="T104" fmla="*/ 78644223 w 10307"/>
                <a:gd name="T105" fmla="*/ 60700377 h 10762"/>
                <a:gd name="T106" fmla="*/ 56329334 w 10307"/>
                <a:gd name="T107" fmla="*/ 45747094 h 10762"/>
                <a:gd name="T108" fmla="*/ 55715893 w 10307"/>
                <a:gd name="T109" fmla="*/ 18951696 h 10762"/>
                <a:gd name="T110" fmla="*/ 56712827 w 10307"/>
                <a:gd name="T111" fmla="*/ 16081572 h 10762"/>
                <a:gd name="T112" fmla="*/ 54719063 w 10307"/>
                <a:gd name="T113" fmla="*/ 14712239 h 10762"/>
                <a:gd name="T114" fmla="*/ 30914373 w 10307"/>
                <a:gd name="T115" fmla="*/ 2629185 h 10762"/>
                <a:gd name="T116" fmla="*/ 29917439 w 10307"/>
                <a:gd name="T117" fmla="*/ 383388 h 1076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307" h="10762" extrusionOk="0">
                  <a:moveTo>
                    <a:pt x="2788" y="319"/>
                  </a:moveTo>
                  <a:lnTo>
                    <a:pt x="4801" y="1480"/>
                  </a:lnTo>
                  <a:lnTo>
                    <a:pt x="4790" y="1548"/>
                  </a:lnTo>
                  <a:lnTo>
                    <a:pt x="4790" y="1593"/>
                  </a:lnTo>
                  <a:lnTo>
                    <a:pt x="4801" y="1628"/>
                  </a:lnTo>
                  <a:lnTo>
                    <a:pt x="4835" y="1684"/>
                  </a:lnTo>
                  <a:lnTo>
                    <a:pt x="4892" y="1730"/>
                  </a:lnTo>
                  <a:lnTo>
                    <a:pt x="4926" y="1741"/>
                  </a:lnTo>
                  <a:lnTo>
                    <a:pt x="4972" y="1753"/>
                  </a:lnTo>
                  <a:lnTo>
                    <a:pt x="4972" y="4107"/>
                  </a:lnTo>
                  <a:lnTo>
                    <a:pt x="4926" y="4107"/>
                  </a:lnTo>
                  <a:lnTo>
                    <a:pt x="4892" y="4130"/>
                  </a:lnTo>
                  <a:lnTo>
                    <a:pt x="4835" y="4176"/>
                  </a:lnTo>
                  <a:lnTo>
                    <a:pt x="4801" y="4233"/>
                  </a:lnTo>
                  <a:lnTo>
                    <a:pt x="4790" y="4267"/>
                  </a:lnTo>
                  <a:lnTo>
                    <a:pt x="4790" y="4312"/>
                  </a:lnTo>
                  <a:lnTo>
                    <a:pt x="4790" y="4346"/>
                  </a:lnTo>
                  <a:lnTo>
                    <a:pt x="4801" y="4392"/>
                  </a:lnTo>
                  <a:lnTo>
                    <a:pt x="2811" y="5541"/>
                  </a:lnTo>
                  <a:lnTo>
                    <a:pt x="2776" y="5495"/>
                  </a:lnTo>
                  <a:lnTo>
                    <a:pt x="2731" y="5461"/>
                  </a:lnTo>
                  <a:lnTo>
                    <a:pt x="2685" y="5438"/>
                  </a:lnTo>
                  <a:lnTo>
                    <a:pt x="2617" y="5427"/>
                  </a:lnTo>
                  <a:lnTo>
                    <a:pt x="2560" y="5438"/>
                  </a:lnTo>
                  <a:lnTo>
                    <a:pt x="2515" y="5461"/>
                  </a:lnTo>
                  <a:lnTo>
                    <a:pt x="2469" y="5495"/>
                  </a:lnTo>
                  <a:lnTo>
                    <a:pt x="2435" y="5541"/>
                  </a:lnTo>
                  <a:lnTo>
                    <a:pt x="479" y="4415"/>
                  </a:lnTo>
                  <a:lnTo>
                    <a:pt x="490" y="4358"/>
                  </a:lnTo>
                  <a:lnTo>
                    <a:pt x="501" y="4312"/>
                  </a:lnTo>
                  <a:lnTo>
                    <a:pt x="490" y="4255"/>
                  </a:lnTo>
                  <a:lnTo>
                    <a:pt x="479" y="4221"/>
                  </a:lnTo>
                  <a:lnTo>
                    <a:pt x="456" y="4176"/>
                  </a:lnTo>
                  <a:lnTo>
                    <a:pt x="433" y="4142"/>
                  </a:lnTo>
                  <a:lnTo>
                    <a:pt x="399" y="4107"/>
                  </a:lnTo>
                  <a:lnTo>
                    <a:pt x="365" y="4085"/>
                  </a:lnTo>
                  <a:lnTo>
                    <a:pt x="319" y="4073"/>
                  </a:lnTo>
                  <a:lnTo>
                    <a:pt x="274" y="4062"/>
                  </a:lnTo>
                  <a:lnTo>
                    <a:pt x="274" y="1810"/>
                  </a:lnTo>
                  <a:lnTo>
                    <a:pt x="319" y="1798"/>
                  </a:lnTo>
                  <a:lnTo>
                    <a:pt x="365" y="1775"/>
                  </a:lnTo>
                  <a:lnTo>
                    <a:pt x="410" y="1753"/>
                  </a:lnTo>
                  <a:lnTo>
                    <a:pt x="444" y="1719"/>
                  </a:lnTo>
                  <a:lnTo>
                    <a:pt x="467" y="1684"/>
                  </a:lnTo>
                  <a:lnTo>
                    <a:pt x="490" y="1639"/>
                  </a:lnTo>
                  <a:lnTo>
                    <a:pt x="501" y="1593"/>
                  </a:lnTo>
                  <a:lnTo>
                    <a:pt x="513" y="1548"/>
                  </a:lnTo>
                  <a:lnTo>
                    <a:pt x="501" y="1502"/>
                  </a:lnTo>
                  <a:lnTo>
                    <a:pt x="490" y="1457"/>
                  </a:lnTo>
                  <a:lnTo>
                    <a:pt x="2458" y="319"/>
                  </a:lnTo>
                  <a:lnTo>
                    <a:pt x="2492" y="354"/>
                  </a:lnTo>
                  <a:lnTo>
                    <a:pt x="2526" y="376"/>
                  </a:lnTo>
                  <a:lnTo>
                    <a:pt x="2572" y="399"/>
                  </a:lnTo>
                  <a:lnTo>
                    <a:pt x="2674" y="399"/>
                  </a:lnTo>
                  <a:lnTo>
                    <a:pt x="2720" y="376"/>
                  </a:lnTo>
                  <a:lnTo>
                    <a:pt x="2754" y="354"/>
                  </a:lnTo>
                  <a:lnTo>
                    <a:pt x="2788" y="319"/>
                  </a:lnTo>
                  <a:close/>
                  <a:moveTo>
                    <a:pt x="5154" y="4426"/>
                  </a:moveTo>
                  <a:lnTo>
                    <a:pt x="7156" y="5575"/>
                  </a:lnTo>
                  <a:lnTo>
                    <a:pt x="7145" y="5620"/>
                  </a:lnTo>
                  <a:lnTo>
                    <a:pt x="7145" y="5654"/>
                  </a:lnTo>
                  <a:lnTo>
                    <a:pt x="7145" y="5700"/>
                  </a:lnTo>
                  <a:lnTo>
                    <a:pt x="7156" y="5734"/>
                  </a:lnTo>
                  <a:lnTo>
                    <a:pt x="7179" y="5768"/>
                  </a:lnTo>
                  <a:lnTo>
                    <a:pt x="7201" y="5802"/>
                  </a:lnTo>
                  <a:lnTo>
                    <a:pt x="7224" y="5825"/>
                  </a:lnTo>
                  <a:lnTo>
                    <a:pt x="7258" y="5848"/>
                  </a:lnTo>
                  <a:lnTo>
                    <a:pt x="7304" y="5871"/>
                  </a:lnTo>
                  <a:lnTo>
                    <a:pt x="7338" y="5871"/>
                  </a:lnTo>
                  <a:lnTo>
                    <a:pt x="7338" y="8203"/>
                  </a:lnTo>
                  <a:lnTo>
                    <a:pt x="7304" y="8214"/>
                  </a:lnTo>
                  <a:lnTo>
                    <a:pt x="7270" y="8225"/>
                  </a:lnTo>
                  <a:lnTo>
                    <a:pt x="7213" y="8271"/>
                  </a:lnTo>
                  <a:lnTo>
                    <a:pt x="7167" y="8339"/>
                  </a:lnTo>
                  <a:lnTo>
                    <a:pt x="7156" y="8373"/>
                  </a:lnTo>
                  <a:lnTo>
                    <a:pt x="7156" y="8407"/>
                  </a:lnTo>
                  <a:lnTo>
                    <a:pt x="7156" y="8453"/>
                  </a:lnTo>
                  <a:lnTo>
                    <a:pt x="7179" y="8498"/>
                  </a:lnTo>
                  <a:lnTo>
                    <a:pt x="5199" y="9636"/>
                  </a:lnTo>
                  <a:lnTo>
                    <a:pt x="5154" y="9590"/>
                  </a:lnTo>
                  <a:lnTo>
                    <a:pt x="5108" y="9556"/>
                  </a:lnTo>
                  <a:lnTo>
                    <a:pt x="5051" y="9533"/>
                  </a:lnTo>
                  <a:lnTo>
                    <a:pt x="4995" y="9522"/>
                  </a:lnTo>
                  <a:lnTo>
                    <a:pt x="4926" y="9533"/>
                  </a:lnTo>
                  <a:lnTo>
                    <a:pt x="4869" y="9556"/>
                  </a:lnTo>
                  <a:lnTo>
                    <a:pt x="4824" y="9590"/>
                  </a:lnTo>
                  <a:lnTo>
                    <a:pt x="4790" y="9636"/>
                  </a:lnTo>
                  <a:lnTo>
                    <a:pt x="2845" y="8521"/>
                  </a:lnTo>
                  <a:lnTo>
                    <a:pt x="2867" y="8464"/>
                  </a:lnTo>
                  <a:lnTo>
                    <a:pt x="2867" y="8407"/>
                  </a:lnTo>
                  <a:lnTo>
                    <a:pt x="2867" y="8362"/>
                  </a:lnTo>
                  <a:lnTo>
                    <a:pt x="2856" y="8316"/>
                  </a:lnTo>
                  <a:lnTo>
                    <a:pt x="2833" y="8282"/>
                  </a:lnTo>
                  <a:lnTo>
                    <a:pt x="2811" y="8248"/>
                  </a:lnTo>
                  <a:lnTo>
                    <a:pt x="2776" y="8214"/>
                  </a:lnTo>
                  <a:lnTo>
                    <a:pt x="2731" y="8191"/>
                  </a:lnTo>
                  <a:lnTo>
                    <a:pt x="2685" y="8168"/>
                  </a:lnTo>
                  <a:lnTo>
                    <a:pt x="2640" y="8168"/>
                  </a:lnTo>
                  <a:lnTo>
                    <a:pt x="2640" y="5882"/>
                  </a:lnTo>
                  <a:lnTo>
                    <a:pt x="2685" y="5871"/>
                  </a:lnTo>
                  <a:lnTo>
                    <a:pt x="2720" y="5859"/>
                  </a:lnTo>
                  <a:lnTo>
                    <a:pt x="2754" y="5836"/>
                  </a:lnTo>
                  <a:lnTo>
                    <a:pt x="2788" y="5802"/>
                  </a:lnTo>
                  <a:lnTo>
                    <a:pt x="2811" y="5768"/>
                  </a:lnTo>
                  <a:lnTo>
                    <a:pt x="2833" y="5734"/>
                  </a:lnTo>
                  <a:lnTo>
                    <a:pt x="2845" y="5700"/>
                  </a:lnTo>
                  <a:lnTo>
                    <a:pt x="2845" y="5654"/>
                  </a:lnTo>
                  <a:lnTo>
                    <a:pt x="2845" y="5609"/>
                  </a:lnTo>
                  <a:lnTo>
                    <a:pt x="2833" y="5575"/>
                  </a:lnTo>
                  <a:lnTo>
                    <a:pt x="4824" y="4426"/>
                  </a:lnTo>
                  <a:lnTo>
                    <a:pt x="4858" y="4460"/>
                  </a:lnTo>
                  <a:lnTo>
                    <a:pt x="4904" y="4494"/>
                  </a:lnTo>
                  <a:lnTo>
                    <a:pt x="4938" y="4506"/>
                  </a:lnTo>
                  <a:lnTo>
                    <a:pt x="4995" y="4517"/>
                  </a:lnTo>
                  <a:lnTo>
                    <a:pt x="5040" y="4506"/>
                  </a:lnTo>
                  <a:lnTo>
                    <a:pt x="5086" y="4494"/>
                  </a:lnTo>
                  <a:lnTo>
                    <a:pt x="5131" y="4460"/>
                  </a:lnTo>
                  <a:lnTo>
                    <a:pt x="5154" y="4426"/>
                  </a:lnTo>
                  <a:close/>
                  <a:moveTo>
                    <a:pt x="2583" y="1"/>
                  </a:moveTo>
                  <a:lnTo>
                    <a:pt x="2549" y="12"/>
                  </a:lnTo>
                  <a:lnTo>
                    <a:pt x="2515" y="35"/>
                  </a:lnTo>
                  <a:lnTo>
                    <a:pt x="2481" y="58"/>
                  </a:lnTo>
                  <a:lnTo>
                    <a:pt x="2458" y="92"/>
                  </a:lnTo>
                  <a:lnTo>
                    <a:pt x="2435" y="126"/>
                  </a:lnTo>
                  <a:lnTo>
                    <a:pt x="2424" y="160"/>
                  </a:lnTo>
                  <a:lnTo>
                    <a:pt x="2424" y="206"/>
                  </a:lnTo>
                  <a:lnTo>
                    <a:pt x="2424" y="240"/>
                  </a:lnTo>
                  <a:lnTo>
                    <a:pt x="2435" y="285"/>
                  </a:lnTo>
                  <a:lnTo>
                    <a:pt x="467" y="1411"/>
                  </a:lnTo>
                  <a:lnTo>
                    <a:pt x="433" y="1366"/>
                  </a:lnTo>
                  <a:lnTo>
                    <a:pt x="376" y="1332"/>
                  </a:lnTo>
                  <a:lnTo>
                    <a:pt x="319" y="1298"/>
                  </a:lnTo>
                  <a:lnTo>
                    <a:pt x="206" y="1298"/>
                  </a:lnTo>
                  <a:lnTo>
                    <a:pt x="149" y="1309"/>
                  </a:lnTo>
                  <a:lnTo>
                    <a:pt x="115" y="1343"/>
                  </a:lnTo>
                  <a:lnTo>
                    <a:pt x="69" y="1366"/>
                  </a:lnTo>
                  <a:lnTo>
                    <a:pt x="46" y="1411"/>
                  </a:lnTo>
                  <a:lnTo>
                    <a:pt x="12" y="1446"/>
                  </a:lnTo>
                  <a:lnTo>
                    <a:pt x="1" y="1502"/>
                  </a:lnTo>
                  <a:lnTo>
                    <a:pt x="1" y="1548"/>
                  </a:lnTo>
                  <a:lnTo>
                    <a:pt x="1" y="1593"/>
                  </a:lnTo>
                  <a:lnTo>
                    <a:pt x="12" y="1639"/>
                  </a:lnTo>
                  <a:lnTo>
                    <a:pt x="35" y="1684"/>
                  </a:lnTo>
                  <a:lnTo>
                    <a:pt x="69" y="1719"/>
                  </a:lnTo>
                  <a:lnTo>
                    <a:pt x="103" y="1753"/>
                  </a:lnTo>
                  <a:lnTo>
                    <a:pt x="137" y="1775"/>
                  </a:lnTo>
                  <a:lnTo>
                    <a:pt x="183" y="1798"/>
                  </a:lnTo>
                  <a:lnTo>
                    <a:pt x="228" y="1798"/>
                  </a:lnTo>
                  <a:lnTo>
                    <a:pt x="228" y="4062"/>
                  </a:lnTo>
                  <a:lnTo>
                    <a:pt x="183" y="4073"/>
                  </a:lnTo>
                  <a:lnTo>
                    <a:pt x="137" y="4085"/>
                  </a:lnTo>
                  <a:lnTo>
                    <a:pt x="103" y="4119"/>
                  </a:lnTo>
                  <a:lnTo>
                    <a:pt x="69" y="4142"/>
                  </a:lnTo>
                  <a:lnTo>
                    <a:pt x="46" y="4176"/>
                  </a:lnTo>
                  <a:lnTo>
                    <a:pt x="24" y="4221"/>
                  </a:lnTo>
                  <a:lnTo>
                    <a:pt x="12" y="4255"/>
                  </a:lnTo>
                  <a:lnTo>
                    <a:pt x="12" y="4312"/>
                  </a:lnTo>
                  <a:lnTo>
                    <a:pt x="12" y="4358"/>
                  </a:lnTo>
                  <a:lnTo>
                    <a:pt x="24" y="4403"/>
                  </a:lnTo>
                  <a:lnTo>
                    <a:pt x="46" y="4449"/>
                  </a:lnTo>
                  <a:lnTo>
                    <a:pt x="80" y="4483"/>
                  </a:lnTo>
                  <a:lnTo>
                    <a:pt x="115" y="4506"/>
                  </a:lnTo>
                  <a:lnTo>
                    <a:pt x="160" y="4528"/>
                  </a:lnTo>
                  <a:lnTo>
                    <a:pt x="206" y="4551"/>
                  </a:lnTo>
                  <a:lnTo>
                    <a:pt x="251" y="4551"/>
                  </a:lnTo>
                  <a:lnTo>
                    <a:pt x="308" y="4540"/>
                  </a:lnTo>
                  <a:lnTo>
                    <a:pt x="365" y="4528"/>
                  </a:lnTo>
                  <a:lnTo>
                    <a:pt x="410" y="4494"/>
                  </a:lnTo>
                  <a:lnTo>
                    <a:pt x="456" y="4449"/>
                  </a:lnTo>
                  <a:lnTo>
                    <a:pt x="2412" y="5575"/>
                  </a:lnTo>
                  <a:lnTo>
                    <a:pt x="2401" y="5620"/>
                  </a:lnTo>
                  <a:lnTo>
                    <a:pt x="2401" y="5654"/>
                  </a:lnTo>
                  <a:lnTo>
                    <a:pt x="2401" y="5700"/>
                  </a:lnTo>
                  <a:lnTo>
                    <a:pt x="2412" y="5734"/>
                  </a:lnTo>
                  <a:lnTo>
                    <a:pt x="2435" y="5768"/>
                  </a:lnTo>
                  <a:lnTo>
                    <a:pt x="2458" y="5802"/>
                  </a:lnTo>
                  <a:lnTo>
                    <a:pt x="2481" y="5836"/>
                  </a:lnTo>
                  <a:lnTo>
                    <a:pt x="2515" y="5859"/>
                  </a:lnTo>
                  <a:lnTo>
                    <a:pt x="2560" y="5871"/>
                  </a:lnTo>
                  <a:lnTo>
                    <a:pt x="2594" y="5882"/>
                  </a:lnTo>
                  <a:lnTo>
                    <a:pt x="2594" y="8168"/>
                  </a:lnTo>
                  <a:lnTo>
                    <a:pt x="2549" y="8168"/>
                  </a:lnTo>
                  <a:lnTo>
                    <a:pt x="2515" y="8191"/>
                  </a:lnTo>
                  <a:lnTo>
                    <a:pt x="2469" y="8214"/>
                  </a:lnTo>
                  <a:lnTo>
                    <a:pt x="2435" y="8248"/>
                  </a:lnTo>
                  <a:lnTo>
                    <a:pt x="2412" y="8282"/>
                  </a:lnTo>
                  <a:lnTo>
                    <a:pt x="2390" y="8316"/>
                  </a:lnTo>
                  <a:lnTo>
                    <a:pt x="2378" y="8362"/>
                  </a:lnTo>
                  <a:lnTo>
                    <a:pt x="2378" y="8407"/>
                  </a:lnTo>
                  <a:lnTo>
                    <a:pt x="2378" y="8464"/>
                  </a:lnTo>
                  <a:lnTo>
                    <a:pt x="2390" y="8510"/>
                  </a:lnTo>
                  <a:lnTo>
                    <a:pt x="2412" y="8555"/>
                  </a:lnTo>
                  <a:lnTo>
                    <a:pt x="2447" y="8589"/>
                  </a:lnTo>
                  <a:lnTo>
                    <a:pt x="2481" y="8612"/>
                  </a:lnTo>
                  <a:lnTo>
                    <a:pt x="2526" y="8635"/>
                  </a:lnTo>
                  <a:lnTo>
                    <a:pt x="2572" y="8658"/>
                  </a:lnTo>
                  <a:lnTo>
                    <a:pt x="2685" y="8658"/>
                  </a:lnTo>
                  <a:lnTo>
                    <a:pt x="2742" y="8635"/>
                  </a:lnTo>
                  <a:lnTo>
                    <a:pt x="2788" y="8601"/>
                  </a:lnTo>
                  <a:lnTo>
                    <a:pt x="2822" y="8555"/>
                  </a:lnTo>
                  <a:lnTo>
                    <a:pt x="4767" y="9681"/>
                  </a:lnTo>
                  <a:lnTo>
                    <a:pt x="4756" y="9715"/>
                  </a:lnTo>
                  <a:lnTo>
                    <a:pt x="4756" y="9761"/>
                  </a:lnTo>
                  <a:lnTo>
                    <a:pt x="4756" y="9806"/>
                  </a:lnTo>
                  <a:lnTo>
                    <a:pt x="4767" y="9852"/>
                  </a:lnTo>
                  <a:lnTo>
                    <a:pt x="4790" y="9886"/>
                  </a:lnTo>
                  <a:lnTo>
                    <a:pt x="4813" y="9920"/>
                  </a:lnTo>
                  <a:lnTo>
                    <a:pt x="4847" y="9954"/>
                  </a:lnTo>
                  <a:lnTo>
                    <a:pt x="4881" y="9977"/>
                  </a:lnTo>
                  <a:lnTo>
                    <a:pt x="4926" y="9988"/>
                  </a:lnTo>
                  <a:lnTo>
                    <a:pt x="4972" y="10000"/>
                  </a:lnTo>
                  <a:lnTo>
                    <a:pt x="4972" y="10762"/>
                  </a:lnTo>
                  <a:lnTo>
                    <a:pt x="5017" y="10762"/>
                  </a:lnTo>
                  <a:lnTo>
                    <a:pt x="5017" y="10000"/>
                  </a:lnTo>
                  <a:lnTo>
                    <a:pt x="5063" y="9988"/>
                  </a:lnTo>
                  <a:lnTo>
                    <a:pt x="5097" y="9977"/>
                  </a:lnTo>
                  <a:lnTo>
                    <a:pt x="5131" y="9954"/>
                  </a:lnTo>
                  <a:lnTo>
                    <a:pt x="5165" y="9920"/>
                  </a:lnTo>
                  <a:lnTo>
                    <a:pt x="5199" y="9886"/>
                  </a:lnTo>
                  <a:lnTo>
                    <a:pt x="5211" y="9852"/>
                  </a:lnTo>
                  <a:lnTo>
                    <a:pt x="5222" y="9806"/>
                  </a:lnTo>
                  <a:lnTo>
                    <a:pt x="5233" y="9761"/>
                  </a:lnTo>
                  <a:lnTo>
                    <a:pt x="5222" y="9715"/>
                  </a:lnTo>
                  <a:lnTo>
                    <a:pt x="5211" y="9681"/>
                  </a:lnTo>
                  <a:lnTo>
                    <a:pt x="7201" y="8532"/>
                  </a:lnTo>
                  <a:lnTo>
                    <a:pt x="7224" y="8567"/>
                  </a:lnTo>
                  <a:lnTo>
                    <a:pt x="7270" y="8589"/>
                  </a:lnTo>
                  <a:lnTo>
                    <a:pt x="7315" y="8612"/>
                  </a:lnTo>
                  <a:lnTo>
                    <a:pt x="7418" y="8612"/>
                  </a:lnTo>
                  <a:lnTo>
                    <a:pt x="7452" y="8589"/>
                  </a:lnTo>
                  <a:lnTo>
                    <a:pt x="7497" y="8567"/>
                  </a:lnTo>
                  <a:lnTo>
                    <a:pt x="7531" y="8532"/>
                  </a:lnTo>
                  <a:lnTo>
                    <a:pt x="9556" y="9704"/>
                  </a:lnTo>
                  <a:lnTo>
                    <a:pt x="9556" y="9761"/>
                  </a:lnTo>
                  <a:lnTo>
                    <a:pt x="9568" y="9829"/>
                  </a:lnTo>
                  <a:lnTo>
                    <a:pt x="9602" y="9875"/>
                  </a:lnTo>
                  <a:lnTo>
                    <a:pt x="9647" y="9920"/>
                  </a:lnTo>
                  <a:lnTo>
                    <a:pt x="9704" y="9943"/>
                  </a:lnTo>
                  <a:lnTo>
                    <a:pt x="9704" y="10762"/>
                  </a:lnTo>
                  <a:lnTo>
                    <a:pt x="9750" y="10762"/>
                  </a:lnTo>
                  <a:lnTo>
                    <a:pt x="9750" y="9943"/>
                  </a:lnTo>
                  <a:lnTo>
                    <a:pt x="9818" y="9920"/>
                  </a:lnTo>
                  <a:lnTo>
                    <a:pt x="9863" y="9875"/>
                  </a:lnTo>
                  <a:lnTo>
                    <a:pt x="9897" y="9829"/>
                  </a:lnTo>
                  <a:lnTo>
                    <a:pt x="9909" y="9761"/>
                  </a:lnTo>
                  <a:lnTo>
                    <a:pt x="9909" y="9704"/>
                  </a:lnTo>
                  <a:lnTo>
                    <a:pt x="10307" y="9477"/>
                  </a:lnTo>
                  <a:lnTo>
                    <a:pt x="10307" y="9420"/>
                  </a:lnTo>
                  <a:lnTo>
                    <a:pt x="9886" y="9670"/>
                  </a:lnTo>
                  <a:lnTo>
                    <a:pt x="9852" y="9624"/>
                  </a:lnTo>
                  <a:lnTo>
                    <a:pt x="9818" y="9602"/>
                  </a:lnTo>
                  <a:lnTo>
                    <a:pt x="9784" y="9590"/>
                  </a:lnTo>
                  <a:lnTo>
                    <a:pt x="9738" y="9579"/>
                  </a:lnTo>
                  <a:lnTo>
                    <a:pt x="9681" y="9590"/>
                  </a:lnTo>
                  <a:lnTo>
                    <a:pt x="9647" y="9602"/>
                  </a:lnTo>
                  <a:lnTo>
                    <a:pt x="9613" y="9636"/>
                  </a:lnTo>
                  <a:lnTo>
                    <a:pt x="9579" y="9670"/>
                  </a:lnTo>
                  <a:lnTo>
                    <a:pt x="7554" y="8498"/>
                  </a:lnTo>
                  <a:lnTo>
                    <a:pt x="7565" y="8453"/>
                  </a:lnTo>
                  <a:lnTo>
                    <a:pt x="7565" y="8407"/>
                  </a:lnTo>
                  <a:lnTo>
                    <a:pt x="7565" y="8373"/>
                  </a:lnTo>
                  <a:lnTo>
                    <a:pt x="7554" y="8339"/>
                  </a:lnTo>
                  <a:lnTo>
                    <a:pt x="7520" y="8271"/>
                  </a:lnTo>
                  <a:lnTo>
                    <a:pt x="7452" y="8225"/>
                  </a:lnTo>
                  <a:lnTo>
                    <a:pt x="7418" y="8214"/>
                  </a:lnTo>
                  <a:lnTo>
                    <a:pt x="7383" y="8203"/>
                  </a:lnTo>
                  <a:lnTo>
                    <a:pt x="7383" y="5871"/>
                  </a:lnTo>
                  <a:lnTo>
                    <a:pt x="7429" y="5871"/>
                  </a:lnTo>
                  <a:lnTo>
                    <a:pt x="7463" y="5848"/>
                  </a:lnTo>
                  <a:lnTo>
                    <a:pt x="7497" y="5825"/>
                  </a:lnTo>
                  <a:lnTo>
                    <a:pt x="7531" y="5802"/>
                  </a:lnTo>
                  <a:lnTo>
                    <a:pt x="7554" y="5768"/>
                  </a:lnTo>
                  <a:lnTo>
                    <a:pt x="7565" y="5734"/>
                  </a:lnTo>
                  <a:lnTo>
                    <a:pt x="7577" y="5700"/>
                  </a:lnTo>
                  <a:lnTo>
                    <a:pt x="7588" y="5654"/>
                  </a:lnTo>
                  <a:lnTo>
                    <a:pt x="7577" y="5620"/>
                  </a:lnTo>
                  <a:lnTo>
                    <a:pt x="7565" y="5575"/>
                  </a:lnTo>
                  <a:lnTo>
                    <a:pt x="9533" y="4449"/>
                  </a:lnTo>
                  <a:lnTo>
                    <a:pt x="9568" y="4483"/>
                  </a:lnTo>
                  <a:lnTo>
                    <a:pt x="9624" y="4517"/>
                  </a:lnTo>
                  <a:lnTo>
                    <a:pt x="9670" y="4540"/>
                  </a:lnTo>
                  <a:lnTo>
                    <a:pt x="9738" y="4551"/>
                  </a:lnTo>
                  <a:lnTo>
                    <a:pt x="9795" y="4540"/>
                  </a:lnTo>
                  <a:lnTo>
                    <a:pt x="9841" y="4517"/>
                  </a:lnTo>
                  <a:lnTo>
                    <a:pt x="9897" y="4483"/>
                  </a:lnTo>
                  <a:lnTo>
                    <a:pt x="9932" y="4449"/>
                  </a:lnTo>
                  <a:lnTo>
                    <a:pt x="10307" y="4665"/>
                  </a:lnTo>
                  <a:lnTo>
                    <a:pt x="10307" y="4608"/>
                  </a:lnTo>
                  <a:lnTo>
                    <a:pt x="9954" y="4403"/>
                  </a:lnTo>
                  <a:lnTo>
                    <a:pt x="9966" y="4358"/>
                  </a:lnTo>
                  <a:lnTo>
                    <a:pt x="9977" y="4312"/>
                  </a:lnTo>
                  <a:lnTo>
                    <a:pt x="9966" y="4255"/>
                  </a:lnTo>
                  <a:lnTo>
                    <a:pt x="9954" y="4210"/>
                  </a:lnTo>
                  <a:lnTo>
                    <a:pt x="9932" y="4176"/>
                  </a:lnTo>
                  <a:lnTo>
                    <a:pt x="9909" y="4142"/>
                  </a:lnTo>
                  <a:lnTo>
                    <a:pt x="9863" y="4107"/>
                  </a:lnTo>
                  <a:lnTo>
                    <a:pt x="9829" y="4085"/>
                  </a:lnTo>
                  <a:lnTo>
                    <a:pt x="9784" y="4073"/>
                  </a:lnTo>
                  <a:lnTo>
                    <a:pt x="9738" y="4062"/>
                  </a:lnTo>
                  <a:lnTo>
                    <a:pt x="9681" y="4073"/>
                  </a:lnTo>
                  <a:lnTo>
                    <a:pt x="9636" y="4085"/>
                  </a:lnTo>
                  <a:lnTo>
                    <a:pt x="9602" y="4107"/>
                  </a:lnTo>
                  <a:lnTo>
                    <a:pt x="9568" y="4142"/>
                  </a:lnTo>
                  <a:lnTo>
                    <a:pt x="9533" y="4176"/>
                  </a:lnTo>
                  <a:lnTo>
                    <a:pt x="9511" y="4210"/>
                  </a:lnTo>
                  <a:lnTo>
                    <a:pt x="9499" y="4255"/>
                  </a:lnTo>
                  <a:lnTo>
                    <a:pt x="9488" y="4312"/>
                  </a:lnTo>
                  <a:lnTo>
                    <a:pt x="9499" y="4358"/>
                  </a:lnTo>
                  <a:lnTo>
                    <a:pt x="9511" y="4403"/>
                  </a:lnTo>
                  <a:lnTo>
                    <a:pt x="7554" y="5541"/>
                  </a:lnTo>
                  <a:lnTo>
                    <a:pt x="7520" y="5495"/>
                  </a:lnTo>
                  <a:lnTo>
                    <a:pt x="7474" y="5461"/>
                  </a:lnTo>
                  <a:lnTo>
                    <a:pt x="7418" y="5438"/>
                  </a:lnTo>
                  <a:lnTo>
                    <a:pt x="7361" y="5427"/>
                  </a:lnTo>
                  <a:lnTo>
                    <a:pt x="7304" y="5438"/>
                  </a:lnTo>
                  <a:lnTo>
                    <a:pt x="7258" y="5461"/>
                  </a:lnTo>
                  <a:lnTo>
                    <a:pt x="7213" y="5495"/>
                  </a:lnTo>
                  <a:lnTo>
                    <a:pt x="7179" y="5541"/>
                  </a:lnTo>
                  <a:lnTo>
                    <a:pt x="5177" y="4392"/>
                  </a:lnTo>
                  <a:lnTo>
                    <a:pt x="5188" y="4346"/>
                  </a:lnTo>
                  <a:lnTo>
                    <a:pt x="5199" y="4312"/>
                  </a:lnTo>
                  <a:lnTo>
                    <a:pt x="5199" y="4267"/>
                  </a:lnTo>
                  <a:lnTo>
                    <a:pt x="5188" y="4233"/>
                  </a:lnTo>
                  <a:lnTo>
                    <a:pt x="5142" y="4176"/>
                  </a:lnTo>
                  <a:lnTo>
                    <a:pt x="5086" y="4130"/>
                  </a:lnTo>
                  <a:lnTo>
                    <a:pt x="5051" y="4107"/>
                  </a:lnTo>
                  <a:lnTo>
                    <a:pt x="5017" y="4107"/>
                  </a:lnTo>
                  <a:lnTo>
                    <a:pt x="5017" y="1753"/>
                  </a:lnTo>
                  <a:lnTo>
                    <a:pt x="5051" y="1741"/>
                  </a:lnTo>
                  <a:lnTo>
                    <a:pt x="5086" y="1730"/>
                  </a:lnTo>
                  <a:lnTo>
                    <a:pt x="5142" y="1684"/>
                  </a:lnTo>
                  <a:lnTo>
                    <a:pt x="5188" y="1628"/>
                  </a:lnTo>
                  <a:lnTo>
                    <a:pt x="5199" y="1593"/>
                  </a:lnTo>
                  <a:lnTo>
                    <a:pt x="5199" y="1548"/>
                  </a:lnTo>
                  <a:lnTo>
                    <a:pt x="5199" y="1514"/>
                  </a:lnTo>
                  <a:lnTo>
                    <a:pt x="5177" y="1468"/>
                  </a:lnTo>
                  <a:lnTo>
                    <a:pt x="5165" y="1434"/>
                  </a:lnTo>
                  <a:lnTo>
                    <a:pt x="5142" y="1400"/>
                  </a:lnTo>
                  <a:lnTo>
                    <a:pt x="5108" y="1377"/>
                  </a:lnTo>
                  <a:lnTo>
                    <a:pt x="5074" y="1355"/>
                  </a:lnTo>
                  <a:lnTo>
                    <a:pt x="5029" y="1343"/>
                  </a:lnTo>
                  <a:lnTo>
                    <a:pt x="4995" y="1343"/>
                  </a:lnTo>
                  <a:lnTo>
                    <a:pt x="4938" y="1355"/>
                  </a:lnTo>
                  <a:lnTo>
                    <a:pt x="4892" y="1366"/>
                  </a:lnTo>
                  <a:lnTo>
                    <a:pt x="4847" y="1400"/>
                  </a:lnTo>
                  <a:lnTo>
                    <a:pt x="4813" y="1446"/>
                  </a:lnTo>
                  <a:lnTo>
                    <a:pt x="2811" y="285"/>
                  </a:lnTo>
                  <a:lnTo>
                    <a:pt x="2822" y="240"/>
                  </a:lnTo>
                  <a:lnTo>
                    <a:pt x="2822" y="206"/>
                  </a:lnTo>
                  <a:lnTo>
                    <a:pt x="2822" y="160"/>
                  </a:lnTo>
                  <a:lnTo>
                    <a:pt x="2811" y="126"/>
                  </a:lnTo>
                  <a:lnTo>
                    <a:pt x="2788" y="92"/>
                  </a:lnTo>
                  <a:lnTo>
                    <a:pt x="2765" y="58"/>
                  </a:lnTo>
                  <a:lnTo>
                    <a:pt x="2731" y="35"/>
                  </a:lnTo>
                  <a:lnTo>
                    <a:pt x="2697" y="12"/>
                  </a:lnTo>
                  <a:lnTo>
                    <a:pt x="2663" y="1"/>
                  </a:lnTo>
                  <a:lnTo>
                    <a:pt x="2583" y="1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12" name="Google Shape;183;p10"/>
            <p:cNvSpPr>
              <a:spLocks/>
            </p:cNvSpPr>
            <p:nvPr/>
          </p:nvSpPr>
          <p:spPr bwMode="auto">
            <a:xfrm>
              <a:off x="8067661" y="2296688"/>
              <a:ext cx="1076375" cy="1470543"/>
            </a:xfrm>
            <a:custGeom>
              <a:avLst/>
              <a:gdLst>
                <a:gd name="T0" fmla="*/ 52473281 w 10284"/>
                <a:gd name="T1" fmla="*/ 18951688 h 14050"/>
                <a:gd name="T2" fmla="*/ 52473281 w 10284"/>
                <a:gd name="T3" fmla="*/ 46612445 h 14050"/>
                <a:gd name="T4" fmla="*/ 28416656 w 10284"/>
                <a:gd name="T5" fmla="*/ 59320030 h 14050"/>
                <a:gd name="T6" fmla="*/ 4863888 w 10284"/>
                <a:gd name="T7" fmla="*/ 46864478 h 14050"/>
                <a:gd name="T8" fmla="*/ 2749655 w 10284"/>
                <a:gd name="T9" fmla="*/ 19565234 h 14050"/>
                <a:gd name="T10" fmla="*/ 4995347 w 10284"/>
                <a:gd name="T11" fmla="*/ 17198969 h 14050"/>
                <a:gd name="T12" fmla="*/ 28920618 w 10284"/>
                <a:gd name="T13" fmla="*/ 4370914 h 14050"/>
                <a:gd name="T14" fmla="*/ 104431820 w 10284"/>
                <a:gd name="T15" fmla="*/ 17954859 h 14050"/>
                <a:gd name="T16" fmla="*/ 104311246 w 10284"/>
                <a:gd name="T17" fmla="*/ 45484157 h 14050"/>
                <a:gd name="T18" fmla="*/ 82127915 w 10284"/>
                <a:gd name="T19" fmla="*/ 60196390 h 14050"/>
                <a:gd name="T20" fmla="*/ 56460809 w 10284"/>
                <a:gd name="T21" fmla="*/ 47729849 h 14050"/>
                <a:gd name="T22" fmla="*/ 55584449 w 10284"/>
                <a:gd name="T23" fmla="*/ 19444660 h 14050"/>
                <a:gd name="T24" fmla="*/ 56833312 w 10284"/>
                <a:gd name="T25" fmla="*/ 16202139 h 14050"/>
                <a:gd name="T26" fmla="*/ 82379844 w 10284"/>
                <a:gd name="T27" fmla="*/ 3746483 h 14050"/>
                <a:gd name="T28" fmla="*/ 104311246 w 10284"/>
                <a:gd name="T29" fmla="*/ 108923172 h 14050"/>
                <a:gd name="T30" fmla="*/ 104804218 w 10284"/>
                <a:gd name="T31" fmla="*/ 135335067 h 14050"/>
                <a:gd name="T32" fmla="*/ 82007341 w 10284"/>
                <a:gd name="T33" fmla="*/ 151033244 h 14050"/>
                <a:gd name="T34" fmla="*/ 78885288 w 10284"/>
                <a:gd name="T35" fmla="*/ 151033244 h 14050"/>
                <a:gd name="T36" fmla="*/ 56208880 w 10284"/>
                <a:gd name="T37" fmla="*/ 134962669 h 14050"/>
                <a:gd name="T38" fmla="*/ 56581383 w 10284"/>
                <a:gd name="T39" fmla="*/ 109043642 h 14050"/>
                <a:gd name="T40" fmla="*/ 78512785 w 10284"/>
                <a:gd name="T41" fmla="*/ 94342398 h 14050"/>
                <a:gd name="T42" fmla="*/ 79882118 w 10284"/>
                <a:gd name="T43" fmla="*/ 0 h 14050"/>
                <a:gd name="T44" fmla="*/ 78019813 w 10284"/>
                <a:gd name="T45" fmla="*/ 2870123 h 14050"/>
                <a:gd name="T46" fmla="*/ 52593855 w 10284"/>
                <a:gd name="T47" fmla="*/ 15205205 h 14050"/>
                <a:gd name="T48" fmla="*/ 29917447 w 10284"/>
                <a:gd name="T49" fmla="*/ 876360 h 14050"/>
                <a:gd name="T50" fmla="*/ 27047323 w 10284"/>
                <a:gd name="T51" fmla="*/ 876360 h 14050"/>
                <a:gd name="T52" fmla="*/ 4239456 w 10284"/>
                <a:gd name="T53" fmla="*/ 15336665 h 14050"/>
                <a:gd name="T54" fmla="*/ 251929 w 10284"/>
                <a:gd name="T55" fmla="*/ 16202139 h 14050"/>
                <a:gd name="T56" fmla="*/ 1380322 w 10284"/>
                <a:gd name="T57" fmla="*/ 19324191 h 14050"/>
                <a:gd name="T58" fmla="*/ 503962 w 10284"/>
                <a:gd name="T59" fmla="*/ 46108588 h 14050"/>
                <a:gd name="T60" fmla="*/ 1128289 w 10284"/>
                <a:gd name="T61" fmla="*/ 49351214 h 14050"/>
                <a:gd name="T62" fmla="*/ 25798461 w 10284"/>
                <a:gd name="T63" fmla="*/ 61565722 h 14050"/>
                <a:gd name="T64" fmla="*/ 27923684 w 10284"/>
                <a:gd name="T65" fmla="*/ 64808348 h 14050"/>
                <a:gd name="T66" fmla="*/ 31155321 w 10284"/>
                <a:gd name="T67" fmla="*/ 62683125 h 14050"/>
                <a:gd name="T68" fmla="*/ 54467045 w 10284"/>
                <a:gd name="T69" fmla="*/ 49482673 h 14050"/>
                <a:gd name="T70" fmla="*/ 77888354 w 10284"/>
                <a:gd name="T71" fmla="*/ 62562656 h 14050"/>
                <a:gd name="T72" fmla="*/ 80134151 w 10284"/>
                <a:gd name="T73" fmla="*/ 89598981 h 14050"/>
                <a:gd name="T74" fmla="*/ 77636425 w 10284"/>
                <a:gd name="T75" fmla="*/ 92348635 h 14050"/>
                <a:gd name="T76" fmla="*/ 53338756 w 10284"/>
                <a:gd name="T77" fmla="*/ 104431684 h 14050"/>
                <a:gd name="T78" fmla="*/ 51848954 w 10284"/>
                <a:gd name="T79" fmla="*/ 108167282 h 14050"/>
                <a:gd name="T80" fmla="*/ 53590685 w 10284"/>
                <a:gd name="T81" fmla="*/ 134590166 h 14050"/>
                <a:gd name="T82" fmla="*/ 51596921 w 10284"/>
                <a:gd name="T83" fmla="*/ 137832792 h 14050"/>
                <a:gd name="T84" fmla="*/ 55212051 w 10284"/>
                <a:gd name="T85" fmla="*/ 140067494 h 14050"/>
                <a:gd name="T86" fmla="*/ 79137217 w 10284"/>
                <a:gd name="T87" fmla="*/ 153410395 h 14050"/>
                <a:gd name="T88" fmla="*/ 82248384 w 10284"/>
                <a:gd name="T89" fmla="*/ 152030178 h 14050"/>
                <a:gd name="T90" fmla="*/ 107553873 w 10284"/>
                <a:gd name="T91" fmla="*/ 139574626 h 14050"/>
                <a:gd name="T92" fmla="*/ 108791746 w 10284"/>
                <a:gd name="T93" fmla="*/ 136835858 h 14050"/>
                <a:gd name="T94" fmla="*/ 106557043 w 10284"/>
                <a:gd name="T95" fmla="*/ 109788542 h 14050"/>
                <a:gd name="T96" fmla="*/ 109164249 w 10284"/>
                <a:gd name="T97" fmla="*/ 107049878 h 14050"/>
                <a:gd name="T98" fmla="*/ 107050015 w 10284"/>
                <a:gd name="T99" fmla="*/ 104431684 h 14050"/>
                <a:gd name="T100" fmla="*/ 83124744 w 10284"/>
                <a:gd name="T101" fmla="*/ 92348635 h 14050"/>
                <a:gd name="T102" fmla="*/ 80627123 w 10284"/>
                <a:gd name="T103" fmla="*/ 89598981 h 14050"/>
                <a:gd name="T104" fmla="*/ 83004275 w 10284"/>
                <a:gd name="T105" fmla="*/ 62562656 h 14050"/>
                <a:gd name="T106" fmla="*/ 106425584 w 10284"/>
                <a:gd name="T107" fmla="*/ 50096114 h 14050"/>
                <a:gd name="T108" fmla="*/ 109043779 w 10284"/>
                <a:gd name="T109" fmla="*/ 47981882 h 14050"/>
                <a:gd name="T110" fmla="*/ 107170485 w 10284"/>
                <a:gd name="T111" fmla="*/ 44739256 h 14050"/>
                <a:gd name="T112" fmla="*/ 108419348 w 10284"/>
                <a:gd name="T113" fmla="*/ 16454068 h 14050"/>
                <a:gd name="T114" fmla="*/ 105308180 w 10284"/>
                <a:gd name="T115" fmla="*/ 15336665 h 14050"/>
                <a:gd name="T116" fmla="*/ 82379844 w 10284"/>
                <a:gd name="T117" fmla="*/ 996934 h 1405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284" h="14050" extrusionOk="0">
                  <a:moveTo>
                    <a:pt x="2753" y="330"/>
                  </a:moveTo>
                  <a:lnTo>
                    <a:pt x="4744" y="1479"/>
                  </a:lnTo>
                  <a:lnTo>
                    <a:pt x="4733" y="1525"/>
                  </a:lnTo>
                  <a:lnTo>
                    <a:pt x="4733" y="1570"/>
                  </a:lnTo>
                  <a:lnTo>
                    <a:pt x="4733" y="1616"/>
                  </a:lnTo>
                  <a:lnTo>
                    <a:pt x="4744" y="1650"/>
                  </a:lnTo>
                  <a:lnTo>
                    <a:pt x="4767" y="1695"/>
                  </a:lnTo>
                  <a:lnTo>
                    <a:pt x="4790" y="1730"/>
                  </a:lnTo>
                  <a:lnTo>
                    <a:pt x="4824" y="1752"/>
                  </a:lnTo>
                  <a:lnTo>
                    <a:pt x="4858" y="1775"/>
                  </a:lnTo>
                  <a:lnTo>
                    <a:pt x="4903" y="1798"/>
                  </a:lnTo>
                  <a:lnTo>
                    <a:pt x="4949" y="1809"/>
                  </a:lnTo>
                  <a:lnTo>
                    <a:pt x="4949" y="4130"/>
                  </a:lnTo>
                  <a:lnTo>
                    <a:pt x="4881" y="4152"/>
                  </a:lnTo>
                  <a:lnTo>
                    <a:pt x="4824" y="4198"/>
                  </a:lnTo>
                  <a:lnTo>
                    <a:pt x="4790" y="4255"/>
                  </a:lnTo>
                  <a:lnTo>
                    <a:pt x="4778" y="4323"/>
                  </a:lnTo>
                  <a:lnTo>
                    <a:pt x="4778" y="4357"/>
                  </a:lnTo>
                  <a:lnTo>
                    <a:pt x="4790" y="4391"/>
                  </a:lnTo>
                  <a:lnTo>
                    <a:pt x="2810" y="5540"/>
                  </a:lnTo>
                  <a:lnTo>
                    <a:pt x="2776" y="5483"/>
                  </a:lnTo>
                  <a:lnTo>
                    <a:pt x="2719" y="5449"/>
                  </a:lnTo>
                  <a:lnTo>
                    <a:pt x="2662" y="5427"/>
                  </a:lnTo>
                  <a:lnTo>
                    <a:pt x="2594" y="5415"/>
                  </a:lnTo>
                  <a:lnTo>
                    <a:pt x="2537" y="5427"/>
                  </a:lnTo>
                  <a:lnTo>
                    <a:pt x="2480" y="5449"/>
                  </a:lnTo>
                  <a:lnTo>
                    <a:pt x="2424" y="5483"/>
                  </a:lnTo>
                  <a:lnTo>
                    <a:pt x="2389" y="5540"/>
                  </a:lnTo>
                  <a:lnTo>
                    <a:pt x="433" y="4414"/>
                  </a:lnTo>
                  <a:lnTo>
                    <a:pt x="444" y="4369"/>
                  </a:lnTo>
                  <a:lnTo>
                    <a:pt x="444" y="4323"/>
                  </a:lnTo>
                  <a:lnTo>
                    <a:pt x="444" y="4278"/>
                  </a:lnTo>
                  <a:lnTo>
                    <a:pt x="433" y="4243"/>
                  </a:lnTo>
                  <a:lnTo>
                    <a:pt x="410" y="4209"/>
                  </a:lnTo>
                  <a:lnTo>
                    <a:pt x="387" y="4175"/>
                  </a:lnTo>
                  <a:lnTo>
                    <a:pt x="365" y="4152"/>
                  </a:lnTo>
                  <a:lnTo>
                    <a:pt x="330" y="4130"/>
                  </a:lnTo>
                  <a:lnTo>
                    <a:pt x="285" y="4118"/>
                  </a:lnTo>
                  <a:lnTo>
                    <a:pt x="251" y="4107"/>
                  </a:lnTo>
                  <a:lnTo>
                    <a:pt x="251" y="1786"/>
                  </a:lnTo>
                  <a:lnTo>
                    <a:pt x="296" y="1786"/>
                  </a:lnTo>
                  <a:lnTo>
                    <a:pt x="330" y="1764"/>
                  </a:lnTo>
                  <a:lnTo>
                    <a:pt x="365" y="1752"/>
                  </a:lnTo>
                  <a:lnTo>
                    <a:pt x="399" y="1718"/>
                  </a:lnTo>
                  <a:lnTo>
                    <a:pt x="421" y="1684"/>
                  </a:lnTo>
                  <a:lnTo>
                    <a:pt x="444" y="1650"/>
                  </a:lnTo>
                  <a:lnTo>
                    <a:pt x="456" y="1604"/>
                  </a:lnTo>
                  <a:lnTo>
                    <a:pt x="456" y="1570"/>
                  </a:lnTo>
                  <a:lnTo>
                    <a:pt x="456" y="1525"/>
                  </a:lnTo>
                  <a:lnTo>
                    <a:pt x="444" y="1479"/>
                  </a:lnTo>
                  <a:lnTo>
                    <a:pt x="2446" y="330"/>
                  </a:lnTo>
                  <a:lnTo>
                    <a:pt x="2480" y="364"/>
                  </a:lnTo>
                  <a:lnTo>
                    <a:pt x="2515" y="387"/>
                  </a:lnTo>
                  <a:lnTo>
                    <a:pt x="2549" y="399"/>
                  </a:lnTo>
                  <a:lnTo>
                    <a:pt x="2594" y="410"/>
                  </a:lnTo>
                  <a:lnTo>
                    <a:pt x="2640" y="399"/>
                  </a:lnTo>
                  <a:lnTo>
                    <a:pt x="2685" y="387"/>
                  </a:lnTo>
                  <a:lnTo>
                    <a:pt x="2719" y="364"/>
                  </a:lnTo>
                  <a:lnTo>
                    <a:pt x="2753" y="330"/>
                  </a:lnTo>
                  <a:close/>
                  <a:moveTo>
                    <a:pt x="7520" y="342"/>
                  </a:moveTo>
                  <a:lnTo>
                    <a:pt x="9522" y="1502"/>
                  </a:lnTo>
                  <a:lnTo>
                    <a:pt x="9510" y="1570"/>
                  </a:lnTo>
                  <a:lnTo>
                    <a:pt x="9522" y="1604"/>
                  </a:lnTo>
                  <a:lnTo>
                    <a:pt x="9533" y="1639"/>
                  </a:lnTo>
                  <a:lnTo>
                    <a:pt x="9567" y="1695"/>
                  </a:lnTo>
                  <a:lnTo>
                    <a:pt x="9624" y="1741"/>
                  </a:lnTo>
                  <a:lnTo>
                    <a:pt x="9681" y="1764"/>
                  </a:lnTo>
                  <a:lnTo>
                    <a:pt x="9681" y="4073"/>
                  </a:lnTo>
                  <a:lnTo>
                    <a:pt x="9636" y="4084"/>
                  </a:lnTo>
                  <a:lnTo>
                    <a:pt x="9601" y="4096"/>
                  </a:lnTo>
                  <a:lnTo>
                    <a:pt x="9556" y="4118"/>
                  </a:lnTo>
                  <a:lnTo>
                    <a:pt x="9522" y="4152"/>
                  </a:lnTo>
                  <a:lnTo>
                    <a:pt x="9499" y="4187"/>
                  </a:lnTo>
                  <a:lnTo>
                    <a:pt x="9476" y="4232"/>
                  </a:lnTo>
                  <a:lnTo>
                    <a:pt x="9465" y="4278"/>
                  </a:lnTo>
                  <a:lnTo>
                    <a:pt x="9454" y="4323"/>
                  </a:lnTo>
                  <a:lnTo>
                    <a:pt x="9465" y="4380"/>
                  </a:lnTo>
                  <a:lnTo>
                    <a:pt x="9476" y="4426"/>
                  </a:lnTo>
                  <a:lnTo>
                    <a:pt x="7542" y="5540"/>
                  </a:lnTo>
                  <a:lnTo>
                    <a:pt x="7497" y="5495"/>
                  </a:lnTo>
                  <a:lnTo>
                    <a:pt x="7451" y="5461"/>
                  </a:lnTo>
                  <a:lnTo>
                    <a:pt x="7406" y="5438"/>
                  </a:lnTo>
                  <a:lnTo>
                    <a:pt x="7281" y="5438"/>
                  </a:lnTo>
                  <a:lnTo>
                    <a:pt x="7224" y="5461"/>
                  </a:lnTo>
                  <a:lnTo>
                    <a:pt x="7178" y="5495"/>
                  </a:lnTo>
                  <a:lnTo>
                    <a:pt x="7144" y="5540"/>
                  </a:lnTo>
                  <a:lnTo>
                    <a:pt x="5142" y="4391"/>
                  </a:lnTo>
                  <a:lnTo>
                    <a:pt x="5154" y="4357"/>
                  </a:lnTo>
                  <a:lnTo>
                    <a:pt x="5165" y="4323"/>
                  </a:lnTo>
                  <a:lnTo>
                    <a:pt x="5142" y="4255"/>
                  </a:lnTo>
                  <a:lnTo>
                    <a:pt x="5108" y="4198"/>
                  </a:lnTo>
                  <a:lnTo>
                    <a:pt x="5063" y="4152"/>
                  </a:lnTo>
                  <a:lnTo>
                    <a:pt x="4994" y="4130"/>
                  </a:lnTo>
                  <a:lnTo>
                    <a:pt x="4994" y="1809"/>
                  </a:lnTo>
                  <a:lnTo>
                    <a:pt x="5040" y="1798"/>
                  </a:lnTo>
                  <a:lnTo>
                    <a:pt x="5074" y="1775"/>
                  </a:lnTo>
                  <a:lnTo>
                    <a:pt x="5108" y="1752"/>
                  </a:lnTo>
                  <a:lnTo>
                    <a:pt x="5142" y="1730"/>
                  </a:lnTo>
                  <a:lnTo>
                    <a:pt x="5176" y="1695"/>
                  </a:lnTo>
                  <a:lnTo>
                    <a:pt x="5188" y="1650"/>
                  </a:lnTo>
                  <a:lnTo>
                    <a:pt x="5210" y="1616"/>
                  </a:lnTo>
                  <a:lnTo>
                    <a:pt x="5210" y="1570"/>
                  </a:lnTo>
                  <a:lnTo>
                    <a:pt x="5199" y="1525"/>
                  </a:lnTo>
                  <a:lnTo>
                    <a:pt x="5188" y="1479"/>
                  </a:lnTo>
                  <a:lnTo>
                    <a:pt x="7156" y="342"/>
                  </a:lnTo>
                  <a:lnTo>
                    <a:pt x="7190" y="376"/>
                  </a:lnTo>
                  <a:lnTo>
                    <a:pt x="7235" y="410"/>
                  </a:lnTo>
                  <a:lnTo>
                    <a:pt x="7281" y="433"/>
                  </a:lnTo>
                  <a:lnTo>
                    <a:pt x="7395" y="433"/>
                  </a:lnTo>
                  <a:lnTo>
                    <a:pt x="7440" y="410"/>
                  </a:lnTo>
                  <a:lnTo>
                    <a:pt x="7486" y="376"/>
                  </a:lnTo>
                  <a:lnTo>
                    <a:pt x="7520" y="342"/>
                  </a:lnTo>
                  <a:close/>
                  <a:moveTo>
                    <a:pt x="7554" y="8566"/>
                  </a:moveTo>
                  <a:lnTo>
                    <a:pt x="9476" y="9681"/>
                  </a:lnTo>
                  <a:lnTo>
                    <a:pt x="9465" y="9726"/>
                  </a:lnTo>
                  <a:lnTo>
                    <a:pt x="9465" y="9772"/>
                  </a:lnTo>
                  <a:lnTo>
                    <a:pt x="9465" y="9829"/>
                  </a:lnTo>
                  <a:lnTo>
                    <a:pt x="9476" y="9874"/>
                  </a:lnTo>
                  <a:lnTo>
                    <a:pt x="9499" y="9908"/>
                  </a:lnTo>
                  <a:lnTo>
                    <a:pt x="9522" y="9943"/>
                  </a:lnTo>
                  <a:lnTo>
                    <a:pt x="9556" y="9977"/>
                  </a:lnTo>
                  <a:lnTo>
                    <a:pt x="9601" y="9999"/>
                  </a:lnTo>
                  <a:lnTo>
                    <a:pt x="9636" y="10022"/>
                  </a:lnTo>
                  <a:lnTo>
                    <a:pt x="9681" y="10022"/>
                  </a:lnTo>
                  <a:lnTo>
                    <a:pt x="9681" y="12309"/>
                  </a:lnTo>
                  <a:lnTo>
                    <a:pt x="9647" y="12309"/>
                  </a:lnTo>
                  <a:lnTo>
                    <a:pt x="9601" y="12331"/>
                  </a:lnTo>
                  <a:lnTo>
                    <a:pt x="9567" y="12354"/>
                  </a:lnTo>
                  <a:lnTo>
                    <a:pt x="9545" y="12377"/>
                  </a:lnTo>
                  <a:lnTo>
                    <a:pt x="9510" y="12411"/>
                  </a:lnTo>
                  <a:lnTo>
                    <a:pt x="9499" y="12445"/>
                  </a:lnTo>
                  <a:lnTo>
                    <a:pt x="9488" y="12491"/>
                  </a:lnTo>
                  <a:lnTo>
                    <a:pt x="9476" y="12536"/>
                  </a:lnTo>
                  <a:lnTo>
                    <a:pt x="9488" y="12582"/>
                  </a:lnTo>
                  <a:lnTo>
                    <a:pt x="9499" y="12627"/>
                  </a:lnTo>
                  <a:lnTo>
                    <a:pt x="7486" y="13787"/>
                  </a:lnTo>
                  <a:lnTo>
                    <a:pt x="7451" y="13753"/>
                  </a:lnTo>
                  <a:lnTo>
                    <a:pt x="7417" y="13731"/>
                  </a:lnTo>
                  <a:lnTo>
                    <a:pt x="7383" y="13719"/>
                  </a:lnTo>
                  <a:lnTo>
                    <a:pt x="7338" y="13708"/>
                  </a:lnTo>
                  <a:lnTo>
                    <a:pt x="7292" y="13719"/>
                  </a:lnTo>
                  <a:lnTo>
                    <a:pt x="7258" y="13731"/>
                  </a:lnTo>
                  <a:lnTo>
                    <a:pt x="7224" y="13753"/>
                  </a:lnTo>
                  <a:lnTo>
                    <a:pt x="7201" y="13787"/>
                  </a:lnTo>
                  <a:lnTo>
                    <a:pt x="5210" y="12639"/>
                  </a:lnTo>
                  <a:lnTo>
                    <a:pt x="5222" y="12593"/>
                  </a:lnTo>
                  <a:lnTo>
                    <a:pt x="5233" y="12536"/>
                  </a:lnTo>
                  <a:lnTo>
                    <a:pt x="5233" y="12479"/>
                  </a:lnTo>
                  <a:lnTo>
                    <a:pt x="5210" y="12434"/>
                  </a:lnTo>
                  <a:lnTo>
                    <a:pt x="5188" y="12388"/>
                  </a:lnTo>
                  <a:lnTo>
                    <a:pt x="5165" y="12354"/>
                  </a:lnTo>
                  <a:lnTo>
                    <a:pt x="5131" y="12320"/>
                  </a:lnTo>
                  <a:lnTo>
                    <a:pt x="5085" y="12297"/>
                  </a:lnTo>
                  <a:lnTo>
                    <a:pt x="5040" y="12275"/>
                  </a:lnTo>
                  <a:lnTo>
                    <a:pt x="4994" y="12275"/>
                  </a:lnTo>
                  <a:lnTo>
                    <a:pt x="4994" y="10034"/>
                  </a:lnTo>
                  <a:lnTo>
                    <a:pt x="5040" y="10022"/>
                  </a:lnTo>
                  <a:lnTo>
                    <a:pt x="5085" y="10011"/>
                  </a:lnTo>
                  <a:lnTo>
                    <a:pt x="5119" y="9988"/>
                  </a:lnTo>
                  <a:lnTo>
                    <a:pt x="5165" y="9954"/>
                  </a:lnTo>
                  <a:lnTo>
                    <a:pt x="5188" y="9920"/>
                  </a:lnTo>
                  <a:lnTo>
                    <a:pt x="5210" y="9874"/>
                  </a:lnTo>
                  <a:lnTo>
                    <a:pt x="5222" y="9829"/>
                  </a:lnTo>
                  <a:lnTo>
                    <a:pt x="5233" y="9772"/>
                  </a:lnTo>
                  <a:lnTo>
                    <a:pt x="5222" y="9726"/>
                  </a:lnTo>
                  <a:lnTo>
                    <a:pt x="5210" y="9681"/>
                  </a:lnTo>
                  <a:lnTo>
                    <a:pt x="7133" y="8566"/>
                  </a:lnTo>
                  <a:lnTo>
                    <a:pt x="7167" y="8612"/>
                  </a:lnTo>
                  <a:lnTo>
                    <a:pt x="7224" y="8646"/>
                  </a:lnTo>
                  <a:lnTo>
                    <a:pt x="7281" y="8669"/>
                  </a:lnTo>
                  <a:lnTo>
                    <a:pt x="7338" y="8680"/>
                  </a:lnTo>
                  <a:lnTo>
                    <a:pt x="7406" y="8669"/>
                  </a:lnTo>
                  <a:lnTo>
                    <a:pt x="7463" y="8657"/>
                  </a:lnTo>
                  <a:lnTo>
                    <a:pt x="7508" y="8612"/>
                  </a:lnTo>
                  <a:lnTo>
                    <a:pt x="7554" y="8566"/>
                  </a:lnTo>
                  <a:close/>
                  <a:moveTo>
                    <a:pt x="7292" y="0"/>
                  </a:moveTo>
                  <a:lnTo>
                    <a:pt x="7258" y="12"/>
                  </a:lnTo>
                  <a:lnTo>
                    <a:pt x="7213" y="35"/>
                  </a:lnTo>
                  <a:lnTo>
                    <a:pt x="7190" y="57"/>
                  </a:lnTo>
                  <a:lnTo>
                    <a:pt x="7156" y="91"/>
                  </a:lnTo>
                  <a:lnTo>
                    <a:pt x="7133" y="137"/>
                  </a:lnTo>
                  <a:lnTo>
                    <a:pt x="7122" y="171"/>
                  </a:lnTo>
                  <a:lnTo>
                    <a:pt x="7122" y="217"/>
                  </a:lnTo>
                  <a:lnTo>
                    <a:pt x="7122" y="262"/>
                  </a:lnTo>
                  <a:lnTo>
                    <a:pt x="7133" y="308"/>
                  </a:lnTo>
                  <a:lnTo>
                    <a:pt x="5176" y="1434"/>
                  </a:lnTo>
                  <a:lnTo>
                    <a:pt x="5131" y="1388"/>
                  </a:lnTo>
                  <a:lnTo>
                    <a:pt x="5085" y="1354"/>
                  </a:lnTo>
                  <a:lnTo>
                    <a:pt x="5028" y="1331"/>
                  </a:lnTo>
                  <a:lnTo>
                    <a:pt x="4903" y="1331"/>
                  </a:lnTo>
                  <a:lnTo>
                    <a:pt x="4858" y="1354"/>
                  </a:lnTo>
                  <a:lnTo>
                    <a:pt x="4801" y="1388"/>
                  </a:lnTo>
                  <a:lnTo>
                    <a:pt x="4767" y="1434"/>
                  </a:lnTo>
                  <a:lnTo>
                    <a:pt x="2776" y="285"/>
                  </a:lnTo>
                  <a:lnTo>
                    <a:pt x="2788" y="251"/>
                  </a:lnTo>
                  <a:lnTo>
                    <a:pt x="2788" y="217"/>
                  </a:lnTo>
                  <a:lnTo>
                    <a:pt x="2788" y="182"/>
                  </a:lnTo>
                  <a:lnTo>
                    <a:pt x="2776" y="148"/>
                  </a:lnTo>
                  <a:lnTo>
                    <a:pt x="2753" y="114"/>
                  </a:lnTo>
                  <a:lnTo>
                    <a:pt x="2731" y="80"/>
                  </a:lnTo>
                  <a:lnTo>
                    <a:pt x="2708" y="57"/>
                  </a:lnTo>
                  <a:lnTo>
                    <a:pt x="2674" y="46"/>
                  </a:lnTo>
                  <a:lnTo>
                    <a:pt x="2640" y="35"/>
                  </a:lnTo>
                  <a:lnTo>
                    <a:pt x="2594" y="23"/>
                  </a:lnTo>
                  <a:lnTo>
                    <a:pt x="2560" y="35"/>
                  </a:lnTo>
                  <a:lnTo>
                    <a:pt x="2526" y="46"/>
                  </a:lnTo>
                  <a:lnTo>
                    <a:pt x="2492" y="57"/>
                  </a:lnTo>
                  <a:lnTo>
                    <a:pt x="2469" y="80"/>
                  </a:lnTo>
                  <a:lnTo>
                    <a:pt x="2446" y="114"/>
                  </a:lnTo>
                  <a:lnTo>
                    <a:pt x="2424" y="148"/>
                  </a:lnTo>
                  <a:lnTo>
                    <a:pt x="2412" y="182"/>
                  </a:lnTo>
                  <a:lnTo>
                    <a:pt x="2412" y="217"/>
                  </a:lnTo>
                  <a:lnTo>
                    <a:pt x="2412" y="251"/>
                  </a:lnTo>
                  <a:lnTo>
                    <a:pt x="2424" y="285"/>
                  </a:lnTo>
                  <a:lnTo>
                    <a:pt x="421" y="1445"/>
                  </a:lnTo>
                  <a:lnTo>
                    <a:pt x="387" y="1400"/>
                  </a:lnTo>
                  <a:lnTo>
                    <a:pt x="342" y="1366"/>
                  </a:lnTo>
                  <a:lnTo>
                    <a:pt x="285" y="1343"/>
                  </a:lnTo>
                  <a:lnTo>
                    <a:pt x="183" y="1343"/>
                  </a:lnTo>
                  <a:lnTo>
                    <a:pt x="137" y="1354"/>
                  </a:lnTo>
                  <a:lnTo>
                    <a:pt x="103" y="1377"/>
                  </a:lnTo>
                  <a:lnTo>
                    <a:pt x="69" y="1411"/>
                  </a:lnTo>
                  <a:lnTo>
                    <a:pt x="46" y="1434"/>
                  </a:lnTo>
                  <a:lnTo>
                    <a:pt x="23" y="1479"/>
                  </a:lnTo>
                  <a:lnTo>
                    <a:pt x="12" y="1525"/>
                  </a:lnTo>
                  <a:lnTo>
                    <a:pt x="1" y="1570"/>
                  </a:lnTo>
                  <a:lnTo>
                    <a:pt x="1" y="1604"/>
                  </a:lnTo>
                  <a:lnTo>
                    <a:pt x="23" y="1650"/>
                  </a:lnTo>
                  <a:lnTo>
                    <a:pt x="35" y="1684"/>
                  </a:lnTo>
                  <a:lnTo>
                    <a:pt x="57" y="1718"/>
                  </a:lnTo>
                  <a:lnTo>
                    <a:pt x="92" y="1741"/>
                  </a:lnTo>
                  <a:lnTo>
                    <a:pt x="126" y="1764"/>
                  </a:lnTo>
                  <a:lnTo>
                    <a:pt x="160" y="1786"/>
                  </a:lnTo>
                  <a:lnTo>
                    <a:pt x="205" y="1786"/>
                  </a:lnTo>
                  <a:lnTo>
                    <a:pt x="205" y="4107"/>
                  </a:lnTo>
                  <a:lnTo>
                    <a:pt x="160" y="4118"/>
                  </a:lnTo>
                  <a:lnTo>
                    <a:pt x="126" y="4130"/>
                  </a:lnTo>
                  <a:lnTo>
                    <a:pt x="92" y="4152"/>
                  </a:lnTo>
                  <a:lnTo>
                    <a:pt x="69" y="4175"/>
                  </a:lnTo>
                  <a:lnTo>
                    <a:pt x="46" y="4209"/>
                  </a:lnTo>
                  <a:lnTo>
                    <a:pt x="23" y="4243"/>
                  </a:lnTo>
                  <a:lnTo>
                    <a:pt x="12" y="4278"/>
                  </a:lnTo>
                  <a:lnTo>
                    <a:pt x="12" y="4323"/>
                  </a:lnTo>
                  <a:lnTo>
                    <a:pt x="12" y="4369"/>
                  </a:lnTo>
                  <a:lnTo>
                    <a:pt x="35" y="4403"/>
                  </a:lnTo>
                  <a:lnTo>
                    <a:pt x="46" y="4448"/>
                  </a:lnTo>
                  <a:lnTo>
                    <a:pt x="80" y="4482"/>
                  </a:lnTo>
                  <a:lnTo>
                    <a:pt x="103" y="4505"/>
                  </a:lnTo>
                  <a:lnTo>
                    <a:pt x="148" y="4528"/>
                  </a:lnTo>
                  <a:lnTo>
                    <a:pt x="183" y="4539"/>
                  </a:lnTo>
                  <a:lnTo>
                    <a:pt x="285" y="4539"/>
                  </a:lnTo>
                  <a:lnTo>
                    <a:pt x="330" y="4517"/>
                  </a:lnTo>
                  <a:lnTo>
                    <a:pt x="376" y="4482"/>
                  </a:lnTo>
                  <a:lnTo>
                    <a:pt x="410" y="4448"/>
                  </a:lnTo>
                  <a:lnTo>
                    <a:pt x="2367" y="5574"/>
                  </a:lnTo>
                  <a:lnTo>
                    <a:pt x="2355" y="5620"/>
                  </a:lnTo>
                  <a:lnTo>
                    <a:pt x="2344" y="5665"/>
                  </a:lnTo>
                  <a:lnTo>
                    <a:pt x="2355" y="5722"/>
                  </a:lnTo>
                  <a:lnTo>
                    <a:pt x="2367" y="5768"/>
                  </a:lnTo>
                  <a:lnTo>
                    <a:pt x="2389" y="5813"/>
                  </a:lnTo>
                  <a:lnTo>
                    <a:pt x="2424" y="5847"/>
                  </a:lnTo>
                  <a:lnTo>
                    <a:pt x="2458" y="5882"/>
                  </a:lnTo>
                  <a:lnTo>
                    <a:pt x="2503" y="5904"/>
                  </a:lnTo>
                  <a:lnTo>
                    <a:pt x="2549" y="5916"/>
                  </a:lnTo>
                  <a:lnTo>
                    <a:pt x="2594" y="5927"/>
                  </a:lnTo>
                  <a:lnTo>
                    <a:pt x="2651" y="5916"/>
                  </a:lnTo>
                  <a:lnTo>
                    <a:pt x="2697" y="5904"/>
                  </a:lnTo>
                  <a:lnTo>
                    <a:pt x="2742" y="5882"/>
                  </a:lnTo>
                  <a:lnTo>
                    <a:pt x="2776" y="5847"/>
                  </a:lnTo>
                  <a:lnTo>
                    <a:pt x="2810" y="5813"/>
                  </a:lnTo>
                  <a:lnTo>
                    <a:pt x="2833" y="5768"/>
                  </a:lnTo>
                  <a:lnTo>
                    <a:pt x="2844" y="5722"/>
                  </a:lnTo>
                  <a:lnTo>
                    <a:pt x="2856" y="5665"/>
                  </a:lnTo>
                  <a:lnTo>
                    <a:pt x="2844" y="5620"/>
                  </a:lnTo>
                  <a:lnTo>
                    <a:pt x="2833" y="5574"/>
                  </a:lnTo>
                  <a:lnTo>
                    <a:pt x="4812" y="4437"/>
                  </a:lnTo>
                  <a:lnTo>
                    <a:pt x="4846" y="4471"/>
                  </a:lnTo>
                  <a:lnTo>
                    <a:pt x="4881" y="4494"/>
                  </a:lnTo>
                  <a:lnTo>
                    <a:pt x="4926" y="4505"/>
                  </a:lnTo>
                  <a:lnTo>
                    <a:pt x="4972" y="4517"/>
                  </a:lnTo>
                  <a:lnTo>
                    <a:pt x="5017" y="4505"/>
                  </a:lnTo>
                  <a:lnTo>
                    <a:pt x="5063" y="4494"/>
                  </a:lnTo>
                  <a:lnTo>
                    <a:pt x="5097" y="4471"/>
                  </a:lnTo>
                  <a:lnTo>
                    <a:pt x="5119" y="4437"/>
                  </a:lnTo>
                  <a:lnTo>
                    <a:pt x="7122" y="5586"/>
                  </a:lnTo>
                  <a:lnTo>
                    <a:pt x="7110" y="5631"/>
                  </a:lnTo>
                  <a:lnTo>
                    <a:pt x="7099" y="5665"/>
                  </a:lnTo>
                  <a:lnTo>
                    <a:pt x="7110" y="5711"/>
                  </a:lnTo>
                  <a:lnTo>
                    <a:pt x="7122" y="5756"/>
                  </a:lnTo>
                  <a:lnTo>
                    <a:pt x="7144" y="5791"/>
                  </a:lnTo>
                  <a:lnTo>
                    <a:pt x="7167" y="5825"/>
                  </a:lnTo>
                  <a:lnTo>
                    <a:pt x="7201" y="5859"/>
                  </a:lnTo>
                  <a:lnTo>
                    <a:pt x="7235" y="5882"/>
                  </a:lnTo>
                  <a:lnTo>
                    <a:pt x="7269" y="5893"/>
                  </a:lnTo>
                  <a:lnTo>
                    <a:pt x="7315" y="5904"/>
                  </a:lnTo>
                  <a:lnTo>
                    <a:pt x="7315" y="8179"/>
                  </a:lnTo>
                  <a:lnTo>
                    <a:pt x="7269" y="8179"/>
                  </a:lnTo>
                  <a:lnTo>
                    <a:pt x="7224" y="8202"/>
                  </a:lnTo>
                  <a:lnTo>
                    <a:pt x="7190" y="8225"/>
                  </a:lnTo>
                  <a:lnTo>
                    <a:pt x="7156" y="8259"/>
                  </a:lnTo>
                  <a:lnTo>
                    <a:pt x="7122" y="8293"/>
                  </a:lnTo>
                  <a:lnTo>
                    <a:pt x="7099" y="8339"/>
                  </a:lnTo>
                  <a:lnTo>
                    <a:pt x="7087" y="8384"/>
                  </a:lnTo>
                  <a:lnTo>
                    <a:pt x="7087" y="8430"/>
                  </a:lnTo>
                  <a:lnTo>
                    <a:pt x="7087" y="8487"/>
                  </a:lnTo>
                  <a:lnTo>
                    <a:pt x="7110" y="8532"/>
                  </a:lnTo>
                  <a:lnTo>
                    <a:pt x="5188" y="9635"/>
                  </a:lnTo>
                  <a:lnTo>
                    <a:pt x="5154" y="9590"/>
                  </a:lnTo>
                  <a:lnTo>
                    <a:pt x="5097" y="9556"/>
                  </a:lnTo>
                  <a:lnTo>
                    <a:pt x="5040" y="9522"/>
                  </a:lnTo>
                  <a:lnTo>
                    <a:pt x="4915" y="9522"/>
                  </a:lnTo>
                  <a:lnTo>
                    <a:pt x="4869" y="9533"/>
                  </a:lnTo>
                  <a:lnTo>
                    <a:pt x="4824" y="9567"/>
                  </a:lnTo>
                  <a:lnTo>
                    <a:pt x="4790" y="9590"/>
                  </a:lnTo>
                  <a:lnTo>
                    <a:pt x="4755" y="9635"/>
                  </a:lnTo>
                  <a:lnTo>
                    <a:pt x="4733" y="9681"/>
                  </a:lnTo>
                  <a:lnTo>
                    <a:pt x="4721" y="9726"/>
                  </a:lnTo>
                  <a:lnTo>
                    <a:pt x="4710" y="9772"/>
                  </a:lnTo>
                  <a:lnTo>
                    <a:pt x="4710" y="9829"/>
                  </a:lnTo>
                  <a:lnTo>
                    <a:pt x="4733" y="9874"/>
                  </a:lnTo>
                  <a:lnTo>
                    <a:pt x="4755" y="9920"/>
                  </a:lnTo>
                  <a:lnTo>
                    <a:pt x="4778" y="9954"/>
                  </a:lnTo>
                  <a:lnTo>
                    <a:pt x="4812" y="9988"/>
                  </a:lnTo>
                  <a:lnTo>
                    <a:pt x="4858" y="10011"/>
                  </a:lnTo>
                  <a:lnTo>
                    <a:pt x="4892" y="10022"/>
                  </a:lnTo>
                  <a:lnTo>
                    <a:pt x="4949" y="10034"/>
                  </a:lnTo>
                  <a:lnTo>
                    <a:pt x="4949" y="12275"/>
                  </a:lnTo>
                  <a:lnTo>
                    <a:pt x="4892" y="12286"/>
                  </a:lnTo>
                  <a:lnTo>
                    <a:pt x="4846" y="12297"/>
                  </a:lnTo>
                  <a:lnTo>
                    <a:pt x="4812" y="12320"/>
                  </a:lnTo>
                  <a:lnTo>
                    <a:pt x="4778" y="12354"/>
                  </a:lnTo>
                  <a:lnTo>
                    <a:pt x="4744" y="12388"/>
                  </a:lnTo>
                  <a:lnTo>
                    <a:pt x="4721" y="12434"/>
                  </a:lnTo>
                  <a:lnTo>
                    <a:pt x="4710" y="12479"/>
                  </a:lnTo>
                  <a:lnTo>
                    <a:pt x="4710" y="12536"/>
                  </a:lnTo>
                  <a:lnTo>
                    <a:pt x="4710" y="12582"/>
                  </a:lnTo>
                  <a:lnTo>
                    <a:pt x="4721" y="12639"/>
                  </a:lnTo>
                  <a:lnTo>
                    <a:pt x="4755" y="12684"/>
                  </a:lnTo>
                  <a:lnTo>
                    <a:pt x="4778" y="12718"/>
                  </a:lnTo>
                  <a:lnTo>
                    <a:pt x="4824" y="12752"/>
                  </a:lnTo>
                  <a:lnTo>
                    <a:pt x="4869" y="12775"/>
                  </a:lnTo>
                  <a:lnTo>
                    <a:pt x="4915" y="12786"/>
                  </a:lnTo>
                  <a:lnTo>
                    <a:pt x="4972" y="12798"/>
                  </a:lnTo>
                  <a:lnTo>
                    <a:pt x="5040" y="12786"/>
                  </a:lnTo>
                  <a:lnTo>
                    <a:pt x="5097" y="12764"/>
                  </a:lnTo>
                  <a:lnTo>
                    <a:pt x="5142" y="12730"/>
                  </a:lnTo>
                  <a:lnTo>
                    <a:pt x="5188" y="12684"/>
                  </a:lnTo>
                  <a:lnTo>
                    <a:pt x="7178" y="13833"/>
                  </a:lnTo>
                  <a:lnTo>
                    <a:pt x="7167" y="13878"/>
                  </a:lnTo>
                  <a:lnTo>
                    <a:pt x="7167" y="13913"/>
                  </a:lnTo>
                  <a:lnTo>
                    <a:pt x="7178" y="13947"/>
                  </a:lnTo>
                  <a:lnTo>
                    <a:pt x="7224" y="14004"/>
                  </a:lnTo>
                  <a:lnTo>
                    <a:pt x="7269" y="14038"/>
                  </a:lnTo>
                  <a:lnTo>
                    <a:pt x="7304" y="14049"/>
                  </a:lnTo>
                  <a:lnTo>
                    <a:pt x="7372" y="14049"/>
                  </a:lnTo>
                  <a:lnTo>
                    <a:pt x="7406" y="14038"/>
                  </a:lnTo>
                  <a:lnTo>
                    <a:pt x="7463" y="14004"/>
                  </a:lnTo>
                  <a:lnTo>
                    <a:pt x="7497" y="13947"/>
                  </a:lnTo>
                  <a:lnTo>
                    <a:pt x="7508" y="13913"/>
                  </a:lnTo>
                  <a:lnTo>
                    <a:pt x="7508" y="13878"/>
                  </a:lnTo>
                  <a:lnTo>
                    <a:pt x="7497" y="13833"/>
                  </a:lnTo>
                  <a:lnTo>
                    <a:pt x="9522" y="12661"/>
                  </a:lnTo>
                  <a:lnTo>
                    <a:pt x="9556" y="12707"/>
                  </a:lnTo>
                  <a:lnTo>
                    <a:pt x="9601" y="12741"/>
                  </a:lnTo>
                  <a:lnTo>
                    <a:pt x="9658" y="12752"/>
                  </a:lnTo>
                  <a:lnTo>
                    <a:pt x="9715" y="12764"/>
                  </a:lnTo>
                  <a:lnTo>
                    <a:pt x="9761" y="12752"/>
                  </a:lnTo>
                  <a:lnTo>
                    <a:pt x="9818" y="12741"/>
                  </a:lnTo>
                  <a:lnTo>
                    <a:pt x="9863" y="12707"/>
                  </a:lnTo>
                  <a:lnTo>
                    <a:pt x="9897" y="12661"/>
                  </a:lnTo>
                  <a:lnTo>
                    <a:pt x="10284" y="12889"/>
                  </a:lnTo>
                  <a:lnTo>
                    <a:pt x="10284" y="12832"/>
                  </a:lnTo>
                  <a:lnTo>
                    <a:pt x="9920" y="12627"/>
                  </a:lnTo>
                  <a:lnTo>
                    <a:pt x="9931" y="12582"/>
                  </a:lnTo>
                  <a:lnTo>
                    <a:pt x="9943" y="12536"/>
                  </a:lnTo>
                  <a:lnTo>
                    <a:pt x="9931" y="12491"/>
                  </a:lnTo>
                  <a:lnTo>
                    <a:pt x="9920" y="12445"/>
                  </a:lnTo>
                  <a:lnTo>
                    <a:pt x="9909" y="12411"/>
                  </a:lnTo>
                  <a:lnTo>
                    <a:pt x="9874" y="12377"/>
                  </a:lnTo>
                  <a:lnTo>
                    <a:pt x="9852" y="12354"/>
                  </a:lnTo>
                  <a:lnTo>
                    <a:pt x="9818" y="12331"/>
                  </a:lnTo>
                  <a:lnTo>
                    <a:pt x="9772" y="12309"/>
                  </a:lnTo>
                  <a:lnTo>
                    <a:pt x="9727" y="12309"/>
                  </a:lnTo>
                  <a:lnTo>
                    <a:pt x="9727" y="10022"/>
                  </a:lnTo>
                  <a:lnTo>
                    <a:pt x="9783" y="10022"/>
                  </a:lnTo>
                  <a:lnTo>
                    <a:pt x="9818" y="9999"/>
                  </a:lnTo>
                  <a:lnTo>
                    <a:pt x="9863" y="9977"/>
                  </a:lnTo>
                  <a:lnTo>
                    <a:pt x="9897" y="9943"/>
                  </a:lnTo>
                  <a:lnTo>
                    <a:pt x="9920" y="9908"/>
                  </a:lnTo>
                  <a:lnTo>
                    <a:pt x="9943" y="9874"/>
                  </a:lnTo>
                  <a:lnTo>
                    <a:pt x="9954" y="9829"/>
                  </a:lnTo>
                  <a:lnTo>
                    <a:pt x="9965" y="9772"/>
                  </a:lnTo>
                  <a:lnTo>
                    <a:pt x="9954" y="9726"/>
                  </a:lnTo>
                  <a:lnTo>
                    <a:pt x="9943" y="9681"/>
                  </a:lnTo>
                  <a:lnTo>
                    <a:pt x="10284" y="9488"/>
                  </a:lnTo>
                  <a:lnTo>
                    <a:pt x="10284" y="9431"/>
                  </a:lnTo>
                  <a:lnTo>
                    <a:pt x="9920" y="9647"/>
                  </a:lnTo>
                  <a:lnTo>
                    <a:pt x="9886" y="9601"/>
                  </a:lnTo>
                  <a:lnTo>
                    <a:pt x="9829" y="9556"/>
                  </a:lnTo>
                  <a:lnTo>
                    <a:pt x="9772" y="9533"/>
                  </a:lnTo>
                  <a:lnTo>
                    <a:pt x="9715" y="9522"/>
                  </a:lnTo>
                  <a:lnTo>
                    <a:pt x="9647" y="9533"/>
                  </a:lnTo>
                  <a:lnTo>
                    <a:pt x="9590" y="9556"/>
                  </a:lnTo>
                  <a:lnTo>
                    <a:pt x="9533" y="9601"/>
                  </a:lnTo>
                  <a:lnTo>
                    <a:pt x="9499" y="9647"/>
                  </a:lnTo>
                  <a:lnTo>
                    <a:pt x="7577" y="8532"/>
                  </a:lnTo>
                  <a:lnTo>
                    <a:pt x="7588" y="8487"/>
                  </a:lnTo>
                  <a:lnTo>
                    <a:pt x="7588" y="8430"/>
                  </a:lnTo>
                  <a:lnTo>
                    <a:pt x="7588" y="8384"/>
                  </a:lnTo>
                  <a:lnTo>
                    <a:pt x="7577" y="8339"/>
                  </a:lnTo>
                  <a:lnTo>
                    <a:pt x="7554" y="8293"/>
                  </a:lnTo>
                  <a:lnTo>
                    <a:pt x="7531" y="8259"/>
                  </a:lnTo>
                  <a:lnTo>
                    <a:pt x="7497" y="8225"/>
                  </a:lnTo>
                  <a:lnTo>
                    <a:pt x="7451" y="8202"/>
                  </a:lnTo>
                  <a:lnTo>
                    <a:pt x="7406" y="8179"/>
                  </a:lnTo>
                  <a:lnTo>
                    <a:pt x="7360" y="8179"/>
                  </a:lnTo>
                  <a:lnTo>
                    <a:pt x="7360" y="5904"/>
                  </a:lnTo>
                  <a:lnTo>
                    <a:pt x="7406" y="5893"/>
                  </a:lnTo>
                  <a:lnTo>
                    <a:pt x="7451" y="5882"/>
                  </a:lnTo>
                  <a:lnTo>
                    <a:pt x="7486" y="5859"/>
                  </a:lnTo>
                  <a:lnTo>
                    <a:pt x="7508" y="5825"/>
                  </a:lnTo>
                  <a:lnTo>
                    <a:pt x="7542" y="5791"/>
                  </a:lnTo>
                  <a:lnTo>
                    <a:pt x="7565" y="5756"/>
                  </a:lnTo>
                  <a:lnTo>
                    <a:pt x="7577" y="5711"/>
                  </a:lnTo>
                  <a:lnTo>
                    <a:pt x="7577" y="5665"/>
                  </a:lnTo>
                  <a:lnTo>
                    <a:pt x="7577" y="5631"/>
                  </a:lnTo>
                  <a:lnTo>
                    <a:pt x="7565" y="5586"/>
                  </a:lnTo>
                  <a:lnTo>
                    <a:pt x="9499" y="4460"/>
                  </a:lnTo>
                  <a:lnTo>
                    <a:pt x="9545" y="4505"/>
                  </a:lnTo>
                  <a:lnTo>
                    <a:pt x="9590" y="4539"/>
                  </a:lnTo>
                  <a:lnTo>
                    <a:pt x="9647" y="4562"/>
                  </a:lnTo>
                  <a:lnTo>
                    <a:pt x="9715" y="4573"/>
                  </a:lnTo>
                  <a:lnTo>
                    <a:pt x="9772" y="4562"/>
                  </a:lnTo>
                  <a:lnTo>
                    <a:pt x="9829" y="4539"/>
                  </a:lnTo>
                  <a:lnTo>
                    <a:pt x="9874" y="4505"/>
                  </a:lnTo>
                  <a:lnTo>
                    <a:pt x="9920" y="4460"/>
                  </a:lnTo>
                  <a:lnTo>
                    <a:pt x="10284" y="4676"/>
                  </a:lnTo>
                  <a:lnTo>
                    <a:pt x="10284" y="4619"/>
                  </a:lnTo>
                  <a:lnTo>
                    <a:pt x="9943" y="4426"/>
                  </a:lnTo>
                  <a:lnTo>
                    <a:pt x="9954" y="4380"/>
                  </a:lnTo>
                  <a:lnTo>
                    <a:pt x="9965" y="4323"/>
                  </a:lnTo>
                  <a:lnTo>
                    <a:pt x="9954" y="4278"/>
                  </a:lnTo>
                  <a:lnTo>
                    <a:pt x="9943" y="4232"/>
                  </a:lnTo>
                  <a:lnTo>
                    <a:pt x="9920" y="4187"/>
                  </a:lnTo>
                  <a:lnTo>
                    <a:pt x="9897" y="4152"/>
                  </a:lnTo>
                  <a:lnTo>
                    <a:pt x="9863" y="4118"/>
                  </a:lnTo>
                  <a:lnTo>
                    <a:pt x="9818" y="4096"/>
                  </a:lnTo>
                  <a:lnTo>
                    <a:pt x="9783" y="4084"/>
                  </a:lnTo>
                  <a:lnTo>
                    <a:pt x="9727" y="4073"/>
                  </a:lnTo>
                  <a:lnTo>
                    <a:pt x="9727" y="1764"/>
                  </a:lnTo>
                  <a:lnTo>
                    <a:pt x="9795" y="1741"/>
                  </a:lnTo>
                  <a:lnTo>
                    <a:pt x="9852" y="1695"/>
                  </a:lnTo>
                  <a:lnTo>
                    <a:pt x="9886" y="1639"/>
                  </a:lnTo>
                  <a:lnTo>
                    <a:pt x="9897" y="1604"/>
                  </a:lnTo>
                  <a:lnTo>
                    <a:pt x="9909" y="1570"/>
                  </a:lnTo>
                  <a:lnTo>
                    <a:pt x="9897" y="1502"/>
                  </a:lnTo>
                  <a:lnTo>
                    <a:pt x="10284" y="1275"/>
                  </a:lnTo>
                  <a:lnTo>
                    <a:pt x="10284" y="1218"/>
                  </a:lnTo>
                  <a:lnTo>
                    <a:pt x="9874" y="1457"/>
                  </a:lnTo>
                  <a:lnTo>
                    <a:pt x="9840" y="1422"/>
                  </a:lnTo>
                  <a:lnTo>
                    <a:pt x="9806" y="1400"/>
                  </a:lnTo>
                  <a:lnTo>
                    <a:pt x="9761" y="1377"/>
                  </a:lnTo>
                  <a:lnTo>
                    <a:pt x="9658" y="1377"/>
                  </a:lnTo>
                  <a:lnTo>
                    <a:pt x="9613" y="1400"/>
                  </a:lnTo>
                  <a:lnTo>
                    <a:pt x="9579" y="1422"/>
                  </a:lnTo>
                  <a:lnTo>
                    <a:pt x="9545" y="1457"/>
                  </a:lnTo>
                  <a:lnTo>
                    <a:pt x="7542" y="308"/>
                  </a:lnTo>
                  <a:lnTo>
                    <a:pt x="7554" y="262"/>
                  </a:lnTo>
                  <a:lnTo>
                    <a:pt x="7554" y="217"/>
                  </a:lnTo>
                  <a:lnTo>
                    <a:pt x="7554" y="171"/>
                  </a:lnTo>
                  <a:lnTo>
                    <a:pt x="7542" y="137"/>
                  </a:lnTo>
                  <a:lnTo>
                    <a:pt x="7520" y="91"/>
                  </a:lnTo>
                  <a:lnTo>
                    <a:pt x="7497" y="57"/>
                  </a:lnTo>
                  <a:lnTo>
                    <a:pt x="7463" y="35"/>
                  </a:lnTo>
                  <a:lnTo>
                    <a:pt x="7429" y="12"/>
                  </a:lnTo>
                  <a:lnTo>
                    <a:pt x="7383" y="0"/>
                  </a:lnTo>
                  <a:lnTo>
                    <a:pt x="7292" y="0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13" name="Google Shape;184;p10"/>
            <p:cNvSpPr>
              <a:spLocks/>
            </p:cNvSpPr>
            <p:nvPr/>
          </p:nvSpPr>
          <p:spPr bwMode="auto">
            <a:xfrm>
              <a:off x="0" y="2730110"/>
              <a:ext cx="1163351" cy="2328901"/>
            </a:xfrm>
            <a:custGeom>
              <a:avLst/>
              <a:gdLst>
                <a:gd name="T0" fmla="*/ 67546995 w 11115"/>
                <a:gd name="T1" fmla="*/ 63932001 h 22251"/>
                <a:gd name="T2" fmla="*/ 65180730 w 11115"/>
                <a:gd name="T3" fmla="*/ 91472294 h 22251"/>
                <a:gd name="T4" fmla="*/ 41880008 w 11115"/>
                <a:gd name="T5" fmla="*/ 103927848 h 22251"/>
                <a:gd name="T6" fmla="*/ 17834385 w 11115"/>
                <a:gd name="T7" fmla="*/ 91220261 h 22251"/>
                <a:gd name="T8" fmla="*/ 17582352 w 11115"/>
                <a:gd name="T9" fmla="*/ 63307570 h 22251"/>
                <a:gd name="T10" fmla="*/ 40631146 w 11115"/>
                <a:gd name="T11" fmla="*/ 48474864 h 22251"/>
                <a:gd name="T12" fmla="*/ 118015601 w 11115"/>
                <a:gd name="T13" fmla="*/ 61182347 h 22251"/>
                <a:gd name="T14" fmla="*/ 118387998 w 11115"/>
                <a:gd name="T15" fmla="*/ 90716403 h 22251"/>
                <a:gd name="T16" fmla="*/ 93849404 w 11115"/>
                <a:gd name="T17" fmla="*/ 104672749 h 22251"/>
                <a:gd name="T18" fmla="*/ 70537692 w 11115"/>
                <a:gd name="T19" fmla="*/ 91472294 h 22251"/>
                <a:gd name="T20" fmla="*/ 68050957 w 11115"/>
                <a:gd name="T21" fmla="*/ 63932001 h 22251"/>
                <a:gd name="T22" fmla="*/ 70044720 w 11115"/>
                <a:gd name="T23" fmla="*/ 61313806 h 22251"/>
                <a:gd name="T24" fmla="*/ 95087276 w 11115"/>
                <a:gd name="T25" fmla="*/ 48354290 h 22251"/>
                <a:gd name="T26" fmla="*/ 13967329 w 11115"/>
                <a:gd name="T27" fmla="*/ 1621261 h 22251"/>
                <a:gd name="T28" fmla="*/ 15457130 w 11115"/>
                <a:gd name="T29" fmla="*/ 3987527 h 22251"/>
                <a:gd name="T30" fmla="*/ 40379217 w 11115"/>
                <a:gd name="T31" fmla="*/ 18075332 h 22251"/>
                <a:gd name="T32" fmla="*/ 40138174 w 11115"/>
                <a:gd name="T33" fmla="*/ 47609389 h 22251"/>
                <a:gd name="T34" fmla="*/ 14460301 w 11115"/>
                <a:gd name="T35" fmla="*/ 60064943 h 22251"/>
                <a:gd name="T36" fmla="*/ 14219258 w 11115"/>
                <a:gd name="T37" fmla="*/ 63176110 h 22251"/>
                <a:gd name="T38" fmla="*/ 14087799 w 11115"/>
                <a:gd name="T39" fmla="*/ 92589698 h 22251"/>
                <a:gd name="T40" fmla="*/ 16837452 w 11115"/>
                <a:gd name="T41" fmla="*/ 93706997 h 22251"/>
                <a:gd name="T42" fmla="*/ 39634317 w 11115"/>
                <a:gd name="T43" fmla="*/ 108167304 h 22251"/>
                <a:gd name="T44" fmla="*/ 40379217 w 11115"/>
                <a:gd name="T45" fmla="*/ 135587128 h 22251"/>
                <a:gd name="T46" fmla="*/ 16705992 w 11115"/>
                <a:gd name="T47" fmla="*/ 149160086 h 22251"/>
                <a:gd name="T48" fmla="*/ 13463367 w 11115"/>
                <a:gd name="T49" fmla="*/ 150781346 h 22251"/>
                <a:gd name="T50" fmla="*/ 14712230 w 11115"/>
                <a:gd name="T51" fmla="*/ 154023973 h 22251"/>
                <a:gd name="T52" fmla="*/ 14219258 w 11115"/>
                <a:gd name="T53" fmla="*/ 182561096 h 22251"/>
                <a:gd name="T54" fmla="*/ 16454064 w 11115"/>
                <a:gd name="T55" fmla="*/ 183678499 h 22251"/>
                <a:gd name="T56" fmla="*/ 39513847 w 11115"/>
                <a:gd name="T57" fmla="*/ 197634845 h 22251"/>
                <a:gd name="T58" fmla="*/ 41135108 w 11115"/>
                <a:gd name="T59" fmla="*/ 224430237 h 22251"/>
                <a:gd name="T60" fmla="*/ 39382388 w 11115"/>
                <a:gd name="T61" fmla="*/ 227420830 h 22251"/>
                <a:gd name="T62" fmla="*/ 14964158 w 11115"/>
                <a:gd name="T63" fmla="*/ 239755915 h 22251"/>
                <a:gd name="T64" fmla="*/ 14087799 w 11115"/>
                <a:gd name="T65" fmla="*/ 242374110 h 22251"/>
                <a:gd name="T66" fmla="*/ 16837452 w 11115"/>
                <a:gd name="T67" fmla="*/ 243502503 h 22251"/>
                <a:gd name="T68" fmla="*/ 39765776 w 11115"/>
                <a:gd name="T69" fmla="*/ 228297295 h 22251"/>
                <a:gd name="T70" fmla="*/ 44125699 w 11115"/>
                <a:gd name="T71" fmla="*/ 228297295 h 22251"/>
                <a:gd name="T72" fmla="*/ 43501373 w 11115"/>
                <a:gd name="T73" fmla="*/ 224802740 h 22251"/>
                <a:gd name="T74" fmla="*/ 43873771 w 11115"/>
                <a:gd name="T75" fmla="*/ 198390735 h 22251"/>
                <a:gd name="T76" fmla="*/ 43753301 w 11115"/>
                <a:gd name="T77" fmla="*/ 194775711 h 22251"/>
                <a:gd name="T78" fmla="*/ 39765776 w 11115"/>
                <a:gd name="T79" fmla="*/ 195268683 h 22251"/>
                <a:gd name="T80" fmla="*/ 16213021 w 11115"/>
                <a:gd name="T81" fmla="*/ 154275902 h 22251"/>
                <a:gd name="T82" fmla="*/ 18579286 w 11115"/>
                <a:gd name="T83" fmla="*/ 151657707 h 22251"/>
                <a:gd name="T84" fmla="*/ 42372980 w 11115"/>
                <a:gd name="T85" fmla="*/ 138950224 h 22251"/>
                <a:gd name="T86" fmla="*/ 43994240 w 11115"/>
                <a:gd name="T87" fmla="*/ 136452498 h 22251"/>
                <a:gd name="T88" fmla="*/ 43501373 w 11115"/>
                <a:gd name="T89" fmla="*/ 108912205 h 22251"/>
                <a:gd name="T90" fmla="*/ 65684692 w 11115"/>
                <a:gd name="T91" fmla="*/ 93466058 h 22251"/>
                <a:gd name="T92" fmla="*/ 70165189 w 11115"/>
                <a:gd name="T93" fmla="*/ 93466058 h 22251"/>
                <a:gd name="T94" fmla="*/ 94221802 w 11115"/>
                <a:gd name="T95" fmla="*/ 108660276 h 22251"/>
                <a:gd name="T96" fmla="*/ 118639927 w 11115"/>
                <a:gd name="T97" fmla="*/ 93334598 h 22251"/>
                <a:gd name="T98" fmla="*/ 121630624 w 11115"/>
                <a:gd name="T99" fmla="*/ 92337664 h 22251"/>
                <a:gd name="T100" fmla="*/ 121258121 w 11115"/>
                <a:gd name="T101" fmla="*/ 63055641 h 22251"/>
                <a:gd name="T102" fmla="*/ 119768320 w 11115"/>
                <a:gd name="T103" fmla="*/ 59813014 h 22251"/>
                <a:gd name="T104" fmla="*/ 95591133 w 11115"/>
                <a:gd name="T105" fmla="*/ 46229067 h 22251"/>
                <a:gd name="T106" fmla="*/ 91976111 w 11115"/>
                <a:gd name="T107" fmla="*/ 46612559 h 22251"/>
                <a:gd name="T108" fmla="*/ 67305952 w 11115"/>
                <a:gd name="T109" fmla="*/ 59571971 h 22251"/>
                <a:gd name="T110" fmla="*/ 43369914 w 11115"/>
                <a:gd name="T111" fmla="*/ 45615625 h 22251"/>
                <a:gd name="T112" fmla="*/ 43994240 w 11115"/>
                <a:gd name="T113" fmla="*/ 16695010 h 22251"/>
                <a:gd name="T114" fmla="*/ 41376151 w 11115"/>
                <a:gd name="T115" fmla="*/ 14701246 h 22251"/>
                <a:gd name="T116" fmla="*/ 17834385 w 11115"/>
                <a:gd name="T117" fmla="*/ 1248863 h 222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1115" h="22251" extrusionOk="0">
                  <a:moveTo>
                    <a:pt x="3971" y="4391"/>
                  </a:moveTo>
                  <a:lnTo>
                    <a:pt x="6007" y="5574"/>
                  </a:lnTo>
                  <a:lnTo>
                    <a:pt x="5996" y="5631"/>
                  </a:lnTo>
                  <a:lnTo>
                    <a:pt x="5996" y="5676"/>
                  </a:lnTo>
                  <a:lnTo>
                    <a:pt x="6007" y="5711"/>
                  </a:lnTo>
                  <a:lnTo>
                    <a:pt x="6041" y="5767"/>
                  </a:lnTo>
                  <a:lnTo>
                    <a:pt x="6098" y="5813"/>
                  </a:lnTo>
                  <a:lnTo>
                    <a:pt x="6166" y="5836"/>
                  </a:lnTo>
                  <a:lnTo>
                    <a:pt x="6166" y="8145"/>
                  </a:lnTo>
                  <a:lnTo>
                    <a:pt x="6121" y="8156"/>
                  </a:lnTo>
                  <a:lnTo>
                    <a:pt x="6087" y="8168"/>
                  </a:lnTo>
                  <a:lnTo>
                    <a:pt x="6041" y="8202"/>
                  </a:lnTo>
                  <a:lnTo>
                    <a:pt x="6018" y="8225"/>
                  </a:lnTo>
                  <a:lnTo>
                    <a:pt x="5984" y="8259"/>
                  </a:lnTo>
                  <a:lnTo>
                    <a:pt x="5973" y="8304"/>
                  </a:lnTo>
                  <a:lnTo>
                    <a:pt x="5950" y="8350"/>
                  </a:lnTo>
                  <a:lnTo>
                    <a:pt x="5950" y="8395"/>
                  </a:lnTo>
                  <a:lnTo>
                    <a:pt x="5950" y="8441"/>
                  </a:lnTo>
                  <a:lnTo>
                    <a:pt x="5973" y="8486"/>
                  </a:lnTo>
                  <a:lnTo>
                    <a:pt x="4039" y="9612"/>
                  </a:lnTo>
                  <a:lnTo>
                    <a:pt x="3994" y="9555"/>
                  </a:lnTo>
                  <a:lnTo>
                    <a:pt x="3948" y="9521"/>
                  </a:lnTo>
                  <a:lnTo>
                    <a:pt x="3891" y="9499"/>
                  </a:lnTo>
                  <a:lnTo>
                    <a:pt x="3823" y="9487"/>
                  </a:lnTo>
                  <a:lnTo>
                    <a:pt x="3766" y="9499"/>
                  </a:lnTo>
                  <a:lnTo>
                    <a:pt x="3709" y="9521"/>
                  </a:lnTo>
                  <a:lnTo>
                    <a:pt x="3652" y="9567"/>
                  </a:lnTo>
                  <a:lnTo>
                    <a:pt x="3618" y="9612"/>
                  </a:lnTo>
                  <a:lnTo>
                    <a:pt x="1628" y="8463"/>
                  </a:lnTo>
                  <a:lnTo>
                    <a:pt x="1628" y="8429"/>
                  </a:lnTo>
                  <a:lnTo>
                    <a:pt x="1639" y="8395"/>
                  </a:lnTo>
                  <a:lnTo>
                    <a:pt x="1628" y="8327"/>
                  </a:lnTo>
                  <a:lnTo>
                    <a:pt x="1593" y="8270"/>
                  </a:lnTo>
                  <a:lnTo>
                    <a:pt x="1537" y="8236"/>
                  </a:lnTo>
                  <a:lnTo>
                    <a:pt x="1480" y="8213"/>
                  </a:lnTo>
                  <a:lnTo>
                    <a:pt x="1480" y="5836"/>
                  </a:lnTo>
                  <a:lnTo>
                    <a:pt x="1514" y="5836"/>
                  </a:lnTo>
                  <a:lnTo>
                    <a:pt x="1548" y="5824"/>
                  </a:lnTo>
                  <a:lnTo>
                    <a:pt x="1582" y="5802"/>
                  </a:lnTo>
                  <a:lnTo>
                    <a:pt x="1605" y="5779"/>
                  </a:lnTo>
                  <a:lnTo>
                    <a:pt x="1628" y="5745"/>
                  </a:lnTo>
                  <a:lnTo>
                    <a:pt x="1650" y="5711"/>
                  </a:lnTo>
                  <a:lnTo>
                    <a:pt x="1662" y="5676"/>
                  </a:lnTo>
                  <a:lnTo>
                    <a:pt x="1662" y="5631"/>
                  </a:lnTo>
                  <a:lnTo>
                    <a:pt x="1662" y="5597"/>
                  </a:lnTo>
                  <a:lnTo>
                    <a:pt x="1650" y="5563"/>
                  </a:lnTo>
                  <a:lnTo>
                    <a:pt x="3686" y="4391"/>
                  </a:lnTo>
                  <a:lnTo>
                    <a:pt x="3709" y="4425"/>
                  </a:lnTo>
                  <a:lnTo>
                    <a:pt x="3743" y="4448"/>
                  </a:lnTo>
                  <a:lnTo>
                    <a:pt x="3789" y="4459"/>
                  </a:lnTo>
                  <a:lnTo>
                    <a:pt x="3868" y="4459"/>
                  </a:lnTo>
                  <a:lnTo>
                    <a:pt x="3903" y="4448"/>
                  </a:lnTo>
                  <a:lnTo>
                    <a:pt x="3937" y="4425"/>
                  </a:lnTo>
                  <a:lnTo>
                    <a:pt x="3971" y="4391"/>
                  </a:lnTo>
                  <a:close/>
                  <a:moveTo>
                    <a:pt x="8703" y="4391"/>
                  </a:moveTo>
                  <a:lnTo>
                    <a:pt x="10773" y="5585"/>
                  </a:lnTo>
                  <a:lnTo>
                    <a:pt x="10762" y="5631"/>
                  </a:lnTo>
                  <a:lnTo>
                    <a:pt x="10773" y="5699"/>
                  </a:lnTo>
                  <a:lnTo>
                    <a:pt x="10807" y="5745"/>
                  </a:lnTo>
                  <a:lnTo>
                    <a:pt x="10853" y="5790"/>
                  </a:lnTo>
                  <a:lnTo>
                    <a:pt x="10910" y="5813"/>
                  </a:lnTo>
                  <a:lnTo>
                    <a:pt x="10910" y="8225"/>
                  </a:lnTo>
                  <a:lnTo>
                    <a:pt x="10853" y="8247"/>
                  </a:lnTo>
                  <a:lnTo>
                    <a:pt x="10807" y="8281"/>
                  </a:lnTo>
                  <a:lnTo>
                    <a:pt x="10773" y="8327"/>
                  </a:lnTo>
                  <a:lnTo>
                    <a:pt x="10762" y="8395"/>
                  </a:lnTo>
                  <a:lnTo>
                    <a:pt x="10773" y="8452"/>
                  </a:lnTo>
                  <a:lnTo>
                    <a:pt x="8726" y="9646"/>
                  </a:lnTo>
                  <a:lnTo>
                    <a:pt x="8692" y="9612"/>
                  </a:lnTo>
                  <a:lnTo>
                    <a:pt x="8658" y="9578"/>
                  </a:lnTo>
                  <a:lnTo>
                    <a:pt x="8612" y="9567"/>
                  </a:lnTo>
                  <a:lnTo>
                    <a:pt x="8567" y="9555"/>
                  </a:lnTo>
                  <a:lnTo>
                    <a:pt x="8521" y="9567"/>
                  </a:lnTo>
                  <a:lnTo>
                    <a:pt x="8476" y="9578"/>
                  </a:lnTo>
                  <a:lnTo>
                    <a:pt x="8441" y="9612"/>
                  </a:lnTo>
                  <a:lnTo>
                    <a:pt x="8419" y="9646"/>
                  </a:lnTo>
                  <a:lnTo>
                    <a:pt x="6428" y="8498"/>
                  </a:lnTo>
                  <a:lnTo>
                    <a:pt x="6439" y="8452"/>
                  </a:lnTo>
                  <a:lnTo>
                    <a:pt x="6451" y="8395"/>
                  </a:lnTo>
                  <a:lnTo>
                    <a:pt x="6439" y="8350"/>
                  </a:lnTo>
                  <a:lnTo>
                    <a:pt x="6428" y="8304"/>
                  </a:lnTo>
                  <a:lnTo>
                    <a:pt x="6405" y="8259"/>
                  </a:lnTo>
                  <a:lnTo>
                    <a:pt x="6382" y="8225"/>
                  </a:lnTo>
                  <a:lnTo>
                    <a:pt x="6348" y="8190"/>
                  </a:lnTo>
                  <a:lnTo>
                    <a:pt x="6303" y="8168"/>
                  </a:lnTo>
                  <a:lnTo>
                    <a:pt x="6257" y="8156"/>
                  </a:lnTo>
                  <a:lnTo>
                    <a:pt x="6212" y="8145"/>
                  </a:lnTo>
                  <a:lnTo>
                    <a:pt x="6212" y="5836"/>
                  </a:lnTo>
                  <a:lnTo>
                    <a:pt x="6257" y="5836"/>
                  </a:lnTo>
                  <a:lnTo>
                    <a:pt x="6291" y="5813"/>
                  </a:lnTo>
                  <a:lnTo>
                    <a:pt x="6348" y="5767"/>
                  </a:lnTo>
                  <a:lnTo>
                    <a:pt x="6371" y="5745"/>
                  </a:lnTo>
                  <a:lnTo>
                    <a:pt x="6382" y="5711"/>
                  </a:lnTo>
                  <a:lnTo>
                    <a:pt x="6394" y="5676"/>
                  </a:lnTo>
                  <a:lnTo>
                    <a:pt x="6405" y="5631"/>
                  </a:lnTo>
                  <a:lnTo>
                    <a:pt x="6394" y="5597"/>
                  </a:lnTo>
                  <a:lnTo>
                    <a:pt x="6394" y="5563"/>
                  </a:lnTo>
                  <a:lnTo>
                    <a:pt x="8430" y="4391"/>
                  </a:lnTo>
                  <a:lnTo>
                    <a:pt x="8453" y="4414"/>
                  </a:lnTo>
                  <a:lnTo>
                    <a:pt x="8487" y="4437"/>
                  </a:lnTo>
                  <a:lnTo>
                    <a:pt x="8521" y="4459"/>
                  </a:lnTo>
                  <a:lnTo>
                    <a:pt x="8612" y="4459"/>
                  </a:lnTo>
                  <a:lnTo>
                    <a:pt x="8646" y="4437"/>
                  </a:lnTo>
                  <a:lnTo>
                    <a:pt x="8680" y="4414"/>
                  </a:lnTo>
                  <a:lnTo>
                    <a:pt x="8703" y="4391"/>
                  </a:lnTo>
                  <a:close/>
                  <a:moveTo>
                    <a:pt x="1423" y="0"/>
                  </a:moveTo>
                  <a:lnTo>
                    <a:pt x="1389" y="11"/>
                  </a:lnTo>
                  <a:lnTo>
                    <a:pt x="1355" y="34"/>
                  </a:lnTo>
                  <a:lnTo>
                    <a:pt x="1332" y="57"/>
                  </a:lnTo>
                  <a:lnTo>
                    <a:pt x="1309" y="80"/>
                  </a:lnTo>
                  <a:lnTo>
                    <a:pt x="1286" y="114"/>
                  </a:lnTo>
                  <a:lnTo>
                    <a:pt x="1275" y="148"/>
                  </a:lnTo>
                  <a:lnTo>
                    <a:pt x="1275" y="182"/>
                  </a:lnTo>
                  <a:lnTo>
                    <a:pt x="1286" y="250"/>
                  </a:lnTo>
                  <a:lnTo>
                    <a:pt x="1" y="990"/>
                  </a:lnTo>
                  <a:lnTo>
                    <a:pt x="1" y="1047"/>
                  </a:lnTo>
                  <a:lnTo>
                    <a:pt x="1309" y="285"/>
                  </a:lnTo>
                  <a:lnTo>
                    <a:pt x="1332" y="319"/>
                  </a:lnTo>
                  <a:lnTo>
                    <a:pt x="1377" y="341"/>
                  </a:lnTo>
                  <a:lnTo>
                    <a:pt x="1411" y="364"/>
                  </a:lnTo>
                  <a:lnTo>
                    <a:pt x="1502" y="364"/>
                  </a:lnTo>
                  <a:lnTo>
                    <a:pt x="1537" y="341"/>
                  </a:lnTo>
                  <a:lnTo>
                    <a:pt x="1571" y="319"/>
                  </a:lnTo>
                  <a:lnTo>
                    <a:pt x="1605" y="296"/>
                  </a:lnTo>
                  <a:lnTo>
                    <a:pt x="3652" y="1468"/>
                  </a:lnTo>
                  <a:lnTo>
                    <a:pt x="3641" y="1524"/>
                  </a:lnTo>
                  <a:lnTo>
                    <a:pt x="3652" y="1593"/>
                  </a:lnTo>
                  <a:lnTo>
                    <a:pt x="3686" y="1650"/>
                  </a:lnTo>
                  <a:lnTo>
                    <a:pt x="3732" y="1695"/>
                  </a:lnTo>
                  <a:lnTo>
                    <a:pt x="3800" y="1718"/>
                  </a:lnTo>
                  <a:lnTo>
                    <a:pt x="3800" y="4118"/>
                  </a:lnTo>
                  <a:lnTo>
                    <a:pt x="3743" y="4129"/>
                  </a:lnTo>
                  <a:lnTo>
                    <a:pt x="3698" y="4175"/>
                  </a:lnTo>
                  <a:lnTo>
                    <a:pt x="3664" y="4220"/>
                  </a:lnTo>
                  <a:lnTo>
                    <a:pt x="3652" y="4289"/>
                  </a:lnTo>
                  <a:lnTo>
                    <a:pt x="3664" y="4346"/>
                  </a:lnTo>
                  <a:lnTo>
                    <a:pt x="1628" y="5517"/>
                  </a:lnTo>
                  <a:lnTo>
                    <a:pt x="1593" y="5483"/>
                  </a:lnTo>
                  <a:lnTo>
                    <a:pt x="1559" y="5460"/>
                  </a:lnTo>
                  <a:lnTo>
                    <a:pt x="1514" y="5438"/>
                  </a:lnTo>
                  <a:lnTo>
                    <a:pt x="1457" y="5426"/>
                  </a:lnTo>
                  <a:lnTo>
                    <a:pt x="1400" y="5438"/>
                  </a:lnTo>
                  <a:lnTo>
                    <a:pt x="1355" y="5460"/>
                  </a:lnTo>
                  <a:lnTo>
                    <a:pt x="1320" y="5483"/>
                  </a:lnTo>
                  <a:lnTo>
                    <a:pt x="1286" y="5529"/>
                  </a:lnTo>
                  <a:lnTo>
                    <a:pt x="1" y="4789"/>
                  </a:lnTo>
                  <a:lnTo>
                    <a:pt x="1" y="4835"/>
                  </a:lnTo>
                  <a:lnTo>
                    <a:pt x="1264" y="5574"/>
                  </a:lnTo>
                  <a:lnTo>
                    <a:pt x="1252" y="5631"/>
                  </a:lnTo>
                  <a:lnTo>
                    <a:pt x="1252" y="5676"/>
                  </a:lnTo>
                  <a:lnTo>
                    <a:pt x="1264" y="5711"/>
                  </a:lnTo>
                  <a:lnTo>
                    <a:pt x="1298" y="5767"/>
                  </a:lnTo>
                  <a:lnTo>
                    <a:pt x="1355" y="5813"/>
                  </a:lnTo>
                  <a:lnTo>
                    <a:pt x="1434" y="5836"/>
                  </a:lnTo>
                  <a:lnTo>
                    <a:pt x="1434" y="8213"/>
                  </a:lnTo>
                  <a:lnTo>
                    <a:pt x="1366" y="8236"/>
                  </a:lnTo>
                  <a:lnTo>
                    <a:pt x="1320" y="8281"/>
                  </a:lnTo>
                  <a:lnTo>
                    <a:pt x="1286" y="8327"/>
                  </a:lnTo>
                  <a:lnTo>
                    <a:pt x="1275" y="8395"/>
                  </a:lnTo>
                  <a:lnTo>
                    <a:pt x="1286" y="8452"/>
                  </a:lnTo>
                  <a:lnTo>
                    <a:pt x="1" y="9203"/>
                  </a:lnTo>
                  <a:lnTo>
                    <a:pt x="1" y="9248"/>
                  </a:lnTo>
                  <a:lnTo>
                    <a:pt x="1309" y="8498"/>
                  </a:lnTo>
                  <a:lnTo>
                    <a:pt x="1343" y="8532"/>
                  </a:lnTo>
                  <a:lnTo>
                    <a:pt x="1377" y="8554"/>
                  </a:lnTo>
                  <a:lnTo>
                    <a:pt x="1411" y="8566"/>
                  </a:lnTo>
                  <a:lnTo>
                    <a:pt x="1502" y="8566"/>
                  </a:lnTo>
                  <a:lnTo>
                    <a:pt x="1537" y="8554"/>
                  </a:lnTo>
                  <a:lnTo>
                    <a:pt x="1571" y="8532"/>
                  </a:lnTo>
                  <a:lnTo>
                    <a:pt x="1605" y="8498"/>
                  </a:lnTo>
                  <a:lnTo>
                    <a:pt x="3595" y="9658"/>
                  </a:lnTo>
                  <a:lnTo>
                    <a:pt x="3584" y="9692"/>
                  </a:lnTo>
                  <a:lnTo>
                    <a:pt x="3584" y="9737"/>
                  </a:lnTo>
                  <a:lnTo>
                    <a:pt x="3584" y="9783"/>
                  </a:lnTo>
                  <a:lnTo>
                    <a:pt x="3595" y="9828"/>
                  </a:lnTo>
                  <a:lnTo>
                    <a:pt x="3618" y="9874"/>
                  </a:lnTo>
                  <a:lnTo>
                    <a:pt x="3641" y="9908"/>
                  </a:lnTo>
                  <a:lnTo>
                    <a:pt x="3675" y="9931"/>
                  </a:lnTo>
                  <a:lnTo>
                    <a:pt x="3709" y="9954"/>
                  </a:lnTo>
                  <a:lnTo>
                    <a:pt x="3755" y="9976"/>
                  </a:lnTo>
                  <a:lnTo>
                    <a:pt x="3800" y="9988"/>
                  </a:lnTo>
                  <a:lnTo>
                    <a:pt x="3800" y="12308"/>
                  </a:lnTo>
                  <a:lnTo>
                    <a:pt x="3732" y="12331"/>
                  </a:lnTo>
                  <a:lnTo>
                    <a:pt x="3686" y="12377"/>
                  </a:lnTo>
                  <a:lnTo>
                    <a:pt x="3652" y="12433"/>
                  </a:lnTo>
                  <a:lnTo>
                    <a:pt x="3630" y="12502"/>
                  </a:lnTo>
                  <a:lnTo>
                    <a:pt x="3641" y="12536"/>
                  </a:lnTo>
                  <a:lnTo>
                    <a:pt x="3652" y="12570"/>
                  </a:lnTo>
                  <a:lnTo>
                    <a:pt x="1662" y="13719"/>
                  </a:lnTo>
                  <a:lnTo>
                    <a:pt x="1628" y="13673"/>
                  </a:lnTo>
                  <a:lnTo>
                    <a:pt x="1571" y="13639"/>
                  </a:lnTo>
                  <a:lnTo>
                    <a:pt x="1525" y="13616"/>
                  </a:lnTo>
                  <a:lnTo>
                    <a:pt x="1457" y="13605"/>
                  </a:lnTo>
                  <a:lnTo>
                    <a:pt x="1400" y="13616"/>
                  </a:lnTo>
                  <a:lnTo>
                    <a:pt x="1343" y="13639"/>
                  </a:lnTo>
                  <a:lnTo>
                    <a:pt x="1286" y="13673"/>
                  </a:lnTo>
                  <a:lnTo>
                    <a:pt x="1252" y="13719"/>
                  </a:lnTo>
                  <a:lnTo>
                    <a:pt x="1" y="13002"/>
                  </a:lnTo>
                  <a:lnTo>
                    <a:pt x="1" y="13048"/>
                  </a:lnTo>
                  <a:lnTo>
                    <a:pt x="1229" y="13764"/>
                  </a:lnTo>
                  <a:lnTo>
                    <a:pt x="1218" y="13798"/>
                  </a:lnTo>
                  <a:lnTo>
                    <a:pt x="1218" y="13844"/>
                  </a:lnTo>
                  <a:lnTo>
                    <a:pt x="1218" y="13889"/>
                  </a:lnTo>
                  <a:lnTo>
                    <a:pt x="1229" y="13935"/>
                  </a:lnTo>
                  <a:lnTo>
                    <a:pt x="1252" y="13969"/>
                  </a:lnTo>
                  <a:lnTo>
                    <a:pt x="1275" y="14003"/>
                  </a:lnTo>
                  <a:lnTo>
                    <a:pt x="1309" y="14037"/>
                  </a:lnTo>
                  <a:lnTo>
                    <a:pt x="1343" y="14060"/>
                  </a:lnTo>
                  <a:lnTo>
                    <a:pt x="1389" y="14071"/>
                  </a:lnTo>
                  <a:lnTo>
                    <a:pt x="1434" y="14083"/>
                  </a:lnTo>
                  <a:lnTo>
                    <a:pt x="1434" y="16438"/>
                  </a:lnTo>
                  <a:lnTo>
                    <a:pt x="1377" y="16449"/>
                  </a:lnTo>
                  <a:lnTo>
                    <a:pt x="1332" y="16494"/>
                  </a:lnTo>
                  <a:lnTo>
                    <a:pt x="1298" y="16540"/>
                  </a:lnTo>
                  <a:lnTo>
                    <a:pt x="1286" y="16608"/>
                  </a:lnTo>
                  <a:lnTo>
                    <a:pt x="1298" y="16665"/>
                  </a:lnTo>
                  <a:lnTo>
                    <a:pt x="1" y="17416"/>
                  </a:lnTo>
                  <a:lnTo>
                    <a:pt x="1" y="17461"/>
                  </a:lnTo>
                  <a:lnTo>
                    <a:pt x="1320" y="16699"/>
                  </a:lnTo>
                  <a:lnTo>
                    <a:pt x="1343" y="16733"/>
                  </a:lnTo>
                  <a:lnTo>
                    <a:pt x="1377" y="16756"/>
                  </a:lnTo>
                  <a:lnTo>
                    <a:pt x="1411" y="16767"/>
                  </a:lnTo>
                  <a:lnTo>
                    <a:pt x="1457" y="16779"/>
                  </a:lnTo>
                  <a:lnTo>
                    <a:pt x="1502" y="16767"/>
                  </a:lnTo>
                  <a:lnTo>
                    <a:pt x="1537" y="16756"/>
                  </a:lnTo>
                  <a:lnTo>
                    <a:pt x="1571" y="16733"/>
                  </a:lnTo>
                  <a:lnTo>
                    <a:pt x="1593" y="16711"/>
                  </a:lnTo>
                  <a:lnTo>
                    <a:pt x="3607" y="17871"/>
                  </a:lnTo>
                  <a:lnTo>
                    <a:pt x="3595" y="17905"/>
                  </a:lnTo>
                  <a:lnTo>
                    <a:pt x="3595" y="17950"/>
                  </a:lnTo>
                  <a:lnTo>
                    <a:pt x="3595" y="17996"/>
                  </a:lnTo>
                  <a:lnTo>
                    <a:pt x="3607" y="18041"/>
                  </a:lnTo>
                  <a:lnTo>
                    <a:pt x="3630" y="18076"/>
                  </a:lnTo>
                  <a:lnTo>
                    <a:pt x="3652" y="18110"/>
                  </a:lnTo>
                  <a:lnTo>
                    <a:pt x="3686" y="18132"/>
                  </a:lnTo>
                  <a:lnTo>
                    <a:pt x="3721" y="18155"/>
                  </a:lnTo>
                  <a:lnTo>
                    <a:pt x="3755" y="18178"/>
                  </a:lnTo>
                  <a:lnTo>
                    <a:pt x="3800" y="18189"/>
                  </a:lnTo>
                  <a:lnTo>
                    <a:pt x="3800" y="20476"/>
                  </a:lnTo>
                  <a:lnTo>
                    <a:pt x="3755" y="20487"/>
                  </a:lnTo>
                  <a:lnTo>
                    <a:pt x="3721" y="20499"/>
                  </a:lnTo>
                  <a:lnTo>
                    <a:pt x="3686" y="20521"/>
                  </a:lnTo>
                  <a:lnTo>
                    <a:pt x="3652" y="20555"/>
                  </a:lnTo>
                  <a:lnTo>
                    <a:pt x="3630" y="20578"/>
                  </a:lnTo>
                  <a:lnTo>
                    <a:pt x="3607" y="20624"/>
                  </a:lnTo>
                  <a:lnTo>
                    <a:pt x="3595" y="20658"/>
                  </a:lnTo>
                  <a:lnTo>
                    <a:pt x="3595" y="20703"/>
                  </a:lnTo>
                  <a:lnTo>
                    <a:pt x="3595" y="20760"/>
                  </a:lnTo>
                  <a:lnTo>
                    <a:pt x="3607" y="20806"/>
                  </a:lnTo>
                  <a:lnTo>
                    <a:pt x="1616" y="21955"/>
                  </a:lnTo>
                  <a:lnTo>
                    <a:pt x="1593" y="21920"/>
                  </a:lnTo>
                  <a:lnTo>
                    <a:pt x="1548" y="21886"/>
                  </a:lnTo>
                  <a:lnTo>
                    <a:pt x="1502" y="21875"/>
                  </a:lnTo>
                  <a:lnTo>
                    <a:pt x="1457" y="21864"/>
                  </a:lnTo>
                  <a:lnTo>
                    <a:pt x="1411" y="21875"/>
                  </a:lnTo>
                  <a:lnTo>
                    <a:pt x="1366" y="21886"/>
                  </a:lnTo>
                  <a:lnTo>
                    <a:pt x="1320" y="21920"/>
                  </a:lnTo>
                  <a:lnTo>
                    <a:pt x="1298" y="21955"/>
                  </a:lnTo>
                  <a:lnTo>
                    <a:pt x="1" y="21215"/>
                  </a:lnTo>
                  <a:lnTo>
                    <a:pt x="1" y="21261"/>
                  </a:lnTo>
                  <a:lnTo>
                    <a:pt x="1275" y="22000"/>
                  </a:lnTo>
                  <a:lnTo>
                    <a:pt x="1264" y="22057"/>
                  </a:lnTo>
                  <a:lnTo>
                    <a:pt x="1275" y="22091"/>
                  </a:lnTo>
                  <a:lnTo>
                    <a:pt x="1286" y="22125"/>
                  </a:lnTo>
                  <a:lnTo>
                    <a:pt x="1298" y="22159"/>
                  </a:lnTo>
                  <a:lnTo>
                    <a:pt x="1320" y="22193"/>
                  </a:lnTo>
                  <a:lnTo>
                    <a:pt x="1355" y="22216"/>
                  </a:lnTo>
                  <a:lnTo>
                    <a:pt x="1389" y="22228"/>
                  </a:lnTo>
                  <a:lnTo>
                    <a:pt x="1423" y="22239"/>
                  </a:lnTo>
                  <a:lnTo>
                    <a:pt x="1457" y="22250"/>
                  </a:lnTo>
                  <a:lnTo>
                    <a:pt x="1502" y="22239"/>
                  </a:lnTo>
                  <a:lnTo>
                    <a:pt x="1537" y="22228"/>
                  </a:lnTo>
                  <a:lnTo>
                    <a:pt x="1571" y="22216"/>
                  </a:lnTo>
                  <a:lnTo>
                    <a:pt x="1593" y="22193"/>
                  </a:lnTo>
                  <a:lnTo>
                    <a:pt x="1616" y="22159"/>
                  </a:lnTo>
                  <a:lnTo>
                    <a:pt x="1639" y="22125"/>
                  </a:lnTo>
                  <a:lnTo>
                    <a:pt x="1650" y="22091"/>
                  </a:lnTo>
                  <a:lnTo>
                    <a:pt x="1650" y="22057"/>
                  </a:lnTo>
                  <a:lnTo>
                    <a:pt x="1639" y="22000"/>
                  </a:lnTo>
                  <a:lnTo>
                    <a:pt x="3630" y="20840"/>
                  </a:lnTo>
                  <a:lnTo>
                    <a:pt x="3675" y="20885"/>
                  </a:lnTo>
                  <a:lnTo>
                    <a:pt x="3721" y="20919"/>
                  </a:lnTo>
                  <a:lnTo>
                    <a:pt x="3766" y="20942"/>
                  </a:lnTo>
                  <a:lnTo>
                    <a:pt x="3880" y="20942"/>
                  </a:lnTo>
                  <a:lnTo>
                    <a:pt x="3925" y="20931"/>
                  </a:lnTo>
                  <a:lnTo>
                    <a:pt x="3959" y="20908"/>
                  </a:lnTo>
                  <a:lnTo>
                    <a:pt x="3994" y="20874"/>
                  </a:lnTo>
                  <a:lnTo>
                    <a:pt x="4028" y="20840"/>
                  </a:lnTo>
                  <a:lnTo>
                    <a:pt x="4050" y="20794"/>
                  </a:lnTo>
                  <a:lnTo>
                    <a:pt x="4062" y="20760"/>
                  </a:lnTo>
                  <a:lnTo>
                    <a:pt x="4062" y="20703"/>
                  </a:lnTo>
                  <a:lnTo>
                    <a:pt x="4062" y="20658"/>
                  </a:lnTo>
                  <a:lnTo>
                    <a:pt x="4050" y="20624"/>
                  </a:lnTo>
                  <a:lnTo>
                    <a:pt x="4028" y="20578"/>
                  </a:lnTo>
                  <a:lnTo>
                    <a:pt x="4005" y="20544"/>
                  </a:lnTo>
                  <a:lnTo>
                    <a:pt x="3971" y="20521"/>
                  </a:lnTo>
                  <a:lnTo>
                    <a:pt x="3937" y="20499"/>
                  </a:lnTo>
                  <a:lnTo>
                    <a:pt x="3891" y="20476"/>
                  </a:lnTo>
                  <a:lnTo>
                    <a:pt x="3846" y="20476"/>
                  </a:lnTo>
                  <a:lnTo>
                    <a:pt x="3846" y="18189"/>
                  </a:lnTo>
                  <a:lnTo>
                    <a:pt x="3891" y="18178"/>
                  </a:lnTo>
                  <a:lnTo>
                    <a:pt x="3937" y="18167"/>
                  </a:lnTo>
                  <a:lnTo>
                    <a:pt x="3971" y="18144"/>
                  </a:lnTo>
                  <a:lnTo>
                    <a:pt x="4005" y="18110"/>
                  </a:lnTo>
                  <a:lnTo>
                    <a:pt x="4028" y="18076"/>
                  </a:lnTo>
                  <a:lnTo>
                    <a:pt x="4050" y="18041"/>
                  </a:lnTo>
                  <a:lnTo>
                    <a:pt x="4062" y="17996"/>
                  </a:lnTo>
                  <a:lnTo>
                    <a:pt x="4062" y="17950"/>
                  </a:lnTo>
                  <a:lnTo>
                    <a:pt x="4062" y="17905"/>
                  </a:lnTo>
                  <a:lnTo>
                    <a:pt x="4050" y="17859"/>
                  </a:lnTo>
                  <a:lnTo>
                    <a:pt x="4028" y="17814"/>
                  </a:lnTo>
                  <a:lnTo>
                    <a:pt x="3994" y="17780"/>
                  </a:lnTo>
                  <a:lnTo>
                    <a:pt x="3959" y="17757"/>
                  </a:lnTo>
                  <a:lnTo>
                    <a:pt x="3925" y="17734"/>
                  </a:lnTo>
                  <a:lnTo>
                    <a:pt x="3880" y="17712"/>
                  </a:lnTo>
                  <a:lnTo>
                    <a:pt x="3823" y="17712"/>
                  </a:lnTo>
                  <a:lnTo>
                    <a:pt x="3766" y="17723"/>
                  </a:lnTo>
                  <a:lnTo>
                    <a:pt x="3709" y="17746"/>
                  </a:lnTo>
                  <a:lnTo>
                    <a:pt x="3664" y="17780"/>
                  </a:lnTo>
                  <a:lnTo>
                    <a:pt x="3630" y="17825"/>
                  </a:lnTo>
                  <a:lnTo>
                    <a:pt x="1616" y="16665"/>
                  </a:lnTo>
                  <a:lnTo>
                    <a:pt x="1628" y="16642"/>
                  </a:lnTo>
                  <a:lnTo>
                    <a:pt x="1628" y="16608"/>
                  </a:lnTo>
                  <a:lnTo>
                    <a:pt x="1616" y="16540"/>
                  </a:lnTo>
                  <a:lnTo>
                    <a:pt x="1582" y="16483"/>
                  </a:lnTo>
                  <a:lnTo>
                    <a:pt x="1537" y="16449"/>
                  </a:lnTo>
                  <a:lnTo>
                    <a:pt x="1480" y="16438"/>
                  </a:lnTo>
                  <a:lnTo>
                    <a:pt x="1480" y="14083"/>
                  </a:lnTo>
                  <a:lnTo>
                    <a:pt x="1525" y="14071"/>
                  </a:lnTo>
                  <a:lnTo>
                    <a:pt x="1559" y="14060"/>
                  </a:lnTo>
                  <a:lnTo>
                    <a:pt x="1605" y="14037"/>
                  </a:lnTo>
                  <a:lnTo>
                    <a:pt x="1639" y="14015"/>
                  </a:lnTo>
                  <a:lnTo>
                    <a:pt x="1662" y="13980"/>
                  </a:lnTo>
                  <a:lnTo>
                    <a:pt x="1684" y="13935"/>
                  </a:lnTo>
                  <a:lnTo>
                    <a:pt x="1696" y="13889"/>
                  </a:lnTo>
                  <a:lnTo>
                    <a:pt x="1696" y="13844"/>
                  </a:lnTo>
                  <a:lnTo>
                    <a:pt x="1696" y="13798"/>
                  </a:lnTo>
                  <a:lnTo>
                    <a:pt x="1684" y="13753"/>
                  </a:lnTo>
                  <a:lnTo>
                    <a:pt x="3675" y="12604"/>
                  </a:lnTo>
                  <a:lnTo>
                    <a:pt x="3698" y="12638"/>
                  </a:lnTo>
                  <a:lnTo>
                    <a:pt x="3743" y="12672"/>
                  </a:lnTo>
                  <a:lnTo>
                    <a:pt x="3777" y="12684"/>
                  </a:lnTo>
                  <a:lnTo>
                    <a:pt x="3823" y="12695"/>
                  </a:lnTo>
                  <a:lnTo>
                    <a:pt x="3868" y="12684"/>
                  </a:lnTo>
                  <a:lnTo>
                    <a:pt x="3903" y="12672"/>
                  </a:lnTo>
                  <a:lnTo>
                    <a:pt x="3937" y="12661"/>
                  </a:lnTo>
                  <a:lnTo>
                    <a:pt x="3959" y="12638"/>
                  </a:lnTo>
                  <a:lnTo>
                    <a:pt x="3994" y="12604"/>
                  </a:lnTo>
                  <a:lnTo>
                    <a:pt x="4005" y="12570"/>
                  </a:lnTo>
                  <a:lnTo>
                    <a:pt x="4016" y="12536"/>
                  </a:lnTo>
                  <a:lnTo>
                    <a:pt x="4016" y="12502"/>
                  </a:lnTo>
                  <a:lnTo>
                    <a:pt x="4016" y="12456"/>
                  </a:lnTo>
                  <a:lnTo>
                    <a:pt x="4005" y="12422"/>
                  </a:lnTo>
                  <a:lnTo>
                    <a:pt x="3971" y="12365"/>
                  </a:lnTo>
                  <a:lnTo>
                    <a:pt x="3914" y="12331"/>
                  </a:lnTo>
                  <a:lnTo>
                    <a:pt x="3846" y="12308"/>
                  </a:lnTo>
                  <a:lnTo>
                    <a:pt x="3846" y="9988"/>
                  </a:lnTo>
                  <a:lnTo>
                    <a:pt x="3891" y="9976"/>
                  </a:lnTo>
                  <a:lnTo>
                    <a:pt x="3937" y="9965"/>
                  </a:lnTo>
                  <a:lnTo>
                    <a:pt x="3971" y="9942"/>
                  </a:lnTo>
                  <a:lnTo>
                    <a:pt x="4005" y="9908"/>
                  </a:lnTo>
                  <a:lnTo>
                    <a:pt x="4039" y="9874"/>
                  </a:lnTo>
                  <a:lnTo>
                    <a:pt x="4062" y="9828"/>
                  </a:lnTo>
                  <a:lnTo>
                    <a:pt x="4073" y="9783"/>
                  </a:lnTo>
                  <a:lnTo>
                    <a:pt x="4073" y="9737"/>
                  </a:lnTo>
                  <a:lnTo>
                    <a:pt x="4073" y="9692"/>
                  </a:lnTo>
                  <a:lnTo>
                    <a:pt x="4062" y="9646"/>
                  </a:lnTo>
                  <a:lnTo>
                    <a:pt x="5996" y="8532"/>
                  </a:lnTo>
                  <a:lnTo>
                    <a:pt x="6030" y="8577"/>
                  </a:lnTo>
                  <a:lnTo>
                    <a:pt x="6075" y="8611"/>
                  </a:lnTo>
                  <a:lnTo>
                    <a:pt x="6132" y="8634"/>
                  </a:lnTo>
                  <a:lnTo>
                    <a:pt x="6200" y="8645"/>
                  </a:lnTo>
                  <a:lnTo>
                    <a:pt x="6257" y="8634"/>
                  </a:lnTo>
                  <a:lnTo>
                    <a:pt x="6314" y="8611"/>
                  </a:lnTo>
                  <a:lnTo>
                    <a:pt x="6360" y="8577"/>
                  </a:lnTo>
                  <a:lnTo>
                    <a:pt x="6405" y="8532"/>
                  </a:lnTo>
                  <a:lnTo>
                    <a:pt x="8396" y="9692"/>
                  </a:lnTo>
                  <a:lnTo>
                    <a:pt x="8385" y="9737"/>
                  </a:lnTo>
                  <a:lnTo>
                    <a:pt x="8396" y="9772"/>
                  </a:lnTo>
                  <a:lnTo>
                    <a:pt x="8396" y="9806"/>
                  </a:lnTo>
                  <a:lnTo>
                    <a:pt x="8441" y="9863"/>
                  </a:lnTo>
                  <a:lnTo>
                    <a:pt x="8498" y="9908"/>
                  </a:lnTo>
                  <a:lnTo>
                    <a:pt x="8532" y="9919"/>
                  </a:lnTo>
                  <a:lnTo>
                    <a:pt x="8601" y="9919"/>
                  </a:lnTo>
                  <a:lnTo>
                    <a:pt x="8635" y="9908"/>
                  </a:lnTo>
                  <a:lnTo>
                    <a:pt x="8692" y="9863"/>
                  </a:lnTo>
                  <a:lnTo>
                    <a:pt x="8737" y="9806"/>
                  </a:lnTo>
                  <a:lnTo>
                    <a:pt x="8749" y="9772"/>
                  </a:lnTo>
                  <a:lnTo>
                    <a:pt x="8749" y="9737"/>
                  </a:lnTo>
                  <a:lnTo>
                    <a:pt x="8737" y="9681"/>
                  </a:lnTo>
                  <a:lnTo>
                    <a:pt x="10796" y="8498"/>
                  </a:lnTo>
                  <a:lnTo>
                    <a:pt x="10830" y="8520"/>
                  </a:lnTo>
                  <a:lnTo>
                    <a:pt x="10864" y="8543"/>
                  </a:lnTo>
                  <a:lnTo>
                    <a:pt x="10898" y="8554"/>
                  </a:lnTo>
                  <a:lnTo>
                    <a:pt x="10933" y="8566"/>
                  </a:lnTo>
                  <a:lnTo>
                    <a:pt x="10978" y="8566"/>
                  </a:lnTo>
                  <a:lnTo>
                    <a:pt x="11001" y="8554"/>
                  </a:lnTo>
                  <a:lnTo>
                    <a:pt x="11058" y="8509"/>
                  </a:lnTo>
                  <a:lnTo>
                    <a:pt x="11092" y="8463"/>
                  </a:lnTo>
                  <a:lnTo>
                    <a:pt x="11103" y="8429"/>
                  </a:lnTo>
                  <a:lnTo>
                    <a:pt x="11115" y="8395"/>
                  </a:lnTo>
                  <a:lnTo>
                    <a:pt x="11103" y="8327"/>
                  </a:lnTo>
                  <a:lnTo>
                    <a:pt x="11069" y="8281"/>
                  </a:lnTo>
                  <a:lnTo>
                    <a:pt x="11012" y="8236"/>
                  </a:lnTo>
                  <a:lnTo>
                    <a:pt x="10955" y="8225"/>
                  </a:lnTo>
                  <a:lnTo>
                    <a:pt x="10955" y="5813"/>
                  </a:lnTo>
                  <a:lnTo>
                    <a:pt x="11024" y="5790"/>
                  </a:lnTo>
                  <a:lnTo>
                    <a:pt x="11069" y="5756"/>
                  </a:lnTo>
                  <a:lnTo>
                    <a:pt x="11103" y="5699"/>
                  </a:lnTo>
                  <a:lnTo>
                    <a:pt x="11115" y="5631"/>
                  </a:lnTo>
                  <a:lnTo>
                    <a:pt x="11115" y="5597"/>
                  </a:lnTo>
                  <a:lnTo>
                    <a:pt x="11103" y="5563"/>
                  </a:lnTo>
                  <a:lnTo>
                    <a:pt x="11058" y="5517"/>
                  </a:lnTo>
                  <a:lnTo>
                    <a:pt x="11001" y="5472"/>
                  </a:lnTo>
                  <a:lnTo>
                    <a:pt x="10978" y="5460"/>
                  </a:lnTo>
                  <a:lnTo>
                    <a:pt x="10933" y="5460"/>
                  </a:lnTo>
                  <a:lnTo>
                    <a:pt x="10898" y="5472"/>
                  </a:lnTo>
                  <a:lnTo>
                    <a:pt x="10853" y="5483"/>
                  </a:lnTo>
                  <a:lnTo>
                    <a:pt x="10819" y="5506"/>
                  </a:lnTo>
                  <a:lnTo>
                    <a:pt x="10785" y="5540"/>
                  </a:lnTo>
                  <a:lnTo>
                    <a:pt x="8726" y="4357"/>
                  </a:lnTo>
                  <a:lnTo>
                    <a:pt x="8737" y="4289"/>
                  </a:lnTo>
                  <a:lnTo>
                    <a:pt x="8737" y="4255"/>
                  </a:lnTo>
                  <a:lnTo>
                    <a:pt x="8726" y="4220"/>
                  </a:lnTo>
                  <a:lnTo>
                    <a:pt x="8692" y="4164"/>
                  </a:lnTo>
                  <a:lnTo>
                    <a:pt x="8635" y="4129"/>
                  </a:lnTo>
                  <a:lnTo>
                    <a:pt x="8601" y="4118"/>
                  </a:lnTo>
                  <a:lnTo>
                    <a:pt x="8532" y="4118"/>
                  </a:lnTo>
                  <a:lnTo>
                    <a:pt x="8498" y="4129"/>
                  </a:lnTo>
                  <a:lnTo>
                    <a:pt x="8441" y="4164"/>
                  </a:lnTo>
                  <a:lnTo>
                    <a:pt x="8407" y="4220"/>
                  </a:lnTo>
                  <a:lnTo>
                    <a:pt x="8396" y="4255"/>
                  </a:lnTo>
                  <a:lnTo>
                    <a:pt x="8396" y="4289"/>
                  </a:lnTo>
                  <a:lnTo>
                    <a:pt x="8407" y="4346"/>
                  </a:lnTo>
                  <a:lnTo>
                    <a:pt x="6371" y="5529"/>
                  </a:lnTo>
                  <a:lnTo>
                    <a:pt x="6337" y="5483"/>
                  </a:lnTo>
                  <a:lnTo>
                    <a:pt x="6291" y="5460"/>
                  </a:lnTo>
                  <a:lnTo>
                    <a:pt x="6246" y="5438"/>
                  </a:lnTo>
                  <a:lnTo>
                    <a:pt x="6200" y="5426"/>
                  </a:lnTo>
                  <a:lnTo>
                    <a:pt x="6144" y="5438"/>
                  </a:lnTo>
                  <a:lnTo>
                    <a:pt x="6098" y="5460"/>
                  </a:lnTo>
                  <a:lnTo>
                    <a:pt x="6053" y="5494"/>
                  </a:lnTo>
                  <a:lnTo>
                    <a:pt x="6030" y="5529"/>
                  </a:lnTo>
                  <a:lnTo>
                    <a:pt x="3994" y="4357"/>
                  </a:lnTo>
                  <a:lnTo>
                    <a:pt x="4005" y="4323"/>
                  </a:lnTo>
                  <a:lnTo>
                    <a:pt x="4005" y="4289"/>
                  </a:lnTo>
                  <a:lnTo>
                    <a:pt x="3994" y="4220"/>
                  </a:lnTo>
                  <a:lnTo>
                    <a:pt x="3959" y="4164"/>
                  </a:lnTo>
                  <a:lnTo>
                    <a:pt x="3903" y="4129"/>
                  </a:lnTo>
                  <a:lnTo>
                    <a:pt x="3846" y="4107"/>
                  </a:lnTo>
                  <a:lnTo>
                    <a:pt x="3846" y="1718"/>
                  </a:lnTo>
                  <a:lnTo>
                    <a:pt x="3914" y="1695"/>
                  </a:lnTo>
                  <a:lnTo>
                    <a:pt x="3971" y="1661"/>
                  </a:lnTo>
                  <a:lnTo>
                    <a:pt x="4005" y="1604"/>
                  </a:lnTo>
                  <a:lnTo>
                    <a:pt x="4016" y="1570"/>
                  </a:lnTo>
                  <a:lnTo>
                    <a:pt x="4016" y="1524"/>
                  </a:lnTo>
                  <a:lnTo>
                    <a:pt x="4016" y="1490"/>
                  </a:lnTo>
                  <a:lnTo>
                    <a:pt x="4005" y="1456"/>
                  </a:lnTo>
                  <a:lnTo>
                    <a:pt x="3982" y="1422"/>
                  </a:lnTo>
                  <a:lnTo>
                    <a:pt x="3959" y="1399"/>
                  </a:lnTo>
                  <a:lnTo>
                    <a:pt x="3937" y="1377"/>
                  </a:lnTo>
                  <a:lnTo>
                    <a:pt x="3903" y="1354"/>
                  </a:lnTo>
                  <a:lnTo>
                    <a:pt x="3868" y="1342"/>
                  </a:lnTo>
                  <a:lnTo>
                    <a:pt x="3777" y="1342"/>
                  </a:lnTo>
                  <a:lnTo>
                    <a:pt x="3732" y="1365"/>
                  </a:lnTo>
                  <a:lnTo>
                    <a:pt x="3698" y="1388"/>
                  </a:lnTo>
                  <a:lnTo>
                    <a:pt x="3664" y="1433"/>
                  </a:lnTo>
                  <a:lnTo>
                    <a:pt x="1628" y="250"/>
                  </a:lnTo>
                  <a:lnTo>
                    <a:pt x="1639" y="216"/>
                  </a:lnTo>
                  <a:lnTo>
                    <a:pt x="1639" y="182"/>
                  </a:lnTo>
                  <a:lnTo>
                    <a:pt x="1639" y="148"/>
                  </a:lnTo>
                  <a:lnTo>
                    <a:pt x="1628" y="114"/>
                  </a:lnTo>
                  <a:lnTo>
                    <a:pt x="1605" y="80"/>
                  </a:lnTo>
                  <a:lnTo>
                    <a:pt x="1582" y="57"/>
                  </a:lnTo>
                  <a:lnTo>
                    <a:pt x="1559" y="34"/>
                  </a:lnTo>
                  <a:lnTo>
                    <a:pt x="1525" y="11"/>
                  </a:lnTo>
                  <a:lnTo>
                    <a:pt x="1491" y="0"/>
                  </a:lnTo>
                  <a:lnTo>
                    <a:pt x="1423" y="0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14" name="Google Shape;185;p10"/>
            <p:cNvSpPr>
              <a:spLocks/>
            </p:cNvSpPr>
            <p:nvPr/>
          </p:nvSpPr>
          <p:spPr bwMode="auto">
            <a:xfrm>
              <a:off x="0" y="1004899"/>
              <a:ext cx="1414547" cy="1909822"/>
            </a:xfrm>
            <a:custGeom>
              <a:avLst/>
              <a:gdLst>
                <a:gd name="T0" fmla="*/ 144690417 w 13515"/>
                <a:gd name="T1" fmla="*/ 45615618 h 18247"/>
                <a:gd name="T2" fmla="*/ 120381770 w 13515"/>
                <a:gd name="T3" fmla="*/ 60437436 h 18247"/>
                <a:gd name="T4" fmla="*/ 96084112 w 13515"/>
                <a:gd name="T5" fmla="*/ 46733021 h 18247"/>
                <a:gd name="T6" fmla="*/ 95218742 w 13515"/>
                <a:gd name="T7" fmla="*/ 19313202 h 18247"/>
                <a:gd name="T8" fmla="*/ 118771499 w 13515"/>
                <a:gd name="T9" fmla="*/ 4491489 h 18247"/>
                <a:gd name="T10" fmla="*/ 117895035 w 13515"/>
                <a:gd name="T11" fmla="*/ 63187089 h 18247"/>
                <a:gd name="T12" fmla="*/ 117522637 w 13515"/>
                <a:gd name="T13" fmla="*/ 91713217 h 18247"/>
                <a:gd name="T14" fmla="*/ 93224980 w 13515"/>
                <a:gd name="T15" fmla="*/ 105176693 h 18247"/>
                <a:gd name="T16" fmla="*/ 69792692 w 13515"/>
                <a:gd name="T17" fmla="*/ 90847847 h 18247"/>
                <a:gd name="T18" fmla="*/ 69672222 w 13515"/>
                <a:gd name="T19" fmla="*/ 61806768 h 18247"/>
                <a:gd name="T20" fmla="*/ 43753305 w 13515"/>
                <a:gd name="T21" fmla="*/ 48847254 h 18247"/>
                <a:gd name="T22" fmla="*/ 66309128 w 13515"/>
                <a:gd name="T23" fmla="*/ 90595814 h 18247"/>
                <a:gd name="T24" fmla="*/ 42876945 w 13515"/>
                <a:gd name="T25" fmla="*/ 105680550 h 18247"/>
                <a:gd name="T26" fmla="*/ 16837453 w 13515"/>
                <a:gd name="T27" fmla="*/ 90968317 h 18247"/>
                <a:gd name="T28" fmla="*/ 18579287 w 13515"/>
                <a:gd name="T29" fmla="*/ 62431199 h 18247"/>
                <a:gd name="T30" fmla="*/ 43369917 w 13515"/>
                <a:gd name="T31" fmla="*/ 49219756 h 18247"/>
                <a:gd name="T32" fmla="*/ 92721018 w 13515"/>
                <a:gd name="T33" fmla="*/ 109416148 h 18247"/>
                <a:gd name="T34" fmla="*/ 91472155 w 13515"/>
                <a:gd name="T35" fmla="*/ 137197376 h 18247"/>
                <a:gd name="T36" fmla="*/ 66802100 w 13515"/>
                <a:gd name="T37" fmla="*/ 150408818 h 18247"/>
                <a:gd name="T38" fmla="*/ 42876945 w 13515"/>
                <a:gd name="T39" fmla="*/ 109164220 h 18247"/>
                <a:gd name="T40" fmla="*/ 68543934 w 13515"/>
                <a:gd name="T41" fmla="*/ 95207772 h 18247"/>
                <a:gd name="T42" fmla="*/ 118771499 w 13515"/>
                <a:gd name="T43" fmla="*/ 154275875 h 18247"/>
                <a:gd name="T44" fmla="*/ 95963643 w 13515"/>
                <a:gd name="T45" fmla="*/ 196024436 h 18247"/>
                <a:gd name="T46" fmla="*/ 69792692 w 13515"/>
                <a:gd name="T47" fmla="*/ 182561065 h 18247"/>
                <a:gd name="T48" fmla="*/ 70044725 w 13515"/>
                <a:gd name="T49" fmla="*/ 152775084 h 18247"/>
                <a:gd name="T50" fmla="*/ 95459786 w 13515"/>
                <a:gd name="T51" fmla="*/ 139443172 h 18247"/>
                <a:gd name="T52" fmla="*/ 13342899 w 13515"/>
                <a:gd name="T53" fmla="*/ 2738664 h 18247"/>
                <a:gd name="T54" fmla="*/ 16585524 w 13515"/>
                <a:gd name="T55" fmla="*/ 5236389 h 18247"/>
                <a:gd name="T56" fmla="*/ 40138177 w 13515"/>
                <a:gd name="T57" fmla="*/ 19072263 h 18247"/>
                <a:gd name="T58" fmla="*/ 39886248 w 13515"/>
                <a:gd name="T59" fmla="*/ 48354282 h 18247"/>
                <a:gd name="T60" fmla="*/ 10990 w 13515"/>
                <a:gd name="T61" fmla="*/ 53086814 h 18247"/>
                <a:gd name="T62" fmla="*/ 14712231 w 13515"/>
                <a:gd name="T63" fmla="*/ 64676891 h 18247"/>
                <a:gd name="T64" fmla="*/ 10990 w 13515"/>
                <a:gd name="T65" fmla="*/ 102065526 h 18247"/>
                <a:gd name="T66" fmla="*/ 39886248 w 13515"/>
                <a:gd name="T67" fmla="*/ 107422385 h 18247"/>
                <a:gd name="T68" fmla="*/ 40258751 w 13515"/>
                <a:gd name="T69" fmla="*/ 138325769 h 18247"/>
                <a:gd name="T70" fmla="*/ 65684697 w 13515"/>
                <a:gd name="T71" fmla="*/ 152775084 h 18247"/>
                <a:gd name="T72" fmla="*/ 66057199 w 13515"/>
                <a:gd name="T73" fmla="*/ 182933567 h 18247"/>
                <a:gd name="T74" fmla="*/ 91351686 w 13515"/>
                <a:gd name="T75" fmla="*/ 196889910 h 18247"/>
                <a:gd name="T76" fmla="*/ 94342383 w 13515"/>
                <a:gd name="T77" fmla="*/ 199760034 h 18247"/>
                <a:gd name="T78" fmla="*/ 118015609 w 13515"/>
                <a:gd name="T79" fmla="*/ 183809927 h 18247"/>
                <a:gd name="T80" fmla="*/ 121882561 w 13515"/>
                <a:gd name="T81" fmla="*/ 183437424 h 18247"/>
                <a:gd name="T82" fmla="*/ 120009372 w 13515"/>
                <a:gd name="T83" fmla="*/ 154527804 h 18247"/>
                <a:gd name="T84" fmla="*/ 121378704 w 13515"/>
                <a:gd name="T85" fmla="*/ 150781321 h 18247"/>
                <a:gd name="T86" fmla="*/ 96215572 w 13515"/>
                <a:gd name="T87" fmla="*/ 137580868 h 18247"/>
                <a:gd name="T88" fmla="*/ 94462852 w 13515"/>
                <a:gd name="T89" fmla="*/ 109668077 h 18247"/>
                <a:gd name="T90" fmla="*/ 117774566 w 13515"/>
                <a:gd name="T91" fmla="*/ 93959014 h 18247"/>
                <a:gd name="T92" fmla="*/ 122255064 w 13515"/>
                <a:gd name="T93" fmla="*/ 93093539 h 18247"/>
                <a:gd name="T94" fmla="*/ 120009372 w 13515"/>
                <a:gd name="T95" fmla="*/ 64556421 h 18247"/>
                <a:gd name="T96" fmla="*/ 145183389 w 13515"/>
                <a:gd name="T97" fmla="*/ 49844188 h 18247"/>
                <a:gd name="T98" fmla="*/ 148053512 w 13515"/>
                <a:gd name="T99" fmla="*/ 47225993 h 18247"/>
                <a:gd name="T100" fmla="*/ 147549550 w 13515"/>
                <a:gd name="T101" fmla="*/ 18195903 h 18247"/>
                <a:gd name="T102" fmla="*/ 144438489 w 13515"/>
                <a:gd name="T103" fmla="*/ 15950107 h 18247"/>
                <a:gd name="T104" fmla="*/ 120633803 w 13515"/>
                <a:gd name="T105" fmla="*/ 744901 h 18247"/>
                <a:gd name="T106" fmla="*/ 117895035 w 13515"/>
                <a:gd name="T107" fmla="*/ 3363095 h 18247"/>
                <a:gd name="T108" fmla="*/ 91976117 w 13515"/>
                <a:gd name="T109" fmla="*/ 16202140 h 18247"/>
                <a:gd name="T110" fmla="*/ 93597377 w 13515"/>
                <a:gd name="T111" fmla="*/ 45363689 h 18247"/>
                <a:gd name="T112" fmla="*/ 69168365 w 13515"/>
                <a:gd name="T113" fmla="*/ 60941293 h 18247"/>
                <a:gd name="T114" fmla="*/ 44125703 w 13515"/>
                <a:gd name="T115" fmla="*/ 47225993 h 18247"/>
                <a:gd name="T116" fmla="*/ 43621845 w 13515"/>
                <a:gd name="T117" fmla="*/ 19072263 h 18247"/>
                <a:gd name="T118" fmla="*/ 42876945 w 13515"/>
                <a:gd name="T119" fmla="*/ 15205206 h 18247"/>
                <a:gd name="T120" fmla="*/ 18447828 w 13515"/>
                <a:gd name="T121" fmla="*/ 1621261 h 1824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3515" h="18247" extrusionOk="0">
                  <a:moveTo>
                    <a:pt x="11092" y="353"/>
                  </a:moveTo>
                  <a:lnTo>
                    <a:pt x="13139" y="1536"/>
                  </a:lnTo>
                  <a:lnTo>
                    <a:pt x="13128" y="1593"/>
                  </a:lnTo>
                  <a:lnTo>
                    <a:pt x="13139" y="1661"/>
                  </a:lnTo>
                  <a:lnTo>
                    <a:pt x="13174" y="1707"/>
                  </a:lnTo>
                  <a:lnTo>
                    <a:pt x="13219" y="1752"/>
                  </a:lnTo>
                  <a:lnTo>
                    <a:pt x="13287" y="1763"/>
                  </a:lnTo>
                  <a:lnTo>
                    <a:pt x="13287" y="4141"/>
                  </a:lnTo>
                  <a:lnTo>
                    <a:pt x="13242" y="4152"/>
                  </a:lnTo>
                  <a:lnTo>
                    <a:pt x="13208" y="4164"/>
                  </a:lnTo>
                  <a:lnTo>
                    <a:pt x="13151" y="4209"/>
                  </a:lnTo>
                  <a:lnTo>
                    <a:pt x="13117" y="4277"/>
                  </a:lnTo>
                  <a:lnTo>
                    <a:pt x="13105" y="4311"/>
                  </a:lnTo>
                  <a:lnTo>
                    <a:pt x="13105" y="4346"/>
                  </a:lnTo>
                  <a:lnTo>
                    <a:pt x="13105" y="4391"/>
                  </a:lnTo>
                  <a:lnTo>
                    <a:pt x="13117" y="4425"/>
                  </a:lnTo>
                  <a:lnTo>
                    <a:pt x="11092" y="5586"/>
                  </a:lnTo>
                  <a:lnTo>
                    <a:pt x="11069" y="5551"/>
                  </a:lnTo>
                  <a:lnTo>
                    <a:pt x="11035" y="5529"/>
                  </a:lnTo>
                  <a:lnTo>
                    <a:pt x="10989" y="5517"/>
                  </a:lnTo>
                  <a:lnTo>
                    <a:pt x="10933" y="5506"/>
                  </a:lnTo>
                  <a:lnTo>
                    <a:pt x="10887" y="5517"/>
                  </a:lnTo>
                  <a:lnTo>
                    <a:pt x="10842" y="5529"/>
                  </a:lnTo>
                  <a:lnTo>
                    <a:pt x="10807" y="5563"/>
                  </a:lnTo>
                  <a:lnTo>
                    <a:pt x="10773" y="5597"/>
                  </a:lnTo>
                  <a:lnTo>
                    <a:pt x="8760" y="4437"/>
                  </a:lnTo>
                  <a:lnTo>
                    <a:pt x="8771" y="4391"/>
                  </a:lnTo>
                  <a:lnTo>
                    <a:pt x="8783" y="4346"/>
                  </a:lnTo>
                  <a:lnTo>
                    <a:pt x="8783" y="4311"/>
                  </a:lnTo>
                  <a:lnTo>
                    <a:pt x="8771" y="4266"/>
                  </a:lnTo>
                  <a:lnTo>
                    <a:pt x="8749" y="4232"/>
                  </a:lnTo>
                  <a:lnTo>
                    <a:pt x="8726" y="4209"/>
                  </a:lnTo>
                  <a:lnTo>
                    <a:pt x="8692" y="4175"/>
                  </a:lnTo>
                  <a:lnTo>
                    <a:pt x="8658" y="4164"/>
                  </a:lnTo>
                  <a:lnTo>
                    <a:pt x="8623" y="4141"/>
                  </a:lnTo>
                  <a:lnTo>
                    <a:pt x="8589" y="4141"/>
                  </a:lnTo>
                  <a:lnTo>
                    <a:pt x="8589" y="1798"/>
                  </a:lnTo>
                  <a:lnTo>
                    <a:pt x="8623" y="1798"/>
                  </a:lnTo>
                  <a:lnTo>
                    <a:pt x="8658" y="1775"/>
                  </a:lnTo>
                  <a:lnTo>
                    <a:pt x="8692" y="1763"/>
                  </a:lnTo>
                  <a:lnTo>
                    <a:pt x="8726" y="1729"/>
                  </a:lnTo>
                  <a:lnTo>
                    <a:pt x="8749" y="1707"/>
                  </a:lnTo>
                  <a:lnTo>
                    <a:pt x="8760" y="1672"/>
                  </a:lnTo>
                  <a:lnTo>
                    <a:pt x="8771" y="1627"/>
                  </a:lnTo>
                  <a:lnTo>
                    <a:pt x="8783" y="1593"/>
                  </a:lnTo>
                  <a:lnTo>
                    <a:pt x="8771" y="1547"/>
                  </a:lnTo>
                  <a:lnTo>
                    <a:pt x="8760" y="1513"/>
                  </a:lnTo>
                  <a:lnTo>
                    <a:pt x="10773" y="353"/>
                  </a:lnTo>
                  <a:lnTo>
                    <a:pt x="10807" y="387"/>
                  </a:lnTo>
                  <a:lnTo>
                    <a:pt x="10842" y="410"/>
                  </a:lnTo>
                  <a:lnTo>
                    <a:pt x="10887" y="432"/>
                  </a:lnTo>
                  <a:lnTo>
                    <a:pt x="10933" y="444"/>
                  </a:lnTo>
                  <a:lnTo>
                    <a:pt x="10989" y="432"/>
                  </a:lnTo>
                  <a:lnTo>
                    <a:pt x="11024" y="421"/>
                  </a:lnTo>
                  <a:lnTo>
                    <a:pt x="11069" y="387"/>
                  </a:lnTo>
                  <a:lnTo>
                    <a:pt x="11092" y="353"/>
                  </a:lnTo>
                  <a:close/>
                  <a:moveTo>
                    <a:pt x="8737" y="4471"/>
                  </a:moveTo>
                  <a:lnTo>
                    <a:pt x="10762" y="5631"/>
                  </a:lnTo>
                  <a:lnTo>
                    <a:pt x="10751" y="5699"/>
                  </a:lnTo>
                  <a:lnTo>
                    <a:pt x="10762" y="5768"/>
                  </a:lnTo>
                  <a:lnTo>
                    <a:pt x="10796" y="5824"/>
                  </a:lnTo>
                  <a:lnTo>
                    <a:pt x="10842" y="5870"/>
                  </a:lnTo>
                  <a:lnTo>
                    <a:pt x="10910" y="5893"/>
                  </a:lnTo>
                  <a:lnTo>
                    <a:pt x="10910" y="8225"/>
                  </a:lnTo>
                  <a:lnTo>
                    <a:pt x="10864" y="8236"/>
                  </a:lnTo>
                  <a:lnTo>
                    <a:pt x="10830" y="8247"/>
                  </a:lnTo>
                  <a:lnTo>
                    <a:pt x="10796" y="8270"/>
                  </a:lnTo>
                  <a:lnTo>
                    <a:pt x="10762" y="8304"/>
                  </a:lnTo>
                  <a:lnTo>
                    <a:pt x="10739" y="8338"/>
                  </a:lnTo>
                  <a:lnTo>
                    <a:pt x="10728" y="8372"/>
                  </a:lnTo>
                  <a:lnTo>
                    <a:pt x="10716" y="8418"/>
                  </a:lnTo>
                  <a:lnTo>
                    <a:pt x="10705" y="8452"/>
                  </a:lnTo>
                  <a:lnTo>
                    <a:pt x="10716" y="8498"/>
                  </a:lnTo>
                  <a:lnTo>
                    <a:pt x="10728" y="8543"/>
                  </a:lnTo>
                  <a:lnTo>
                    <a:pt x="8749" y="9681"/>
                  </a:lnTo>
                  <a:lnTo>
                    <a:pt x="8714" y="9647"/>
                  </a:lnTo>
                  <a:lnTo>
                    <a:pt x="8669" y="9612"/>
                  </a:lnTo>
                  <a:lnTo>
                    <a:pt x="8623" y="9601"/>
                  </a:lnTo>
                  <a:lnTo>
                    <a:pt x="8567" y="9590"/>
                  </a:lnTo>
                  <a:lnTo>
                    <a:pt x="8510" y="9601"/>
                  </a:lnTo>
                  <a:lnTo>
                    <a:pt x="8464" y="9612"/>
                  </a:lnTo>
                  <a:lnTo>
                    <a:pt x="8419" y="9647"/>
                  </a:lnTo>
                  <a:lnTo>
                    <a:pt x="8385" y="9692"/>
                  </a:lnTo>
                  <a:lnTo>
                    <a:pt x="6417" y="8554"/>
                  </a:lnTo>
                  <a:lnTo>
                    <a:pt x="6439" y="8509"/>
                  </a:lnTo>
                  <a:lnTo>
                    <a:pt x="6439" y="8452"/>
                  </a:lnTo>
                  <a:lnTo>
                    <a:pt x="6439" y="8407"/>
                  </a:lnTo>
                  <a:lnTo>
                    <a:pt x="6428" y="8361"/>
                  </a:lnTo>
                  <a:lnTo>
                    <a:pt x="6405" y="8327"/>
                  </a:lnTo>
                  <a:lnTo>
                    <a:pt x="6371" y="8293"/>
                  </a:lnTo>
                  <a:lnTo>
                    <a:pt x="6337" y="8259"/>
                  </a:lnTo>
                  <a:lnTo>
                    <a:pt x="6303" y="8236"/>
                  </a:lnTo>
                  <a:lnTo>
                    <a:pt x="6257" y="8225"/>
                  </a:lnTo>
                  <a:lnTo>
                    <a:pt x="6212" y="8213"/>
                  </a:lnTo>
                  <a:lnTo>
                    <a:pt x="6212" y="5870"/>
                  </a:lnTo>
                  <a:lnTo>
                    <a:pt x="6280" y="5847"/>
                  </a:lnTo>
                  <a:lnTo>
                    <a:pt x="6326" y="5813"/>
                  </a:lnTo>
                  <a:lnTo>
                    <a:pt x="6360" y="5756"/>
                  </a:lnTo>
                  <a:lnTo>
                    <a:pt x="6371" y="5699"/>
                  </a:lnTo>
                  <a:lnTo>
                    <a:pt x="6360" y="5642"/>
                  </a:lnTo>
                  <a:lnTo>
                    <a:pt x="8396" y="4471"/>
                  </a:lnTo>
                  <a:lnTo>
                    <a:pt x="8430" y="4505"/>
                  </a:lnTo>
                  <a:lnTo>
                    <a:pt x="8464" y="4539"/>
                  </a:lnTo>
                  <a:lnTo>
                    <a:pt x="8510" y="4550"/>
                  </a:lnTo>
                  <a:lnTo>
                    <a:pt x="8567" y="4562"/>
                  </a:lnTo>
                  <a:lnTo>
                    <a:pt x="8623" y="4550"/>
                  </a:lnTo>
                  <a:lnTo>
                    <a:pt x="8669" y="4539"/>
                  </a:lnTo>
                  <a:lnTo>
                    <a:pt x="8714" y="4505"/>
                  </a:lnTo>
                  <a:lnTo>
                    <a:pt x="8737" y="4471"/>
                  </a:lnTo>
                  <a:close/>
                  <a:moveTo>
                    <a:pt x="3994" y="4459"/>
                  </a:moveTo>
                  <a:lnTo>
                    <a:pt x="6030" y="5642"/>
                  </a:lnTo>
                  <a:lnTo>
                    <a:pt x="6030" y="5699"/>
                  </a:lnTo>
                  <a:lnTo>
                    <a:pt x="6041" y="5756"/>
                  </a:lnTo>
                  <a:lnTo>
                    <a:pt x="6064" y="5813"/>
                  </a:lnTo>
                  <a:lnTo>
                    <a:pt x="6109" y="5847"/>
                  </a:lnTo>
                  <a:lnTo>
                    <a:pt x="6166" y="5870"/>
                  </a:lnTo>
                  <a:lnTo>
                    <a:pt x="6166" y="8213"/>
                  </a:lnTo>
                  <a:lnTo>
                    <a:pt x="6132" y="8225"/>
                  </a:lnTo>
                  <a:lnTo>
                    <a:pt x="6087" y="8247"/>
                  </a:lnTo>
                  <a:lnTo>
                    <a:pt x="6053" y="8270"/>
                  </a:lnTo>
                  <a:lnTo>
                    <a:pt x="6018" y="8293"/>
                  </a:lnTo>
                  <a:lnTo>
                    <a:pt x="5996" y="8327"/>
                  </a:lnTo>
                  <a:lnTo>
                    <a:pt x="5973" y="8372"/>
                  </a:lnTo>
                  <a:lnTo>
                    <a:pt x="5962" y="8407"/>
                  </a:lnTo>
                  <a:lnTo>
                    <a:pt x="5962" y="8452"/>
                  </a:lnTo>
                  <a:lnTo>
                    <a:pt x="5962" y="8509"/>
                  </a:lnTo>
                  <a:lnTo>
                    <a:pt x="5973" y="8543"/>
                  </a:lnTo>
                  <a:lnTo>
                    <a:pt x="3982" y="9703"/>
                  </a:lnTo>
                  <a:lnTo>
                    <a:pt x="3948" y="9669"/>
                  </a:lnTo>
                  <a:lnTo>
                    <a:pt x="3914" y="9647"/>
                  </a:lnTo>
                  <a:lnTo>
                    <a:pt x="3868" y="9624"/>
                  </a:lnTo>
                  <a:lnTo>
                    <a:pt x="3777" y="9624"/>
                  </a:lnTo>
                  <a:lnTo>
                    <a:pt x="3743" y="9647"/>
                  </a:lnTo>
                  <a:lnTo>
                    <a:pt x="3698" y="9669"/>
                  </a:lnTo>
                  <a:lnTo>
                    <a:pt x="3675" y="9703"/>
                  </a:lnTo>
                  <a:lnTo>
                    <a:pt x="1616" y="8520"/>
                  </a:lnTo>
                  <a:lnTo>
                    <a:pt x="1628" y="8452"/>
                  </a:lnTo>
                  <a:lnTo>
                    <a:pt x="1616" y="8395"/>
                  </a:lnTo>
                  <a:lnTo>
                    <a:pt x="1582" y="8338"/>
                  </a:lnTo>
                  <a:lnTo>
                    <a:pt x="1537" y="8304"/>
                  </a:lnTo>
                  <a:lnTo>
                    <a:pt x="1480" y="8281"/>
                  </a:lnTo>
                  <a:lnTo>
                    <a:pt x="1480" y="5938"/>
                  </a:lnTo>
                  <a:lnTo>
                    <a:pt x="1525" y="5927"/>
                  </a:lnTo>
                  <a:lnTo>
                    <a:pt x="1559" y="5915"/>
                  </a:lnTo>
                  <a:lnTo>
                    <a:pt x="1605" y="5893"/>
                  </a:lnTo>
                  <a:lnTo>
                    <a:pt x="1628" y="5859"/>
                  </a:lnTo>
                  <a:lnTo>
                    <a:pt x="1662" y="5824"/>
                  </a:lnTo>
                  <a:lnTo>
                    <a:pt x="1684" y="5790"/>
                  </a:lnTo>
                  <a:lnTo>
                    <a:pt x="1696" y="5745"/>
                  </a:lnTo>
                  <a:lnTo>
                    <a:pt x="1696" y="5699"/>
                  </a:lnTo>
                  <a:lnTo>
                    <a:pt x="1696" y="5654"/>
                  </a:lnTo>
                  <a:lnTo>
                    <a:pt x="1684" y="5608"/>
                  </a:lnTo>
                  <a:lnTo>
                    <a:pt x="3664" y="4459"/>
                  </a:lnTo>
                  <a:lnTo>
                    <a:pt x="3698" y="4493"/>
                  </a:lnTo>
                  <a:lnTo>
                    <a:pt x="3732" y="4528"/>
                  </a:lnTo>
                  <a:lnTo>
                    <a:pt x="3777" y="4539"/>
                  </a:lnTo>
                  <a:lnTo>
                    <a:pt x="3823" y="4550"/>
                  </a:lnTo>
                  <a:lnTo>
                    <a:pt x="3880" y="4539"/>
                  </a:lnTo>
                  <a:lnTo>
                    <a:pt x="3925" y="4528"/>
                  </a:lnTo>
                  <a:lnTo>
                    <a:pt x="3959" y="4493"/>
                  </a:lnTo>
                  <a:lnTo>
                    <a:pt x="3994" y="4459"/>
                  </a:lnTo>
                  <a:close/>
                  <a:moveTo>
                    <a:pt x="6394" y="8589"/>
                  </a:moveTo>
                  <a:lnTo>
                    <a:pt x="8373" y="9726"/>
                  </a:lnTo>
                  <a:lnTo>
                    <a:pt x="8362" y="9760"/>
                  </a:lnTo>
                  <a:lnTo>
                    <a:pt x="8350" y="9806"/>
                  </a:lnTo>
                  <a:lnTo>
                    <a:pt x="8362" y="9840"/>
                  </a:lnTo>
                  <a:lnTo>
                    <a:pt x="8373" y="9874"/>
                  </a:lnTo>
                  <a:lnTo>
                    <a:pt x="8385" y="9908"/>
                  </a:lnTo>
                  <a:lnTo>
                    <a:pt x="8407" y="9942"/>
                  </a:lnTo>
                  <a:lnTo>
                    <a:pt x="8464" y="9988"/>
                  </a:lnTo>
                  <a:lnTo>
                    <a:pt x="8498" y="9999"/>
                  </a:lnTo>
                  <a:lnTo>
                    <a:pt x="8544" y="10011"/>
                  </a:lnTo>
                  <a:lnTo>
                    <a:pt x="8544" y="12342"/>
                  </a:lnTo>
                  <a:lnTo>
                    <a:pt x="8498" y="12354"/>
                  </a:lnTo>
                  <a:lnTo>
                    <a:pt x="8464" y="12365"/>
                  </a:lnTo>
                  <a:lnTo>
                    <a:pt x="8430" y="12388"/>
                  </a:lnTo>
                  <a:lnTo>
                    <a:pt x="8407" y="12411"/>
                  </a:lnTo>
                  <a:lnTo>
                    <a:pt x="8385" y="12445"/>
                  </a:lnTo>
                  <a:lnTo>
                    <a:pt x="8362" y="12479"/>
                  </a:lnTo>
                  <a:lnTo>
                    <a:pt x="8350" y="12524"/>
                  </a:lnTo>
                  <a:lnTo>
                    <a:pt x="8350" y="12559"/>
                  </a:lnTo>
                  <a:lnTo>
                    <a:pt x="8350" y="12604"/>
                  </a:lnTo>
                  <a:lnTo>
                    <a:pt x="8362" y="12638"/>
                  </a:lnTo>
                  <a:lnTo>
                    <a:pt x="6371" y="13799"/>
                  </a:lnTo>
                  <a:lnTo>
                    <a:pt x="6337" y="13764"/>
                  </a:lnTo>
                  <a:lnTo>
                    <a:pt x="6291" y="13730"/>
                  </a:lnTo>
                  <a:lnTo>
                    <a:pt x="6246" y="13719"/>
                  </a:lnTo>
                  <a:lnTo>
                    <a:pt x="6200" y="13708"/>
                  </a:lnTo>
                  <a:lnTo>
                    <a:pt x="6144" y="13719"/>
                  </a:lnTo>
                  <a:lnTo>
                    <a:pt x="6098" y="13730"/>
                  </a:lnTo>
                  <a:lnTo>
                    <a:pt x="6064" y="13764"/>
                  </a:lnTo>
                  <a:lnTo>
                    <a:pt x="6030" y="13799"/>
                  </a:lnTo>
                  <a:lnTo>
                    <a:pt x="3982" y="12615"/>
                  </a:lnTo>
                  <a:lnTo>
                    <a:pt x="3994" y="12559"/>
                  </a:lnTo>
                  <a:lnTo>
                    <a:pt x="3982" y="12502"/>
                  </a:lnTo>
                  <a:lnTo>
                    <a:pt x="3948" y="12445"/>
                  </a:lnTo>
                  <a:lnTo>
                    <a:pt x="3903" y="12411"/>
                  </a:lnTo>
                  <a:lnTo>
                    <a:pt x="3846" y="12399"/>
                  </a:lnTo>
                  <a:lnTo>
                    <a:pt x="3846" y="9988"/>
                  </a:lnTo>
                  <a:lnTo>
                    <a:pt x="3914" y="9965"/>
                  </a:lnTo>
                  <a:lnTo>
                    <a:pt x="3959" y="9931"/>
                  </a:lnTo>
                  <a:lnTo>
                    <a:pt x="3994" y="9874"/>
                  </a:lnTo>
                  <a:lnTo>
                    <a:pt x="4016" y="9806"/>
                  </a:lnTo>
                  <a:lnTo>
                    <a:pt x="4005" y="9738"/>
                  </a:lnTo>
                  <a:lnTo>
                    <a:pt x="5996" y="8589"/>
                  </a:lnTo>
                  <a:lnTo>
                    <a:pt x="6030" y="8634"/>
                  </a:lnTo>
                  <a:lnTo>
                    <a:pt x="6087" y="8668"/>
                  </a:lnTo>
                  <a:lnTo>
                    <a:pt x="6132" y="8691"/>
                  </a:lnTo>
                  <a:lnTo>
                    <a:pt x="6200" y="8702"/>
                  </a:lnTo>
                  <a:lnTo>
                    <a:pt x="6257" y="8691"/>
                  </a:lnTo>
                  <a:lnTo>
                    <a:pt x="6314" y="8668"/>
                  </a:lnTo>
                  <a:lnTo>
                    <a:pt x="6360" y="8634"/>
                  </a:lnTo>
                  <a:lnTo>
                    <a:pt x="6394" y="8589"/>
                  </a:lnTo>
                  <a:close/>
                  <a:moveTo>
                    <a:pt x="8749" y="12684"/>
                  </a:moveTo>
                  <a:lnTo>
                    <a:pt x="10751" y="13844"/>
                  </a:lnTo>
                  <a:lnTo>
                    <a:pt x="10739" y="13912"/>
                  </a:lnTo>
                  <a:lnTo>
                    <a:pt x="10739" y="13946"/>
                  </a:lnTo>
                  <a:lnTo>
                    <a:pt x="10751" y="13981"/>
                  </a:lnTo>
                  <a:lnTo>
                    <a:pt x="10785" y="14037"/>
                  </a:lnTo>
                  <a:lnTo>
                    <a:pt x="10842" y="14083"/>
                  </a:lnTo>
                  <a:lnTo>
                    <a:pt x="10910" y="14106"/>
                  </a:lnTo>
                  <a:lnTo>
                    <a:pt x="10910" y="16460"/>
                  </a:lnTo>
                  <a:lnTo>
                    <a:pt x="10842" y="16483"/>
                  </a:lnTo>
                  <a:lnTo>
                    <a:pt x="10785" y="16529"/>
                  </a:lnTo>
                  <a:lnTo>
                    <a:pt x="10751" y="16597"/>
                  </a:lnTo>
                  <a:lnTo>
                    <a:pt x="10739" y="16631"/>
                  </a:lnTo>
                  <a:lnTo>
                    <a:pt x="10739" y="16665"/>
                  </a:lnTo>
                  <a:lnTo>
                    <a:pt x="10739" y="16699"/>
                  </a:lnTo>
                  <a:lnTo>
                    <a:pt x="10751" y="16745"/>
                  </a:lnTo>
                  <a:lnTo>
                    <a:pt x="8760" y="17894"/>
                  </a:lnTo>
                  <a:lnTo>
                    <a:pt x="8726" y="17848"/>
                  </a:lnTo>
                  <a:lnTo>
                    <a:pt x="8680" y="17814"/>
                  </a:lnTo>
                  <a:lnTo>
                    <a:pt x="8623" y="17791"/>
                  </a:lnTo>
                  <a:lnTo>
                    <a:pt x="8567" y="17780"/>
                  </a:lnTo>
                  <a:lnTo>
                    <a:pt x="8510" y="17791"/>
                  </a:lnTo>
                  <a:lnTo>
                    <a:pt x="8453" y="17814"/>
                  </a:lnTo>
                  <a:lnTo>
                    <a:pt x="8407" y="17848"/>
                  </a:lnTo>
                  <a:lnTo>
                    <a:pt x="8373" y="17894"/>
                  </a:lnTo>
                  <a:lnTo>
                    <a:pt x="6360" y="16733"/>
                  </a:lnTo>
                  <a:lnTo>
                    <a:pt x="6371" y="16665"/>
                  </a:lnTo>
                  <a:lnTo>
                    <a:pt x="6360" y="16597"/>
                  </a:lnTo>
                  <a:lnTo>
                    <a:pt x="6326" y="16551"/>
                  </a:lnTo>
                  <a:lnTo>
                    <a:pt x="6280" y="16506"/>
                  </a:lnTo>
                  <a:lnTo>
                    <a:pt x="6212" y="16494"/>
                  </a:lnTo>
                  <a:lnTo>
                    <a:pt x="6212" y="14106"/>
                  </a:lnTo>
                  <a:lnTo>
                    <a:pt x="6257" y="14106"/>
                  </a:lnTo>
                  <a:lnTo>
                    <a:pt x="6291" y="14083"/>
                  </a:lnTo>
                  <a:lnTo>
                    <a:pt x="6348" y="14049"/>
                  </a:lnTo>
                  <a:lnTo>
                    <a:pt x="6382" y="13981"/>
                  </a:lnTo>
                  <a:lnTo>
                    <a:pt x="6394" y="13946"/>
                  </a:lnTo>
                  <a:lnTo>
                    <a:pt x="6405" y="13912"/>
                  </a:lnTo>
                  <a:lnTo>
                    <a:pt x="6394" y="13867"/>
                  </a:lnTo>
                  <a:lnTo>
                    <a:pt x="6382" y="13833"/>
                  </a:lnTo>
                  <a:lnTo>
                    <a:pt x="8385" y="12684"/>
                  </a:lnTo>
                  <a:lnTo>
                    <a:pt x="8419" y="12718"/>
                  </a:lnTo>
                  <a:lnTo>
                    <a:pt x="8464" y="12752"/>
                  </a:lnTo>
                  <a:lnTo>
                    <a:pt x="8510" y="12775"/>
                  </a:lnTo>
                  <a:lnTo>
                    <a:pt x="8623" y="12775"/>
                  </a:lnTo>
                  <a:lnTo>
                    <a:pt x="8669" y="12752"/>
                  </a:lnTo>
                  <a:lnTo>
                    <a:pt x="8714" y="12729"/>
                  </a:lnTo>
                  <a:lnTo>
                    <a:pt x="8749" y="12684"/>
                  </a:lnTo>
                  <a:close/>
                  <a:moveTo>
                    <a:pt x="1457" y="0"/>
                  </a:moveTo>
                  <a:lnTo>
                    <a:pt x="1411" y="12"/>
                  </a:lnTo>
                  <a:lnTo>
                    <a:pt x="1366" y="23"/>
                  </a:lnTo>
                  <a:lnTo>
                    <a:pt x="1320" y="46"/>
                  </a:lnTo>
                  <a:lnTo>
                    <a:pt x="1286" y="68"/>
                  </a:lnTo>
                  <a:lnTo>
                    <a:pt x="1252" y="114"/>
                  </a:lnTo>
                  <a:lnTo>
                    <a:pt x="1229" y="148"/>
                  </a:lnTo>
                  <a:lnTo>
                    <a:pt x="1218" y="194"/>
                  </a:lnTo>
                  <a:lnTo>
                    <a:pt x="1218" y="250"/>
                  </a:lnTo>
                  <a:lnTo>
                    <a:pt x="1218" y="296"/>
                  </a:lnTo>
                  <a:lnTo>
                    <a:pt x="1229" y="341"/>
                  </a:lnTo>
                  <a:lnTo>
                    <a:pt x="1" y="1047"/>
                  </a:lnTo>
                  <a:lnTo>
                    <a:pt x="1" y="1104"/>
                  </a:lnTo>
                  <a:lnTo>
                    <a:pt x="1252" y="376"/>
                  </a:lnTo>
                  <a:lnTo>
                    <a:pt x="1286" y="421"/>
                  </a:lnTo>
                  <a:lnTo>
                    <a:pt x="1343" y="455"/>
                  </a:lnTo>
                  <a:lnTo>
                    <a:pt x="1400" y="478"/>
                  </a:lnTo>
                  <a:lnTo>
                    <a:pt x="1457" y="489"/>
                  </a:lnTo>
                  <a:lnTo>
                    <a:pt x="1514" y="478"/>
                  </a:lnTo>
                  <a:lnTo>
                    <a:pt x="1571" y="455"/>
                  </a:lnTo>
                  <a:lnTo>
                    <a:pt x="1616" y="421"/>
                  </a:lnTo>
                  <a:lnTo>
                    <a:pt x="1662" y="387"/>
                  </a:lnTo>
                  <a:lnTo>
                    <a:pt x="3630" y="1513"/>
                  </a:lnTo>
                  <a:lnTo>
                    <a:pt x="3618" y="1559"/>
                  </a:lnTo>
                  <a:lnTo>
                    <a:pt x="3607" y="1593"/>
                  </a:lnTo>
                  <a:lnTo>
                    <a:pt x="3618" y="1627"/>
                  </a:lnTo>
                  <a:lnTo>
                    <a:pt x="3630" y="1672"/>
                  </a:lnTo>
                  <a:lnTo>
                    <a:pt x="3641" y="1707"/>
                  </a:lnTo>
                  <a:lnTo>
                    <a:pt x="3664" y="1741"/>
                  </a:lnTo>
                  <a:lnTo>
                    <a:pt x="3721" y="1786"/>
                  </a:lnTo>
                  <a:lnTo>
                    <a:pt x="3766" y="1798"/>
                  </a:lnTo>
                  <a:lnTo>
                    <a:pt x="3800" y="1809"/>
                  </a:lnTo>
                  <a:lnTo>
                    <a:pt x="3800" y="4152"/>
                  </a:lnTo>
                  <a:lnTo>
                    <a:pt x="3732" y="4175"/>
                  </a:lnTo>
                  <a:lnTo>
                    <a:pt x="3675" y="4220"/>
                  </a:lnTo>
                  <a:lnTo>
                    <a:pt x="3641" y="4277"/>
                  </a:lnTo>
                  <a:lnTo>
                    <a:pt x="3630" y="4346"/>
                  </a:lnTo>
                  <a:lnTo>
                    <a:pt x="3630" y="4391"/>
                  </a:lnTo>
                  <a:lnTo>
                    <a:pt x="3641" y="4414"/>
                  </a:lnTo>
                  <a:lnTo>
                    <a:pt x="1662" y="5563"/>
                  </a:lnTo>
                  <a:lnTo>
                    <a:pt x="1616" y="5517"/>
                  </a:lnTo>
                  <a:lnTo>
                    <a:pt x="1571" y="5483"/>
                  </a:lnTo>
                  <a:lnTo>
                    <a:pt x="1514" y="5472"/>
                  </a:lnTo>
                  <a:lnTo>
                    <a:pt x="1457" y="5460"/>
                  </a:lnTo>
                  <a:lnTo>
                    <a:pt x="1400" y="5472"/>
                  </a:lnTo>
                  <a:lnTo>
                    <a:pt x="1343" y="5495"/>
                  </a:lnTo>
                  <a:lnTo>
                    <a:pt x="1298" y="5529"/>
                  </a:lnTo>
                  <a:lnTo>
                    <a:pt x="1252" y="5574"/>
                  </a:lnTo>
                  <a:lnTo>
                    <a:pt x="1" y="4846"/>
                  </a:lnTo>
                  <a:lnTo>
                    <a:pt x="1" y="4903"/>
                  </a:lnTo>
                  <a:lnTo>
                    <a:pt x="1241" y="5608"/>
                  </a:lnTo>
                  <a:lnTo>
                    <a:pt x="1218" y="5654"/>
                  </a:lnTo>
                  <a:lnTo>
                    <a:pt x="1218" y="5699"/>
                  </a:lnTo>
                  <a:lnTo>
                    <a:pt x="1218" y="5745"/>
                  </a:lnTo>
                  <a:lnTo>
                    <a:pt x="1241" y="5779"/>
                  </a:lnTo>
                  <a:lnTo>
                    <a:pt x="1252" y="5824"/>
                  </a:lnTo>
                  <a:lnTo>
                    <a:pt x="1275" y="5859"/>
                  </a:lnTo>
                  <a:lnTo>
                    <a:pt x="1309" y="5881"/>
                  </a:lnTo>
                  <a:lnTo>
                    <a:pt x="1343" y="5904"/>
                  </a:lnTo>
                  <a:lnTo>
                    <a:pt x="1389" y="5927"/>
                  </a:lnTo>
                  <a:lnTo>
                    <a:pt x="1434" y="5938"/>
                  </a:lnTo>
                  <a:lnTo>
                    <a:pt x="1434" y="8281"/>
                  </a:lnTo>
                  <a:lnTo>
                    <a:pt x="1377" y="8304"/>
                  </a:lnTo>
                  <a:lnTo>
                    <a:pt x="1332" y="8350"/>
                  </a:lnTo>
                  <a:lnTo>
                    <a:pt x="1298" y="8395"/>
                  </a:lnTo>
                  <a:lnTo>
                    <a:pt x="1286" y="8452"/>
                  </a:lnTo>
                  <a:lnTo>
                    <a:pt x="1298" y="8509"/>
                  </a:lnTo>
                  <a:lnTo>
                    <a:pt x="1" y="9260"/>
                  </a:lnTo>
                  <a:lnTo>
                    <a:pt x="1" y="9317"/>
                  </a:lnTo>
                  <a:lnTo>
                    <a:pt x="1320" y="8554"/>
                  </a:lnTo>
                  <a:lnTo>
                    <a:pt x="1343" y="8589"/>
                  </a:lnTo>
                  <a:lnTo>
                    <a:pt x="1377" y="8611"/>
                  </a:lnTo>
                  <a:lnTo>
                    <a:pt x="1411" y="8623"/>
                  </a:lnTo>
                  <a:lnTo>
                    <a:pt x="1502" y="8623"/>
                  </a:lnTo>
                  <a:lnTo>
                    <a:pt x="1537" y="8611"/>
                  </a:lnTo>
                  <a:lnTo>
                    <a:pt x="1571" y="8589"/>
                  </a:lnTo>
                  <a:lnTo>
                    <a:pt x="1593" y="8554"/>
                  </a:lnTo>
                  <a:lnTo>
                    <a:pt x="3652" y="9749"/>
                  </a:lnTo>
                  <a:lnTo>
                    <a:pt x="3641" y="9806"/>
                  </a:lnTo>
                  <a:lnTo>
                    <a:pt x="3652" y="9863"/>
                  </a:lnTo>
                  <a:lnTo>
                    <a:pt x="3686" y="9920"/>
                  </a:lnTo>
                  <a:lnTo>
                    <a:pt x="3743" y="9965"/>
                  </a:lnTo>
                  <a:lnTo>
                    <a:pt x="3800" y="9988"/>
                  </a:lnTo>
                  <a:lnTo>
                    <a:pt x="3800" y="12399"/>
                  </a:lnTo>
                  <a:lnTo>
                    <a:pt x="3743" y="12411"/>
                  </a:lnTo>
                  <a:lnTo>
                    <a:pt x="3698" y="12456"/>
                  </a:lnTo>
                  <a:lnTo>
                    <a:pt x="3675" y="12502"/>
                  </a:lnTo>
                  <a:lnTo>
                    <a:pt x="3664" y="12559"/>
                  </a:lnTo>
                  <a:lnTo>
                    <a:pt x="3675" y="12627"/>
                  </a:lnTo>
                  <a:lnTo>
                    <a:pt x="3709" y="12672"/>
                  </a:lnTo>
                  <a:lnTo>
                    <a:pt x="3766" y="12718"/>
                  </a:lnTo>
                  <a:lnTo>
                    <a:pt x="3823" y="12729"/>
                  </a:lnTo>
                  <a:lnTo>
                    <a:pt x="3868" y="12718"/>
                  </a:lnTo>
                  <a:lnTo>
                    <a:pt x="3903" y="12706"/>
                  </a:lnTo>
                  <a:lnTo>
                    <a:pt x="3937" y="12684"/>
                  </a:lnTo>
                  <a:lnTo>
                    <a:pt x="3959" y="12661"/>
                  </a:lnTo>
                  <a:lnTo>
                    <a:pt x="6007" y="13844"/>
                  </a:lnTo>
                  <a:lnTo>
                    <a:pt x="5996" y="13912"/>
                  </a:lnTo>
                  <a:lnTo>
                    <a:pt x="5996" y="13946"/>
                  </a:lnTo>
                  <a:lnTo>
                    <a:pt x="6007" y="13981"/>
                  </a:lnTo>
                  <a:lnTo>
                    <a:pt x="6041" y="14037"/>
                  </a:lnTo>
                  <a:lnTo>
                    <a:pt x="6098" y="14083"/>
                  </a:lnTo>
                  <a:lnTo>
                    <a:pt x="6166" y="14106"/>
                  </a:lnTo>
                  <a:lnTo>
                    <a:pt x="6166" y="16494"/>
                  </a:lnTo>
                  <a:lnTo>
                    <a:pt x="6109" y="16517"/>
                  </a:lnTo>
                  <a:lnTo>
                    <a:pt x="6064" y="16551"/>
                  </a:lnTo>
                  <a:lnTo>
                    <a:pt x="6030" y="16608"/>
                  </a:lnTo>
                  <a:lnTo>
                    <a:pt x="6018" y="16665"/>
                  </a:lnTo>
                  <a:lnTo>
                    <a:pt x="6030" y="16699"/>
                  </a:lnTo>
                  <a:lnTo>
                    <a:pt x="6041" y="16733"/>
                  </a:lnTo>
                  <a:lnTo>
                    <a:pt x="6075" y="16790"/>
                  </a:lnTo>
                  <a:lnTo>
                    <a:pt x="6132" y="16824"/>
                  </a:lnTo>
                  <a:lnTo>
                    <a:pt x="6166" y="16836"/>
                  </a:lnTo>
                  <a:lnTo>
                    <a:pt x="6235" y="16836"/>
                  </a:lnTo>
                  <a:lnTo>
                    <a:pt x="6280" y="16824"/>
                  </a:lnTo>
                  <a:lnTo>
                    <a:pt x="6314" y="16802"/>
                  </a:lnTo>
                  <a:lnTo>
                    <a:pt x="6337" y="16768"/>
                  </a:lnTo>
                  <a:lnTo>
                    <a:pt x="8350" y="17939"/>
                  </a:lnTo>
                  <a:lnTo>
                    <a:pt x="8339" y="17973"/>
                  </a:lnTo>
                  <a:lnTo>
                    <a:pt x="8339" y="18007"/>
                  </a:lnTo>
                  <a:lnTo>
                    <a:pt x="8339" y="18064"/>
                  </a:lnTo>
                  <a:lnTo>
                    <a:pt x="8362" y="18098"/>
                  </a:lnTo>
                  <a:lnTo>
                    <a:pt x="8373" y="18144"/>
                  </a:lnTo>
                  <a:lnTo>
                    <a:pt x="8407" y="18178"/>
                  </a:lnTo>
                  <a:lnTo>
                    <a:pt x="8441" y="18201"/>
                  </a:lnTo>
                  <a:lnTo>
                    <a:pt x="8476" y="18224"/>
                  </a:lnTo>
                  <a:lnTo>
                    <a:pt x="8521" y="18235"/>
                  </a:lnTo>
                  <a:lnTo>
                    <a:pt x="8567" y="18246"/>
                  </a:lnTo>
                  <a:lnTo>
                    <a:pt x="8612" y="18235"/>
                  </a:lnTo>
                  <a:lnTo>
                    <a:pt x="8658" y="18224"/>
                  </a:lnTo>
                  <a:lnTo>
                    <a:pt x="8692" y="18201"/>
                  </a:lnTo>
                  <a:lnTo>
                    <a:pt x="8726" y="18178"/>
                  </a:lnTo>
                  <a:lnTo>
                    <a:pt x="8760" y="18144"/>
                  </a:lnTo>
                  <a:lnTo>
                    <a:pt x="8783" y="18098"/>
                  </a:lnTo>
                  <a:lnTo>
                    <a:pt x="8794" y="18064"/>
                  </a:lnTo>
                  <a:lnTo>
                    <a:pt x="8794" y="18007"/>
                  </a:lnTo>
                  <a:lnTo>
                    <a:pt x="8794" y="17973"/>
                  </a:lnTo>
                  <a:lnTo>
                    <a:pt x="8783" y="17928"/>
                  </a:lnTo>
                  <a:lnTo>
                    <a:pt x="10773" y="16779"/>
                  </a:lnTo>
                  <a:lnTo>
                    <a:pt x="10807" y="16813"/>
                  </a:lnTo>
                  <a:lnTo>
                    <a:pt x="10842" y="16847"/>
                  </a:lnTo>
                  <a:lnTo>
                    <a:pt x="10887" y="16859"/>
                  </a:lnTo>
                  <a:lnTo>
                    <a:pt x="10933" y="16870"/>
                  </a:lnTo>
                  <a:lnTo>
                    <a:pt x="10978" y="16870"/>
                  </a:lnTo>
                  <a:lnTo>
                    <a:pt x="11012" y="16859"/>
                  </a:lnTo>
                  <a:lnTo>
                    <a:pt x="11058" y="16836"/>
                  </a:lnTo>
                  <a:lnTo>
                    <a:pt x="11080" y="16813"/>
                  </a:lnTo>
                  <a:lnTo>
                    <a:pt x="11103" y="16779"/>
                  </a:lnTo>
                  <a:lnTo>
                    <a:pt x="11126" y="16745"/>
                  </a:lnTo>
                  <a:lnTo>
                    <a:pt x="11137" y="16711"/>
                  </a:lnTo>
                  <a:lnTo>
                    <a:pt x="11137" y="16665"/>
                  </a:lnTo>
                  <a:lnTo>
                    <a:pt x="11137" y="16631"/>
                  </a:lnTo>
                  <a:lnTo>
                    <a:pt x="11126" y="16585"/>
                  </a:lnTo>
                  <a:lnTo>
                    <a:pt x="11115" y="16563"/>
                  </a:lnTo>
                  <a:lnTo>
                    <a:pt x="11092" y="16529"/>
                  </a:lnTo>
                  <a:lnTo>
                    <a:pt x="11035" y="16483"/>
                  </a:lnTo>
                  <a:lnTo>
                    <a:pt x="10989" y="16472"/>
                  </a:lnTo>
                  <a:lnTo>
                    <a:pt x="10955" y="16460"/>
                  </a:lnTo>
                  <a:lnTo>
                    <a:pt x="10955" y="14106"/>
                  </a:lnTo>
                  <a:lnTo>
                    <a:pt x="10989" y="14106"/>
                  </a:lnTo>
                  <a:lnTo>
                    <a:pt x="11024" y="14094"/>
                  </a:lnTo>
                  <a:lnTo>
                    <a:pt x="11092" y="14049"/>
                  </a:lnTo>
                  <a:lnTo>
                    <a:pt x="11126" y="13981"/>
                  </a:lnTo>
                  <a:lnTo>
                    <a:pt x="11137" y="13946"/>
                  </a:lnTo>
                  <a:lnTo>
                    <a:pt x="11137" y="13912"/>
                  </a:lnTo>
                  <a:lnTo>
                    <a:pt x="11137" y="13867"/>
                  </a:lnTo>
                  <a:lnTo>
                    <a:pt x="11126" y="13833"/>
                  </a:lnTo>
                  <a:lnTo>
                    <a:pt x="11103" y="13799"/>
                  </a:lnTo>
                  <a:lnTo>
                    <a:pt x="11080" y="13764"/>
                  </a:lnTo>
                  <a:lnTo>
                    <a:pt x="11046" y="13742"/>
                  </a:lnTo>
                  <a:lnTo>
                    <a:pt x="11012" y="13719"/>
                  </a:lnTo>
                  <a:lnTo>
                    <a:pt x="10978" y="13708"/>
                  </a:lnTo>
                  <a:lnTo>
                    <a:pt x="10887" y="13708"/>
                  </a:lnTo>
                  <a:lnTo>
                    <a:pt x="10842" y="13730"/>
                  </a:lnTo>
                  <a:lnTo>
                    <a:pt x="10796" y="13764"/>
                  </a:lnTo>
                  <a:lnTo>
                    <a:pt x="10762" y="13799"/>
                  </a:lnTo>
                  <a:lnTo>
                    <a:pt x="8771" y="12650"/>
                  </a:lnTo>
                  <a:lnTo>
                    <a:pt x="8783" y="12604"/>
                  </a:lnTo>
                  <a:lnTo>
                    <a:pt x="8783" y="12559"/>
                  </a:lnTo>
                  <a:lnTo>
                    <a:pt x="8783" y="12513"/>
                  </a:lnTo>
                  <a:lnTo>
                    <a:pt x="8771" y="12479"/>
                  </a:lnTo>
                  <a:lnTo>
                    <a:pt x="8749" y="12445"/>
                  </a:lnTo>
                  <a:lnTo>
                    <a:pt x="8726" y="12411"/>
                  </a:lnTo>
                  <a:lnTo>
                    <a:pt x="8703" y="12388"/>
                  </a:lnTo>
                  <a:lnTo>
                    <a:pt x="8669" y="12365"/>
                  </a:lnTo>
                  <a:lnTo>
                    <a:pt x="8623" y="12354"/>
                  </a:lnTo>
                  <a:lnTo>
                    <a:pt x="8589" y="12342"/>
                  </a:lnTo>
                  <a:lnTo>
                    <a:pt x="8589" y="10011"/>
                  </a:lnTo>
                  <a:lnTo>
                    <a:pt x="8623" y="10011"/>
                  </a:lnTo>
                  <a:lnTo>
                    <a:pt x="8658" y="9988"/>
                  </a:lnTo>
                  <a:lnTo>
                    <a:pt x="8692" y="9976"/>
                  </a:lnTo>
                  <a:lnTo>
                    <a:pt x="8726" y="9942"/>
                  </a:lnTo>
                  <a:lnTo>
                    <a:pt x="8749" y="9920"/>
                  </a:lnTo>
                  <a:lnTo>
                    <a:pt x="8771" y="9885"/>
                  </a:lnTo>
                  <a:lnTo>
                    <a:pt x="8783" y="9840"/>
                  </a:lnTo>
                  <a:lnTo>
                    <a:pt x="8783" y="9806"/>
                  </a:lnTo>
                  <a:lnTo>
                    <a:pt x="8783" y="9760"/>
                  </a:lnTo>
                  <a:lnTo>
                    <a:pt x="8771" y="9726"/>
                  </a:lnTo>
                  <a:lnTo>
                    <a:pt x="10751" y="8577"/>
                  </a:lnTo>
                  <a:lnTo>
                    <a:pt x="10785" y="8623"/>
                  </a:lnTo>
                  <a:lnTo>
                    <a:pt x="10830" y="8657"/>
                  </a:lnTo>
                  <a:lnTo>
                    <a:pt x="10876" y="8680"/>
                  </a:lnTo>
                  <a:lnTo>
                    <a:pt x="10989" y="8680"/>
                  </a:lnTo>
                  <a:lnTo>
                    <a:pt x="11024" y="8668"/>
                  </a:lnTo>
                  <a:lnTo>
                    <a:pt x="11069" y="8645"/>
                  </a:lnTo>
                  <a:lnTo>
                    <a:pt x="11103" y="8623"/>
                  </a:lnTo>
                  <a:lnTo>
                    <a:pt x="11126" y="8589"/>
                  </a:lnTo>
                  <a:lnTo>
                    <a:pt x="11149" y="8543"/>
                  </a:lnTo>
                  <a:lnTo>
                    <a:pt x="11160" y="8498"/>
                  </a:lnTo>
                  <a:lnTo>
                    <a:pt x="11171" y="8452"/>
                  </a:lnTo>
                  <a:lnTo>
                    <a:pt x="11160" y="8407"/>
                  </a:lnTo>
                  <a:lnTo>
                    <a:pt x="11149" y="8372"/>
                  </a:lnTo>
                  <a:lnTo>
                    <a:pt x="11137" y="8338"/>
                  </a:lnTo>
                  <a:lnTo>
                    <a:pt x="11103" y="8304"/>
                  </a:lnTo>
                  <a:lnTo>
                    <a:pt x="11080" y="8270"/>
                  </a:lnTo>
                  <a:lnTo>
                    <a:pt x="11035" y="8247"/>
                  </a:lnTo>
                  <a:lnTo>
                    <a:pt x="11001" y="8236"/>
                  </a:lnTo>
                  <a:lnTo>
                    <a:pt x="10955" y="8225"/>
                  </a:lnTo>
                  <a:lnTo>
                    <a:pt x="10955" y="5893"/>
                  </a:lnTo>
                  <a:lnTo>
                    <a:pt x="11024" y="5870"/>
                  </a:lnTo>
                  <a:lnTo>
                    <a:pt x="11080" y="5824"/>
                  </a:lnTo>
                  <a:lnTo>
                    <a:pt x="11115" y="5768"/>
                  </a:lnTo>
                  <a:lnTo>
                    <a:pt x="11126" y="5733"/>
                  </a:lnTo>
                  <a:lnTo>
                    <a:pt x="11126" y="5699"/>
                  </a:lnTo>
                  <a:lnTo>
                    <a:pt x="11115" y="5631"/>
                  </a:lnTo>
                  <a:lnTo>
                    <a:pt x="13139" y="4471"/>
                  </a:lnTo>
                  <a:lnTo>
                    <a:pt x="13174" y="4505"/>
                  </a:lnTo>
                  <a:lnTo>
                    <a:pt x="13208" y="4528"/>
                  </a:lnTo>
                  <a:lnTo>
                    <a:pt x="13253" y="4550"/>
                  </a:lnTo>
                  <a:lnTo>
                    <a:pt x="13310" y="4562"/>
                  </a:lnTo>
                  <a:lnTo>
                    <a:pt x="13344" y="4550"/>
                  </a:lnTo>
                  <a:lnTo>
                    <a:pt x="13390" y="4539"/>
                  </a:lnTo>
                  <a:lnTo>
                    <a:pt x="13424" y="4516"/>
                  </a:lnTo>
                  <a:lnTo>
                    <a:pt x="13458" y="4493"/>
                  </a:lnTo>
                  <a:lnTo>
                    <a:pt x="13481" y="4459"/>
                  </a:lnTo>
                  <a:lnTo>
                    <a:pt x="13503" y="4425"/>
                  </a:lnTo>
                  <a:lnTo>
                    <a:pt x="13515" y="4391"/>
                  </a:lnTo>
                  <a:lnTo>
                    <a:pt x="13515" y="4346"/>
                  </a:lnTo>
                  <a:lnTo>
                    <a:pt x="13515" y="4311"/>
                  </a:lnTo>
                  <a:lnTo>
                    <a:pt x="13503" y="4277"/>
                  </a:lnTo>
                  <a:lnTo>
                    <a:pt x="13481" y="4243"/>
                  </a:lnTo>
                  <a:lnTo>
                    <a:pt x="13458" y="4209"/>
                  </a:lnTo>
                  <a:lnTo>
                    <a:pt x="13401" y="4164"/>
                  </a:lnTo>
                  <a:lnTo>
                    <a:pt x="13367" y="4152"/>
                  </a:lnTo>
                  <a:lnTo>
                    <a:pt x="13333" y="4141"/>
                  </a:lnTo>
                  <a:lnTo>
                    <a:pt x="13333" y="1763"/>
                  </a:lnTo>
                  <a:lnTo>
                    <a:pt x="13390" y="1752"/>
                  </a:lnTo>
                  <a:lnTo>
                    <a:pt x="13435" y="1707"/>
                  </a:lnTo>
                  <a:lnTo>
                    <a:pt x="13469" y="1661"/>
                  </a:lnTo>
                  <a:lnTo>
                    <a:pt x="13492" y="1593"/>
                  </a:lnTo>
                  <a:lnTo>
                    <a:pt x="13481" y="1559"/>
                  </a:lnTo>
                  <a:lnTo>
                    <a:pt x="13469" y="1525"/>
                  </a:lnTo>
                  <a:lnTo>
                    <a:pt x="13435" y="1468"/>
                  </a:lnTo>
                  <a:lnTo>
                    <a:pt x="13378" y="1422"/>
                  </a:lnTo>
                  <a:lnTo>
                    <a:pt x="13344" y="1422"/>
                  </a:lnTo>
                  <a:lnTo>
                    <a:pt x="13310" y="1411"/>
                  </a:lnTo>
                  <a:lnTo>
                    <a:pt x="13265" y="1422"/>
                  </a:lnTo>
                  <a:lnTo>
                    <a:pt x="13219" y="1433"/>
                  </a:lnTo>
                  <a:lnTo>
                    <a:pt x="13185" y="1456"/>
                  </a:lnTo>
                  <a:lnTo>
                    <a:pt x="13162" y="1490"/>
                  </a:lnTo>
                  <a:lnTo>
                    <a:pt x="11115" y="319"/>
                  </a:lnTo>
                  <a:lnTo>
                    <a:pt x="11126" y="285"/>
                  </a:lnTo>
                  <a:lnTo>
                    <a:pt x="11126" y="250"/>
                  </a:lnTo>
                  <a:lnTo>
                    <a:pt x="11126" y="205"/>
                  </a:lnTo>
                  <a:lnTo>
                    <a:pt x="11115" y="171"/>
                  </a:lnTo>
                  <a:lnTo>
                    <a:pt x="11103" y="137"/>
                  </a:lnTo>
                  <a:lnTo>
                    <a:pt x="11069" y="114"/>
                  </a:lnTo>
                  <a:lnTo>
                    <a:pt x="11046" y="80"/>
                  </a:lnTo>
                  <a:lnTo>
                    <a:pt x="11012" y="68"/>
                  </a:lnTo>
                  <a:lnTo>
                    <a:pt x="10978" y="57"/>
                  </a:lnTo>
                  <a:lnTo>
                    <a:pt x="10898" y="57"/>
                  </a:lnTo>
                  <a:lnTo>
                    <a:pt x="10864" y="68"/>
                  </a:lnTo>
                  <a:lnTo>
                    <a:pt x="10830" y="80"/>
                  </a:lnTo>
                  <a:lnTo>
                    <a:pt x="10796" y="114"/>
                  </a:lnTo>
                  <a:lnTo>
                    <a:pt x="10773" y="137"/>
                  </a:lnTo>
                  <a:lnTo>
                    <a:pt x="10762" y="171"/>
                  </a:lnTo>
                  <a:lnTo>
                    <a:pt x="10751" y="205"/>
                  </a:lnTo>
                  <a:lnTo>
                    <a:pt x="10751" y="250"/>
                  </a:lnTo>
                  <a:lnTo>
                    <a:pt x="10762" y="307"/>
                  </a:lnTo>
                  <a:lnTo>
                    <a:pt x="8737" y="1479"/>
                  </a:lnTo>
                  <a:lnTo>
                    <a:pt x="8714" y="1433"/>
                  </a:lnTo>
                  <a:lnTo>
                    <a:pt x="8669" y="1411"/>
                  </a:lnTo>
                  <a:lnTo>
                    <a:pt x="8623" y="1388"/>
                  </a:lnTo>
                  <a:lnTo>
                    <a:pt x="8567" y="1377"/>
                  </a:lnTo>
                  <a:lnTo>
                    <a:pt x="8521" y="1388"/>
                  </a:lnTo>
                  <a:lnTo>
                    <a:pt x="8487" y="1399"/>
                  </a:lnTo>
                  <a:lnTo>
                    <a:pt x="8453" y="1422"/>
                  </a:lnTo>
                  <a:lnTo>
                    <a:pt x="8419" y="1445"/>
                  </a:lnTo>
                  <a:lnTo>
                    <a:pt x="8396" y="1479"/>
                  </a:lnTo>
                  <a:lnTo>
                    <a:pt x="8373" y="1513"/>
                  </a:lnTo>
                  <a:lnTo>
                    <a:pt x="8362" y="1547"/>
                  </a:lnTo>
                  <a:lnTo>
                    <a:pt x="8362" y="1593"/>
                  </a:lnTo>
                  <a:lnTo>
                    <a:pt x="8362" y="1627"/>
                  </a:lnTo>
                  <a:lnTo>
                    <a:pt x="8373" y="1672"/>
                  </a:lnTo>
                  <a:lnTo>
                    <a:pt x="8407" y="1729"/>
                  </a:lnTo>
                  <a:lnTo>
                    <a:pt x="8464" y="1775"/>
                  </a:lnTo>
                  <a:lnTo>
                    <a:pt x="8498" y="1786"/>
                  </a:lnTo>
                  <a:lnTo>
                    <a:pt x="8544" y="1798"/>
                  </a:lnTo>
                  <a:lnTo>
                    <a:pt x="8544" y="4141"/>
                  </a:lnTo>
                  <a:lnTo>
                    <a:pt x="8498" y="4152"/>
                  </a:lnTo>
                  <a:lnTo>
                    <a:pt x="8464" y="4164"/>
                  </a:lnTo>
                  <a:lnTo>
                    <a:pt x="8407" y="4209"/>
                  </a:lnTo>
                  <a:lnTo>
                    <a:pt x="8373" y="4277"/>
                  </a:lnTo>
                  <a:lnTo>
                    <a:pt x="8362" y="4311"/>
                  </a:lnTo>
                  <a:lnTo>
                    <a:pt x="8350" y="4346"/>
                  </a:lnTo>
                  <a:lnTo>
                    <a:pt x="8362" y="4391"/>
                  </a:lnTo>
                  <a:lnTo>
                    <a:pt x="8373" y="4425"/>
                  </a:lnTo>
                  <a:lnTo>
                    <a:pt x="6337" y="5597"/>
                  </a:lnTo>
                  <a:lnTo>
                    <a:pt x="6314" y="5563"/>
                  </a:lnTo>
                  <a:lnTo>
                    <a:pt x="6280" y="5540"/>
                  </a:lnTo>
                  <a:lnTo>
                    <a:pt x="6246" y="5529"/>
                  </a:lnTo>
                  <a:lnTo>
                    <a:pt x="6155" y="5529"/>
                  </a:lnTo>
                  <a:lnTo>
                    <a:pt x="6109" y="5551"/>
                  </a:lnTo>
                  <a:lnTo>
                    <a:pt x="6075" y="5574"/>
                  </a:lnTo>
                  <a:lnTo>
                    <a:pt x="6053" y="5608"/>
                  </a:lnTo>
                  <a:lnTo>
                    <a:pt x="4016" y="4425"/>
                  </a:lnTo>
                  <a:lnTo>
                    <a:pt x="4028" y="4391"/>
                  </a:lnTo>
                  <a:lnTo>
                    <a:pt x="4028" y="4346"/>
                  </a:lnTo>
                  <a:lnTo>
                    <a:pt x="4028" y="4311"/>
                  </a:lnTo>
                  <a:lnTo>
                    <a:pt x="4016" y="4277"/>
                  </a:lnTo>
                  <a:lnTo>
                    <a:pt x="3971" y="4220"/>
                  </a:lnTo>
                  <a:lnTo>
                    <a:pt x="3914" y="4175"/>
                  </a:lnTo>
                  <a:lnTo>
                    <a:pt x="3880" y="4164"/>
                  </a:lnTo>
                  <a:lnTo>
                    <a:pt x="3846" y="4152"/>
                  </a:lnTo>
                  <a:lnTo>
                    <a:pt x="3846" y="1809"/>
                  </a:lnTo>
                  <a:lnTo>
                    <a:pt x="3891" y="1798"/>
                  </a:lnTo>
                  <a:lnTo>
                    <a:pt x="3925" y="1786"/>
                  </a:lnTo>
                  <a:lnTo>
                    <a:pt x="3959" y="1763"/>
                  </a:lnTo>
                  <a:lnTo>
                    <a:pt x="3982" y="1741"/>
                  </a:lnTo>
                  <a:lnTo>
                    <a:pt x="4016" y="1707"/>
                  </a:lnTo>
                  <a:lnTo>
                    <a:pt x="4028" y="1672"/>
                  </a:lnTo>
                  <a:lnTo>
                    <a:pt x="4039" y="1638"/>
                  </a:lnTo>
                  <a:lnTo>
                    <a:pt x="4050" y="1593"/>
                  </a:lnTo>
                  <a:lnTo>
                    <a:pt x="4039" y="1547"/>
                  </a:lnTo>
                  <a:lnTo>
                    <a:pt x="4028" y="1502"/>
                  </a:lnTo>
                  <a:lnTo>
                    <a:pt x="4005" y="1468"/>
                  </a:lnTo>
                  <a:lnTo>
                    <a:pt x="3982" y="1433"/>
                  </a:lnTo>
                  <a:lnTo>
                    <a:pt x="3948" y="1411"/>
                  </a:lnTo>
                  <a:lnTo>
                    <a:pt x="3914" y="1388"/>
                  </a:lnTo>
                  <a:lnTo>
                    <a:pt x="3868" y="1377"/>
                  </a:lnTo>
                  <a:lnTo>
                    <a:pt x="3777" y="1377"/>
                  </a:lnTo>
                  <a:lnTo>
                    <a:pt x="3721" y="1399"/>
                  </a:lnTo>
                  <a:lnTo>
                    <a:pt x="3675" y="1433"/>
                  </a:lnTo>
                  <a:lnTo>
                    <a:pt x="3641" y="1479"/>
                  </a:lnTo>
                  <a:lnTo>
                    <a:pt x="1684" y="341"/>
                  </a:lnTo>
                  <a:lnTo>
                    <a:pt x="1696" y="296"/>
                  </a:lnTo>
                  <a:lnTo>
                    <a:pt x="1707" y="250"/>
                  </a:lnTo>
                  <a:lnTo>
                    <a:pt x="1696" y="194"/>
                  </a:lnTo>
                  <a:lnTo>
                    <a:pt x="1684" y="148"/>
                  </a:lnTo>
                  <a:lnTo>
                    <a:pt x="1662" y="114"/>
                  </a:lnTo>
                  <a:lnTo>
                    <a:pt x="1628" y="68"/>
                  </a:lnTo>
                  <a:lnTo>
                    <a:pt x="1593" y="46"/>
                  </a:lnTo>
                  <a:lnTo>
                    <a:pt x="1548" y="23"/>
                  </a:lnTo>
                  <a:lnTo>
                    <a:pt x="1502" y="12"/>
                  </a:lnTo>
                  <a:lnTo>
                    <a:pt x="1457" y="0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15" name="Google Shape;186;p10"/>
            <p:cNvSpPr>
              <a:spLocks/>
            </p:cNvSpPr>
            <p:nvPr/>
          </p:nvSpPr>
          <p:spPr bwMode="auto">
            <a:xfrm>
              <a:off x="1127568" y="0"/>
              <a:ext cx="537036" cy="331055"/>
            </a:xfrm>
            <a:custGeom>
              <a:avLst/>
              <a:gdLst>
                <a:gd name="T0" fmla="*/ 1500791 w 5131"/>
                <a:gd name="T1" fmla="*/ 16081549 h 3163"/>
                <a:gd name="T2" fmla="*/ 372503 w 5131"/>
                <a:gd name="T3" fmla="*/ 16705979 h 3163"/>
                <a:gd name="T4" fmla="*/ 0 w 5131"/>
                <a:gd name="T5" fmla="*/ 17943851 h 3163"/>
                <a:gd name="T6" fmla="*/ 131459 w 5131"/>
                <a:gd name="T7" fmla="*/ 18699741 h 3163"/>
                <a:gd name="T8" fmla="*/ 1128288 w 5131"/>
                <a:gd name="T9" fmla="*/ 19565110 h 3163"/>
                <a:gd name="T10" fmla="*/ 1752720 w 5131"/>
                <a:gd name="T11" fmla="*/ 19817143 h 3163"/>
                <a:gd name="T12" fmla="*/ 2618194 w 5131"/>
                <a:gd name="T13" fmla="*/ 19565110 h 3163"/>
                <a:gd name="T14" fmla="*/ 3363095 w 5131"/>
                <a:gd name="T15" fmla="*/ 18940784 h 3163"/>
                <a:gd name="T16" fmla="*/ 25798452 w 5131"/>
                <a:gd name="T17" fmla="*/ 32656069 h 3163"/>
                <a:gd name="T18" fmla="*/ 25918921 w 5131"/>
                <a:gd name="T19" fmla="*/ 33400969 h 3163"/>
                <a:gd name="T20" fmla="*/ 27047314 w 5131"/>
                <a:gd name="T21" fmla="*/ 34518371 h 3163"/>
                <a:gd name="T22" fmla="*/ 27792215 w 5131"/>
                <a:gd name="T23" fmla="*/ 34649830 h 3163"/>
                <a:gd name="T24" fmla="*/ 28537115 w 5131"/>
                <a:gd name="T25" fmla="*/ 34518371 h 3163"/>
                <a:gd name="T26" fmla="*/ 29534049 w 5131"/>
                <a:gd name="T27" fmla="*/ 33400969 h 3163"/>
                <a:gd name="T28" fmla="*/ 29665509 w 5131"/>
                <a:gd name="T29" fmla="*/ 32656069 h 3163"/>
                <a:gd name="T30" fmla="*/ 51717373 w 5131"/>
                <a:gd name="T31" fmla="*/ 19324171 h 3163"/>
                <a:gd name="T32" fmla="*/ 52593837 w 5131"/>
                <a:gd name="T33" fmla="*/ 20069071 h 3163"/>
                <a:gd name="T34" fmla="*/ 53711136 w 5131"/>
                <a:gd name="T35" fmla="*/ 20441573 h 3163"/>
                <a:gd name="T36" fmla="*/ 54708070 w 5131"/>
                <a:gd name="T37" fmla="*/ 20189540 h 3163"/>
                <a:gd name="T38" fmla="*/ 55452970 w 5131"/>
                <a:gd name="T39" fmla="*/ 19696569 h 3163"/>
                <a:gd name="T40" fmla="*/ 56077402 w 5131"/>
                <a:gd name="T41" fmla="*/ 18940784 h 3163"/>
                <a:gd name="T42" fmla="*/ 56208861 w 5131"/>
                <a:gd name="T43" fmla="*/ 17943851 h 3163"/>
                <a:gd name="T44" fmla="*/ 56077402 w 5131"/>
                <a:gd name="T45" fmla="*/ 16947023 h 3163"/>
                <a:gd name="T46" fmla="*/ 55584430 w 5131"/>
                <a:gd name="T47" fmla="*/ 16202018 h 3163"/>
                <a:gd name="T48" fmla="*/ 54839529 w 5131"/>
                <a:gd name="T49" fmla="*/ 15709046 h 3163"/>
                <a:gd name="T50" fmla="*/ 53963169 w 5131"/>
                <a:gd name="T51" fmla="*/ 15457118 h 3163"/>
                <a:gd name="T52" fmla="*/ 53459207 w 5131"/>
                <a:gd name="T53" fmla="*/ 0 h 3163"/>
                <a:gd name="T54" fmla="*/ 52966235 w 5131"/>
                <a:gd name="T55" fmla="*/ 15577587 h 3163"/>
                <a:gd name="T56" fmla="*/ 52221335 w 5131"/>
                <a:gd name="T57" fmla="*/ 15950090 h 3163"/>
                <a:gd name="T58" fmla="*/ 51596903 w 5131"/>
                <a:gd name="T59" fmla="*/ 16574520 h 3163"/>
                <a:gd name="T60" fmla="*/ 51344975 w 5131"/>
                <a:gd name="T61" fmla="*/ 17450879 h 3163"/>
                <a:gd name="T62" fmla="*/ 51344975 w 5131"/>
                <a:gd name="T63" fmla="*/ 18447812 h 3163"/>
                <a:gd name="T64" fmla="*/ 29413475 w 5131"/>
                <a:gd name="T65" fmla="*/ 31527782 h 3163"/>
                <a:gd name="T66" fmla="*/ 28668575 w 5131"/>
                <a:gd name="T67" fmla="*/ 30903351 h 3163"/>
                <a:gd name="T68" fmla="*/ 27299243 w 5131"/>
                <a:gd name="T69" fmla="*/ 30782777 h 3163"/>
                <a:gd name="T70" fmla="*/ 26422883 w 5131"/>
                <a:gd name="T71" fmla="*/ 31286738 h 3163"/>
                <a:gd name="T72" fmla="*/ 3494554 w 5131"/>
                <a:gd name="T73" fmla="*/ 18568282 h 3163"/>
                <a:gd name="T74" fmla="*/ 3494554 w 5131"/>
                <a:gd name="T75" fmla="*/ 17198951 h 3163"/>
                <a:gd name="T76" fmla="*/ 2618194 w 5131"/>
                <a:gd name="T77" fmla="*/ 16333477 h 3163"/>
                <a:gd name="T78" fmla="*/ 1993763 w 5131"/>
                <a:gd name="T79" fmla="*/ 0 h 316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131" h="3163" extrusionOk="0">
                  <a:moveTo>
                    <a:pt x="137" y="0"/>
                  </a:moveTo>
                  <a:lnTo>
                    <a:pt x="137" y="1468"/>
                  </a:lnTo>
                  <a:lnTo>
                    <a:pt x="80" y="1491"/>
                  </a:lnTo>
                  <a:lnTo>
                    <a:pt x="34" y="1525"/>
                  </a:lnTo>
                  <a:lnTo>
                    <a:pt x="12" y="1582"/>
                  </a:lnTo>
                  <a:lnTo>
                    <a:pt x="0" y="1638"/>
                  </a:lnTo>
                  <a:lnTo>
                    <a:pt x="0" y="1673"/>
                  </a:lnTo>
                  <a:lnTo>
                    <a:pt x="12" y="1707"/>
                  </a:lnTo>
                  <a:lnTo>
                    <a:pt x="46" y="1752"/>
                  </a:lnTo>
                  <a:lnTo>
                    <a:pt x="103" y="1786"/>
                  </a:lnTo>
                  <a:lnTo>
                    <a:pt x="125" y="1798"/>
                  </a:lnTo>
                  <a:lnTo>
                    <a:pt x="160" y="1809"/>
                  </a:lnTo>
                  <a:lnTo>
                    <a:pt x="205" y="1798"/>
                  </a:lnTo>
                  <a:lnTo>
                    <a:pt x="239" y="1786"/>
                  </a:lnTo>
                  <a:lnTo>
                    <a:pt x="273" y="1764"/>
                  </a:lnTo>
                  <a:lnTo>
                    <a:pt x="307" y="1729"/>
                  </a:lnTo>
                  <a:lnTo>
                    <a:pt x="2366" y="2924"/>
                  </a:lnTo>
                  <a:lnTo>
                    <a:pt x="2355" y="2981"/>
                  </a:lnTo>
                  <a:lnTo>
                    <a:pt x="2366" y="3015"/>
                  </a:lnTo>
                  <a:lnTo>
                    <a:pt x="2366" y="3049"/>
                  </a:lnTo>
                  <a:lnTo>
                    <a:pt x="2412" y="3106"/>
                  </a:lnTo>
                  <a:lnTo>
                    <a:pt x="2469" y="3151"/>
                  </a:lnTo>
                  <a:lnTo>
                    <a:pt x="2503" y="3151"/>
                  </a:lnTo>
                  <a:lnTo>
                    <a:pt x="2537" y="3163"/>
                  </a:lnTo>
                  <a:lnTo>
                    <a:pt x="2571" y="3151"/>
                  </a:lnTo>
                  <a:lnTo>
                    <a:pt x="2605" y="3151"/>
                  </a:lnTo>
                  <a:lnTo>
                    <a:pt x="2662" y="3106"/>
                  </a:lnTo>
                  <a:lnTo>
                    <a:pt x="2696" y="3049"/>
                  </a:lnTo>
                  <a:lnTo>
                    <a:pt x="2708" y="3015"/>
                  </a:lnTo>
                  <a:lnTo>
                    <a:pt x="2708" y="2981"/>
                  </a:lnTo>
                  <a:lnTo>
                    <a:pt x="2696" y="2924"/>
                  </a:lnTo>
                  <a:lnTo>
                    <a:pt x="4721" y="1764"/>
                  </a:lnTo>
                  <a:lnTo>
                    <a:pt x="4755" y="1798"/>
                  </a:lnTo>
                  <a:lnTo>
                    <a:pt x="4801" y="1832"/>
                  </a:lnTo>
                  <a:lnTo>
                    <a:pt x="4846" y="1855"/>
                  </a:lnTo>
                  <a:lnTo>
                    <a:pt x="4903" y="1866"/>
                  </a:lnTo>
                  <a:lnTo>
                    <a:pt x="4949" y="1855"/>
                  </a:lnTo>
                  <a:lnTo>
                    <a:pt x="4994" y="1843"/>
                  </a:lnTo>
                  <a:lnTo>
                    <a:pt x="5028" y="1820"/>
                  </a:lnTo>
                  <a:lnTo>
                    <a:pt x="5062" y="1798"/>
                  </a:lnTo>
                  <a:lnTo>
                    <a:pt x="5097" y="1764"/>
                  </a:lnTo>
                  <a:lnTo>
                    <a:pt x="5119" y="1729"/>
                  </a:lnTo>
                  <a:lnTo>
                    <a:pt x="5131" y="1684"/>
                  </a:lnTo>
                  <a:lnTo>
                    <a:pt x="5131" y="1638"/>
                  </a:lnTo>
                  <a:lnTo>
                    <a:pt x="5131" y="1593"/>
                  </a:lnTo>
                  <a:lnTo>
                    <a:pt x="5119" y="1547"/>
                  </a:lnTo>
                  <a:lnTo>
                    <a:pt x="5097" y="1513"/>
                  </a:lnTo>
                  <a:lnTo>
                    <a:pt x="5074" y="1479"/>
                  </a:lnTo>
                  <a:lnTo>
                    <a:pt x="5040" y="1456"/>
                  </a:lnTo>
                  <a:lnTo>
                    <a:pt x="5006" y="1434"/>
                  </a:lnTo>
                  <a:lnTo>
                    <a:pt x="4971" y="1422"/>
                  </a:lnTo>
                  <a:lnTo>
                    <a:pt x="4926" y="1411"/>
                  </a:lnTo>
                  <a:lnTo>
                    <a:pt x="4926" y="0"/>
                  </a:lnTo>
                  <a:lnTo>
                    <a:pt x="4880" y="0"/>
                  </a:lnTo>
                  <a:lnTo>
                    <a:pt x="4880" y="1411"/>
                  </a:lnTo>
                  <a:lnTo>
                    <a:pt x="4835" y="1422"/>
                  </a:lnTo>
                  <a:lnTo>
                    <a:pt x="4801" y="1434"/>
                  </a:lnTo>
                  <a:lnTo>
                    <a:pt x="4767" y="1456"/>
                  </a:lnTo>
                  <a:lnTo>
                    <a:pt x="4733" y="1491"/>
                  </a:lnTo>
                  <a:lnTo>
                    <a:pt x="4710" y="1513"/>
                  </a:lnTo>
                  <a:lnTo>
                    <a:pt x="4698" y="1559"/>
                  </a:lnTo>
                  <a:lnTo>
                    <a:pt x="4687" y="1593"/>
                  </a:lnTo>
                  <a:lnTo>
                    <a:pt x="4676" y="1638"/>
                  </a:lnTo>
                  <a:lnTo>
                    <a:pt x="4687" y="1684"/>
                  </a:lnTo>
                  <a:lnTo>
                    <a:pt x="4698" y="1718"/>
                  </a:lnTo>
                  <a:lnTo>
                    <a:pt x="2685" y="2878"/>
                  </a:lnTo>
                  <a:lnTo>
                    <a:pt x="2651" y="2856"/>
                  </a:lnTo>
                  <a:lnTo>
                    <a:pt x="2617" y="2821"/>
                  </a:lnTo>
                  <a:lnTo>
                    <a:pt x="2583" y="2810"/>
                  </a:lnTo>
                  <a:lnTo>
                    <a:pt x="2492" y="2810"/>
                  </a:lnTo>
                  <a:lnTo>
                    <a:pt x="2446" y="2833"/>
                  </a:lnTo>
                  <a:lnTo>
                    <a:pt x="2412" y="2856"/>
                  </a:lnTo>
                  <a:lnTo>
                    <a:pt x="2389" y="2890"/>
                  </a:lnTo>
                  <a:lnTo>
                    <a:pt x="319" y="1695"/>
                  </a:lnTo>
                  <a:lnTo>
                    <a:pt x="330" y="1638"/>
                  </a:lnTo>
                  <a:lnTo>
                    <a:pt x="319" y="1570"/>
                  </a:lnTo>
                  <a:lnTo>
                    <a:pt x="296" y="1525"/>
                  </a:lnTo>
                  <a:lnTo>
                    <a:pt x="239" y="1491"/>
                  </a:lnTo>
                  <a:lnTo>
                    <a:pt x="182" y="1468"/>
                  </a:lnTo>
                  <a:lnTo>
                    <a:pt x="182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16" name="Google Shape;187;p10"/>
            <p:cNvSpPr>
              <a:spLocks/>
            </p:cNvSpPr>
            <p:nvPr/>
          </p:nvSpPr>
          <p:spPr bwMode="auto">
            <a:xfrm>
              <a:off x="0" y="0"/>
              <a:ext cx="675194" cy="763217"/>
            </a:xfrm>
            <a:custGeom>
              <a:avLst/>
              <a:gdLst>
                <a:gd name="T0" fmla="*/ 15084740 w 6451"/>
                <a:gd name="T1" fmla="*/ 15205204 h 7292"/>
                <a:gd name="T2" fmla="*/ 13846867 w 6451"/>
                <a:gd name="T3" fmla="*/ 15950105 h 7292"/>
                <a:gd name="T4" fmla="*/ 13090977 w 6451"/>
                <a:gd name="T5" fmla="*/ 17330427 h 7292"/>
                <a:gd name="T6" fmla="*/ 13342905 w 6451"/>
                <a:gd name="T7" fmla="*/ 19072261 h 7292"/>
                <a:gd name="T8" fmla="*/ 13463375 w 6451"/>
                <a:gd name="T9" fmla="*/ 19444659 h 7292"/>
                <a:gd name="T10" fmla="*/ 15216200 w 6451"/>
                <a:gd name="T11" fmla="*/ 20693522 h 7292"/>
                <a:gd name="T12" fmla="*/ 17330433 w 6451"/>
                <a:gd name="T13" fmla="*/ 20441593 h 7292"/>
                <a:gd name="T14" fmla="*/ 39513868 w 6451"/>
                <a:gd name="T15" fmla="*/ 31779740 h 7292"/>
                <a:gd name="T16" fmla="*/ 39382409 w 6451"/>
                <a:gd name="T17" fmla="*/ 33149072 h 7292"/>
                <a:gd name="T18" fmla="*/ 40006841 w 6451"/>
                <a:gd name="T19" fmla="*/ 34397935 h 7292"/>
                <a:gd name="T20" fmla="*/ 41135129 w 6451"/>
                <a:gd name="T21" fmla="*/ 35142835 h 7292"/>
                <a:gd name="T22" fmla="*/ 41003670 w 6451"/>
                <a:gd name="T23" fmla="*/ 61313789 h 7292"/>
                <a:gd name="T24" fmla="*/ 40138300 w 6451"/>
                <a:gd name="T25" fmla="*/ 62935050 h 7292"/>
                <a:gd name="T26" fmla="*/ 17450902 w 6451"/>
                <a:gd name="T27" fmla="*/ 76015032 h 7292"/>
                <a:gd name="T28" fmla="*/ 15961101 w 6451"/>
                <a:gd name="T29" fmla="*/ 75390600 h 7292"/>
                <a:gd name="T30" fmla="*/ 14460309 w 6451"/>
                <a:gd name="T31" fmla="*/ 76015032 h 7292"/>
                <a:gd name="T32" fmla="*/ 10990 w 6451"/>
                <a:gd name="T33" fmla="*/ 68916339 h 7292"/>
                <a:gd name="T34" fmla="*/ 13715408 w 6451"/>
                <a:gd name="T35" fmla="*/ 77636397 h 7292"/>
                <a:gd name="T36" fmla="*/ 14087806 w 6451"/>
                <a:gd name="T37" fmla="*/ 78885155 h 7292"/>
                <a:gd name="T38" fmla="*/ 15084740 w 6451"/>
                <a:gd name="T39" fmla="*/ 79761619 h 7292"/>
                <a:gd name="T40" fmla="*/ 16837461 w 6451"/>
                <a:gd name="T41" fmla="*/ 79761619 h 7292"/>
                <a:gd name="T42" fmla="*/ 17834395 w 6451"/>
                <a:gd name="T43" fmla="*/ 78885155 h 7292"/>
                <a:gd name="T44" fmla="*/ 18206793 w 6451"/>
                <a:gd name="T45" fmla="*/ 77636397 h 7292"/>
                <a:gd name="T46" fmla="*/ 40379239 w 6451"/>
                <a:gd name="T47" fmla="*/ 63931984 h 7292"/>
                <a:gd name="T48" fmla="*/ 41507632 w 6451"/>
                <a:gd name="T49" fmla="*/ 64676884 h 7292"/>
                <a:gd name="T50" fmla="*/ 42625036 w 6451"/>
                <a:gd name="T51" fmla="*/ 64556415 h 7292"/>
                <a:gd name="T52" fmla="*/ 43753325 w 6451"/>
                <a:gd name="T53" fmla="*/ 63307552 h 7292"/>
                <a:gd name="T54" fmla="*/ 43369937 w 6451"/>
                <a:gd name="T55" fmla="*/ 61686187 h 7292"/>
                <a:gd name="T56" fmla="*/ 42132064 w 6451"/>
                <a:gd name="T57" fmla="*/ 35274295 h 7292"/>
                <a:gd name="T58" fmla="*/ 43501396 w 6451"/>
                <a:gd name="T59" fmla="*/ 34770437 h 7292"/>
                <a:gd name="T60" fmla="*/ 44366766 w 6451"/>
                <a:gd name="T61" fmla="*/ 33653034 h 7292"/>
                <a:gd name="T62" fmla="*/ 44498226 w 6451"/>
                <a:gd name="T63" fmla="*/ 32152243 h 7292"/>
                <a:gd name="T64" fmla="*/ 66057230 w 6451"/>
                <a:gd name="T65" fmla="*/ 19937631 h 7292"/>
                <a:gd name="T66" fmla="*/ 67919534 w 6451"/>
                <a:gd name="T67" fmla="*/ 20693522 h 7292"/>
                <a:gd name="T68" fmla="*/ 69420326 w 6451"/>
                <a:gd name="T69" fmla="*/ 20189664 h 7292"/>
                <a:gd name="T70" fmla="*/ 70417260 w 6451"/>
                <a:gd name="T71" fmla="*/ 18940802 h 7292"/>
                <a:gd name="T72" fmla="*/ 70669189 w 6451"/>
                <a:gd name="T73" fmla="*/ 17330427 h 7292"/>
                <a:gd name="T74" fmla="*/ 69913298 w 6451"/>
                <a:gd name="T75" fmla="*/ 16081564 h 7292"/>
                <a:gd name="T76" fmla="*/ 68675425 w 6451"/>
                <a:gd name="T77" fmla="*/ 15205204 h 7292"/>
                <a:gd name="T78" fmla="*/ 67547032 w 6451"/>
                <a:gd name="T79" fmla="*/ 0 h 7292"/>
                <a:gd name="T80" fmla="*/ 66681661 w 6451"/>
                <a:gd name="T81" fmla="*/ 15457133 h 7292"/>
                <a:gd name="T82" fmla="*/ 65553268 w 6451"/>
                <a:gd name="T83" fmla="*/ 16454067 h 7292"/>
                <a:gd name="T84" fmla="*/ 65180870 w 6451"/>
                <a:gd name="T85" fmla="*/ 17943868 h 7292"/>
                <a:gd name="T86" fmla="*/ 44125828 w 6451"/>
                <a:gd name="T87" fmla="*/ 31286768 h 7292"/>
                <a:gd name="T88" fmla="*/ 42625036 w 6451"/>
                <a:gd name="T89" fmla="*/ 30158480 h 7292"/>
                <a:gd name="T90" fmla="*/ 40631272 w 6451"/>
                <a:gd name="T91" fmla="*/ 30410409 h 7292"/>
                <a:gd name="T92" fmla="*/ 18579296 w 6451"/>
                <a:gd name="T93" fmla="*/ 19072261 h 7292"/>
                <a:gd name="T94" fmla="*/ 18831225 w 6451"/>
                <a:gd name="T95" fmla="*/ 17330427 h 7292"/>
                <a:gd name="T96" fmla="*/ 18075334 w 6451"/>
                <a:gd name="T97" fmla="*/ 15950105 h 7292"/>
                <a:gd name="T98" fmla="*/ 16706001 w 6451"/>
                <a:gd name="T99" fmla="*/ 15084735 h 7292"/>
                <a:gd name="T100" fmla="*/ 15709172 w 6451"/>
                <a:gd name="T101" fmla="*/ 0 h 72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451" h="7292" extrusionOk="0">
                  <a:moveTo>
                    <a:pt x="1434" y="0"/>
                  </a:moveTo>
                  <a:lnTo>
                    <a:pt x="1434" y="1377"/>
                  </a:lnTo>
                  <a:lnTo>
                    <a:pt x="1377" y="1388"/>
                  </a:lnTo>
                  <a:lnTo>
                    <a:pt x="1332" y="1400"/>
                  </a:lnTo>
                  <a:lnTo>
                    <a:pt x="1298" y="1422"/>
                  </a:lnTo>
                  <a:lnTo>
                    <a:pt x="1264" y="1456"/>
                  </a:lnTo>
                  <a:lnTo>
                    <a:pt x="1229" y="1502"/>
                  </a:lnTo>
                  <a:lnTo>
                    <a:pt x="1207" y="1536"/>
                  </a:lnTo>
                  <a:lnTo>
                    <a:pt x="1195" y="1582"/>
                  </a:lnTo>
                  <a:lnTo>
                    <a:pt x="1195" y="1638"/>
                  </a:lnTo>
                  <a:lnTo>
                    <a:pt x="1195" y="1684"/>
                  </a:lnTo>
                  <a:lnTo>
                    <a:pt x="1218" y="1741"/>
                  </a:lnTo>
                  <a:lnTo>
                    <a:pt x="1" y="2435"/>
                  </a:lnTo>
                  <a:lnTo>
                    <a:pt x="1" y="2492"/>
                  </a:lnTo>
                  <a:lnTo>
                    <a:pt x="1229" y="1775"/>
                  </a:lnTo>
                  <a:lnTo>
                    <a:pt x="1275" y="1832"/>
                  </a:lnTo>
                  <a:lnTo>
                    <a:pt x="1332" y="1866"/>
                  </a:lnTo>
                  <a:lnTo>
                    <a:pt x="1389" y="1889"/>
                  </a:lnTo>
                  <a:lnTo>
                    <a:pt x="1457" y="1900"/>
                  </a:lnTo>
                  <a:lnTo>
                    <a:pt x="1525" y="1889"/>
                  </a:lnTo>
                  <a:lnTo>
                    <a:pt x="1582" y="1866"/>
                  </a:lnTo>
                  <a:lnTo>
                    <a:pt x="1639" y="1832"/>
                  </a:lnTo>
                  <a:lnTo>
                    <a:pt x="1673" y="1786"/>
                  </a:lnTo>
                  <a:lnTo>
                    <a:pt x="3607" y="2901"/>
                  </a:lnTo>
                  <a:lnTo>
                    <a:pt x="3595" y="2935"/>
                  </a:lnTo>
                  <a:lnTo>
                    <a:pt x="3595" y="2981"/>
                  </a:lnTo>
                  <a:lnTo>
                    <a:pt x="3595" y="3026"/>
                  </a:lnTo>
                  <a:lnTo>
                    <a:pt x="3607" y="3072"/>
                  </a:lnTo>
                  <a:lnTo>
                    <a:pt x="3630" y="3106"/>
                  </a:lnTo>
                  <a:lnTo>
                    <a:pt x="3652" y="3140"/>
                  </a:lnTo>
                  <a:lnTo>
                    <a:pt x="3686" y="3174"/>
                  </a:lnTo>
                  <a:lnTo>
                    <a:pt x="3721" y="3197"/>
                  </a:lnTo>
                  <a:lnTo>
                    <a:pt x="3755" y="3208"/>
                  </a:lnTo>
                  <a:lnTo>
                    <a:pt x="3800" y="3220"/>
                  </a:lnTo>
                  <a:lnTo>
                    <a:pt x="3800" y="5574"/>
                  </a:lnTo>
                  <a:lnTo>
                    <a:pt x="3743" y="5597"/>
                  </a:lnTo>
                  <a:lnTo>
                    <a:pt x="3698" y="5631"/>
                  </a:lnTo>
                  <a:lnTo>
                    <a:pt x="3664" y="5677"/>
                  </a:lnTo>
                  <a:lnTo>
                    <a:pt x="3664" y="5745"/>
                  </a:lnTo>
                  <a:lnTo>
                    <a:pt x="3664" y="5790"/>
                  </a:lnTo>
                  <a:lnTo>
                    <a:pt x="1628" y="6973"/>
                  </a:lnTo>
                  <a:lnTo>
                    <a:pt x="1593" y="6939"/>
                  </a:lnTo>
                  <a:lnTo>
                    <a:pt x="1559" y="6905"/>
                  </a:lnTo>
                  <a:lnTo>
                    <a:pt x="1514" y="6894"/>
                  </a:lnTo>
                  <a:lnTo>
                    <a:pt x="1457" y="6882"/>
                  </a:lnTo>
                  <a:lnTo>
                    <a:pt x="1400" y="6894"/>
                  </a:lnTo>
                  <a:lnTo>
                    <a:pt x="1355" y="6905"/>
                  </a:lnTo>
                  <a:lnTo>
                    <a:pt x="1320" y="6939"/>
                  </a:lnTo>
                  <a:lnTo>
                    <a:pt x="1286" y="6973"/>
                  </a:lnTo>
                  <a:lnTo>
                    <a:pt x="1" y="6234"/>
                  </a:lnTo>
                  <a:lnTo>
                    <a:pt x="1" y="6291"/>
                  </a:lnTo>
                  <a:lnTo>
                    <a:pt x="1264" y="7019"/>
                  </a:lnTo>
                  <a:lnTo>
                    <a:pt x="1252" y="7053"/>
                  </a:lnTo>
                  <a:lnTo>
                    <a:pt x="1252" y="7087"/>
                  </a:lnTo>
                  <a:lnTo>
                    <a:pt x="1252" y="7133"/>
                  </a:lnTo>
                  <a:lnTo>
                    <a:pt x="1264" y="7167"/>
                  </a:lnTo>
                  <a:lnTo>
                    <a:pt x="1286" y="7201"/>
                  </a:lnTo>
                  <a:lnTo>
                    <a:pt x="1309" y="7235"/>
                  </a:lnTo>
                  <a:lnTo>
                    <a:pt x="1343" y="7258"/>
                  </a:lnTo>
                  <a:lnTo>
                    <a:pt x="1377" y="7281"/>
                  </a:lnTo>
                  <a:lnTo>
                    <a:pt x="1411" y="7292"/>
                  </a:lnTo>
                  <a:lnTo>
                    <a:pt x="1502" y="7292"/>
                  </a:lnTo>
                  <a:lnTo>
                    <a:pt x="1537" y="7281"/>
                  </a:lnTo>
                  <a:lnTo>
                    <a:pt x="1571" y="7258"/>
                  </a:lnTo>
                  <a:lnTo>
                    <a:pt x="1605" y="7235"/>
                  </a:lnTo>
                  <a:lnTo>
                    <a:pt x="1628" y="7201"/>
                  </a:lnTo>
                  <a:lnTo>
                    <a:pt x="1650" y="7167"/>
                  </a:lnTo>
                  <a:lnTo>
                    <a:pt x="1662" y="7133"/>
                  </a:lnTo>
                  <a:lnTo>
                    <a:pt x="1662" y="7087"/>
                  </a:lnTo>
                  <a:lnTo>
                    <a:pt x="1662" y="7053"/>
                  </a:lnTo>
                  <a:lnTo>
                    <a:pt x="1650" y="7008"/>
                  </a:lnTo>
                  <a:lnTo>
                    <a:pt x="3686" y="5836"/>
                  </a:lnTo>
                  <a:lnTo>
                    <a:pt x="3709" y="5870"/>
                  </a:lnTo>
                  <a:lnTo>
                    <a:pt x="3743" y="5893"/>
                  </a:lnTo>
                  <a:lnTo>
                    <a:pt x="3789" y="5904"/>
                  </a:lnTo>
                  <a:lnTo>
                    <a:pt x="3823" y="5916"/>
                  </a:lnTo>
                  <a:lnTo>
                    <a:pt x="3857" y="5904"/>
                  </a:lnTo>
                  <a:lnTo>
                    <a:pt x="3891" y="5893"/>
                  </a:lnTo>
                  <a:lnTo>
                    <a:pt x="3948" y="5859"/>
                  </a:lnTo>
                  <a:lnTo>
                    <a:pt x="3982" y="5802"/>
                  </a:lnTo>
                  <a:lnTo>
                    <a:pt x="3994" y="5779"/>
                  </a:lnTo>
                  <a:lnTo>
                    <a:pt x="3994" y="5745"/>
                  </a:lnTo>
                  <a:lnTo>
                    <a:pt x="3982" y="5677"/>
                  </a:lnTo>
                  <a:lnTo>
                    <a:pt x="3959" y="5631"/>
                  </a:lnTo>
                  <a:lnTo>
                    <a:pt x="3903" y="5586"/>
                  </a:lnTo>
                  <a:lnTo>
                    <a:pt x="3846" y="5574"/>
                  </a:lnTo>
                  <a:lnTo>
                    <a:pt x="3846" y="3220"/>
                  </a:lnTo>
                  <a:lnTo>
                    <a:pt x="3891" y="3208"/>
                  </a:lnTo>
                  <a:lnTo>
                    <a:pt x="3937" y="3197"/>
                  </a:lnTo>
                  <a:lnTo>
                    <a:pt x="3971" y="3174"/>
                  </a:lnTo>
                  <a:lnTo>
                    <a:pt x="4005" y="3140"/>
                  </a:lnTo>
                  <a:lnTo>
                    <a:pt x="4028" y="3106"/>
                  </a:lnTo>
                  <a:lnTo>
                    <a:pt x="4050" y="3072"/>
                  </a:lnTo>
                  <a:lnTo>
                    <a:pt x="4062" y="3026"/>
                  </a:lnTo>
                  <a:lnTo>
                    <a:pt x="4062" y="2981"/>
                  </a:lnTo>
                  <a:lnTo>
                    <a:pt x="4062" y="2935"/>
                  </a:lnTo>
                  <a:lnTo>
                    <a:pt x="4050" y="2890"/>
                  </a:lnTo>
                  <a:lnTo>
                    <a:pt x="5984" y="1775"/>
                  </a:lnTo>
                  <a:lnTo>
                    <a:pt x="6030" y="1820"/>
                  </a:lnTo>
                  <a:lnTo>
                    <a:pt x="6075" y="1855"/>
                  </a:lnTo>
                  <a:lnTo>
                    <a:pt x="6132" y="1877"/>
                  </a:lnTo>
                  <a:lnTo>
                    <a:pt x="6200" y="1889"/>
                  </a:lnTo>
                  <a:lnTo>
                    <a:pt x="6246" y="1889"/>
                  </a:lnTo>
                  <a:lnTo>
                    <a:pt x="6291" y="1866"/>
                  </a:lnTo>
                  <a:lnTo>
                    <a:pt x="6337" y="1843"/>
                  </a:lnTo>
                  <a:lnTo>
                    <a:pt x="6382" y="1820"/>
                  </a:lnTo>
                  <a:lnTo>
                    <a:pt x="6405" y="1775"/>
                  </a:lnTo>
                  <a:lnTo>
                    <a:pt x="6428" y="1729"/>
                  </a:lnTo>
                  <a:lnTo>
                    <a:pt x="6451" y="1684"/>
                  </a:lnTo>
                  <a:lnTo>
                    <a:pt x="6451" y="1638"/>
                  </a:lnTo>
                  <a:lnTo>
                    <a:pt x="6451" y="1582"/>
                  </a:lnTo>
                  <a:lnTo>
                    <a:pt x="6428" y="1536"/>
                  </a:lnTo>
                  <a:lnTo>
                    <a:pt x="6417" y="1502"/>
                  </a:lnTo>
                  <a:lnTo>
                    <a:pt x="6382" y="1468"/>
                  </a:lnTo>
                  <a:lnTo>
                    <a:pt x="6348" y="1434"/>
                  </a:lnTo>
                  <a:lnTo>
                    <a:pt x="6303" y="1411"/>
                  </a:lnTo>
                  <a:lnTo>
                    <a:pt x="6269" y="1388"/>
                  </a:lnTo>
                  <a:lnTo>
                    <a:pt x="6212" y="1388"/>
                  </a:lnTo>
                  <a:lnTo>
                    <a:pt x="6212" y="0"/>
                  </a:lnTo>
                  <a:lnTo>
                    <a:pt x="6166" y="0"/>
                  </a:lnTo>
                  <a:lnTo>
                    <a:pt x="6166" y="1388"/>
                  </a:lnTo>
                  <a:lnTo>
                    <a:pt x="6121" y="1400"/>
                  </a:lnTo>
                  <a:lnTo>
                    <a:pt x="6087" y="1411"/>
                  </a:lnTo>
                  <a:lnTo>
                    <a:pt x="6041" y="1434"/>
                  </a:lnTo>
                  <a:lnTo>
                    <a:pt x="6007" y="1468"/>
                  </a:lnTo>
                  <a:lnTo>
                    <a:pt x="5984" y="1502"/>
                  </a:lnTo>
                  <a:lnTo>
                    <a:pt x="5962" y="1547"/>
                  </a:lnTo>
                  <a:lnTo>
                    <a:pt x="5950" y="1593"/>
                  </a:lnTo>
                  <a:lnTo>
                    <a:pt x="5950" y="1638"/>
                  </a:lnTo>
                  <a:lnTo>
                    <a:pt x="5950" y="1684"/>
                  </a:lnTo>
                  <a:lnTo>
                    <a:pt x="5962" y="1729"/>
                  </a:lnTo>
                  <a:lnTo>
                    <a:pt x="4028" y="2856"/>
                  </a:lnTo>
                  <a:lnTo>
                    <a:pt x="3994" y="2810"/>
                  </a:lnTo>
                  <a:lnTo>
                    <a:pt x="3937" y="2776"/>
                  </a:lnTo>
                  <a:lnTo>
                    <a:pt x="3891" y="2753"/>
                  </a:lnTo>
                  <a:lnTo>
                    <a:pt x="3823" y="2742"/>
                  </a:lnTo>
                  <a:lnTo>
                    <a:pt x="3766" y="2753"/>
                  </a:lnTo>
                  <a:lnTo>
                    <a:pt x="3709" y="2776"/>
                  </a:lnTo>
                  <a:lnTo>
                    <a:pt x="3664" y="2810"/>
                  </a:lnTo>
                  <a:lnTo>
                    <a:pt x="3630" y="2856"/>
                  </a:lnTo>
                  <a:lnTo>
                    <a:pt x="1696" y="1741"/>
                  </a:lnTo>
                  <a:lnTo>
                    <a:pt x="1719" y="1695"/>
                  </a:lnTo>
                  <a:lnTo>
                    <a:pt x="1719" y="1638"/>
                  </a:lnTo>
                  <a:lnTo>
                    <a:pt x="1719" y="1582"/>
                  </a:lnTo>
                  <a:lnTo>
                    <a:pt x="1707" y="1536"/>
                  </a:lnTo>
                  <a:lnTo>
                    <a:pt x="1684" y="1491"/>
                  </a:lnTo>
                  <a:lnTo>
                    <a:pt x="1650" y="1456"/>
                  </a:lnTo>
                  <a:lnTo>
                    <a:pt x="1616" y="1422"/>
                  </a:lnTo>
                  <a:lnTo>
                    <a:pt x="1571" y="1400"/>
                  </a:lnTo>
                  <a:lnTo>
                    <a:pt x="1525" y="1377"/>
                  </a:lnTo>
                  <a:lnTo>
                    <a:pt x="1480" y="1377"/>
                  </a:lnTo>
                  <a:lnTo>
                    <a:pt x="1480" y="0"/>
                  </a:lnTo>
                  <a:lnTo>
                    <a:pt x="1434" y="0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</p:grpSp>
      <p:sp>
        <p:nvSpPr>
          <p:cNvPr id="17" name="Google Shape;188;p10"/>
          <p:cNvSpPr/>
          <p:nvPr/>
        </p:nvSpPr>
        <p:spPr>
          <a:xfrm rot="16200000">
            <a:off x="8613776" y="4613275"/>
            <a:ext cx="404812" cy="350837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  <a:effectLst>
            <a:outerShdw blurRad="1714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lIns="91425" tIns="91425" rIns="91425" bIns="91425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latin typeface="+mn-lt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9;p10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 defTabSz="907431" rt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defRPr/>
            </a:pPr>
            <a:fld id="{5CE39525-9E59-42A8-9ECE-9096B01D2987}" type="slidenum">
              <a:rPr lang="en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610393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0;p2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3998" cy="5143471"/>
          </a:xfrm>
        </p:grpSpPr>
        <p:sp>
          <p:nvSpPr>
            <p:cNvPr id="4" name="Google Shape;11;p2"/>
            <p:cNvSpPr>
              <a:spLocks/>
            </p:cNvSpPr>
            <p:nvPr/>
          </p:nvSpPr>
          <p:spPr bwMode="auto">
            <a:xfrm>
              <a:off x="7804386" y="3246725"/>
              <a:ext cx="1339607" cy="1788411"/>
            </a:xfrm>
            <a:custGeom>
              <a:avLst/>
              <a:gdLst>
                <a:gd name="T0" fmla="*/ 53338736 w 12799"/>
                <a:gd name="T1" fmla="*/ 19444665 h 17087"/>
                <a:gd name="T2" fmla="*/ 52845764 w 12799"/>
                <a:gd name="T3" fmla="*/ 48354292 h 17087"/>
                <a:gd name="T4" fmla="*/ 5619776 w 12799"/>
                <a:gd name="T5" fmla="*/ 48858254 h 17087"/>
                <a:gd name="T6" fmla="*/ 3746483 w 12799"/>
                <a:gd name="T7" fmla="*/ 44870726 h 17087"/>
                <a:gd name="T8" fmla="*/ 5115919 w 12799"/>
                <a:gd name="T9" fmla="*/ 17078503 h 17087"/>
                <a:gd name="T10" fmla="*/ 30782911 w 12799"/>
                <a:gd name="T11" fmla="*/ 4743418 h 17087"/>
                <a:gd name="T12" fmla="*/ 79016613 w 12799"/>
                <a:gd name="T13" fmla="*/ 64063463 h 17087"/>
                <a:gd name="T14" fmla="*/ 78764684 w 12799"/>
                <a:gd name="T15" fmla="*/ 90847867 h 17087"/>
                <a:gd name="T16" fmla="*/ 55715887 w 12799"/>
                <a:gd name="T17" fmla="*/ 105680573 h 17087"/>
                <a:gd name="T18" fmla="*/ 30410408 w 12799"/>
                <a:gd name="T19" fmla="*/ 91351829 h 17087"/>
                <a:gd name="T20" fmla="*/ 31166299 w 12799"/>
                <a:gd name="T21" fmla="*/ 63439032 h 17087"/>
                <a:gd name="T22" fmla="*/ 54839527 w 12799"/>
                <a:gd name="T23" fmla="*/ 49855083 h 17087"/>
                <a:gd name="T24" fmla="*/ 104563135 w 12799"/>
                <a:gd name="T25" fmla="*/ 107926370 h 17087"/>
                <a:gd name="T26" fmla="*/ 105187566 w 12799"/>
                <a:gd name="T27" fmla="*/ 135587134 h 17087"/>
                <a:gd name="T28" fmla="*/ 82379812 w 12799"/>
                <a:gd name="T29" fmla="*/ 150660884 h 17087"/>
                <a:gd name="T30" fmla="*/ 57578191 w 12799"/>
                <a:gd name="T31" fmla="*/ 137701367 h 17087"/>
                <a:gd name="T32" fmla="*/ 55091456 w 12799"/>
                <a:gd name="T33" fmla="*/ 109416172 h 17087"/>
                <a:gd name="T34" fmla="*/ 80134016 w 12799"/>
                <a:gd name="T35" fmla="*/ 95339356 h 17087"/>
                <a:gd name="T36" fmla="*/ 52966233 w 12799"/>
                <a:gd name="T37" fmla="*/ 108167309 h 17087"/>
                <a:gd name="T38" fmla="*/ 52473261 w 12799"/>
                <a:gd name="T39" fmla="*/ 136211565 h 17087"/>
                <a:gd name="T40" fmla="*/ 29293005 w 12799"/>
                <a:gd name="T41" fmla="*/ 150660884 h 17087"/>
                <a:gd name="T42" fmla="*/ 5247378 w 12799"/>
                <a:gd name="T43" fmla="*/ 137208395 h 17087"/>
                <a:gd name="T44" fmla="*/ 3867057 w 12799"/>
                <a:gd name="T45" fmla="*/ 109164243 h 17087"/>
                <a:gd name="T46" fmla="*/ 29413474 w 12799"/>
                <a:gd name="T47" fmla="*/ 94714925 h 17087"/>
                <a:gd name="T48" fmla="*/ 26302413 w 12799"/>
                <a:gd name="T49" fmla="*/ 1632251 h 17087"/>
                <a:gd name="T50" fmla="*/ 2497725 w 12799"/>
                <a:gd name="T51" fmla="*/ 15336668 h 17087"/>
                <a:gd name="T52" fmla="*/ 876360 w 12799"/>
                <a:gd name="T53" fmla="*/ 18327366 h 17087"/>
                <a:gd name="T54" fmla="*/ 383388 w 12799"/>
                <a:gd name="T55" fmla="*/ 46119589 h 17087"/>
                <a:gd name="T56" fmla="*/ 1752720 w 12799"/>
                <a:gd name="T57" fmla="*/ 50479515 h 17087"/>
                <a:gd name="T58" fmla="*/ 26422882 w 12799"/>
                <a:gd name="T59" fmla="*/ 62935070 h 17087"/>
                <a:gd name="T60" fmla="*/ 27923673 w 12799"/>
                <a:gd name="T61" fmla="*/ 90847867 h 17087"/>
                <a:gd name="T62" fmla="*/ 2497725 w 12799"/>
                <a:gd name="T63" fmla="*/ 105560104 h 17087"/>
                <a:gd name="T64" fmla="*/ 2629184 w 12799"/>
                <a:gd name="T65" fmla="*/ 109295702 h 17087"/>
                <a:gd name="T66" fmla="*/ 503962 w 12799"/>
                <a:gd name="T67" fmla="*/ 137701367 h 17087"/>
                <a:gd name="T68" fmla="*/ 3494554 w 12799"/>
                <a:gd name="T69" fmla="*/ 139947060 h 17087"/>
                <a:gd name="T70" fmla="*/ 28175602 w 12799"/>
                <a:gd name="T71" fmla="*/ 154155439 h 17087"/>
                <a:gd name="T72" fmla="*/ 52593835 w 12799"/>
                <a:gd name="T73" fmla="*/ 139202159 h 17087"/>
                <a:gd name="T74" fmla="*/ 78512755 w 12799"/>
                <a:gd name="T75" fmla="*/ 151537244 h 17087"/>
                <a:gd name="T76" fmla="*/ 80386049 w 12799"/>
                <a:gd name="T77" fmla="*/ 154779871 h 17087"/>
                <a:gd name="T78" fmla="*/ 83124713 w 12799"/>
                <a:gd name="T79" fmla="*/ 151909747 h 17087"/>
                <a:gd name="T80" fmla="*/ 108550661 w 12799"/>
                <a:gd name="T81" fmla="*/ 139574661 h 17087"/>
                <a:gd name="T82" fmla="*/ 131106486 w 12799"/>
                <a:gd name="T83" fmla="*/ 154527942 h 17087"/>
                <a:gd name="T84" fmla="*/ 130602629 w 12799"/>
                <a:gd name="T85" fmla="*/ 181323231 h 17087"/>
                <a:gd name="T86" fmla="*/ 131730917 w 12799"/>
                <a:gd name="T87" fmla="*/ 184938360 h 17087"/>
                <a:gd name="T88" fmla="*/ 134962553 w 12799"/>
                <a:gd name="T89" fmla="*/ 183569028 h 17087"/>
                <a:gd name="T90" fmla="*/ 133472752 w 12799"/>
                <a:gd name="T91" fmla="*/ 180326401 h 17087"/>
                <a:gd name="T92" fmla="*/ 135335056 w 12799"/>
                <a:gd name="T93" fmla="*/ 152906576 h 17087"/>
                <a:gd name="T94" fmla="*/ 133472752 w 12799"/>
                <a:gd name="T95" fmla="*/ 149795409 h 17087"/>
                <a:gd name="T96" fmla="*/ 109295562 w 12799"/>
                <a:gd name="T97" fmla="*/ 136704538 h 17087"/>
                <a:gd name="T98" fmla="*/ 107794771 w 12799"/>
                <a:gd name="T99" fmla="*/ 109416172 h 17087"/>
                <a:gd name="T100" fmla="*/ 131851491 w 12799"/>
                <a:gd name="T101" fmla="*/ 94342422 h 17087"/>
                <a:gd name="T102" fmla="*/ 134590155 w 12799"/>
                <a:gd name="T103" fmla="*/ 92721161 h 17087"/>
                <a:gd name="T104" fmla="*/ 130975027 w 12799"/>
                <a:gd name="T105" fmla="*/ 93214133 h 17087"/>
                <a:gd name="T106" fmla="*/ 104935637 w 12799"/>
                <a:gd name="T107" fmla="*/ 106173545 h 17087"/>
                <a:gd name="T108" fmla="*/ 82007310 w 12799"/>
                <a:gd name="T109" fmla="*/ 90223435 h 17087"/>
                <a:gd name="T110" fmla="*/ 83004243 w 12799"/>
                <a:gd name="T111" fmla="*/ 63307572 h 17087"/>
                <a:gd name="T112" fmla="*/ 81251419 w 12799"/>
                <a:gd name="T113" fmla="*/ 60075936 h 17087"/>
                <a:gd name="T114" fmla="*/ 56329328 w 12799"/>
                <a:gd name="T115" fmla="*/ 46360528 h 17087"/>
                <a:gd name="T116" fmla="*/ 57085219 w 12799"/>
                <a:gd name="T117" fmla="*/ 18447836 h 17087"/>
                <a:gd name="T118" fmla="*/ 55332499 w 12799"/>
                <a:gd name="T119" fmla="*/ 15205209 h 17087"/>
                <a:gd name="T120" fmla="*/ 31659271 w 12799"/>
                <a:gd name="T121" fmla="*/ 2125223 h 1708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2799" h="17087" extrusionOk="0">
                  <a:moveTo>
                    <a:pt x="2845" y="387"/>
                  </a:moveTo>
                  <a:lnTo>
                    <a:pt x="4801" y="1514"/>
                  </a:lnTo>
                  <a:lnTo>
                    <a:pt x="4790" y="1559"/>
                  </a:lnTo>
                  <a:lnTo>
                    <a:pt x="4790" y="1605"/>
                  </a:lnTo>
                  <a:lnTo>
                    <a:pt x="4790" y="1639"/>
                  </a:lnTo>
                  <a:lnTo>
                    <a:pt x="4801" y="1684"/>
                  </a:lnTo>
                  <a:lnTo>
                    <a:pt x="4824" y="1718"/>
                  </a:lnTo>
                  <a:lnTo>
                    <a:pt x="4847" y="1741"/>
                  </a:lnTo>
                  <a:lnTo>
                    <a:pt x="4869" y="1775"/>
                  </a:lnTo>
                  <a:lnTo>
                    <a:pt x="4904" y="1798"/>
                  </a:lnTo>
                  <a:lnTo>
                    <a:pt x="4938" y="1809"/>
                  </a:lnTo>
                  <a:lnTo>
                    <a:pt x="4983" y="1821"/>
                  </a:lnTo>
                  <a:lnTo>
                    <a:pt x="4983" y="4164"/>
                  </a:lnTo>
                  <a:lnTo>
                    <a:pt x="4915" y="4187"/>
                  </a:lnTo>
                  <a:lnTo>
                    <a:pt x="4869" y="4232"/>
                  </a:lnTo>
                  <a:lnTo>
                    <a:pt x="4824" y="4289"/>
                  </a:lnTo>
                  <a:lnTo>
                    <a:pt x="4813" y="4357"/>
                  </a:lnTo>
                  <a:lnTo>
                    <a:pt x="4824" y="4414"/>
                  </a:lnTo>
                  <a:lnTo>
                    <a:pt x="2822" y="5575"/>
                  </a:lnTo>
                  <a:lnTo>
                    <a:pt x="2788" y="5540"/>
                  </a:lnTo>
                  <a:lnTo>
                    <a:pt x="2742" y="5506"/>
                  </a:lnTo>
                  <a:lnTo>
                    <a:pt x="2697" y="5484"/>
                  </a:lnTo>
                  <a:lnTo>
                    <a:pt x="2583" y="5484"/>
                  </a:lnTo>
                  <a:lnTo>
                    <a:pt x="2526" y="5506"/>
                  </a:lnTo>
                  <a:lnTo>
                    <a:pt x="2481" y="5540"/>
                  </a:lnTo>
                  <a:lnTo>
                    <a:pt x="2446" y="5575"/>
                  </a:lnTo>
                  <a:lnTo>
                    <a:pt x="513" y="4460"/>
                  </a:lnTo>
                  <a:lnTo>
                    <a:pt x="524" y="4414"/>
                  </a:lnTo>
                  <a:lnTo>
                    <a:pt x="535" y="4357"/>
                  </a:lnTo>
                  <a:lnTo>
                    <a:pt x="524" y="4301"/>
                  </a:lnTo>
                  <a:lnTo>
                    <a:pt x="513" y="4255"/>
                  </a:lnTo>
                  <a:lnTo>
                    <a:pt x="490" y="4210"/>
                  </a:lnTo>
                  <a:lnTo>
                    <a:pt x="467" y="4175"/>
                  </a:lnTo>
                  <a:lnTo>
                    <a:pt x="422" y="4141"/>
                  </a:lnTo>
                  <a:lnTo>
                    <a:pt x="388" y="4119"/>
                  </a:lnTo>
                  <a:lnTo>
                    <a:pt x="342" y="4096"/>
                  </a:lnTo>
                  <a:lnTo>
                    <a:pt x="285" y="4084"/>
                  </a:lnTo>
                  <a:lnTo>
                    <a:pt x="285" y="1798"/>
                  </a:lnTo>
                  <a:lnTo>
                    <a:pt x="319" y="1787"/>
                  </a:lnTo>
                  <a:lnTo>
                    <a:pt x="353" y="1775"/>
                  </a:lnTo>
                  <a:lnTo>
                    <a:pt x="410" y="1730"/>
                  </a:lnTo>
                  <a:lnTo>
                    <a:pt x="456" y="1673"/>
                  </a:lnTo>
                  <a:lnTo>
                    <a:pt x="467" y="1639"/>
                  </a:lnTo>
                  <a:lnTo>
                    <a:pt x="467" y="1605"/>
                  </a:lnTo>
                  <a:lnTo>
                    <a:pt x="467" y="1559"/>
                  </a:lnTo>
                  <a:lnTo>
                    <a:pt x="456" y="1525"/>
                  </a:lnTo>
                  <a:lnTo>
                    <a:pt x="2424" y="387"/>
                  </a:lnTo>
                  <a:lnTo>
                    <a:pt x="2458" y="433"/>
                  </a:lnTo>
                  <a:lnTo>
                    <a:pt x="2515" y="467"/>
                  </a:lnTo>
                  <a:lnTo>
                    <a:pt x="2572" y="490"/>
                  </a:lnTo>
                  <a:lnTo>
                    <a:pt x="2640" y="501"/>
                  </a:lnTo>
                  <a:lnTo>
                    <a:pt x="2697" y="490"/>
                  </a:lnTo>
                  <a:lnTo>
                    <a:pt x="2765" y="467"/>
                  </a:lnTo>
                  <a:lnTo>
                    <a:pt x="2810" y="433"/>
                  </a:lnTo>
                  <a:lnTo>
                    <a:pt x="2845" y="387"/>
                  </a:lnTo>
                  <a:close/>
                  <a:moveTo>
                    <a:pt x="5165" y="4460"/>
                  </a:moveTo>
                  <a:lnTo>
                    <a:pt x="7179" y="5620"/>
                  </a:lnTo>
                  <a:lnTo>
                    <a:pt x="7167" y="5666"/>
                  </a:lnTo>
                  <a:lnTo>
                    <a:pt x="7156" y="5700"/>
                  </a:lnTo>
                  <a:lnTo>
                    <a:pt x="7167" y="5745"/>
                  </a:lnTo>
                  <a:lnTo>
                    <a:pt x="7179" y="5779"/>
                  </a:lnTo>
                  <a:lnTo>
                    <a:pt x="7190" y="5813"/>
                  </a:lnTo>
                  <a:lnTo>
                    <a:pt x="7213" y="5848"/>
                  </a:lnTo>
                  <a:lnTo>
                    <a:pt x="7247" y="5870"/>
                  </a:lnTo>
                  <a:lnTo>
                    <a:pt x="7281" y="5893"/>
                  </a:lnTo>
                  <a:lnTo>
                    <a:pt x="7315" y="5916"/>
                  </a:lnTo>
                  <a:lnTo>
                    <a:pt x="7349" y="5916"/>
                  </a:lnTo>
                  <a:lnTo>
                    <a:pt x="7349" y="8214"/>
                  </a:lnTo>
                  <a:lnTo>
                    <a:pt x="7304" y="8225"/>
                  </a:lnTo>
                  <a:lnTo>
                    <a:pt x="7258" y="8236"/>
                  </a:lnTo>
                  <a:lnTo>
                    <a:pt x="7224" y="8259"/>
                  </a:lnTo>
                  <a:lnTo>
                    <a:pt x="7190" y="8293"/>
                  </a:lnTo>
                  <a:lnTo>
                    <a:pt x="7167" y="8327"/>
                  </a:lnTo>
                  <a:lnTo>
                    <a:pt x="7144" y="8373"/>
                  </a:lnTo>
                  <a:lnTo>
                    <a:pt x="7133" y="8418"/>
                  </a:lnTo>
                  <a:lnTo>
                    <a:pt x="7122" y="8464"/>
                  </a:lnTo>
                  <a:lnTo>
                    <a:pt x="7133" y="8509"/>
                  </a:lnTo>
                  <a:lnTo>
                    <a:pt x="7144" y="8555"/>
                  </a:lnTo>
                  <a:lnTo>
                    <a:pt x="5154" y="9704"/>
                  </a:lnTo>
                  <a:lnTo>
                    <a:pt x="5120" y="9681"/>
                  </a:lnTo>
                  <a:lnTo>
                    <a:pt x="5086" y="9647"/>
                  </a:lnTo>
                  <a:lnTo>
                    <a:pt x="5051" y="9636"/>
                  </a:lnTo>
                  <a:lnTo>
                    <a:pt x="4960" y="9636"/>
                  </a:lnTo>
                  <a:lnTo>
                    <a:pt x="4926" y="9647"/>
                  </a:lnTo>
                  <a:lnTo>
                    <a:pt x="4892" y="9681"/>
                  </a:lnTo>
                  <a:lnTo>
                    <a:pt x="4858" y="9704"/>
                  </a:lnTo>
                  <a:lnTo>
                    <a:pt x="2810" y="8521"/>
                  </a:lnTo>
                  <a:lnTo>
                    <a:pt x="2822" y="8464"/>
                  </a:lnTo>
                  <a:lnTo>
                    <a:pt x="2810" y="8396"/>
                  </a:lnTo>
                  <a:lnTo>
                    <a:pt x="2776" y="8339"/>
                  </a:lnTo>
                  <a:lnTo>
                    <a:pt x="2719" y="8293"/>
                  </a:lnTo>
                  <a:lnTo>
                    <a:pt x="2663" y="8271"/>
                  </a:lnTo>
                  <a:lnTo>
                    <a:pt x="2663" y="5927"/>
                  </a:lnTo>
                  <a:lnTo>
                    <a:pt x="2697" y="5916"/>
                  </a:lnTo>
                  <a:lnTo>
                    <a:pt x="2742" y="5904"/>
                  </a:lnTo>
                  <a:lnTo>
                    <a:pt x="2776" y="5882"/>
                  </a:lnTo>
                  <a:lnTo>
                    <a:pt x="2799" y="5859"/>
                  </a:lnTo>
                  <a:lnTo>
                    <a:pt x="2822" y="5825"/>
                  </a:lnTo>
                  <a:lnTo>
                    <a:pt x="2845" y="5791"/>
                  </a:lnTo>
                  <a:lnTo>
                    <a:pt x="2856" y="5745"/>
                  </a:lnTo>
                  <a:lnTo>
                    <a:pt x="2856" y="5700"/>
                  </a:lnTo>
                  <a:lnTo>
                    <a:pt x="2856" y="5654"/>
                  </a:lnTo>
                  <a:lnTo>
                    <a:pt x="2845" y="5620"/>
                  </a:lnTo>
                  <a:lnTo>
                    <a:pt x="4847" y="4460"/>
                  </a:lnTo>
                  <a:lnTo>
                    <a:pt x="4881" y="4494"/>
                  </a:lnTo>
                  <a:lnTo>
                    <a:pt x="4915" y="4528"/>
                  </a:lnTo>
                  <a:lnTo>
                    <a:pt x="4960" y="4539"/>
                  </a:lnTo>
                  <a:lnTo>
                    <a:pt x="5006" y="4551"/>
                  </a:lnTo>
                  <a:lnTo>
                    <a:pt x="5051" y="4539"/>
                  </a:lnTo>
                  <a:lnTo>
                    <a:pt x="5097" y="4528"/>
                  </a:lnTo>
                  <a:lnTo>
                    <a:pt x="5131" y="4494"/>
                  </a:lnTo>
                  <a:lnTo>
                    <a:pt x="5165" y="4460"/>
                  </a:lnTo>
                  <a:close/>
                  <a:moveTo>
                    <a:pt x="7588" y="8600"/>
                  </a:moveTo>
                  <a:lnTo>
                    <a:pt x="9556" y="9738"/>
                  </a:lnTo>
                  <a:lnTo>
                    <a:pt x="9545" y="9772"/>
                  </a:lnTo>
                  <a:lnTo>
                    <a:pt x="9545" y="9806"/>
                  </a:lnTo>
                  <a:lnTo>
                    <a:pt x="9545" y="9852"/>
                  </a:lnTo>
                  <a:lnTo>
                    <a:pt x="9556" y="9886"/>
                  </a:lnTo>
                  <a:lnTo>
                    <a:pt x="9590" y="9943"/>
                  </a:lnTo>
                  <a:lnTo>
                    <a:pt x="9647" y="9988"/>
                  </a:lnTo>
                  <a:lnTo>
                    <a:pt x="9681" y="10011"/>
                  </a:lnTo>
                  <a:lnTo>
                    <a:pt x="9727" y="10011"/>
                  </a:lnTo>
                  <a:lnTo>
                    <a:pt x="9727" y="12332"/>
                  </a:lnTo>
                  <a:lnTo>
                    <a:pt x="9681" y="12332"/>
                  </a:lnTo>
                  <a:lnTo>
                    <a:pt x="9636" y="12354"/>
                  </a:lnTo>
                  <a:lnTo>
                    <a:pt x="9602" y="12377"/>
                  </a:lnTo>
                  <a:lnTo>
                    <a:pt x="9567" y="12400"/>
                  </a:lnTo>
                  <a:lnTo>
                    <a:pt x="9545" y="12434"/>
                  </a:lnTo>
                  <a:lnTo>
                    <a:pt x="9522" y="12479"/>
                  </a:lnTo>
                  <a:lnTo>
                    <a:pt x="9511" y="12525"/>
                  </a:lnTo>
                  <a:lnTo>
                    <a:pt x="9511" y="12570"/>
                  </a:lnTo>
                  <a:lnTo>
                    <a:pt x="9511" y="12616"/>
                  </a:lnTo>
                  <a:lnTo>
                    <a:pt x="9522" y="12661"/>
                  </a:lnTo>
                  <a:lnTo>
                    <a:pt x="7565" y="13788"/>
                  </a:lnTo>
                  <a:lnTo>
                    <a:pt x="7520" y="13753"/>
                  </a:lnTo>
                  <a:lnTo>
                    <a:pt x="7486" y="13719"/>
                  </a:lnTo>
                  <a:lnTo>
                    <a:pt x="7429" y="13697"/>
                  </a:lnTo>
                  <a:lnTo>
                    <a:pt x="7326" y="13697"/>
                  </a:lnTo>
                  <a:lnTo>
                    <a:pt x="7270" y="13719"/>
                  </a:lnTo>
                  <a:lnTo>
                    <a:pt x="7224" y="13753"/>
                  </a:lnTo>
                  <a:lnTo>
                    <a:pt x="7190" y="13788"/>
                  </a:lnTo>
                  <a:lnTo>
                    <a:pt x="5233" y="12661"/>
                  </a:lnTo>
                  <a:lnTo>
                    <a:pt x="5256" y="12616"/>
                  </a:lnTo>
                  <a:lnTo>
                    <a:pt x="5256" y="12570"/>
                  </a:lnTo>
                  <a:lnTo>
                    <a:pt x="5256" y="12514"/>
                  </a:lnTo>
                  <a:lnTo>
                    <a:pt x="5233" y="12479"/>
                  </a:lnTo>
                  <a:lnTo>
                    <a:pt x="5222" y="12434"/>
                  </a:lnTo>
                  <a:lnTo>
                    <a:pt x="5188" y="12400"/>
                  </a:lnTo>
                  <a:lnTo>
                    <a:pt x="5154" y="12366"/>
                  </a:lnTo>
                  <a:lnTo>
                    <a:pt x="5120" y="12343"/>
                  </a:lnTo>
                  <a:lnTo>
                    <a:pt x="5074" y="12332"/>
                  </a:lnTo>
                  <a:lnTo>
                    <a:pt x="5029" y="12320"/>
                  </a:lnTo>
                  <a:lnTo>
                    <a:pt x="5029" y="9988"/>
                  </a:lnTo>
                  <a:lnTo>
                    <a:pt x="5086" y="9965"/>
                  </a:lnTo>
                  <a:lnTo>
                    <a:pt x="5142" y="9931"/>
                  </a:lnTo>
                  <a:lnTo>
                    <a:pt x="5177" y="9874"/>
                  </a:lnTo>
                  <a:lnTo>
                    <a:pt x="5188" y="9806"/>
                  </a:lnTo>
                  <a:lnTo>
                    <a:pt x="5177" y="9749"/>
                  </a:lnTo>
                  <a:lnTo>
                    <a:pt x="7167" y="8600"/>
                  </a:lnTo>
                  <a:lnTo>
                    <a:pt x="7201" y="8646"/>
                  </a:lnTo>
                  <a:lnTo>
                    <a:pt x="7258" y="8680"/>
                  </a:lnTo>
                  <a:lnTo>
                    <a:pt x="7315" y="8703"/>
                  </a:lnTo>
                  <a:lnTo>
                    <a:pt x="7372" y="8714"/>
                  </a:lnTo>
                  <a:lnTo>
                    <a:pt x="7440" y="8703"/>
                  </a:lnTo>
                  <a:lnTo>
                    <a:pt x="7497" y="8680"/>
                  </a:lnTo>
                  <a:lnTo>
                    <a:pt x="7543" y="8646"/>
                  </a:lnTo>
                  <a:lnTo>
                    <a:pt x="7588" y="8600"/>
                  </a:lnTo>
                  <a:close/>
                  <a:moveTo>
                    <a:pt x="2788" y="8566"/>
                  </a:moveTo>
                  <a:lnTo>
                    <a:pt x="4835" y="9749"/>
                  </a:lnTo>
                  <a:lnTo>
                    <a:pt x="4824" y="9806"/>
                  </a:lnTo>
                  <a:lnTo>
                    <a:pt x="4835" y="9874"/>
                  </a:lnTo>
                  <a:lnTo>
                    <a:pt x="4869" y="9931"/>
                  </a:lnTo>
                  <a:lnTo>
                    <a:pt x="4926" y="9965"/>
                  </a:lnTo>
                  <a:lnTo>
                    <a:pt x="4983" y="9988"/>
                  </a:lnTo>
                  <a:lnTo>
                    <a:pt x="4983" y="12320"/>
                  </a:lnTo>
                  <a:lnTo>
                    <a:pt x="4938" y="12332"/>
                  </a:lnTo>
                  <a:lnTo>
                    <a:pt x="4892" y="12343"/>
                  </a:lnTo>
                  <a:lnTo>
                    <a:pt x="4858" y="12366"/>
                  </a:lnTo>
                  <a:lnTo>
                    <a:pt x="4824" y="12400"/>
                  </a:lnTo>
                  <a:lnTo>
                    <a:pt x="4790" y="12434"/>
                  </a:lnTo>
                  <a:lnTo>
                    <a:pt x="4778" y="12479"/>
                  </a:lnTo>
                  <a:lnTo>
                    <a:pt x="4756" y="12514"/>
                  </a:lnTo>
                  <a:lnTo>
                    <a:pt x="4756" y="12570"/>
                  </a:lnTo>
                  <a:lnTo>
                    <a:pt x="4767" y="12616"/>
                  </a:lnTo>
                  <a:lnTo>
                    <a:pt x="4778" y="12661"/>
                  </a:lnTo>
                  <a:lnTo>
                    <a:pt x="2776" y="13822"/>
                  </a:lnTo>
                  <a:lnTo>
                    <a:pt x="2754" y="13788"/>
                  </a:lnTo>
                  <a:lnTo>
                    <a:pt x="2719" y="13765"/>
                  </a:lnTo>
                  <a:lnTo>
                    <a:pt x="2674" y="13753"/>
                  </a:lnTo>
                  <a:lnTo>
                    <a:pt x="2640" y="13742"/>
                  </a:lnTo>
                  <a:lnTo>
                    <a:pt x="2594" y="13753"/>
                  </a:lnTo>
                  <a:lnTo>
                    <a:pt x="2560" y="13765"/>
                  </a:lnTo>
                  <a:lnTo>
                    <a:pt x="2526" y="13788"/>
                  </a:lnTo>
                  <a:lnTo>
                    <a:pt x="2492" y="13822"/>
                  </a:lnTo>
                  <a:lnTo>
                    <a:pt x="467" y="12650"/>
                  </a:lnTo>
                  <a:lnTo>
                    <a:pt x="479" y="12605"/>
                  </a:lnTo>
                  <a:lnTo>
                    <a:pt x="490" y="12570"/>
                  </a:lnTo>
                  <a:lnTo>
                    <a:pt x="479" y="12525"/>
                  </a:lnTo>
                  <a:lnTo>
                    <a:pt x="467" y="12491"/>
                  </a:lnTo>
                  <a:lnTo>
                    <a:pt x="456" y="12445"/>
                  </a:lnTo>
                  <a:lnTo>
                    <a:pt x="433" y="12423"/>
                  </a:lnTo>
                  <a:lnTo>
                    <a:pt x="399" y="12388"/>
                  </a:lnTo>
                  <a:lnTo>
                    <a:pt x="365" y="12377"/>
                  </a:lnTo>
                  <a:lnTo>
                    <a:pt x="331" y="12354"/>
                  </a:lnTo>
                  <a:lnTo>
                    <a:pt x="285" y="12354"/>
                  </a:lnTo>
                  <a:lnTo>
                    <a:pt x="285" y="9988"/>
                  </a:lnTo>
                  <a:lnTo>
                    <a:pt x="353" y="9965"/>
                  </a:lnTo>
                  <a:lnTo>
                    <a:pt x="399" y="9931"/>
                  </a:lnTo>
                  <a:lnTo>
                    <a:pt x="433" y="9874"/>
                  </a:lnTo>
                  <a:lnTo>
                    <a:pt x="444" y="9806"/>
                  </a:lnTo>
                  <a:lnTo>
                    <a:pt x="433" y="9749"/>
                  </a:lnTo>
                  <a:lnTo>
                    <a:pt x="2481" y="8566"/>
                  </a:lnTo>
                  <a:lnTo>
                    <a:pt x="2515" y="8600"/>
                  </a:lnTo>
                  <a:lnTo>
                    <a:pt x="2549" y="8623"/>
                  </a:lnTo>
                  <a:lnTo>
                    <a:pt x="2594" y="8646"/>
                  </a:lnTo>
                  <a:lnTo>
                    <a:pt x="2685" y="8646"/>
                  </a:lnTo>
                  <a:lnTo>
                    <a:pt x="2731" y="8623"/>
                  </a:lnTo>
                  <a:lnTo>
                    <a:pt x="2765" y="8600"/>
                  </a:lnTo>
                  <a:lnTo>
                    <a:pt x="2788" y="8566"/>
                  </a:lnTo>
                  <a:close/>
                  <a:moveTo>
                    <a:pt x="2583" y="1"/>
                  </a:moveTo>
                  <a:lnTo>
                    <a:pt x="2537" y="12"/>
                  </a:lnTo>
                  <a:lnTo>
                    <a:pt x="2492" y="35"/>
                  </a:lnTo>
                  <a:lnTo>
                    <a:pt x="2458" y="69"/>
                  </a:lnTo>
                  <a:lnTo>
                    <a:pt x="2424" y="114"/>
                  </a:lnTo>
                  <a:lnTo>
                    <a:pt x="2401" y="149"/>
                  </a:lnTo>
                  <a:lnTo>
                    <a:pt x="2390" y="194"/>
                  </a:lnTo>
                  <a:lnTo>
                    <a:pt x="2378" y="251"/>
                  </a:lnTo>
                  <a:lnTo>
                    <a:pt x="2390" y="296"/>
                  </a:lnTo>
                  <a:lnTo>
                    <a:pt x="2401" y="342"/>
                  </a:lnTo>
                  <a:lnTo>
                    <a:pt x="433" y="1479"/>
                  </a:lnTo>
                  <a:lnTo>
                    <a:pt x="399" y="1445"/>
                  </a:lnTo>
                  <a:lnTo>
                    <a:pt x="365" y="1423"/>
                  </a:lnTo>
                  <a:lnTo>
                    <a:pt x="319" y="1400"/>
                  </a:lnTo>
                  <a:lnTo>
                    <a:pt x="228" y="1400"/>
                  </a:lnTo>
                  <a:lnTo>
                    <a:pt x="194" y="1411"/>
                  </a:lnTo>
                  <a:lnTo>
                    <a:pt x="160" y="1434"/>
                  </a:lnTo>
                  <a:lnTo>
                    <a:pt x="126" y="1457"/>
                  </a:lnTo>
                  <a:lnTo>
                    <a:pt x="103" y="1491"/>
                  </a:lnTo>
                  <a:lnTo>
                    <a:pt x="80" y="1525"/>
                  </a:lnTo>
                  <a:lnTo>
                    <a:pt x="69" y="1559"/>
                  </a:lnTo>
                  <a:lnTo>
                    <a:pt x="69" y="1605"/>
                  </a:lnTo>
                  <a:lnTo>
                    <a:pt x="69" y="1639"/>
                  </a:lnTo>
                  <a:lnTo>
                    <a:pt x="80" y="1673"/>
                  </a:lnTo>
                  <a:lnTo>
                    <a:pt x="114" y="1730"/>
                  </a:lnTo>
                  <a:lnTo>
                    <a:pt x="171" y="1775"/>
                  </a:lnTo>
                  <a:lnTo>
                    <a:pt x="240" y="1798"/>
                  </a:lnTo>
                  <a:lnTo>
                    <a:pt x="240" y="4096"/>
                  </a:lnTo>
                  <a:lnTo>
                    <a:pt x="194" y="4096"/>
                  </a:lnTo>
                  <a:lnTo>
                    <a:pt x="149" y="4119"/>
                  </a:lnTo>
                  <a:lnTo>
                    <a:pt x="103" y="4141"/>
                  </a:lnTo>
                  <a:lnTo>
                    <a:pt x="69" y="4175"/>
                  </a:lnTo>
                  <a:lnTo>
                    <a:pt x="35" y="4210"/>
                  </a:lnTo>
                  <a:lnTo>
                    <a:pt x="23" y="4255"/>
                  </a:lnTo>
                  <a:lnTo>
                    <a:pt x="1" y="4301"/>
                  </a:lnTo>
                  <a:lnTo>
                    <a:pt x="1" y="4357"/>
                  </a:lnTo>
                  <a:lnTo>
                    <a:pt x="1" y="4414"/>
                  </a:lnTo>
                  <a:lnTo>
                    <a:pt x="23" y="4460"/>
                  </a:lnTo>
                  <a:lnTo>
                    <a:pt x="46" y="4505"/>
                  </a:lnTo>
                  <a:lnTo>
                    <a:pt x="80" y="4551"/>
                  </a:lnTo>
                  <a:lnTo>
                    <a:pt x="114" y="4574"/>
                  </a:lnTo>
                  <a:lnTo>
                    <a:pt x="160" y="4608"/>
                  </a:lnTo>
                  <a:lnTo>
                    <a:pt x="217" y="4619"/>
                  </a:lnTo>
                  <a:lnTo>
                    <a:pt x="331" y="4619"/>
                  </a:lnTo>
                  <a:lnTo>
                    <a:pt x="399" y="4585"/>
                  </a:lnTo>
                  <a:lnTo>
                    <a:pt x="444" y="4551"/>
                  </a:lnTo>
                  <a:lnTo>
                    <a:pt x="490" y="4505"/>
                  </a:lnTo>
                  <a:lnTo>
                    <a:pt x="2424" y="5620"/>
                  </a:lnTo>
                  <a:lnTo>
                    <a:pt x="2412" y="5666"/>
                  </a:lnTo>
                  <a:lnTo>
                    <a:pt x="2412" y="5700"/>
                  </a:lnTo>
                  <a:lnTo>
                    <a:pt x="2412" y="5745"/>
                  </a:lnTo>
                  <a:lnTo>
                    <a:pt x="2424" y="5779"/>
                  </a:lnTo>
                  <a:lnTo>
                    <a:pt x="2446" y="5825"/>
                  </a:lnTo>
                  <a:lnTo>
                    <a:pt x="2469" y="5848"/>
                  </a:lnTo>
                  <a:lnTo>
                    <a:pt x="2503" y="5882"/>
                  </a:lnTo>
                  <a:lnTo>
                    <a:pt x="2537" y="5904"/>
                  </a:lnTo>
                  <a:lnTo>
                    <a:pt x="2572" y="5916"/>
                  </a:lnTo>
                  <a:lnTo>
                    <a:pt x="2617" y="5927"/>
                  </a:lnTo>
                  <a:lnTo>
                    <a:pt x="2617" y="8271"/>
                  </a:lnTo>
                  <a:lnTo>
                    <a:pt x="2549" y="8293"/>
                  </a:lnTo>
                  <a:lnTo>
                    <a:pt x="2492" y="8339"/>
                  </a:lnTo>
                  <a:lnTo>
                    <a:pt x="2458" y="8396"/>
                  </a:lnTo>
                  <a:lnTo>
                    <a:pt x="2446" y="8464"/>
                  </a:lnTo>
                  <a:lnTo>
                    <a:pt x="2458" y="8521"/>
                  </a:lnTo>
                  <a:lnTo>
                    <a:pt x="410" y="9704"/>
                  </a:lnTo>
                  <a:lnTo>
                    <a:pt x="388" y="9681"/>
                  </a:lnTo>
                  <a:lnTo>
                    <a:pt x="353" y="9658"/>
                  </a:lnTo>
                  <a:lnTo>
                    <a:pt x="308" y="9636"/>
                  </a:lnTo>
                  <a:lnTo>
                    <a:pt x="228" y="9636"/>
                  </a:lnTo>
                  <a:lnTo>
                    <a:pt x="194" y="9647"/>
                  </a:lnTo>
                  <a:lnTo>
                    <a:pt x="137" y="9681"/>
                  </a:lnTo>
                  <a:lnTo>
                    <a:pt x="103" y="9738"/>
                  </a:lnTo>
                  <a:lnTo>
                    <a:pt x="92" y="9772"/>
                  </a:lnTo>
                  <a:lnTo>
                    <a:pt x="92" y="9806"/>
                  </a:lnTo>
                  <a:lnTo>
                    <a:pt x="103" y="9874"/>
                  </a:lnTo>
                  <a:lnTo>
                    <a:pt x="137" y="9920"/>
                  </a:lnTo>
                  <a:lnTo>
                    <a:pt x="183" y="9965"/>
                  </a:lnTo>
                  <a:lnTo>
                    <a:pt x="240" y="9977"/>
                  </a:lnTo>
                  <a:lnTo>
                    <a:pt x="240" y="12354"/>
                  </a:lnTo>
                  <a:lnTo>
                    <a:pt x="205" y="12354"/>
                  </a:lnTo>
                  <a:lnTo>
                    <a:pt x="160" y="12377"/>
                  </a:lnTo>
                  <a:lnTo>
                    <a:pt x="137" y="12400"/>
                  </a:lnTo>
                  <a:lnTo>
                    <a:pt x="103" y="12423"/>
                  </a:lnTo>
                  <a:lnTo>
                    <a:pt x="80" y="12457"/>
                  </a:lnTo>
                  <a:lnTo>
                    <a:pt x="58" y="12491"/>
                  </a:lnTo>
                  <a:lnTo>
                    <a:pt x="46" y="12525"/>
                  </a:lnTo>
                  <a:lnTo>
                    <a:pt x="46" y="12570"/>
                  </a:lnTo>
                  <a:lnTo>
                    <a:pt x="58" y="12616"/>
                  </a:lnTo>
                  <a:lnTo>
                    <a:pt x="69" y="12650"/>
                  </a:lnTo>
                  <a:lnTo>
                    <a:pt x="80" y="12684"/>
                  </a:lnTo>
                  <a:lnTo>
                    <a:pt x="114" y="12718"/>
                  </a:lnTo>
                  <a:lnTo>
                    <a:pt x="149" y="12752"/>
                  </a:lnTo>
                  <a:lnTo>
                    <a:pt x="183" y="12764"/>
                  </a:lnTo>
                  <a:lnTo>
                    <a:pt x="228" y="12787"/>
                  </a:lnTo>
                  <a:lnTo>
                    <a:pt x="262" y="12787"/>
                  </a:lnTo>
                  <a:lnTo>
                    <a:pt x="319" y="12775"/>
                  </a:lnTo>
                  <a:lnTo>
                    <a:pt x="376" y="12764"/>
                  </a:lnTo>
                  <a:lnTo>
                    <a:pt x="410" y="12730"/>
                  </a:lnTo>
                  <a:lnTo>
                    <a:pt x="444" y="12684"/>
                  </a:lnTo>
                  <a:lnTo>
                    <a:pt x="2481" y="13856"/>
                  </a:lnTo>
                  <a:lnTo>
                    <a:pt x="2469" y="13913"/>
                  </a:lnTo>
                  <a:lnTo>
                    <a:pt x="2469" y="13947"/>
                  </a:lnTo>
                  <a:lnTo>
                    <a:pt x="2481" y="13981"/>
                  </a:lnTo>
                  <a:lnTo>
                    <a:pt x="2515" y="14038"/>
                  </a:lnTo>
                  <a:lnTo>
                    <a:pt x="2572" y="14072"/>
                  </a:lnTo>
                  <a:lnTo>
                    <a:pt x="2606" y="14083"/>
                  </a:lnTo>
                  <a:lnTo>
                    <a:pt x="2674" y="14083"/>
                  </a:lnTo>
                  <a:lnTo>
                    <a:pt x="2697" y="14072"/>
                  </a:lnTo>
                  <a:lnTo>
                    <a:pt x="2754" y="14038"/>
                  </a:lnTo>
                  <a:lnTo>
                    <a:pt x="2788" y="13981"/>
                  </a:lnTo>
                  <a:lnTo>
                    <a:pt x="2799" y="13947"/>
                  </a:lnTo>
                  <a:lnTo>
                    <a:pt x="2810" y="13913"/>
                  </a:lnTo>
                  <a:lnTo>
                    <a:pt x="2799" y="13856"/>
                  </a:lnTo>
                  <a:lnTo>
                    <a:pt x="4801" y="12707"/>
                  </a:lnTo>
                  <a:lnTo>
                    <a:pt x="4835" y="12752"/>
                  </a:lnTo>
                  <a:lnTo>
                    <a:pt x="4881" y="12787"/>
                  </a:lnTo>
                  <a:lnTo>
                    <a:pt x="4938" y="12809"/>
                  </a:lnTo>
                  <a:lnTo>
                    <a:pt x="5006" y="12821"/>
                  </a:lnTo>
                  <a:lnTo>
                    <a:pt x="5074" y="12809"/>
                  </a:lnTo>
                  <a:lnTo>
                    <a:pt x="5131" y="12787"/>
                  </a:lnTo>
                  <a:lnTo>
                    <a:pt x="5177" y="12752"/>
                  </a:lnTo>
                  <a:lnTo>
                    <a:pt x="5211" y="12707"/>
                  </a:lnTo>
                  <a:lnTo>
                    <a:pt x="7167" y="13833"/>
                  </a:lnTo>
                  <a:lnTo>
                    <a:pt x="7156" y="13867"/>
                  </a:lnTo>
                  <a:lnTo>
                    <a:pt x="7156" y="13913"/>
                  </a:lnTo>
                  <a:lnTo>
                    <a:pt x="7156" y="13958"/>
                  </a:lnTo>
                  <a:lnTo>
                    <a:pt x="7179" y="14004"/>
                  </a:lnTo>
                  <a:lnTo>
                    <a:pt x="7190" y="14038"/>
                  </a:lnTo>
                  <a:lnTo>
                    <a:pt x="7224" y="14072"/>
                  </a:lnTo>
                  <a:lnTo>
                    <a:pt x="7258" y="14095"/>
                  </a:lnTo>
                  <a:lnTo>
                    <a:pt x="7292" y="14117"/>
                  </a:lnTo>
                  <a:lnTo>
                    <a:pt x="7338" y="14129"/>
                  </a:lnTo>
                  <a:lnTo>
                    <a:pt x="7417" y="14129"/>
                  </a:lnTo>
                  <a:lnTo>
                    <a:pt x="7463" y="14117"/>
                  </a:lnTo>
                  <a:lnTo>
                    <a:pt x="7497" y="14095"/>
                  </a:lnTo>
                  <a:lnTo>
                    <a:pt x="7531" y="14072"/>
                  </a:lnTo>
                  <a:lnTo>
                    <a:pt x="7554" y="14038"/>
                  </a:lnTo>
                  <a:lnTo>
                    <a:pt x="7577" y="14004"/>
                  </a:lnTo>
                  <a:lnTo>
                    <a:pt x="7588" y="13958"/>
                  </a:lnTo>
                  <a:lnTo>
                    <a:pt x="7600" y="13913"/>
                  </a:lnTo>
                  <a:lnTo>
                    <a:pt x="7588" y="13867"/>
                  </a:lnTo>
                  <a:lnTo>
                    <a:pt x="7577" y="13833"/>
                  </a:lnTo>
                  <a:lnTo>
                    <a:pt x="9545" y="12696"/>
                  </a:lnTo>
                  <a:lnTo>
                    <a:pt x="9579" y="12741"/>
                  </a:lnTo>
                  <a:lnTo>
                    <a:pt x="9624" y="12775"/>
                  </a:lnTo>
                  <a:lnTo>
                    <a:pt x="9681" y="12798"/>
                  </a:lnTo>
                  <a:lnTo>
                    <a:pt x="9749" y="12809"/>
                  </a:lnTo>
                  <a:lnTo>
                    <a:pt x="9806" y="12798"/>
                  </a:lnTo>
                  <a:lnTo>
                    <a:pt x="9863" y="12775"/>
                  </a:lnTo>
                  <a:lnTo>
                    <a:pt x="9909" y="12741"/>
                  </a:lnTo>
                  <a:lnTo>
                    <a:pt x="9954" y="12696"/>
                  </a:lnTo>
                  <a:lnTo>
                    <a:pt x="11888" y="13822"/>
                  </a:lnTo>
                  <a:lnTo>
                    <a:pt x="11877" y="13867"/>
                  </a:lnTo>
                  <a:lnTo>
                    <a:pt x="11877" y="13913"/>
                  </a:lnTo>
                  <a:lnTo>
                    <a:pt x="11877" y="13958"/>
                  </a:lnTo>
                  <a:lnTo>
                    <a:pt x="11888" y="14004"/>
                  </a:lnTo>
                  <a:lnTo>
                    <a:pt x="11911" y="14038"/>
                  </a:lnTo>
                  <a:lnTo>
                    <a:pt x="11934" y="14072"/>
                  </a:lnTo>
                  <a:lnTo>
                    <a:pt x="11968" y="14106"/>
                  </a:lnTo>
                  <a:lnTo>
                    <a:pt x="12002" y="14129"/>
                  </a:lnTo>
                  <a:lnTo>
                    <a:pt x="12047" y="14152"/>
                  </a:lnTo>
                  <a:lnTo>
                    <a:pt x="12093" y="14152"/>
                  </a:lnTo>
                  <a:lnTo>
                    <a:pt x="12093" y="16449"/>
                  </a:lnTo>
                  <a:lnTo>
                    <a:pt x="12047" y="16461"/>
                  </a:lnTo>
                  <a:lnTo>
                    <a:pt x="12013" y="16472"/>
                  </a:lnTo>
                  <a:lnTo>
                    <a:pt x="11979" y="16495"/>
                  </a:lnTo>
                  <a:lnTo>
                    <a:pt x="11956" y="16518"/>
                  </a:lnTo>
                  <a:lnTo>
                    <a:pt x="11922" y="16552"/>
                  </a:lnTo>
                  <a:lnTo>
                    <a:pt x="11911" y="16586"/>
                  </a:lnTo>
                  <a:lnTo>
                    <a:pt x="11899" y="16631"/>
                  </a:lnTo>
                  <a:lnTo>
                    <a:pt x="11888" y="16666"/>
                  </a:lnTo>
                  <a:lnTo>
                    <a:pt x="11899" y="16711"/>
                  </a:lnTo>
                  <a:lnTo>
                    <a:pt x="11911" y="16757"/>
                  </a:lnTo>
                  <a:lnTo>
                    <a:pt x="11934" y="16791"/>
                  </a:lnTo>
                  <a:lnTo>
                    <a:pt x="11956" y="16825"/>
                  </a:lnTo>
                  <a:lnTo>
                    <a:pt x="11990" y="16859"/>
                  </a:lnTo>
                  <a:lnTo>
                    <a:pt x="12025" y="16882"/>
                  </a:lnTo>
                  <a:lnTo>
                    <a:pt x="12070" y="16893"/>
                  </a:lnTo>
                  <a:lnTo>
                    <a:pt x="12116" y="16893"/>
                  </a:lnTo>
                  <a:lnTo>
                    <a:pt x="12172" y="16882"/>
                  </a:lnTo>
                  <a:lnTo>
                    <a:pt x="12218" y="16870"/>
                  </a:lnTo>
                  <a:lnTo>
                    <a:pt x="12263" y="16836"/>
                  </a:lnTo>
                  <a:lnTo>
                    <a:pt x="12298" y="16791"/>
                  </a:lnTo>
                  <a:lnTo>
                    <a:pt x="12798" y="17086"/>
                  </a:lnTo>
                  <a:lnTo>
                    <a:pt x="12798" y="17030"/>
                  </a:lnTo>
                  <a:lnTo>
                    <a:pt x="12320" y="16757"/>
                  </a:lnTo>
                  <a:lnTo>
                    <a:pt x="12332" y="16711"/>
                  </a:lnTo>
                  <a:lnTo>
                    <a:pt x="12343" y="16666"/>
                  </a:lnTo>
                  <a:lnTo>
                    <a:pt x="12332" y="16631"/>
                  </a:lnTo>
                  <a:lnTo>
                    <a:pt x="12320" y="16586"/>
                  </a:lnTo>
                  <a:lnTo>
                    <a:pt x="12309" y="16552"/>
                  </a:lnTo>
                  <a:lnTo>
                    <a:pt x="12286" y="16518"/>
                  </a:lnTo>
                  <a:lnTo>
                    <a:pt x="12252" y="16495"/>
                  </a:lnTo>
                  <a:lnTo>
                    <a:pt x="12218" y="16472"/>
                  </a:lnTo>
                  <a:lnTo>
                    <a:pt x="12184" y="16461"/>
                  </a:lnTo>
                  <a:lnTo>
                    <a:pt x="12138" y="16449"/>
                  </a:lnTo>
                  <a:lnTo>
                    <a:pt x="12138" y="14152"/>
                  </a:lnTo>
                  <a:lnTo>
                    <a:pt x="12184" y="14152"/>
                  </a:lnTo>
                  <a:lnTo>
                    <a:pt x="12229" y="14129"/>
                  </a:lnTo>
                  <a:lnTo>
                    <a:pt x="12263" y="14106"/>
                  </a:lnTo>
                  <a:lnTo>
                    <a:pt x="12298" y="14083"/>
                  </a:lnTo>
                  <a:lnTo>
                    <a:pt x="12320" y="14038"/>
                  </a:lnTo>
                  <a:lnTo>
                    <a:pt x="12343" y="14004"/>
                  </a:lnTo>
                  <a:lnTo>
                    <a:pt x="12354" y="13958"/>
                  </a:lnTo>
                  <a:lnTo>
                    <a:pt x="12366" y="13913"/>
                  </a:lnTo>
                  <a:lnTo>
                    <a:pt x="12354" y="13867"/>
                  </a:lnTo>
                  <a:lnTo>
                    <a:pt x="12343" y="13822"/>
                  </a:lnTo>
                  <a:lnTo>
                    <a:pt x="12798" y="13560"/>
                  </a:lnTo>
                  <a:lnTo>
                    <a:pt x="12798" y="13503"/>
                  </a:lnTo>
                  <a:lnTo>
                    <a:pt x="12320" y="13776"/>
                  </a:lnTo>
                  <a:lnTo>
                    <a:pt x="12286" y="13731"/>
                  </a:lnTo>
                  <a:lnTo>
                    <a:pt x="12229" y="13697"/>
                  </a:lnTo>
                  <a:lnTo>
                    <a:pt x="12184" y="13674"/>
                  </a:lnTo>
                  <a:lnTo>
                    <a:pt x="12059" y="13674"/>
                  </a:lnTo>
                  <a:lnTo>
                    <a:pt x="12002" y="13697"/>
                  </a:lnTo>
                  <a:lnTo>
                    <a:pt x="11956" y="13731"/>
                  </a:lnTo>
                  <a:lnTo>
                    <a:pt x="11911" y="13776"/>
                  </a:lnTo>
                  <a:lnTo>
                    <a:pt x="9966" y="12661"/>
                  </a:lnTo>
                  <a:lnTo>
                    <a:pt x="9988" y="12616"/>
                  </a:lnTo>
                  <a:lnTo>
                    <a:pt x="9988" y="12570"/>
                  </a:lnTo>
                  <a:lnTo>
                    <a:pt x="9988" y="12525"/>
                  </a:lnTo>
                  <a:lnTo>
                    <a:pt x="9977" y="12479"/>
                  </a:lnTo>
                  <a:lnTo>
                    <a:pt x="9954" y="12434"/>
                  </a:lnTo>
                  <a:lnTo>
                    <a:pt x="9920" y="12400"/>
                  </a:lnTo>
                  <a:lnTo>
                    <a:pt x="9897" y="12377"/>
                  </a:lnTo>
                  <a:lnTo>
                    <a:pt x="9852" y="12354"/>
                  </a:lnTo>
                  <a:lnTo>
                    <a:pt x="9818" y="12332"/>
                  </a:lnTo>
                  <a:lnTo>
                    <a:pt x="9772" y="12332"/>
                  </a:lnTo>
                  <a:lnTo>
                    <a:pt x="9772" y="10011"/>
                  </a:lnTo>
                  <a:lnTo>
                    <a:pt x="9806" y="10011"/>
                  </a:lnTo>
                  <a:lnTo>
                    <a:pt x="9840" y="9988"/>
                  </a:lnTo>
                  <a:lnTo>
                    <a:pt x="9897" y="9943"/>
                  </a:lnTo>
                  <a:lnTo>
                    <a:pt x="9943" y="9886"/>
                  </a:lnTo>
                  <a:lnTo>
                    <a:pt x="9954" y="9852"/>
                  </a:lnTo>
                  <a:lnTo>
                    <a:pt x="9954" y="9806"/>
                  </a:lnTo>
                  <a:lnTo>
                    <a:pt x="9954" y="9772"/>
                  </a:lnTo>
                  <a:lnTo>
                    <a:pt x="9943" y="9738"/>
                  </a:lnTo>
                  <a:lnTo>
                    <a:pt x="11979" y="8555"/>
                  </a:lnTo>
                  <a:lnTo>
                    <a:pt x="12002" y="8589"/>
                  </a:lnTo>
                  <a:lnTo>
                    <a:pt x="12036" y="8612"/>
                  </a:lnTo>
                  <a:lnTo>
                    <a:pt x="12081" y="8623"/>
                  </a:lnTo>
                  <a:lnTo>
                    <a:pt x="12161" y="8623"/>
                  </a:lnTo>
                  <a:lnTo>
                    <a:pt x="12195" y="8612"/>
                  </a:lnTo>
                  <a:lnTo>
                    <a:pt x="12229" y="8589"/>
                  </a:lnTo>
                  <a:lnTo>
                    <a:pt x="12252" y="8555"/>
                  </a:lnTo>
                  <a:lnTo>
                    <a:pt x="12798" y="8873"/>
                  </a:lnTo>
                  <a:lnTo>
                    <a:pt x="12798" y="8817"/>
                  </a:lnTo>
                  <a:lnTo>
                    <a:pt x="12275" y="8509"/>
                  </a:lnTo>
                  <a:lnTo>
                    <a:pt x="12286" y="8464"/>
                  </a:lnTo>
                  <a:lnTo>
                    <a:pt x="12263" y="8396"/>
                  </a:lnTo>
                  <a:lnTo>
                    <a:pt x="12229" y="8339"/>
                  </a:lnTo>
                  <a:lnTo>
                    <a:pt x="12184" y="8305"/>
                  </a:lnTo>
                  <a:lnTo>
                    <a:pt x="12116" y="8293"/>
                  </a:lnTo>
                  <a:lnTo>
                    <a:pt x="12047" y="8305"/>
                  </a:lnTo>
                  <a:lnTo>
                    <a:pt x="12002" y="8339"/>
                  </a:lnTo>
                  <a:lnTo>
                    <a:pt x="11968" y="8396"/>
                  </a:lnTo>
                  <a:lnTo>
                    <a:pt x="11956" y="8464"/>
                  </a:lnTo>
                  <a:lnTo>
                    <a:pt x="11956" y="8509"/>
                  </a:lnTo>
                  <a:lnTo>
                    <a:pt x="9920" y="9692"/>
                  </a:lnTo>
                  <a:lnTo>
                    <a:pt x="9886" y="9658"/>
                  </a:lnTo>
                  <a:lnTo>
                    <a:pt x="9840" y="9624"/>
                  </a:lnTo>
                  <a:lnTo>
                    <a:pt x="9795" y="9613"/>
                  </a:lnTo>
                  <a:lnTo>
                    <a:pt x="9749" y="9601"/>
                  </a:lnTo>
                  <a:lnTo>
                    <a:pt x="9693" y="9613"/>
                  </a:lnTo>
                  <a:lnTo>
                    <a:pt x="9647" y="9624"/>
                  </a:lnTo>
                  <a:lnTo>
                    <a:pt x="9613" y="9658"/>
                  </a:lnTo>
                  <a:lnTo>
                    <a:pt x="9579" y="9692"/>
                  </a:lnTo>
                  <a:lnTo>
                    <a:pt x="7611" y="8555"/>
                  </a:lnTo>
                  <a:lnTo>
                    <a:pt x="7622" y="8509"/>
                  </a:lnTo>
                  <a:lnTo>
                    <a:pt x="7634" y="8464"/>
                  </a:lnTo>
                  <a:lnTo>
                    <a:pt x="7622" y="8407"/>
                  </a:lnTo>
                  <a:lnTo>
                    <a:pt x="7611" y="8373"/>
                  </a:lnTo>
                  <a:lnTo>
                    <a:pt x="7588" y="8327"/>
                  </a:lnTo>
                  <a:lnTo>
                    <a:pt x="7565" y="8293"/>
                  </a:lnTo>
                  <a:lnTo>
                    <a:pt x="7531" y="8259"/>
                  </a:lnTo>
                  <a:lnTo>
                    <a:pt x="7486" y="8236"/>
                  </a:lnTo>
                  <a:lnTo>
                    <a:pt x="7440" y="8214"/>
                  </a:lnTo>
                  <a:lnTo>
                    <a:pt x="7395" y="8214"/>
                  </a:lnTo>
                  <a:lnTo>
                    <a:pt x="7395" y="5916"/>
                  </a:lnTo>
                  <a:lnTo>
                    <a:pt x="7440" y="5916"/>
                  </a:lnTo>
                  <a:lnTo>
                    <a:pt x="7474" y="5893"/>
                  </a:lnTo>
                  <a:lnTo>
                    <a:pt x="7509" y="5882"/>
                  </a:lnTo>
                  <a:lnTo>
                    <a:pt x="7543" y="5848"/>
                  </a:lnTo>
                  <a:lnTo>
                    <a:pt x="7565" y="5813"/>
                  </a:lnTo>
                  <a:lnTo>
                    <a:pt x="7577" y="5779"/>
                  </a:lnTo>
                  <a:lnTo>
                    <a:pt x="7588" y="5745"/>
                  </a:lnTo>
                  <a:lnTo>
                    <a:pt x="7600" y="5700"/>
                  </a:lnTo>
                  <a:lnTo>
                    <a:pt x="7588" y="5654"/>
                  </a:lnTo>
                  <a:lnTo>
                    <a:pt x="7577" y="5620"/>
                  </a:lnTo>
                  <a:lnTo>
                    <a:pt x="7554" y="5586"/>
                  </a:lnTo>
                  <a:lnTo>
                    <a:pt x="7531" y="5552"/>
                  </a:lnTo>
                  <a:lnTo>
                    <a:pt x="7497" y="5518"/>
                  </a:lnTo>
                  <a:lnTo>
                    <a:pt x="7463" y="5506"/>
                  </a:lnTo>
                  <a:lnTo>
                    <a:pt x="7417" y="5484"/>
                  </a:lnTo>
                  <a:lnTo>
                    <a:pt x="7372" y="5484"/>
                  </a:lnTo>
                  <a:lnTo>
                    <a:pt x="7326" y="5495"/>
                  </a:lnTo>
                  <a:lnTo>
                    <a:pt x="7270" y="5506"/>
                  </a:lnTo>
                  <a:lnTo>
                    <a:pt x="7224" y="5540"/>
                  </a:lnTo>
                  <a:lnTo>
                    <a:pt x="7190" y="5586"/>
                  </a:lnTo>
                  <a:lnTo>
                    <a:pt x="5188" y="4426"/>
                  </a:lnTo>
                  <a:lnTo>
                    <a:pt x="5199" y="4357"/>
                  </a:lnTo>
                  <a:lnTo>
                    <a:pt x="5188" y="4289"/>
                  </a:lnTo>
                  <a:lnTo>
                    <a:pt x="5142" y="4232"/>
                  </a:lnTo>
                  <a:lnTo>
                    <a:pt x="5097" y="4187"/>
                  </a:lnTo>
                  <a:lnTo>
                    <a:pt x="5029" y="4164"/>
                  </a:lnTo>
                  <a:lnTo>
                    <a:pt x="5029" y="1821"/>
                  </a:lnTo>
                  <a:lnTo>
                    <a:pt x="5063" y="1809"/>
                  </a:lnTo>
                  <a:lnTo>
                    <a:pt x="5108" y="1798"/>
                  </a:lnTo>
                  <a:lnTo>
                    <a:pt x="5142" y="1775"/>
                  </a:lnTo>
                  <a:lnTo>
                    <a:pt x="5165" y="1752"/>
                  </a:lnTo>
                  <a:lnTo>
                    <a:pt x="5188" y="1718"/>
                  </a:lnTo>
                  <a:lnTo>
                    <a:pt x="5211" y="1684"/>
                  </a:lnTo>
                  <a:lnTo>
                    <a:pt x="5222" y="1639"/>
                  </a:lnTo>
                  <a:lnTo>
                    <a:pt x="5222" y="1605"/>
                  </a:lnTo>
                  <a:lnTo>
                    <a:pt x="5222" y="1559"/>
                  </a:lnTo>
                  <a:lnTo>
                    <a:pt x="5211" y="1514"/>
                  </a:lnTo>
                  <a:lnTo>
                    <a:pt x="5188" y="1479"/>
                  </a:lnTo>
                  <a:lnTo>
                    <a:pt x="5165" y="1445"/>
                  </a:lnTo>
                  <a:lnTo>
                    <a:pt x="5131" y="1411"/>
                  </a:lnTo>
                  <a:lnTo>
                    <a:pt x="5097" y="1400"/>
                  </a:lnTo>
                  <a:lnTo>
                    <a:pt x="5051" y="1388"/>
                  </a:lnTo>
                  <a:lnTo>
                    <a:pt x="5006" y="1377"/>
                  </a:lnTo>
                  <a:lnTo>
                    <a:pt x="4949" y="1388"/>
                  </a:lnTo>
                  <a:lnTo>
                    <a:pt x="4904" y="1400"/>
                  </a:lnTo>
                  <a:lnTo>
                    <a:pt x="4858" y="1434"/>
                  </a:lnTo>
                  <a:lnTo>
                    <a:pt x="4824" y="1479"/>
                  </a:lnTo>
                  <a:lnTo>
                    <a:pt x="2867" y="353"/>
                  </a:lnTo>
                  <a:lnTo>
                    <a:pt x="2890" y="296"/>
                  </a:lnTo>
                  <a:lnTo>
                    <a:pt x="2890" y="251"/>
                  </a:lnTo>
                  <a:lnTo>
                    <a:pt x="2890" y="194"/>
                  </a:lnTo>
                  <a:lnTo>
                    <a:pt x="2867" y="149"/>
                  </a:lnTo>
                  <a:lnTo>
                    <a:pt x="2845" y="114"/>
                  </a:lnTo>
                  <a:lnTo>
                    <a:pt x="2810" y="69"/>
                  </a:lnTo>
                  <a:lnTo>
                    <a:pt x="2776" y="35"/>
                  </a:lnTo>
                  <a:lnTo>
                    <a:pt x="2731" y="12"/>
                  </a:lnTo>
                  <a:lnTo>
                    <a:pt x="2685" y="1"/>
                  </a:lnTo>
                  <a:lnTo>
                    <a:pt x="2583" y="1"/>
                  </a:ln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5" name="Google Shape;12;p2"/>
            <p:cNvSpPr>
              <a:spLocks/>
            </p:cNvSpPr>
            <p:nvPr/>
          </p:nvSpPr>
          <p:spPr bwMode="auto">
            <a:xfrm>
              <a:off x="6075625" y="4536204"/>
              <a:ext cx="787081" cy="607266"/>
            </a:xfrm>
            <a:custGeom>
              <a:avLst/>
              <a:gdLst>
                <a:gd name="T0" fmla="*/ 51596927 w 7520"/>
                <a:gd name="T1" fmla="*/ 17450891 h 5802"/>
                <a:gd name="T2" fmla="*/ 52341828 w 7520"/>
                <a:gd name="T3" fmla="*/ 19192725 h 5802"/>
                <a:gd name="T4" fmla="*/ 54094654 w 7520"/>
                <a:gd name="T5" fmla="*/ 20069084 h 5802"/>
                <a:gd name="T6" fmla="*/ 52845791 w 7520"/>
                <a:gd name="T7" fmla="*/ 45736068 h 5802"/>
                <a:gd name="T8" fmla="*/ 51969430 w 7520"/>
                <a:gd name="T9" fmla="*/ 47225974 h 5802"/>
                <a:gd name="T10" fmla="*/ 30169380 w 7520"/>
                <a:gd name="T11" fmla="*/ 61182311 h 5802"/>
                <a:gd name="T12" fmla="*/ 27792228 w 7520"/>
                <a:gd name="T13" fmla="*/ 60316837 h 5802"/>
                <a:gd name="T14" fmla="*/ 4622950 w 7520"/>
                <a:gd name="T15" fmla="*/ 48606190 h 5802"/>
                <a:gd name="T16" fmla="*/ 4622950 w 7520"/>
                <a:gd name="T17" fmla="*/ 46733002 h 5802"/>
                <a:gd name="T18" fmla="*/ 3494556 w 7520"/>
                <a:gd name="T19" fmla="*/ 45484140 h 5802"/>
                <a:gd name="T20" fmla="*/ 3122158 w 7520"/>
                <a:gd name="T21" fmla="*/ 19817156 h 5802"/>
                <a:gd name="T22" fmla="*/ 4491490 w 7520"/>
                <a:gd name="T23" fmla="*/ 18688763 h 5802"/>
                <a:gd name="T24" fmla="*/ 4743419 w 7520"/>
                <a:gd name="T25" fmla="*/ 16947034 h 5802"/>
                <a:gd name="T26" fmla="*/ 27047327 w 7520"/>
                <a:gd name="T27" fmla="*/ 4984459 h 5802"/>
                <a:gd name="T28" fmla="*/ 29665522 w 7520"/>
                <a:gd name="T29" fmla="*/ 4984459 h 5802"/>
                <a:gd name="T30" fmla="*/ 27792228 w 7520"/>
                <a:gd name="T31" fmla="*/ 131459 h 5802"/>
                <a:gd name="T32" fmla="*/ 26170967 w 7520"/>
                <a:gd name="T33" fmla="*/ 1248862 h 5802"/>
                <a:gd name="T34" fmla="*/ 25798464 w 7520"/>
                <a:gd name="T35" fmla="*/ 3242625 h 5802"/>
                <a:gd name="T36" fmla="*/ 3494556 w 7520"/>
                <a:gd name="T37" fmla="*/ 15325669 h 5802"/>
                <a:gd name="T38" fmla="*/ 1007820 w 7520"/>
                <a:gd name="T39" fmla="*/ 15457128 h 5802"/>
                <a:gd name="T40" fmla="*/ 10990 w 7520"/>
                <a:gd name="T41" fmla="*/ 16947034 h 5802"/>
                <a:gd name="T42" fmla="*/ 383388 w 7520"/>
                <a:gd name="T43" fmla="*/ 18688763 h 5802"/>
                <a:gd name="T44" fmla="*/ 1752721 w 7520"/>
                <a:gd name="T45" fmla="*/ 19685696 h 5802"/>
                <a:gd name="T46" fmla="*/ 1248863 w 7520"/>
                <a:gd name="T47" fmla="*/ 45484140 h 5802"/>
                <a:gd name="T48" fmla="*/ 131459 w 7520"/>
                <a:gd name="T49" fmla="*/ 46733002 h 5802"/>
                <a:gd name="T50" fmla="*/ 131459 w 7520"/>
                <a:gd name="T51" fmla="*/ 48606190 h 5802"/>
                <a:gd name="T52" fmla="*/ 1500792 w 7520"/>
                <a:gd name="T53" fmla="*/ 49844063 h 5802"/>
                <a:gd name="T54" fmla="*/ 3494556 w 7520"/>
                <a:gd name="T55" fmla="*/ 49844063 h 5802"/>
                <a:gd name="T56" fmla="*/ 26170967 w 7520"/>
                <a:gd name="T57" fmla="*/ 62058671 h 5802"/>
                <a:gd name="T58" fmla="*/ 30169380 w 7520"/>
                <a:gd name="T59" fmla="*/ 63559461 h 5802"/>
                <a:gd name="T60" fmla="*/ 30410423 w 7520"/>
                <a:gd name="T61" fmla="*/ 61686168 h 5802"/>
                <a:gd name="T62" fmla="*/ 53711266 w 7520"/>
                <a:gd name="T63" fmla="*/ 49975522 h 5802"/>
                <a:gd name="T64" fmla="*/ 55956959 w 7520"/>
                <a:gd name="T65" fmla="*/ 49471665 h 5802"/>
                <a:gd name="T66" fmla="*/ 78512795 w 7520"/>
                <a:gd name="T67" fmla="*/ 63055500 h 5802"/>
                <a:gd name="T68" fmla="*/ 82379854 w 7520"/>
                <a:gd name="T69" fmla="*/ 62431173 h 5802"/>
                <a:gd name="T70" fmla="*/ 81130991 w 7520"/>
                <a:gd name="T71" fmla="*/ 60689339 h 5802"/>
                <a:gd name="T72" fmla="*/ 79389155 w 7520"/>
                <a:gd name="T73" fmla="*/ 60689339 h 5802"/>
                <a:gd name="T74" fmla="*/ 56701859 w 7520"/>
                <a:gd name="T75" fmla="*/ 48102333 h 5802"/>
                <a:gd name="T76" fmla="*/ 56329461 w 7520"/>
                <a:gd name="T77" fmla="*/ 46360499 h 5802"/>
                <a:gd name="T78" fmla="*/ 54960024 w 7520"/>
                <a:gd name="T79" fmla="*/ 45363670 h 5802"/>
                <a:gd name="T80" fmla="*/ 55463986 w 7520"/>
                <a:gd name="T81" fmla="*/ 19817156 h 5802"/>
                <a:gd name="T82" fmla="*/ 56833319 w 7520"/>
                <a:gd name="T83" fmla="*/ 18447824 h 5802"/>
                <a:gd name="T84" fmla="*/ 56833319 w 7520"/>
                <a:gd name="T85" fmla="*/ 16454062 h 5802"/>
                <a:gd name="T86" fmla="*/ 55332527 w 7520"/>
                <a:gd name="T87" fmla="*/ 14953271 h 5802"/>
                <a:gd name="T88" fmla="*/ 52473288 w 7520"/>
                <a:gd name="T89" fmla="*/ 15457128 h 5802"/>
                <a:gd name="T90" fmla="*/ 31034855 w 7520"/>
                <a:gd name="T91" fmla="*/ 2738663 h 5802"/>
                <a:gd name="T92" fmla="*/ 30289954 w 7520"/>
                <a:gd name="T93" fmla="*/ 876360 h 5802"/>
                <a:gd name="T94" fmla="*/ 28296190 w 7520"/>
                <a:gd name="T95" fmla="*/ 0 h 580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520" h="5802" extrusionOk="0">
                  <a:moveTo>
                    <a:pt x="2788" y="376"/>
                  </a:moveTo>
                  <a:lnTo>
                    <a:pt x="4733" y="1502"/>
                  </a:lnTo>
                  <a:lnTo>
                    <a:pt x="4721" y="1547"/>
                  </a:lnTo>
                  <a:lnTo>
                    <a:pt x="4710" y="1593"/>
                  </a:lnTo>
                  <a:lnTo>
                    <a:pt x="4721" y="1638"/>
                  </a:lnTo>
                  <a:lnTo>
                    <a:pt x="4733" y="1684"/>
                  </a:lnTo>
                  <a:lnTo>
                    <a:pt x="4756" y="1718"/>
                  </a:lnTo>
                  <a:lnTo>
                    <a:pt x="4778" y="1752"/>
                  </a:lnTo>
                  <a:lnTo>
                    <a:pt x="4812" y="1786"/>
                  </a:lnTo>
                  <a:lnTo>
                    <a:pt x="4847" y="1809"/>
                  </a:lnTo>
                  <a:lnTo>
                    <a:pt x="4892" y="1832"/>
                  </a:lnTo>
                  <a:lnTo>
                    <a:pt x="4938" y="1832"/>
                  </a:lnTo>
                  <a:lnTo>
                    <a:pt x="4938" y="4129"/>
                  </a:lnTo>
                  <a:lnTo>
                    <a:pt x="4892" y="4141"/>
                  </a:lnTo>
                  <a:lnTo>
                    <a:pt x="4858" y="4152"/>
                  </a:lnTo>
                  <a:lnTo>
                    <a:pt x="4824" y="4175"/>
                  </a:lnTo>
                  <a:lnTo>
                    <a:pt x="4790" y="4198"/>
                  </a:lnTo>
                  <a:lnTo>
                    <a:pt x="4767" y="4232"/>
                  </a:lnTo>
                  <a:lnTo>
                    <a:pt x="4756" y="4266"/>
                  </a:lnTo>
                  <a:lnTo>
                    <a:pt x="4744" y="4311"/>
                  </a:lnTo>
                  <a:lnTo>
                    <a:pt x="4733" y="4346"/>
                  </a:lnTo>
                  <a:lnTo>
                    <a:pt x="4744" y="4391"/>
                  </a:lnTo>
                  <a:lnTo>
                    <a:pt x="4756" y="4437"/>
                  </a:lnTo>
                  <a:lnTo>
                    <a:pt x="2754" y="5585"/>
                  </a:lnTo>
                  <a:lnTo>
                    <a:pt x="2719" y="5551"/>
                  </a:lnTo>
                  <a:lnTo>
                    <a:pt x="2685" y="5529"/>
                  </a:lnTo>
                  <a:lnTo>
                    <a:pt x="2640" y="5506"/>
                  </a:lnTo>
                  <a:lnTo>
                    <a:pt x="2537" y="5506"/>
                  </a:lnTo>
                  <a:lnTo>
                    <a:pt x="2492" y="5529"/>
                  </a:lnTo>
                  <a:lnTo>
                    <a:pt x="2458" y="5551"/>
                  </a:lnTo>
                  <a:lnTo>
                    <a:pt x="2424" y="5585"/>
                  </a:lnTo>
                  <a:lnTo>
                    <a:pt x="422" y="4437"/>
                  </a:lnTo>
                  <a:lnTo>
                    <a:pt x="433" y="4391"/>
                  </a:lnTo>
                  <a:lnTo>
                    <a:pt x="444" y="4346"/>
                  </a:lnTo>
                  <a:lnTo>
                    <a:pt x="433" y="4311"/>
                  </a:lnTo>
                  <a:lnTo>
                    <a:pt x="422" y="4266"/>
                  </a:lnTo>
                  <a:lnTo>
                    <a:pt x="410" y="4232"/>
                  </a:lnTo>
                  <a:lnTo>
                    <a:pt x="376" y="4198"/>
                  </a:lnTo>
                  <a:lnTo>
                    <a:pt x="353" y="4175"/>
                  </a:lnTo>
                  <a:lnTo>
                    <a:pt x="319" y="4152"/>
                  </a:lnTo>
                  <a:lnTo>
                    <a:pt x="285" y="4141"/>
                  </a:lnTo>
                  <a:lnTo>
                    <a:pt x="240" y="4129"/>
                  </a:lnTo>
                  <a:lnTo>
                    <a:pt x="240" y="1809"/>
                  </a:lnTo>
                  <a:lnTo>
                    <a:pt x="285" y="1809"/>
                  </a:lnTo>
                  <a:lnTo>
                    <a:pt x="319" y="1786"/>
                  </a:lnTo>
                  <a:lnTo>
                    <a:pt x="353" y="1763"/>
                  </a:lnTo>
                  <a:lnTo>
                    <a:pt x="376" y="1741"/>
                  </a:lnTo>
                  <a:lnTo>
                    <a:pt x="410" y="1706"/>
                  </a:lnTo>
                  <a:lnTo>
                    <a:pt x="422" y="1672"/>
                  </a:lnTo>
                  <a:lnTo>
                    <a:pt x="433" y="1638"/>
                  </a:lnTo>
                  <a:lnTo>
                    <a:pt x="444" y="1593"/>
                  </a:lnTo>
                  <a:lnTo>
                    <a:pt x="433" y="1547"/>
                  </a:lnTo>
                  <a:lnTo>
                    <a:pt x="422" y="1513"/>
                  </a:lnTo>
                  <a:lnTo>
                    <a:pt x="2389" y="376"/>
                  </a:lnTo>
                  <a:lnTo>
                    <a:pt x="2424" y="421"/>
                  </a:lnTo>
                  <a:lnTo>
                    <a:pt x="2469" y="455"/>
                  </a:lnTo>
                  <a:lnTo>
                    <a:pt x="2526" y="478"/>
                  </a:lnTo>
                  <a:lnTo>
                    <a:pt x="2583" y="489"/>
                  </a:lnTo>
                  <a:lnTo>
                    <a:pt x="2651" y="478"/>
                  </a:lnTo>
                  <a:lnTo>
                    <a:pt x="2708" y="455"/>
                  </a:lnTo>
                  <a:lnTo>
                    <a:pt x="2754" y="421"/>
                  </a:lnTo>
                  <a:lnTo>
                    <a:pt x="2788" y="376"/>
                  </a:lnTo>
                  <a:close/>
                  <a:moveTo>
                    <a:pt x="2583" y="0"/>
                  </a:moveTo>
                  <a:lnTo>
                    <a:pt x="2537" y="12"/>
                  </a:lnTo>
                  <a:lnTo>
                    <a:pt x="2492" y="23"/>
                  </a:lnTo>
                  <a:lnTo>
                    <a:pt x="2458" y="46"/>
                  </a:lnTo>
                  <a:lnTo>
                    <a:pt x="2412" y="80"/>
                  </a:lnTo>
                  <a:lnTo>
                    <a:pt x="2389" y="114"/>
                  </a:lnTo>
                  <a:lnTo>
                    <a:pt x="2367" y="148"/>
                  </a:lnTo>
                  <a:lnTo>
                    <a:pt x="2355" y="194"/>
                  </a:lnTo>
                  <a:lnTo>
                    <a:pt x="2344" y="250"/>
                  </a:lnTo>
                  <a:lnTo>
                    <a:pt x="2355" y="296"/>
                  </a:lnTo>
                  <a:lnTo>
                    <a:pt x="2367" y="341"/>
                  </a:lnTo>
                  <a:lnTo>
                    <a:pt x="399" y="1468"/>
                  </a:lnTo>
                  <a:lnTo>
                    <a:pt x="365" y="1433"/>
                  </a:lnTo>
                  <a:lnTo>
                    <a:pt x="319" y="1399"/>
                  </a:lnTo>
                  <a:lnTo>
                    <a:pt x="274" y="1377"/>
                  </a:lnTo>
                  <a:lnTo>
                    <a:pt x="171" y="1377"/>
                  </a:lnTo>
                  <a:lnTo>
                    <a:pt x="137" y="1388"/>
                  </a:lnTo>
                  <a:lnTo>
                    <a:pt x="92" y="1411"/>
                  </a:lnTo>
                  <a:lnTo>
                    <a:pt x="58" y="1433"/>
                  </a:lnTo>
                  <a:lnTo>
                    <a:pt x="35" y="1468"/>
                  </a:lnTo>
                  <a:lnTo>
                    <a:pt x="12" y="1513"/>
                  </a:lnTo>
                  <a:lnTo>
                    <a:pt x="1" y="1547"/>
                  </a:lnTo>
                  <a:lnTo>
                    <a:pt x="1" y="1593"/>
                  </a:lnTo>
                  <a:lnTo>
                    <a:pt x="1" y="1638"/>
                  </a:lnTo>
                  <a:lnTo>
                    <a:pt x="12" y="1672"/>
                  </a:lnTo>
                  <a:lnTo>
                    <a:pt x="35" y="1706"/>
                  </a:lnTo>
                  <a:lnTo>
                    <a:pt x="58" y="1741"/>
                  </a:lnTo>
                  <a:lnTo>
                    <a:pt x="80" y="1763"/>
                  </a:lnTo>
                  <a:lnTo>
                    <a:pt x="114" y="1786"/>
                  </a:lnTo>
                  <a:lnTo>
                    <a:pt x="160" y="1797"/>
                  </a:lnTo>
                  <a:lnTo>
                    <a:pt x="194" y="1809"/>
                  </a:lnTo>
                  <a:lnTo>
                    <a:pt x="194" y="4129"/>
                  </a:lnTo>
                  <a:lnTo>
                    <a:pt x="160" y="4141"/>
                  </a:lnTo>
                  <a:lnTo>
                    <a:pt x="114" y="4152"/>
                  </a:lnTo>
                  <a:lnTo>
                    <a:pt x="80" y="4175"/>
                  </a:lnTo>
                  <a:lnTo>
                    <a:pt x="58" y="4209"/>
                  </a:lnTo>
                  <a:lnTo>
                    <a:pt x="35" y="4232"/>
                  </a:lnTo>
                  <a:lnTo>
                    <a:pt x="12" y="4266"/>
                  </a:lnTo>
                  <a:lnTo>
                    <a:pt x="1" y="4311"/>
                  </a:lnTo>
                  <a:lnTo>
                    <a:pt x="1" y="4346"/>
                  </a:lnTo>
                  <a:lnTo>
                    <a:pt x="1" y="4391"/>
                  </a:lnTo>
                  <a:lnTo>
                    <a:pt x="12" y="4437"/>
                  </a:lnTo>
                  <a:lnTo>
                    <a:pt x="35" y="4471"/>
                  </a:lnTo>
                  <a:lnTo>
                    <a:pt x="58" y="4505"/>
                  </a:lnTo>
                  <a:lnTo>
                    <a:pt x="92" y="4539"/>
                  </a:lnTo>
                  <a:lnTo>
                    <a:pt x="137" y="4550"/>
                  </a:lnTo>
                  <a:lnTo>
                    <a:pt x="171" y="4562"/>
                  </a:lnTo>
                  <a:lnTo>
                    <a:pt x="217" y="4573"/>
                  </a:lnTo>
                  <a:lnTo>
                    <a:pt x="274" y="4562"/>
                  </a:lnTo>
                  <a:lnTo>
                    <a:pt x="319" y="4550"/>
                  </a:lnTo>
                  <a:lnTo>
                    <a:pt x="365" y="4516"/>
                  </a:lnTo>
                  <a:lnTo>
                    <a:pt x="399" y="4471"/>
                  </a:lnTo>
                  <a:lnTo>
                    <a:pt x="2401" y="5631"/>
                  </a:lnTo>
                  <a:lnTo>
                    <a:pt x="2389" y="5665"/>
                  </a:lnTo>
                  <a:lnTo>
                    <a:pt x="2389" y="5699"/>
                  </a:lnTo>
                  <a:lnTo>
                    <a:pt x="2401" y="5756"/>
                  </a:lnTo>
                  <a:lnTo>
                    <a:pt x="2424" y="5802"/>
                  </a:lnTo>
                  <a:lnTo>
                    <a:pt x="2754" y="5802"/>
                  </a:lnTo>
                  <a:lnTo>
                    <a:pt x="2776" y="5756"/>
                  </a:lnTo>
                  <a:lnTo>
                    <a:pt x="2788" y="5699"/>
                  </a:lnTo>
                  <a:lnTo>
                    <a:pt x="2788" y="5665"/>
                  </a:lnTo>
                  <a:lnTo>
                    <a:pt x="2776" y="5631"/>
                  </a:lnTo>
                  <a:lnTo>
                    <a:pt x="4778" y="4471"/>
                  </a:lnTo>
                  <a:lnTo>
                    <a:pt x="4812" y="4516"/>
                  </a:lnTo>
                  <a:lnTo>
                    <a:pt x="4847" y="4550"/>
                  </a:lnTo>
                  <a:lnTo>
                    <a:pt x="4903" y="4562"/>
                  </a:lnTo>
                  <a:lnTo>
                    <a:pt x="4960" y="4573"/>
                  </a:lnTo>
                  <a:lnTo>
                    <a:pt x="5017" y="4562"/>
                  </a:lnTo>
                  <a:lnTo>
                    <a:pt x="5063" y="4550"/>
                  </a:lnTo>
                  <a:lnTo>
                    <a:pt x="5108" y="4516"/>
                  </a:lnTo>
                  <a:lnTo>
                    <a:pt x="5142" y="4471"/>
                  </a:lnTo>
                  <a:lnTo>
                    <a:pt x="7167" y="5642"/>
                  </a:lnTo>
                  <a:lnTo>
                    <a:pt x="7156" y="5699"/>
                  </a:lnTo>
                  <a:lnTo>
                    <a:pt x="7167" y="5756"/>
                  </a:lnTo>
                  <a:lnTo>
                    <a:pt x="7190" y="5802"/>
                  </a:lnTo>
                  <a:lnTo>
                    <a:pt x="7486" y="5802"/>
                  </a:lnTo>
                  <a:lnTo>
                    <a:pt x="7508" y="5756"/>
                  </a:lnTo>
                  <a:lnTo>
                    <a:pt x="7520" y="5699"/>
                  </a:lnTo>
                  <a:lnTo>
                    <a:pt x="7508" y="5665"/>
                  </a:lnTo>
                  <a:lnTo>
                    <a:pt x="7497" y="5631"/>
                  </a:lnTo>
                  <a:lnTo>
                    <a:pt x="7463" y="5574"/>
                  </a:lnTo>
                  <a:lnTo>
                    <a:pt x="7406" y="5540"/>
                  </a:lnTo>
                  <a:lnTo>
                    <a:pt x="7372" y="5529"/>
                  </a:lnTo>
                  <a:lnTo>
                    <a:pt x="7338" y="5517"/>
                  </a:lnTo>
                  <a:lnTo>
                    <a:pt x="7292" y="5529"/>
                  </a:lnTo>
                  <a:lnTo>
                    <a:pt x="7247" y="5540"/>
                  </a:lnTo>
                  <a:lnTo>
                    <a:pt x="7213" y="5574"/>
                  </a:lnTo>
                  <a:lnTo>
                    <a:pt x="7190" y="5608"/>
                  </a:lnTo>
                  <a:lnTo>
                    <a:pt x="5165" y="4437"/>
                  </a:lnTo>
                  <a:lnTo>
                    <a:pt x="5176" y="4391"/>
                  </a:lnTo>
                  <a:lnTo>
                    <a:pt x="5176" y="4346"/>
                  </a:lnTo>
                  <a:lnTo>
                    <a:pt x="5176" y="4311"/>
                  </a:lnTo>
                  <a:lnTo>
                    <a:pt x="5165" y="4266"/>
                  </a:lnTo>
                  <a:lnTo>
                    <a:pt x="5142" y="4232"/>
                  </a:lnTo>
                  <a:lnTo>
                    <a:pt x="5120" y="4198"/>
                  </a:lnTo>
                  <a:lnTo>
                    <a:pt x="5097" y="4175"/>
                  </a:lnTo>
                  <a:lnTo>
                    <a:pt x="5063" y="4152"/>
                  </a:lnTo>
                  <a:lnTo>
                    <a:pt x="5017" y="4141"/>
                  </a:lnTo>
                  <a:lnTo>
                    <a:pt x="4983" y="4129"/>
                  </a:lnTo>
                  <a:lnTo>
                    <a:pt x="4983" y="1832"/>
                  </a:lnTo>
                  <a:lnTo>
                    <a:pt x="5029" y="1832"/>
                  </a:lnTo>
                  <a:lnTo>
                    <a:pt x="5063" y="1809"/>
                  </a:lnTo>
                  <a:lnTo>
                    <a:pt x="5108" y="1786"/>
                  </a:lnTo>
                  <a:lnTo>
                    <a:pt x="5142" y="1763"/>
                  </a:lnTo>
                  <a:lnTo>
                    <a:pt x="5165" y="1718"/>
                  </a:lnTo>
                  <a:lnTo>
                    <a:pt x="5188" y="1684"/>
                  </a:lnTo>
                  <a:lnTo>
                    <a:pt x="5199" y="1638"/>
                  </a:lnTo>
                  <a:lnTo>
                    <a:pt x="5199" y="1593"/>
                  </a:lnTo>
                  <a:lnTo>
                    <a:pt x="5199" y="1547"/>
                  </a:lnTo>
                  <a:lnTo>
                    <a:pt x="5188" y="1502"/>
                  </a:lnTo>
                  <a:lnTo>
                    <a:pt x="5165" y="1456"/>
                  </a:lnTo>
                  <a:lnTo>
                    <a:pt x="5131" y="1422"/>
                  </a:lnTo>
                  <a:lnTo>
                    <a:pt x="5097" y="1388"/>
                  </a:lnTo>
                  <a:lnTo>
                    <a:pt x="5051" y="1365"/>
                  </a:lnTo>
                  <a:lnTo>
                    <a:pt x="5006" y="1354"/>
                  </a:lnTo>
                  <a:lnTo>
                    <a:pt x="4892" y="1354"/>
                  </a:lnTo>
                  <a:lnTo>
                    <a:pt x="4835" y="1377"/>
                  </a:lnTo>
                  <a:lnTo>
                    <a:pt x="4790" y="1411"/>
                  </a:lnTo>
                  <a:lnTo>
                    <a:pt x="4756" y="1456"/>
                  </a:lnTo>
                  <a:lnTo>
                    <a:pt x="2810" y="341"/>
                  </a:lnTo>
                  <a:lnTo>
                    <a:pt x="2822" y="296"/>
                  </a:lnTo>
                  <a:lnTo>
                    <a:pt x="2833" y="250"/>
                  </a:lnTo>
                  <a:lnTo>
                    <a:pt x="2822" y="194"/>
                  </a:lnTo>
                  <a:lnTo>
                    <a:pt x="2810" y="148"/>
                  </a:lnTo>
                  <a:lnTo>
                    <a:pt x="2788" y="114"/>
                  </a:lnTo>
                  <a:lnTo>
                    <a:pt x="2765" y="80"/>
                  </a:lnTo>
                  <a:lnTo>
                    <a:pt x="2719" y="46"/>
                  </a:lnTo>
                  <a:lnTo>
                    <a:pt x="2685" y="23"/>
                  </a:lnTo>
                  <a:lnTo>
                    <a:pt x="2640" y="12"/>
                  </a:lnTo>
                  <a:lnTo>
                    <a:pt x="2583" y="0"/>
                  </a:ln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6" name="Google Shape;13;p2"/>
            <p:cNvSpPr>
              <a:spLocks/>
            </p:cNvSpPr>
            <p:nvPr/>
          </p:nvSpPr>
          <p:spPr bwMode="auto">
            <a:xfrm>
              <a:off x="0" y="0"/>
              <a:ext cx="3388529" cy="5074369"/>
            </a:xfrm>
            <a:custGeom>
              <a:avLst/>
              <a:gdLst>
                <a:gd name="T0" fmla="*/ 15457135 w 32375"/>
                <a:gd name="T1" fmla="*/ 70154339 h 48482"/>
                <a:gd name="T2" fmla="*/ 94583447 w 32375"/>
                <a:gd name="T3" fmla="*/ 86104450 h 48482"/>
                <a:gd name="T4" fmla="*/ 219818246 w 32375"/>
                <a:gd name="T5" fmla="*/ 42000603 h 48482"/>
                <a:gd name="T6" fmla="*/ 172592252 w 32375"/>
                <a:gd name="T7" fmla="*/ 70910230 h 48482"/>
                <a:gd name="T8" fmla="*/ 247358430 w 32375"/>
                <a:gd name="T9" fmla="*/ 89478535 h 48482"/>
                <a:gd name="T10" fmla="*/ 198631750 w 32375"/>
                <a:gd name="T11" fmla="*/ 87857170 h 48482"/>
                <a:gd name="T12" fmla="*/ 251225488 w 32375"/>
                <a:gd name="T13" fmla="*/ 116635338 h 48482"/>
                <a:gd name="T14" fmla="*/ 350793291 w 32375"/>
                <a:gd name="T15" fmla="*/ 116394399 h 48482"/>
                <a:gd name="T16" fmla="*/ 328489392 w 32375"/>
                <a:gd name="T17" fmla="*/ 74021293 h 48482"/>
                <a:gd name="T18" fmla="*/ 94079485 w 32375"/>
                <a:gd name="T19" fmla="*/ 89347076 h 48482"/>
                <a:gd name="T20" fmla="*/ 172088290 w 32375"/>
                <a:gd name="T21" fmla="*/ 131347575 h 48482"/>
                <a:gd name="T22" fmla="*/ 271535624 w 32375"/>
                <a:gd name="T23" fmla="*/ 132464978 h 48482"/>
                <a:gd name="T24" fmla="*/ 224057701 w 32375"/>
                <a:gd name="T25" fmla="*/ 160498245 h 48482"/>
                <a:gd name="T26" fmla="*/ 222184407 w 32375"/>
                <a:gd name="T27" fmla="*/ 160005273 h 48482"/>
                <a:gd name="T28" fmla="*/ 194271720 w 32375"/>
                <a:gd name="T29" fmla="*/ 119133063 h 48482"/>
                <a:gd name="T30" fmla="*/ 68412490 w 32375"/>
                <a:gd name="T31" fmla="*/ 161122677 h 48482"/>
                <a:gd name="T32" fmla="*/ 194151251 w 32375"/>
                <a:gd name="T33" fmla="*/ 177949147 h 48482"/>
                <a:gd name="T34" fmla="*/ 147045726 w 32375"/>
                <a:gd name="T35" fmla="*/ 178946081 h 48482"/>
                <a:gd name="T36" fmla="*/ 297827050 w 32375"/>
                <a:gd name="T37" fmla="*/ 208107637 h 48482"/>
                <a:gd name="T38" fmla="*/ 90847849 w 32375"/>
                <a:gd name="T39" fmla="*/ 177456175 h 48482"/>
                <a:gd name="T40" fmla="*/ 42745495 w 32375"/>
                <a:gd name="T41" fmla="*/ 177456175 h 48482"/>
                <a:gd name="T42" fmla="*/ 67415556 w 32375"/>
                <a:gd name="T43" fmla="*/ 309789798 h 48482"/>
                <a:gd name="T44" fmla="*/ 90343887 w 32375"/>
                <a:gd name="T45" fmla="*/ 356895228 h 48482"/>
                <a:gd name="T46" fmla="*/ 41003661 w 32375"/>
                <a:gd name="T47" fmla="*/ 359513423 h 48482"/>
                <a:gd name="T48" fmla="*/ 69409320 w 32375"/>
                <a:gd name="T49" fmla="*/ 432034029 h 48482"/>
                <a:gd name="T50" fmla="*/ 66418727 w 32375"/>
                <a:gd name="T51" fmla="*/ 404252691 h 48482"/>
                <a:gd name="T52" fmla="*/ 16695008 w 32375"/>
                <a:gd name="T53" fmla="*/ 404121232 h 48482"/>
                <a:gd name="T54" fmla="*/ 13835874 w 32375"/>
                <a:gd name="T55" fmla="*/ 44114836 h 48482"/>
                <a:gd name="T56" fmla="*/ 42000595 w 32375"/>
                <a:gd name="T57" fmla="*/ 89226607 h 48482"/>
                <a:gd name="T58" fmla="*/ 66166798 w 32375"/>
                <a:gd name="T59" fmla="*/ 129846783 h 48482"/>
                <a:gd name="T60" fmla="*/ 16826467 w 32375"/>
                <a:gd name="T61" fmla="*/ 161747108 h 48482"/>
                <a:gd name="T62" fmla="*/ 38757969 w 32375"/>
                <a:gd name="T63" fmla="*/ 206858774 h 48482"/>
                <a:gd name="T64" fmla="*/ 15457135 w 32375"/>
                <a:gd name="T65" fmla="*/ 255081712 h 48482"/>
                <a:gd name="T66" fmla="*/ 13211443 w 32375"/>
                <a:gd name="T67" fmla="*/ 340452146 h 48482"/>
                <a:gd name="T68" fmla="*/ 16947041 w 32375"/>
                <a:gd name="T69" fmla="*/ 400758136 h 48482"/>
                <a:gd name="T70" fmla="*/ 14832703 w 32375"/>
                <a:gd name="T71" fmla="*/ 434783684 h 48482"/>
                <a:gd name="T72" fmla="*/ 11962580 w 32375"/>
                <a:gd name="T73" fmla="*/ 492723407 h 48482"/>
                <a:gd name="T74" fmla="*/ 17067510 w 32375"/>
                <a:gd name="T75" fmla="*/ 521008602 h 48482"/>
                <a:gd name="T76" fmla="*/ 41376163 w 32375"/>
                <a:gd name="T77" fmla="*/ 475031462 h 48482"/>
                <a:gd name="T78" fmla="*/ 95207774 w 32375"/>
                <a:gd name="T79" fmla="*/ 446242304 h 48482"/>
                <a:gd name="T80" fmla="*/ 117632248 w 32375"/>
                <a:gd name="T81" fmla="*/ 400385633 h 48482"/>
                <a:gd name="T82" fmla="*/ 68532960 w 32375"/>
                <a:gd name="T83" fmla="*/ 342193981 h 48482"/>
                <a:gd name="T84" fmla="*/ 16695008 w 32375"/>
                <a:gd name="T85" fmla="*/ 312407994 h 48482"/>
                <a:gd name="T86" fmla="*/ 93214011 w 32375"/>
                <a:gd name="T87" fmla="*/ 299952439 h 48482"/>
                <a:gd name="T88" fmla="*/ 68784888 w 32375"/>
                <a:gd name="T89" fmla="*/ 253339877 h 48482"/>
                <a:gd name="T90" fmla="*/ 16322610 w 32375"/>
                <a:gd name="T91" fmla="*/ 250601212 h 48482"/>
                <a:gd name="T92" fmla="*/ 91965253 w 32375"/>
                <a:gd name="T93" fmla="*/ 210101401 h 48482"/>
                <a:gd name="T94" fmla="*/ 120009399 w 32375"/>
                <a:gd name="T95" fmla="*/ 161374605 h 48482"/>
                <a:gd name="T96" fmla="*/ 146541869 w 32375"/>
                <a:gd name="T97" fmla="*/ 175330952 h 48482"/>
                <a:gd name="T98" fmla="*/ 146048897 w 32375"/>
                <a:gd name="T99" fmla="*/ 209225040 h 48482"/>
                <a:gd name="T100" fmla="*/ 198018204 w 32375"/>
                <a:gd name="T101" fmla="*/ 206234342 h 48482"/>
                <a:gd name="T102" fmla="*/ 247237961 w 32375"/>
                <a:gd name="T103" fmla="*/ 205237513 h 48482"/>
                <a:gd name="T104" fmla="*/ 276520085 w 32375"/>
                <a:gd name="T105" fmla="*/ 222808989 h 48482"/>
                <a:gd name="T106" fmla="*/ 302690937 w 32375"/>
                <a:gd name="T107" fmla="*/ 175955383 h 48482"/>
                <a:gd name="T108" fmla="*/ 300817748 w 32375"/>
                <a:gd name="T109" fmla="*/ 119505566 h 48482"/>
                <a:gd name="T110" fmla="*/ 354408420 w 32375"/>
                <a:gd name="T111" fmla="*/ 117259769 h 48482"/>
                <a:gd name="T112" fmla="*/ 325367340 w 32375"/>
                <a:gd name="T113" fmla="*/ 70526737 h 48482"/>
                <a:gd name="T114" fmla="*/ 249856156 w 32375"/>
                <a:gd name="T115" fmla="*/ 85863406 h 48482"/>
                <a:gd name="T116" fmla="*/ 221187578 w 32375"/>
                <a:gd name="T117" fmla="*/ 40127309 h 48482"/>
                <a:gd name="T118" fmla="*/ 170225986 w 32375"/>
                <a:gd name="T119" fmla="*/ 70033765 h 48482"/>
                <a:gd name="T120" fmla="*/ 121378731 w 32375"/>
                <a:gd name="T121" fmla="*/ 42000603 h 48482"/>
                <a:gd name="T122" fmla="*/ 66670656 w 32375"/>
                <a:gd name="T123" fmla="*/ 40127309 h 4848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2375" h="48482" extrusionOk="0">
                  <a:moveTo>
                    <a:pt x="3925" y="2662"/>
                  </a:moveTo>
                  <a:lnTo>
                    <a:pt x="5892" y="3799"/>
                  </a:lnTo>
                  <a:lnTo>
                    <a:pt x="5881" y="3845"/>
                  </a:lnTo>
                  <a:lnTo>
                    <a:pt x="5870" y="3879"/>
                  </a:lnTo>
                  <a:lnTo>
                    <a:pt x="5881" y="3925"/>
                  </a:lnTo>
                  <a:lnTo>
                    <a:pt x="5892" y="3959"/>
                  </a:lnTo>
                  <a:lnTo>
                    <a:pt x="5904" y="3993"/>
                  </a:lnTo>
                  <a:lnTo>
                    <a:pt x="5927" y="4027"/>
                  </a:lnTo>
                  <a:lnTo>
                    <a:pt x="5983" y="4072"/>
                  </a:lnTo>
                  <a:lnTo>
                    <a:pt x="6029" y="4084"/>
                  </a:lnTo>
                  <a:lnTo>
                    <a:pt x="6063" y="4095"/>
                  </a:lnTo>
                  <a:lnTo>
                    <a:pt x="6063" y="6473"/>
                  </a:lnTo>
                  <a:lnTo>
                    <a:pt x="6006" y="6484"/>
                  </a:lnTo>
                  <a:lnTo>
                    <a:pt x="5961" y="6529"/>
                  </a:lnTo>
                  <a:lnTo>
                    <a:pt x="5927" y="6575"/>
                  </a:lnTo>
                  <a:lnTo>
                    <a:pt x="5915" y="6643"/>
                  </a:lnTo>
                  <a:lnTo>
                    <a:pt x="5927" y="6689"/>
                  </a:lnTo>
                  <a:lnTo>
                    <a:pt x="3879" y="7872"/>
                  </a:lnTo>
                  <a:lnTo>
                    <a:pt x="3845" y="7838"/>
                  </a:lnTo>
                  <a:lnTo>
                    <a:pt x="3811" y="7815"/>
                  </a:lnTo>
                  <a:lnTo>
                    <a:pt x="3765" y="7804"/>
                  </a:lnTo>
                  <a:lnTo>
                    <a:pt x="3720" y="7792"/>
                  </a:lnTo>
                  <a:lnTo>
                    <a:pt x="3674" y="7804"/>
                  </a:lnTo>
                  <a:lnTo>
                    <a:pt x="3629" y="7815"/>
                  </a:lnTo>
                  <a:lnTo>
                    <a:pt x="3595" y="7838"/>
                  </a:lnTo>
                  <a:lnTo>
                    <a:pt x="3561" y="7872"/>
                  </a:lnTo>
                  <a:lnTo>
                    <a:pt x="1570" y="6723"/>
                  </a:lnTo>
                  <a:lnTo>
                    <a:pt x="1581" y="6689"/>
                  </a:lnTo>
                  <a:lnTo>
                    <a:pt x="1593" y="6643"/>
                  </a:lnTo>
                  <a:lnTo>
                    <a:pt x="1581" y="6598"/>
                  </a:lnTo>
                  <a:lnTo>
                    <a:pt x="1570" y="6552"/>
                  </a:lnTo>
                  <a:lnTo>
                    <a:pt x="1558" y="6507"/>
                  </a:lnTo>
                  <a:lnTo>
                    <a:pt x="1524" y="6473"/>
                  </a:lnTo>
                  <a:lnTo>
                    <a:pt x="1490" y="6450"/>
                  </a:lnTo>
                  <a:lnTo>
                    <a:pt x="1456" y="6427"/>
                  </a:lnTo>
                  <a:lnTo>
                    <a:pt x="1411" y="6404"/>
                  </a:lnTo>
                  <a:lnTo>
                    <a:pt x="1365" y="6404"/>
                  </a:lnTo>
                  <a:lnTo>
                    <a:pt x="1365" y="4050"/>
                  </a:lnTo>
                  <a:lnTo>
                    <a:pt x="1433" y="4038"/>
                  </a:lnTo>
                  <a:lnTo>
                    <a:pt x="1479" y="3993"/>
                  </a:lnTo>
                  <a:lnTo>
                    <a:pt x="1513" y="3947"/>
                  </a:lnTo>
                  <a:lnTo>
                    <a:pt x="1524" y="3879"/>
                  </a:lnTo>
                  <a:lnTo>
                    <a:pt x="1524" y="3845"/>
                  </a:lnTo>
                  <a:lnTo>
                    <a:pt x="1513" y="3811"/>
                  </a:lnTo>
                  <a:lnTo>
                    <a:pt x="3515" y="2662"/>
                  </a:lnTo>
                  <a:lnTo>
                    <a:pt x="3549" y="2707"/>
                  </a:lnTo>
                  <a:lnTo>
                    <a:pt x="3606" y="2741"/>
                  </a:lnTo>
                  <a:lnTo>
                    <a:pt x="3663" y="2764"/>
                  </a:lnTo>
                  <a:lnTo>
                    <a:pt x="3720" y="2776"/>
                  </a:lnTo>
                  <a:lnTo>
                    <a:pt x="3777" y="2764"/>
                  </a:lnTo>
                  <a:lnTo>
                    <a:pt x="3834" y="2741"/>
                  </a:lnTo>
                  <a:lnTo>
                    <a:pt x="3879" y="2707"/>
                  </a:lnTo>
                  <a:lnTo>
                    <a:pt x="3925" y="2662"/>
                  </a:lnTo>
                  <a:close/>
                  <a:moveTo>
                    <a:pt x="8668" y="2662"/>
                  </a:moveTo>
                  <a:lnTo>
                    <a:pt x="10602" y="3777"/>
                  </a:lnTo>
                  <a:lnTo>
                    <a:pt x="10579" y="3834"/>
                  </a:lnTo>
                  <a:lnTo>
                    <a:pt x="10579" y="3879"/>
                  </a:lnTo>
                  <a:lnTo>
                    <a:pt x="10579" y="3925"/>
                  </a:lnTo>
                  <a:lnTo>
                    <a:pt x="10602" y="3970"/>
                  </a:lnTo>
                  <a:lnTo>
                    <a:pt x="10613" y="4016"/>
                  </a:lnTo>
                  <a:lnTo>
                    <a:pt x="10647" y="4050"/>
                  </a:lnTo>
                  <a:lnTo>
                    <a:pt x="10681" y="4084"/>
                  </a:lnTo>
                  <a:lnTo>
                    <a:pt x="10716" y="4107"/>
                  </a:lnTo>
                  <a:lnTo>
                    <a:pt x="10761" y="4118"/>
                  </a:lnTo>
                  <a:lnTo>
                    <a:pt x="10807" y="4129"/>
                  </a:lnTo>
                  <a:lnTo>
                    <a:pt x="10807" y="6450"/>
                  </a:lnTo>
                  <a:lnTo>
                    <a:pt x="10738" y="6473"/>
                  </a:lnTo>
                  <a:lnTo>
                    <a:pt x="10681" y="6518"/>
                  </a:lnTo>
                  <a:lnTo>
                    <a:pt x="10647" y="6575"/>
                  </a:lnTo>
                  <a:lnTo>
                    <a:pt x="10636" y="6643"/>
                  </a:lnTo>
                  <a:lnTo>
                    <a:pt x="10647" y="6700"/>
                  </a:lnTo>
                  <a:lnTo>
                    <a:pt x="8634" y="7860"/>
                  </a:lnTo>
                  <a:lnTo>
                    <a:pt x="8600" y="7826"/>
                  </a:lnTo>
                  <a:lnTo>
                    <a:pt x="8554" y="7804"/>
                  </a:lnTo>
                  <a:lnTo>
                    <a:pt x="8509" y="7781"/>
                  </a:lnTo>
                  <a:lnTo>
                    <a:pt x="8406" y="7781"/>
                  </a:lnTo>
                  <a:lnTo>
                    <a:pt x="8361" y="7804"/>
                  </a:lnTo>
                  <a:lnTo>
                    <a:pt x="8327" y="7826"/>
                  </a:lnTo>
                  <a:lnTo>
                    <a:pt x="8293" y="7872"/>
                  </a:lnTo>
                  <a:lnTo>
                    <a:pt x="6256" y="6689"/>
                  </a:lnTo>
                  <a:lnTo>
                    <a:pt x="6268" y="6643"/>
                  </a:lnTo>
                  <a:lnTo>
                    <a:pt x="6256" y="6575"/>
                  </a:lnTo>
                  <a:lnTo>
                    <a:pt x="6222" y="6518"/>
                  </a:lnTo>
                  <a:lnTo>
                    <a:pt x="6165" y="6484"/>
                  </a:lnTo>
                  <a:lnTo>
                    <a:pt x="6109" y="6461"/>
                  </a:lnTo>
                  <a:lnTo>
                    <a:pt x="6109" y="4095"/>
                  </a:lnTo>
                  <a:lnTo>
                    <a:pt x="6143" y="4084"/>
                  </a:lnTo>
                  <a:lnTo>
                    <a:pt x="6188" y="4072"/>
                  </a:lnTo>
                  <a:lnTo>
                    <a:pt x="6222" y="4050"/>
                  </a:lnTo>
                  <a:lnTo>
                    <a:pt x="6245" y="4027"/>
                  </a:lnTo>
                  <a:lnTo>
                    <a:pt x="6268" y="3993"/>
                  </a:lnTo>
                  <a:lnTo>
                    <a:pt x="6291" y="3959"/>
                  </a:lnTo>
                  <a:lnTo>
                    <a:pt x="6302" y="3925"/>
                  </a:lnTo>
                  <a:lnTo>
                    <a:pt x="6302" y="3879"/>
                  </a:lnTo>
                  <a:lnTo>
                    <a:pt x="6302" y="3834"/>
                  </a:lnTo>
                  <a:lnTo>
                    <a:pt x="6291" y="3799"/>
                  </a:lnTo>
                  <a:lnTo>
                    <a:pt x="8259" y="2662"/>
                  </a:lnTo>
                  <a:lnTo>
                    <a:pt x="8293" y="2707"/>
                  </a:lnTo>
                  <a:lnTo>
                    <a:pt x="8338" y="2741"/>
                  </a:lnTo>
                  <a:lnTo>
                    <a:pt x="8395" y="2764"/>
                  </a:lnTo>
                  <a:lnTo>
                    <a:pt x="8463" y="2776"/>
                  </a:lnTo>
                  <a:lnTo>
                    <a:pt x="8520" y="2764"/>
                  </a:lnTo>
                  <a:lnTo>
                    <a:pt x="8577" y="2741"/>
                  </a:lnTo>
                  <a:lnTo>
                    <a:pt x="8623" y="2707"/>
                  </a:lnTo>
                  <a:lnTo>
                    <a:pt x="8668" y="2662"/>
                  </a:lnTo>
                  <a:close/>
                  <a:moveTo>
                    <a:pt x="18121" y="2650"/>
                  </a:moveTo>
                  <a:lnTo>
                    <a:pt x="20089" y="3788"/>
                  </a:lnTo>
                  <a:lnTo>
                    <a:pt x="20066" y="3834"/>
                  </a:lnTo>
                  <a:lnTo>
                    <a:pt x="20066" y="3879"/>
                  </a:lnTo>
                  <a:lnTo>
                    <a:pt x="20066" y="3925"/>
                  </a:lnTo>
                  <a:lnTo>
                    <a:pt x="20078" y="3970"/>
                  </a:lnTo>
                  <a:lnTo>
                    <a:pt x="20100" y="4016"/>
                  </a:lnTo>
                  <a:lnTo>
                    <a:pt x="20134" y="4050"/>
                  </a:lnTo>
                  <a:lnTo>
                    <a:pt x="20157" y="4072"/>
                  </a:lnTo>
                  <a:lnTo>
                    <a:pt x="20203" y="4095"/>
                  </a:lnTo>
                  <a:lnTo>
                    <a:pt x="20237" y="4118"/>
                  </a:lnTo>
                  <a:lnTo>
                    <a:pt x="20282" y="4129"/>
                  </a:lnTo>
                  <a:lnTo>
                    <a:pt x="20282" y="6382"/>
                  </a:lnTo>
                  <a:lnTo>
                    <a:pt x="20237" y="6393"/>
                  </a:lnTo>
                  <a:lnTo>
                    <a:pt x="20191" y="6416"/>
                  </a:lnTo>
                  <a:lnTo>
                    <a:pt x="20157" y="6438"/>
                  </a:lnTo>
                  <a:lnTo>
                    <a:pt x="20123" y="6473"/>
                  </a:lnTo>
                  <a:lnTo>
                    <a:pt x="20089" y="6507"/>
                  </a:lnTo>
                  <a:lnTo>
                    <a:pt x="20078" y="6541"/>
                  </a:lnTo>
                  <a:lnTo>
                    <a:pt x="20055" y="6586"/>
                  </a:lnTo>
                  <a:lnTo>
                    <a:pt x="20055" y="6643"/>
                  </a:lnTo>
                  <a:lnTo>
                    <a:pt x="20055" y="6689"/>
                  </a:lnTo>
                  <a:lnTo>
                    <a:pt x="20078" y="6734"/>
                  </a:lnTo>
                  <a:lnTo>
                    <a:pt x="18098" y="7872"/>
                  </a:lnTo>
                  <a:lnTo>
                    <a:pt x="18064" y="7838"/>
                  </a:lnTo>
                  <a:lnTo>
                    <a:pt x="18030" y="7815"/>
                  </a:lnTo>
                  <a:lnTo>
                    <a:pt x="17985" y="7804"/>
                  </a:lnTo>
                  <a:lnTo>
                    <a:pt x="17939" y="7792"/>
                  </a:lnTo>
                  <a:lnTo>
                    <a:pt x="17894" y="7804"/>
                  </a:lnTo>
                  <a:lnTo>
                    <a:pt x="17848" y="7815"/>
                  </a:lnTo>
                  <a:lnTo>
                    <a:pt x="17814" y="7838"/>
                  </a:lnTo>
                  <a:lnTo>
                    <a:pt x="17780" y="7872"/>
                  </a:lnTo>
                  <a:lnTo>
                    <a:pt x="15800" y="6734"/>
                  </a:lnTo>
                  <a:lnTo>
                    <a:pt x="15812" y="6689"/>
                  </a:lnTo>
                  <a:lnTo>
                    <a:pt x="15812" y="6643"/>
                  </a:lnTo>
                  <a:lnTo>
                    <a:pt x="15812" y="6598"/>
                  </a:lnTo>
                  <a:lnTo>
                    <a:pt x="15800" y="6552"/>
                  </a:lnTo>
                  <a:lnTo>
                    <a:pt x="15778" y="6507"/>
                  </a:lnTo>
                  <a:lnTo>
                    <a:pt x="15755" y="6473"/>
                  </a:lnTo>
                  <a:lnTo>
                    <a:pt x="15721" y="6438"/>
                  </a:lnTo>
                  <a:lnTo>
                    <a:pt x="15675" y="6416"/>
                  </a:lnTo>
                  <a:lnTo>
                    <a:pt x="15641" y="6404"/>
                  </a:lnTo>
                  <a:lnTo>
                    <a:pt x="15584" y="6393"/>
                  </a:lnTo>
                  <a:lnTo>
                    <a:pt x="15584" y="4061"/>
                  </a:lnTo>
                  <a:lnTo>
                    <a:pt x="15653" y="4038"/>
                  </a:lnTo>
                  <a:lnTo>
                    <a:pt x="15698" y="4004"/>
                  </a:lnTo>
                  <a:lnTo>
                    <a:pt x="15732" y="3947"/>
                  </a:lnTo>
                  <a:lnTo>
                    <a:pt x="15744" y="3879"/>
                  </a:lnTo>
                  <a:lnTo>
                    <a:pt x="15744" y="3845"/>
                  </a:lnTo>
                  <a:lnTo>
                    <a:pt x="15732" y="3811"/>
                  </a:lnTo>
                  <a:lnTo>
                    <a:pt x="17757" y="2650"/>
                  </a:lnTo>
                  <a:lnTo>
                    <a:pt x="17791" y="2685"/>
                  </a:lnTo>
                  <a:lnTo>
                    <a:pt x="17837" y="2719"/>
                  </a:lnTo>
                  <a:lnTo>
                    <a:pt x="17882" y="2741"/>
                  </a:lnTo>
                  <a:lnTo>
                    <a:pt x="17939" y="2753"/>
                  </a:lnTo>
                  <a:lnTo>
                    <a:pt x="17996" y="2741"/>
                  </a:lnTo>
                  <a:lnTo>
                    <a:pt x="18041" y="2719"/>
                  </a:lnTo>
                  <a:lnTo>
                    <a:pt x="18087" y="2696"/>
                  </a:lnTo>
                  <a:lnTo>
                    <a:pt x="18121" y="2650"/>
                  </a:lnTo>
                  <a:close/>
                  <a:moveTo>
                    <a:pt x="20089" y="6768"/>
                  </a:moveTo>
                  <a:lnTo>
                    <a:pt x="20134" y="6825"/>
                  </a:lnTo>
                  <a:lnTo>
                    <a:pt x="20180" y="6859"/>
                  </a:lnTo>
                  <a:lnTo>
                    <a:pt x="20248" y="6882"/>
                  </a:lnTo>
                  <a:lnTo>
                    <a:pt x="20305" y="6893"/>
                  </a:lnTo>
                  <a:lnTo>
                    <a:pt x="20373" y="6882"/>
                  </a:lnTo>
                  <a:lnTo>
                    <a:pt x="20442" y="6859"/>
                  </a:lnTo>
                  <a:lnTo>
                    <a:pt x="20487" y="6825"/>
                  </a:lnTo>
                  <a:lnTo>
                    <a:pt x="20533" y="6780"/>
                  </a:lnTo>
                  <a:lnTo>
                    <a:pt x="22489" y="7906"/>
                  </a:lnTo>
                  <a:lnTo>
                    <a:pt x="22478" y="7951"/>
                  </a:lnTo>
                  <a:lnTo>
                    <a:pt x="22478" y="7986"/>
                  </a:lnTo>
                  <a:lnTo>
                    <a:pt x="22478" y="8031"/>
                  </a:lnTo>
                  <a:lnTo>
                    <a:pt x="22489" y="8065"/>
                  </a:lnTo>
                  <a:lnTo>
                    <a:pt x="22535" y="8122"/>
                  </a:lnTo>
                  <a:lnTo>
                    <a:pt x="22580" y="8168"/>
                  </a:lnTo>
                  <a:lnTo>
                    <a:pt x="22660" y="8190"/>
                  </a:lnTo>
                  <a:lnTo>
                    <a:pt x="22660" y="10477"/>
                  </a:lnTo>
                  <a:lnTo>
                    <a:pt x="22603" y="10488"/>
                  </a:lnTo>
                  <a:lnTo>
                    <a:pt x="22557" y="10511"/>
                  </a:lnTo>
                  <a:lnTo>
                    <a:pt x="22523" y="10534"/>
                  </a:lnTo>
                  <a:lnTo>
                    <a:pt x="22489" y="10568"/>
                  </a:lnTo>
                  <a:lnTo>
                    <a:pt x="22455" y="10602"/>
                  </a:lnTo>
                  <a:lnTo>
                    <a:pt x="22432" y="10647"/>
                  </a:lnTo>
                  <a:lnTo>
                    <a:pt x="22421" y="10693"/>
                  </a:lnTo>
                  <a:lnTo>
                    <a:pt x="22410" y="10750"/>
                  </a:lnTo>
                  <a:lnTo>
                    <a:pt x="22421" y="10795"/>
                  </a:lnTo>
                  <a:lnTo>
                    <a:pt x="22432" y="10841"/>
                  </a:lnTo>
                  <a:lnTo>
                    <a:pt x="20533" y="11944"/>
                  </a:lnTo>
                  <a:lnTo>
                    <a:pt x="20487" y="11899"/>
                  </a:lnTo>
                  <a:lnTo>
                    <a:pt x="20442" y="11853"/>
                  </a:lnTo>
                  <a:lnTo>
                    <a:pt x="20373" y="11830"/>
                  </a:lnTo>
                  <a:lnTo>
                    <a:pt x="20248" y="11830"/>
                  </a:lnTo>
                  <a:lnTo>
                    <a:pt x="20180" y="11853"/>
                  </a:lnTo>
                  <a:lnTo>
                    <a:pt x="20134" y="11899"/>
                  </a:lnTo>
                  <a:lnTo>
                    <a:pt x="20089" y="11944"/>
                  </a:lnTo>
                  <a:lnTo>
                    <a:pt x="18167" y="10829"/>
                  </a:lnTo>
                  <a:lnTo>
                    <a:pt x="18178" y="10795"/>
                  </a:lnTo>
                  <a:lnTo>
                    <a:pt x="18178" y="10750"/>
                  </a:lnTo>
                  <a:lnTo>
                    <a:pt x="18178" y="10704"/>
                  </a:lnTo>
                  <a:lnTo>
                    <a:pt x="18167" y="10659"/>
                  </a:lnTo>
                  <a:lnTo>
                    <a:pt x="18144" y="10613"/>
                  </a:lnTo>
                  <a:lnTo>
                    <a:pt x="18121" y="10579"/>
                  </a:lnTo>
                  <a:lnTo>
                    <a:pt x="18087" y="10556"/>
                  </a:lnTo>
                  <a:lnTo>
                    <a:pt x="18041" y="10534"/>
                  </a:lnTo>
                  <a:lnTo>
                    <a:pt x="18007" y="10522"/>
                  </a:lnTo>
                  <a:lnTo>
                    <a:pt x="17962" y="10511"/>
                  </a:lnTo>
                  <a:lnTo>
                    <a:pt x="17962" y="8179"/>
                  </a:lnTo>
                  <a:lnTo>
                    <a:pt x="18030" y="8156"/>
                  </a:lnTo>
                  <a:lnTo>
                    <a:pt x="18087" y="8122"/>
                  </a:lnTo>
                  <a:lnTo>
                    <a:pt x="18121" y="8054"/>
                  </a:lnTo>
                  <a:lnTo>
                    <a:pt x="18132" y="8020"/>
                  </a:lnTo>
                  <a:lnTo>
                    <a:pt x="18132" y="7986"/>
                  </a:lnTo>
                  <a:lnTo>
                    <a:pt x="18132" y="7951"/>
                  </a:lnTo>
                  <a:lnTo>
                    <a:pt x="18121" y="7917"/>
                  </a:lnTo>
                  <a:lnTo>
                    <a:pt x="20089" y="6768"/>
                  </a:lnTo>
                  <a:close/>
                  <a:moveTo>
                    <a:pt x="25219" y="6746"/>
                  </a:moveTo>
                  <a:lnTo>
                    <a:pt x="27176" y="7872"/>
                  </a:lnTo>
                  <a:lnTo>
                    <a:pt x="27153" y="7929"/>
                  </a:lnTo>
                  <a:lnTo>
                    <a:pt x="27153" y="7986"/>
                  </a:lnTo>
                  <a:lnTo>
                    <a:pt x="27153" y="8042"/>
                  </a:lnTo>
                  <a:lnTo>
                    <a:pt x="27176" y="8088"/>
                  </a:lnTo>
                  <a:lnTo>
                    <a:pt x="27199" y="8133"/>
                  </a:lnTo>
                  <a:lnTo>
                    <a:pt x="27221" y="8168"/>
                  </a:lnTo>
                  <a:lnTo>
                    <a:pt x="27255" y="8202"/>
                  </a:lnTo>
                  <a:lnTo>
                    <a:pt x="27301" y="8224"/>
                  </a:lnTo>
                  <a:lnTo>
                    <a:pt x="27346" y="8247"/>
                  </a:lnTo>
                  <a:lnTo>
                    <a:pt x="27392" y="8259"/>
                  </a:lnTo>
                  <a:lnTo>
                    <a:pt x="27392" y="10579"/>
                  </a:lnTo>
                  <a:lnTo>
                    <a:pt x="27335" y="10602"/>
                  </a:lnTo>
                  <a:lnTo>
                    <a:pt x="27290" y="10636"/>
                  </a:lnTo>
                  <a:lnTo>
                    <a:pt x="27255" y="10681"/>
                  </a:lnTo>
                  <a:lnTo>
                    <a:pt x="27244" y="10750"/>
                  </a:lnTo>
                  <a:lnTo>
                    <a:pt x="27255" y="10795"/>
                  </a:lnTo>
                  <a:lnTo>
                    <a:pt x="25265" y="11944"/>
                  </a:lnTo>
                  <a:lnTo>
                    <a:pt x="25231" y="11899"/>
                  </a:lnTo>
                  <a:lnTo>
                    <a:pt x="25174" y="11865"/>
                  </a:lnTo>
                  <a:lnTo>
                    <a:pt x="25117" y="11842"/>
                  </a:lnTo>
                  <a:lnTo>
                    <a:pt x="25049" y="11830"/>
                  </a:lnTo>
                  <a:lnTo>
                    <a:pt x="24980" y="11842"/>
                  </a:lnTo>
                  <a:lnTo>
                    <a:pt x="24923" y="11865"/>
                  </a:lnTo>
                  <a:lnTo>
                    <a:pt x="24878" y="11899"/>
                  </a:lnTo>
                  <a:lnTo>
                    <a:pt x="24832" y="11944"/>
                  </a:lnTo>
                  <a:lnTo>
                    <a:pt x="22933" y="10841"/>
                  </a:lnTo>
                  <a:lnTo>
                    <a:pt x="22944" y="10795"/>
                  </a:lnTo>
                  <a:lnTo>
                    <a:pt x="22944" y="10750"/>
                  </a:lnTo>
                  <a:lnTo>
                    <a:pt x="22944" y="10693"/>
                  </a:lnTo>
                  <a:lnTo>
                    <a:pt x="22933" y="10647"/>
                  </a:lnTo>
                  <a:lnTo>
                    <a:pt x="22910" y="10602"/>
                  </a:lnTo>
                  <a:lnTo>
                    <a:pt x="22876" y="10568"/>
                  </a:lnTo>
                  <a:lnTo>
                    <a:pt x="22842" y="10534"/>
                  </a:lnTo>
                  <a:lnTo>
                    <a:pt x="22796" y="10511"/>
                  </a:lnTo>
                  <a:lnTo>
                    <a:pt x="22751" y="10488"/>
                  </a:lnTo>
                  <a:lnTo>
                    <a:pt x="22705" y="10477"/>
                  </a:lnTo>
                  <a:lnTo>
                    <a:pt x="22705" y="8190"/>
                  </a:lnTo>
                  <a:lnTo>
                    <a:pt x="22739" y="8179"/>
                  </a:lnTo>
                  <a:lnTo>
                    <a:pt x="22774" y="8168"/>
                  </a:lnTo>
                  <a:lnTo>
                    <a:pt x="22830" y="8122"/>
                  </a:lnTo>
                  <a:lnTo>
                    <a:pt x="22865" y="8065"/>
                  </a:lnTo>
                  <a:lnTo>
                    <a:pt x="22876" y="8031"/>
                  </a:lnTo>
                  <a:lnTo>
                    <a:pt x="22887" y="7986"/>
                  </a:lnTo>
                  <a:lnTo>
                    <a:pt x="22876" y="7951"/>
                  </a:lnTo>
                  <a:lnTo>
                    <a:pt x="22865" y="7906"/>
                  </a:lnTo>
                  <a:lnTo>
                    <a:pt x="24878" y="6746"/>
                  </a:lnTo>
                  <a:lnTo>
                    <a:pt x="24912" y="6791"/>
                  </a:lnTo>
                  <a:lnTo>
                    <a:pt x="24946" y="6814"/>
                  </a:lnTo>
                  <a:lnTo>
                    <a:pt x="24992" y="6837"/>
                  </a:lnTo>
                  <a:lnTo>
                    <a:pt x="25049" y="6848"/>
                  </a:lnTo>
                  <a:lnTo>
                    <a:pt x="25106" y="6837"/>
                  </a:lnTo>
                  <a:lnTo>
                    <a:pt x="25151" y="6814"/>
                  </a:lnTo>
                  <a:lnTo>
                    <a:pt x="25197" y="6791"/>
                  </a:lnTo>
                  <a:lnTo>
                    <a:pt x="25219" y="6746"/>
                  </a:lnTo>
                  <a:close/>
                  <a:moveTo>
                    <a:pt x="29986" y="6757"/>
                  </a:moveTo>
                  <a:lnTo>
                    <a:pt x="31976" y="7906"/>
                  </a:lnTo>
                  <a:lnTo>
                    <a:pt x="31965" y="7951"/>
                  </a:lnTo>
                  <a:lnTo>
                    <a:pt x="31953" y="7986"/>
                  </a:lnTo>
                  <a:lnTo>
                    <a:pt x="31965" y="8031"/>
                  </a:lnTo>
                  <a:lnTo>
                    <a:pt x="31976" y="8065"/>
                  </a:lnTo>
                  <a:lnTo>
                    <a:pt x="32010" y="8122"/>
                  </a:lnTo>
                  <a:lnTo>
                    <a:pt x="32067" y="8168"/>
                  </a:lnTo>
                  <a:lnTo>
                    <a:pt x="32136" y="8190"/>
                  </a:lnTo>
                  <a:lnTo>
                    <a:pt x="32136" y="10556"/>
                  </a:lnTo>
                  <a:lnTo>
                    <a:pt x="32079" y="10579"/>
                  </a:lnTo>
                  <a:lnTo>
                    <a:pt x="32022" y="10625"/>
                  </a:lnTo>
                  <a:lnTo>
                    <a:pt x="31988" y="10681"/>
                  </a:lnTo>
                  <a:lnTo>
                    <a:pt x="31976" y="10750"/>
                  </a:lnTo>
                  <a:lnTo>
                    <a:pt x="31988" y="10795"/>
                  </a:lnTo>
                  <a:lnTo>
                    <a:pt x="29974" y="11956"/>
                  </a:lnTo>
                  <a:lnTo>
                    <a:pt x="29940" y="11921"/>
                  </a:lnTo>
                  <a:lnTo>
                    <a:pt x="29895" y="11887"/>
                  </a:lnTo>
                  <a:lnTo>
                    <a:pt x="29849" y="11865"/>
                  </a:lnTo>
                  <a:lnTo>
                    <a:pt x="29735" y="11865"/>
                  </a:lnTo>
                  <a:lnTo>
                    <a:pt x="29678" y="11887"/>
                  </a:lnTo>
                  <a:lnTo>
                    <a:pt x="29633" y="11921"/>
                  </a:lnTo>
                  <a:lnTo>
                    <a:pt x="29599" y="11967"/>
                  </a:lnTo>
                  <a:lnTo>
                    <a:pt x="27585" y="10795"/>
                  </a:lnTo>
                  <a:lnTo>
                    <a:pt x="27597" y="10750"/>
                  </a:lnTo>
                  <a:lnTo>
                    <a:pt x="27574" y="10681"/>
                  </a:lnTo>
                  <a:lnTo>
                    <a:pt x="27551" y="10636"/>
                  </a:lnTo>
                  <a:lnTo>
                    <a:pt x="27506" y="10590"/>
                  </a:lnTo>
                  <a:lnTo>
                    <a:pt x="27437" y="10579"/>
                  </a:lnTo>
                  <a:lnTo>
                    <a:pt x="27437" y="8259"/>
                  </a:lnTo>
                  <a:lnTo>
                    <a:pt x="27494" y="8247"/>
                  </a:lnTo>
                  <a:lnTo>
                    <a:pt x="27540" y="8224"/>
                  </a:lnTo>
                  <a:lnTo>
                    <a:pt x="27585" y="8202"/>
                  </a:lnTo>
                  <a:lnTo>
                    <a:pt x="27619" y="8168"/>
                  </a:lnTo>
                  <a:lnTo>
                    <a:pt x="27642" y="8133"/>
                  </a:lnTo>
                  <a:lnTo>
                    <a:pt x="27665" y="8088"/>
                  </a:lnTo>
                  <a:lnTo>
                    <a:pt x="27688" y="8042"/>
                  </a:lnTo>
                  <a:lnTo>
                    <a:pt x="27688" y="7986"/>
                  </a:lnTo>
                  <a:lnTo>
                    <a:pt x="27688" y="7929"/>
                  </a:lnTo>
                  <a:lnTo>
                    <a:pt x="27665" y="7872"/>
                  </a:lnTo>
                  <a:lnTo>
                    <a:pt x="29599" y="6757"/>
                  </a:lnTo>
                  <a:lnTo>
                    <a:pt x="29633" y="6802"/>
                  </a:lnTo>
                  <a:lnTo>
                    <a:pt x="29678" y="6837"/>
                  </a:lnTo>
                  <a:lnTo>
                    <a:pt x="29735" y="6859"/>
                  </a:lnTo>
                  <a:lnTo>
                    <a:pt x="29849" y="6859"/>
                  </a:lnTo>
                  <a:lnTo>
                    <a:pt x="29906" y="6837"/>
                  </a:lnTo>
                  <a:lnTo>
                    <a:pt x="29940" y="6802"/>
                  </a:lnTo>
                  <a:lnTo>
                    <a:pt x="29986" y="6757"/>
                  </a:lnTo>
                  <a:close/>
                  <a:moveTo>
                    <a:pt x="10989" y="6746"/>
                  </a:moveTo>
                  <a:lnTo>
                    <a:pt x="12957" y="7883"/>
                  </a:lnTo>
                  <a:lnTo>
                    <a:pt x="12945" y="7929"/>
                  </a:lnTo>
                  <a:lnTo>
                    <a:pt x="12934" y="7986"/>
                  </a:lnTo>
                  <a:lnTo>
                    <a:pt x="12945" y="8042"/>
                  </a:lnTo>
                  <a:lnTo>
                    <a:pt x="12957" y="8088"/>
                  </a:lnTo>
                  <a:lnTo>
                    <a:pt x="12979" y="8133"/>
                  </a:lnTo>
                  <a:lnTo>
                    <a:pt x="13002" y="8168"/>
                  </a:lnTo>
                  <a:lnTo>
                    <a:pt x="13036" y="8202"/>
                  </a:lnTo>
                  <a:lnTo>
                    <a:pt x="13082" y="8224"/>
                  </a:lnTo>
                  <a:lnTo>
                    <a:pt x="13127" y="8247"/>
                  </a:lnTo>
                  <a:lnTo>
                    <a:pt x="13173" y="8247"/>
                  </a:lnTo>
                  <a:lnTo>
                    <a:pt x="13173" y="10568"/>
                  </a:lnTo>
                  <a:lnTo>
                    <a:pt x="13116" y="10590"/>
                  </a:lnTo>
                  <a:lnTo>
                    <a:pt x="13059" y="10625"/>
                  </a:lnTo>
                  <a:lnTo>
                    <a:pt x="13036" y="10681"/>
                  </a:lnTo>
                  <a:lnTo>
                    <a:pt x="13025" y="10750"/>
                  </a:lnTo>
                  <a:lnTo>
                    <a:pt x="13025" y="10795"/>
                  </a:lnTo>
                  <a:lnTo>
                    <a:pt x="10966" y="11990"/>
                  </a:lnTo>
                  <a:lnTo>
                    <a:pt x="10943" y="11956"/>
                  </a:lnTo>
                  <a:lnTo>
                    <a:pt x="10909" y="11944"/>
                  </a:lnTo>
                  <a:lnTo>
                    <a:pt x="10875" y="11921"/>
                  </a:lnTo>
                  <a:lnTo>
                    <a:pt x="10784" y="11921"/>
                  </a:lnTo>
                  <a:lnTo>
                    <a:pt x="10750" y="11944"/>
                  </a:lnTo>
                  <a:lnTo>
                    <a:pt x="10716" y="11967"/>
                  </a:lnTo>
                  <a:lnTo>
                    <a:pt x="10693" y="11990"/>
                  </a:lnTo>
                  <a:lnTo>
                    <a:pt x="8634" y="10807"/>
                  </a:lnTo>
                  <a:lnTo>
                    <a:pt x="8645" y="10750"/>
                  </a:lnTo>
                  <a:lnTo>
                    <a:pt x="8634" y="10681"/>
                  </a:lnTo>
                  <a:lnTo>
                    <a:pt x="8600" y="10625"/>
                  </a:lnTo>
                  <a:lnTo>
                    <a:pt x="8543" y="10590"/>
                  </a:lnTo>
                  <a:lnTo>
                    <a:pt x="8475" y="10568"/>
                  </a:lnTo>
                  <a:lnTo>
                    <a:pt x="8475" y="8202"/>
                  </a:lnTo>
                  <a:lnTo>
                    <a:pt x="8520" y="8190"/>
                  </a:lnTo>
                  <a:lnTo>
                    <a:pt x="8554" y="8179"/>
                  </a:lnTo>
                  <a:lnTo>
                    <a:pt x="8588" y="8156"/>
                  </a:lnTo>
                  <a:lnTo>
                    <a:pt x="8611" y="8133"/>
                  </a:lnTo>
                  <a:lnTo>
                    <a:pt x="8634" y="8099"/>
                  </a:lnTo>
                  <a:lnTo>
                    <a:pt x="8657" y="8065"/>
                  </a:lnTo>
                  <a:lnTo>
                    <a:pt x="8668" y="8031"/>
                  </a:lnTo>
                  <a:lnTo>
                    <a:pt x="8668" y="7986"/>
                  </a:lnTo>
                  <a:lnTo>
                    <a:pt x="8668" y="7940"/>
                  </a:lnTo>
                  <a:lnTo>
                    <a:pt x="8657" y="7906"/>
                  </a:lnTo>
                  <a:lnTo>
                    <a:pt x="10670" y="6746"/>
                  </a:lnTo>
                  <a:lnTo>
                    <a:pt x="10693" y="6780"/>
                  </a:lnTo>
                  <a:lnTo>
                    <a:pt x="10738" y="6802"/>
                  </a:lnTo>
                  <a:lnTo>
                    <a:pt x="10784" y="6825"/>
                  </a:lnTo>
                  <a:lnTo>
                    <a:pt x="10829" y="6837"/>
                  </a:lnTo>
                  <a:lnTo>
                    <a:pt x="10875" y="6825"/>
                  </a:lnTo>
                  <a:lnTo>
                    <a:pt x="10920" y="6814"/>
                  </a:lnTo>
                  <a:lnTo>
                    <a:pt x="10966" y="6780"/>
                  </a:lnTo>
                  <a:lnTo>
                    <a:pt x="10989" y="6746"/>
                  </a:lnTo>
                  <a:close/>
                  <a:moveTo>
                    <a:pt x="15778" y="6768"/>
                  </a:moveTo>
                  <a:lnTo>
                    <a:pt x="17757" y="7917"/>
                  </a:lnTo>
                  <a:lnTo>
                    <a:pt x="17746" y="7951"/>
                  </a:lnTo>
                  <a:lnTo>
                    <a:pt x="17746" y="7986"/>
                  </a:lnTo>
                  <a:lnTo>
                    <a:pt x="17757" y="8054"/>
                  </a:lnTo>
                  <a:lnTo>
                    <a:pt x="17791" y="8111"/>
                  </a:lnTo>
                  <a:lnTo>
                    <a:pt x="17848" y="8156"/>
                  </a:lnTo>
                  <a:lnTo>
                    <a:pt x="17916" y="8179"/>
                  </a:lnTo>
                  <a:lnTo>
                    <a:pt x="17916" y="10511"/>
                  </a:lnTo>
                  <a:lnTo>
                    <a:pt x="17871" y="10522"/>
                  </a:lnTo>
                  <a:lnTo>
                    <a:pt x="17825" y="10534"/>
                  </a:lnTo>
                  <a:lnTo>
                    <a:pt x="17791" y="10556"/>
                  </a:lnTo>
                  <a:lnTo>
                    <a:pt x="17768" y="10590"/>
                  </a:lnTo>
                  <a:lnTo>
                    <a:pt x="17734" y="10625"/>
                  </a:lnTo>
                  <a:lnTo>
                    <a:pt x="17723" y="10659"/>
                  </a:lnTo>
                  <a:lnTo>
                    <a:pt x="17700" y="10704"/>
                  </a:lnTo>
                  <a:lnTo>
                    <a:pt x="17700" y="10750"/>
                  </a:lnTo>
                  <a:lnTo>
                    <a:pt x="17700" y="10784"/>
                  </a:lnTo>
                  <a:lnTo>
                    <a:pt x="17711" y="10829"/>
                  </a:lnTo>
                  <a:lnTo>
                    <a:pt x="15709" y="11990"/>
                  </a:lnTo>
                  <a:lnTo>
                    <a:pt x="15675" y="11967"/>
                  </a:lnTo>
                  <a:lnTo>
                    <a:pt x="15653" y="11944"/>
                  </a:lnTo>
                  <a:lnTo>
                    <a:pt x="15607" y="11921"/>
                  </a:lnTo>
                  <a:lnTo>
                    <a:pt x="15527" y="11921"/>
                  </a:lnTo>
                  <a:lnTo>
                    <a:pt x="15493" y="11944"/>
                  </a:lnTo>
                  <a:lnTo>
                    <a:pt x="15459" y="11967"/>
                  </a:lnTo>
                  <a:lnTo>
                    <a:pt x="15436" y="11990"/>
                  </a:lnTo>
                  <a:lnTo>
                    <a:pt x="13366" y="10807"/>
                  </a:lnTo>
                  <a:lnTo>
                    <a:pt x="13377" y="10750"/>
                  </a:lnTo>
                  <a:lnTo>
                    <a:pt x="13366" y="10681"/>
                  </a:lnTo>
                  <a:lnTo>
                    <a:pt x="13332" y="10625"/>
                  </a:lnTo>
                  <a:lnTo>
                    <a:pt x="13286" y="10590"/>
                  </a:lnTo>
                  <a:lnTo>
                    <a:pt x="13218" y="10568"/>
                  </a:lnTo>
                  <a:lnTo>
                    <a:pt x="13218" y="8259"/>
                  </a:lnTo>
                  <a:lnTo>
                    <a:pt x="13275" y="8247"/>
                  </a:lnTo>
                  <a:lnTo>
                    <a:pt x="13321" y="8224"/>
                  </a:lnTo>
                  <a:lnTo>
                    <a:pt x="13355" y="8202"/>
                  </a:lnTo>
                  <a:lnTo>
                    <a:pt x="13389" y="8168"/>
                  </a:lnTo>
                  <a:lnTo>
                    <a:pt x="13423" y="8133"/>
                  </a:lnTo>
                  <a:lnTo>
                    <a:pt x="13446" y="8088"/>
                  </a:lnTo>
                  <a:lnTo>
                    <a:pt x="13457" y="8042"/>
                  </a:lnTo>
                  <a:lnTo>
                    <a:pt x="13468" y="7986"/>
                  </a:lnTo>
                  <a:lnTo>
                    <a:pt x="13457" y="7929"/>
                  </a:lnTo>
                  <a:lnTo>
                    <a:pt x="13446" y="7872"/>
                  </a:lnTo>
                  <a:lnTo>
                    <a:pt x="15357" y="6768"/>
                  </a:lnTo>
                  <a:lnTo>
                    <a:pt x="15402" y="6814"/>
                  </a:lnTo>
                  <a:lnTo>
                    <a:pt x="15448" y="6848"/>
                  </a:lnTo>
                  <a:lnTo>
                    <a:pt x="15505" y="6882"/>
                  </a:lnTo>
                  <a:lnTo>
                    <a:pt x="15630" y="6882"/>
                  </a:lnTo>
                  <a:lnTo>
                    <a:pt x="15687" y="6859"/>
                  </a:lnTo>
                  <a:lnTo>
                    <a:pt x="15744" y="6814"/>
                  </a:lnTo>
                  <a:lnTo>
                    <a:pt x="15778" y="6768"/>
                  </a:lnTo>
                  <a:close/>
                  <a:moveTo>
                    <a:pt x="22910" y="10886"/>
                  </a:moveTo>
                  <a:lnTo>
                    <a:pt x="24810" y="11990"/>
                  </a:lnTo>
                  <a:lnTo>
                    <a:pt x="24798" y="12035"/>
                  </a:lnTo>
                  <a:lnTo>
                    <a:pt x="24787" y="12092"/>
                  </a:lnTo>
                  <a:lnTo>
                    <a:pt x="24787" y="12138"/>
                  </a:lnTo>
                  <a:lnTo>
                    <a:pt x="24810" y="12194"/>
                  </a:lnTo>
                  <a:lnTo>
                    <a:pt x="24832" y="12229"/>
                  </a:lnTo>
                  <a:lnTo>
                    <a:pt x="24855" y="12274"/>
                  </a:lnTo>
                  <a:lnTo>
                    <a:pt x="24889" y="12308"/>
                  </a:lnTo>
                  <a:lnTo>
                    <a:pt x="24935" y="12331"/>
                  </a:lnTo>
                  <a:lnTo>
                    <a:pt x="24980" y="12342"/>
                  </a:lnTo>
                  <a:lnTo>
                    <a:pt x="25026" y="12354"/>
                  </a:lnTo>
                  <a:lnTo>
                    <a:pt x="25026" y="14595"/>
                  </a:lnTo>
                  <a:lnTo>
                    <a:pt x="24980" y="14606"/>
                  </a:lnTo>
                  <a:lnTo>
                    <a:pt x="24935" y="14617"/>
                  </a:lnTo>
                  <a:lnTo>
                    <a:pt x="24889" y="14640"/>
                  </a:lnTo>
                  <a:lnTo>
                    <a:pt x="24855" y="14674"/>
                  </a:lnTo>
                  <a:lnTo>
                    <a:pt x="24832" y="14708"/>
                  </a:lnTo>
                  <a:lnTo>
                    <a:pt x="24810" y="14754"/>
                  </a:lnTo>
                  <a:lnTo>
                    <a:pt x="24798" y="14799"/>
                  </a:lnTo>
                  <a:lnTo>
                    <a:pt x="24787" y="14845"/>
                  </a:lnTo>
                  <a:lnTo>
                    <a:pt x="24798" y="14902"/>
                  </a:lnTo>
                  <a:lnTo>
                    <a:pt x="24810" y="14947"/>
                  </a:lnTo>
                  <a:lnTo>
                    <a:pt x="22899" y="16051"/>
                  </a:lnTo>
                  <a:lnTo>
                    <a:pt x="22853" y="16005"/>
                  </a:lnTo>
                  <a:lnTo>
                    <a:pt x="22808" y="15971"/>
                  </a:lnTo>
                  <a:lnTo>
                    <a:pt x="22751" y="15948"/>
                  </a:lnTo>
                  <a:lnTo>
                    <a:pt x="22683" y="15937"/>
                  </a:lnTo>
                  <a:lnTo>
                    <a:pt x="22614" y="15948"/>
                  </a:lnTo>
                  <a:lnTo>
                    <a:pt x="22557" y="15971"/>
                  </a:lnTo>
                  <a:lnTo>
                    <a:pt x="22501" y="16005"/>
                  </a:lnTo>
                  <a:lnTo>
                    <a:pt x="22466" y="16051"/>
                  </a:lnTo>
                  <a:lnTo>
                    <a:pt x="20544" y="14936"/>
                  </a:lnTo>
                  <a:lnTo>
                    <a:pt x="20555" y="14902"/>
                  </a:lnTo>
                  <a:lnTo>
                    <a:pt x="20555" y="14845"/>
                  </a:lnTo>
                  <a:lnTo>
                    <a:pt x="20555" y="14799"/>
                  </a:lnTo>
                  <a:lnTo>
                    <a:pt x="20544" y="14754"/>
                  </a:lnTo>
                  <a:lnTo>
                    <a:pt x="20521" y="14720"/>
                  </a:lnTo>
                  <a:lnTo>
                    <a:pt x="20487" y="14686"/>
                  </a:lnTo>
                  <a:lnTo>
                    <a:pt x="20453" y="14651"/>
                  </a:lnTo>
                  <a:lnTo>
                    <a:pt x="20419" y="14629"/>
                  </a:lnTo>
                  <a:lnTo>
                    <a:pt x="20373" y="14617"/>
                  </a:lnTo>
                  <a:lnTo>
                    <a:pt x="20328" y="14606"/>
                  </a:lnTo>
                  <a:lnTo>
                    <a:pt x="20328" y="12354"/>
                  </a:lnTo>
                  <a:lnTo>
                    <a:pt x="20385" y="12354"/>
                  </a:lnTo>
                  <a:lnTo>
                    <a:pt x="20430" y="12331"/>
                  </a:lnTo>
                  <a:lnTo>
                    <a:pt x="20464" y="12308"/>
                  </a:lnTo>
                  <a:lnTo>
                    <a:pt x="20510" y="12274"/>
                  </a:lnTo>
                  <a:lnTo>
                    <a:pt x="20533" y="12240"/>
                  </a:lnTo>
                  <a:lnTo>
                    <a:pt x="20555" y="12194"/>
                  </a:lnTo>
                  <a:lnTo>
                    <a:pt x="20567" y="12149"/>
                  </a:lnTo>
                  <a:lnTo>
                    <a:pt x="20578" y="12092"/>
                  </a:lnTo>
                  <a:lnTo>
                    <a:pt x="20567" y="12035"/>
                  </a:lnTo>
                  <a:lnTo>
                    <a:pt x="20555" y="11978"/>
                  </a:lnTo>
                  <a:lnTo>
                    <a:pt x="22455" y="10886"/>
                  </a:lnTo>
                  <a:lnTo>
                    <a:pt x="22501" y="10932"/>
                  </a:lnTo>
                  <a:lnTo>
                    <a:pt x="22546" y="10977"/>
                  </a:lnTo>
                  <a:lnTo>
                    <a:pt x="22614" y="11000"/>
                  </a:lnTo>
                  <a:lnTo>
                    <a:pt x="22683" y="11011"/>
                  </a:lnTo>
                  <a:lnTo>
                    <a:pt x="22751" y="11000"/>
                  </a:lnTo>
                  <a:lnTo>
                    <a:pt x="22808" y="10977"/>
                  </a:lnTo>
                  <a:lnTo>
                    <a:pt x="22865" y="10932"/>
                  </a:lnTo>
                  <a:lnTo>
                    <a:pt x="22910" y="10886"/>
                  </a:lnTo>
                  <a:close/>
                  <a:moveTo>
                    <a:pt x="18144" y="10875"/>
                  </a:moveTo>
                  <a:lnTo>
                    <a:pt x="20066" y="11978"/>
                  </a:lnTo>
                  <a:lnTo>
                    <a:pt x="20055" y="12035"/>
                  </a:lnTo>
                  <a:lnTo>
                    <a:pt x="20043" y="12092"/>
                  </a:lnTo>
                  <a:lnTo>
                    <a:pt x="20043" y="12149"/>
                  </a:lnTo>
                  <a:lnTo>
                    <a:pt x="20066" y="12194"/>
                  </a:lnTo>
                  <a:lnTo>
                    <a:pt x="20089" y="12229"/>
                  </a:lnTo>
                  <a:lnTo>
                    <a:pt x="20112" y="12274"/>
                  </a:lnTo>
                  <a:lnTo>
                    <a:pt x="20146" y="12308"/>
                  </a:lnTo>
                  <a:lnTo>
                    <a:pt x="20191" y="12331"/>
                  </a:lnTo>
                  <a:lnTo>
                    <a:pt x="20237" y="12354"/>
                  </a:lnTo>
                  <a:lnTo>
                    <a:pt x="20282" y="12354"/>
                  </a:lnTo>
                  <a:lnTo>
                    <a:pt x="20282" y="14606"/>
                  </a:lnTo>
                  <a:lnTo>
                    <a:pt x="20237" y="14617"/>
                  </a:lnTo>
                  <a:lnTo>
                    <a:pt x="20203" y="14629"/>
                  </a:lnTo>
                  <a:lnTo>
                    <a:pt x="20157" y="14651"/>
                  </a:lnTo>
                  <a:lnTo>
                    <a:pt x="20123" y="14686"/>
                  </a:lnTo>
                  <a:lnTo>
                    <a:pt x="20100" y="14720"/>
                  </a:lnTo>
                  <a:lnTo>
                    <a:pt x="20078" y="14754"/>
                  </a:lnTo>
                  <a:lnTo>
                    <a:pt x="20066" y="14799"/>
                  </a:lnTo>
                  <a:lnTo>
                    <a:pt x="20066" y="14845"/>
                  </a:lnTo>
                  <a:lnTo>
                    <a:pt x="20066" y="14890"/>
                  </a:lnTo>
                  <a:lnTo>
                    <a:pt x="20078" y="14936"/>
                  </a:lnTo>
                  <a:lnTo>
                    <a:pt x="18121" y="16073"/>
                  </a:lnTo>
                  <a:lnTo>
                    <a:pt x="18087" y="16039"/>
                  </a:lnTo>
                  <a:lnTo>
                    <a:pt x="18041" y="16005"/>
                  </a:lnTo>
                  <a:lnTo>
                    <a:pt x="17996" y="15982"/>
                  </a:lnTo>
                  <a:lnTo>
                    <a:pt x="17882" y="15982"/>
                  </a:lnTo>
                  <a:lnTo>
                    <a:pt x="17837" y="16005"/>
                  </a:lnTo>
                  <a:lnTo>
                    <a:pt x="17791" y="16039"/>
                  </a:lnTo>
                  <a:lnTo>
                    <a:pt x="17757" y="16073"/>
                  </a:lnTo>
                  <a:lnTo>
                    <a:pt x="15812" y="14947"/>
                  </a:lnTo>
                  <a:lnTo>
                    <a:pt x="15823" y="14902"/>
                  </a:lnTo>
                  <a:lnTo>
                    <a:pt x="15835" y="14845"/>
                  </a:lnTo>
                  <a:lnTo>
                    <a:pt x="15823" y="14799"/>
                  </a:lnTo>
                  <a:lnTo>
                    <a:pt x="15812" y="14754"/>
                  </a:lnTo>
                  <a:lnTo>
                    <a:pt x="15789" y="14708"/>
                  </a:lnTo>
                  <a:lnTo>
                    <a:pt x="15755" y="14674"/>
                  </a:lnTo>
                  <a:lnTo>
                    <a:pt x="15721" y="14640"/>
                  </a:lnTo>
                  <a:lnTo>
                    <a:pt x="15687" y="14617"/>
                  </a:lnTo>
                  <a:lnTo>
                    <a:pt x="15641" y="14606"/>
                  </a:lnTo>
                  <a:lnTo>
                    <a:pt x="15584" y="14595"/>
                  </a:lnTo>
                  <a:lnTo>
                    <a:pt x="15584" y="12263"/>
                  </a:lnTo>
                  <a:lnTo>
                    <a:pt x="15653" y="12240"/>
                  </a:lnTo>
                  <a:lnTo>
                    <a:pt x="15698" y="12206"/>
                  </a:lnTo>
                  <a:lnTo>
                    <a:pt x="15732" y="12149"/>
                  </a:lnTo>
                  <a:lnTo>
                    <a:pt x="15744" y="12092"/>
                  </a:lnTo>
                  <a:lnTo>
                    <a:pt x="15732" y="12024"/>
                  </a:lnTo>
                  <a:lnTo>
                    <a:pt x="17734" y="10875"/>
                  </a:lnTo>
                  <a:lnTo>
                    <a:pt x="17780" y="10920"/>
                  </a:lnTo>
                  <a:lnTo>
                    <a:pt x="17825" y="10954"/>
                  </a:lnTo>
                  <a:lnTo>
                    <a:pt x="17882" y="10977"/>
                  </a:lnTo>
                  <a:lnTo>
                    <a:pt x="17939" y="10989"/>
                  </a:lnTo>
                  <a:lnTo>
                    <a:pt x="18007" y="10977"/>
                  </a:lnTo>
                  <a:lnTo>
                    <a:pt x="18053" y="10954"/>
                  </a:lnTo>
                  <a:lnTo>
                    <a:pt x="18110" y="10920"/>
                  </a:lnTo>
                  <a:lnTo>
                    <a:pt x="18144" y="10875"/>
                  </a:lnTo>
                  <a:close/>
                  <a:moveTo>
                    <a:pt x="8611" y="10841"/>
                  </a:moveTo>
                  <a:lnTo>
                    <a:pt x="10670" y="12035"/>
                  </a:lnTo>
                  <a:lnTo>
                    <a:pt x="10659" y="12092"/>
                  </a:lnTo>
                  <a:lnTo>
                    <a:pt x="10670" y="12149"/>
                  </a:lnTo>
                  <a:lnTo>
                    <a:pt x="10704" y="12206"/>
                  </a:lnTo>
                  <a:lnTo>
                    <a:pt x="10750" y="12240"/>
                  </a:lnTo>
                  <a:lnTo>
                    <a:pt x="10807" y="12263"/>
                  </a:lnTo>
                  <a:lnTo>
                    <a:pt x="10807" y="14674"/>
                  </a:lnTo>
                  <a:lnTo>
                    <a:pt x="10750" y="14697"/>
                  </a:lnTo>
                  <a:lnTo>
                    <a:pt x="10693" y="14731"/>
                  </a:lnTo>
                  <a:lnTo>
                    <a:pt x="10670" y="14788"/>
                  </a:lnTo>
                  <a:lnTo>
                    <a:pt x="10659" y="14845"/>
                  </a:lnTo>
                  <a:lnTo>
                    <a:pt x="10659" y="14902"/>
                  </a:lnTo>
                  <a:lnTo>
                    <a:pt x="8600" y="16096"/>
                  </a:lnTo>
                  <a:lnTo>
                    <a:pt x="8566" y="16062"/>
                  </a:lnTo>
                  <a:lnTo>
                    <a:pt x="8543" y="16051"/>
                  </a:lnTo>
                  <a:lnTo>
                    <a:pt x="8497" y="16028"/>
                  </a:lnTo>
                  <a:lnTo>
                    <a:pt x="8418" y="16028"/>
                  </a:lnTo>
                  <a:lnTo>
                    <a:pt x="8384" y="16051"/>
                  </a:lnTo>
                  <a:lnTo>
                    <a:pt x="8350" y="16073"/>
                  </a:lnTo>
                  <a:lnTo>
                    <a:pt x="8315" y="16096"/>
                  </a:lnTo>
                  <a:lnTo>
                    <a:pt x="6279" y="14924"/>
                  </a:lnTo>
                  <a:lnTo>
                    <a:pt x="6291" y="14890"/>
                  </a:lnTo>
                  <a:lnTo>
                    <a:pt x="6291" y="14845"/>
                  </a:lnTo>
                  <a:lnTo>
                    <a:pt x="6291" y="14811"/>
                  </a:lnTo>
                  <a:lnTo>
                    <a:pt x="6279" y="14777"/>
                  </a:lnTo>
                  <a:lnTo>
                    <a:pt x="6268" y="14742"/>
                  </a:lnTo>
                  <a:lnTo>
                    <a:pt x="6245" y="14708"/>
                  </a:lnTo>
                  <a:lnTo>
                    <a:pt x="6177" y="14663"/>
                  </a:lnTo>
                  <a:lnTo>
                    <a:pt x="6143" y="14651"/>
                  </a:lnTo>
                  <a:lnTo>
                    <a:pt x="6109" y="14651"/>
                  </a:lnTo>
                  <a:lnTo>
                    <a:pt x="6109" y="12342"/>
                  </a:lnTo>
                  <a:lnTo>
                    <a:pt x="6154" y="12331"/>
                  </a:lnTo>
                  <a:lnTo>
                    <a:pt x="6200" y="12320"/>
                  </a:lnTo>
                  <a:lnTo>
                    <a:pt x="6234" y="12297"/>
                  </a:lnTo>
                  <a:lnTo>
                    <a:pt x="6268" y="12263"/>
                  </a:lnTo>
                  <a:lnTo>
                    <a:pt x="6302" y="12229"/>
                  </a:lnTo>
                  <a:lnTo>
                    <a:pt x="6325" y="12183"/>
                  </a:lnTo>
                  <a:lnTo>
                    <a:pt x="6336" y="12138"/>
                  </a:lnTo>
                  <a:lnTo>
                    <a:pt x="6336" y="12092"/>
                  </a:lnTo>
                  <a:lnTo>
                    <a:pt x="6336" y="12035"/>
                  </a:lnTo>
                  <a:lnTo>
                    <a:pt x="6313" y="11990"/>
                  </a:lnTo>
                  <a:lnTo>
                    <a:pt x="8304" y="10841"/>
                  </a:lnTo>
                  <a:lnTo>
                    <a:pt x="8338" y="10875"/>
                  </a:lnTo>
                  <a:lnTo>
                    <a:pt x="8372" y="10898"/>
                  </a:lnTo>
                  <a:lnTo>
                    <a:pt x="8418" y="10920"/>
                  </a:lnTo>
                  <a:lnTo>
                    <a:pt x="8463" y="10932"/>
                  </a:lnTo>
                  <a:lnTo>
                    <a:pt x="8509" y="10920"/>
                  </a:lnTo>
                  <a:lnTo>
                    <a:pt x="8543" y="10909"/>
                  </a:lnTo>
                  <a:lnTo>
                    <a:pt x="8588" y="10875"/>
                  </a:lnTo>
                  <a:lnTo>
                    <a:pt x="8611" y="10841"/>
                  </a:lnTo>
                  <a:close/>
                  <a:moveTo>
                    <a:pt x="15345" y="14981"/>
                  </a:moveTo>
                  <a:lnTo>
                    <a:pt x="15391" y="15038"/>
                  </a:lnTo>
                  <a:lnTo>
                    <a:pt x="15448" y="15072"/>
                  </a:lnTo>
                  <a:lnTo>
                    <a:pt x="15505" y="15095"/>
                  </a:lnTo>
                  <a:lnTo>
                    <a:pt x="15573" y="15107"/>
                  </a:lnTo>
                  <a:lnTo>
                    <a:pt x="15641" y="15095"/>
                  </a:lnTo>
                  <a:lnTo>
                    <a:pt x="15698" y="15072"/>
                  </a:lnTo>
                  <a:lnTo>
                    <a:pt x="15744" y="15038"/>
                  </a:lnTo>
                  <a:lnTo>
                    <a:pt x="15789" y="14993"/>
                  </a:lnTo>
                  <a:lnTo>
                    <a:pt x="17746" y="16119"/>
                  </a:lnTo>
                  <a:lnTo>
                    <a:pt x="17723" y="16153"/>
                  </a:lnTo>
                  <a:lnTo>
                    <a:pt x="17723" y="16199"/>
                  </a:lnTo>
                  <a:lnTo>
                    <a:pt x="17723" y="16244"/>
                  </a:lnTo>
                  <a:lnTo>
                    <a:pt x="17734" y="16278"/>
                  </a:lnTo>
                  <a:lnTo>
                    <a:pt x="17757" y="16312"/>
                  </a:lnTo>
                  <a:lnTo>
                    <a:pt x="17780" y="16346"/>
                  </a:lnTo>
                  <a:lnTo>
                    <a:pt x="17802" y="16369"/>
                  </a:lnTo>
                  <a:lnTo>
                    <a:pt x="17837" y="16392"/>
                  </a:lnTo>
                  <a:lnTo>
                    <a:pt x="17871" y="16403"/>
                  </a:lnTo>
                  <a:lnTo>
                    <a:pt x="17916" y="16415"/>
                  </a:lnTo>
                  <a:lnTo>
                    <a:pt x="17916" y="18769"/>
                  </a:lnTo>
                  <a:lnTo>
                    <a:pt x="17848" y="18792"/>
                  </a:lnTo>
                  <a:lnTo>
                    <a:pt x="17802" y="18826"/>
                  </a:lnTo>
                  <a:lnTo>
                    <a:pt x="17768" y="18883"/>
                  </a:lnTo>
                  <a:lnTo>
                    <a:pt x="17757" y="18951"/>
                  </a:lnTo>
                  <a:lnTo>
                    <a:pt x="17757" y="19020"/>
                  </a:lnTo>
                  <a:lnTo>
                    <a:pt x="15732" y="20191"/>
                  </a:lnTo>
                  <a:lnTo>
                    <a:pt x="15698" y="20157"/>
                  </a:lnTo>
                  <a:lnTo>
                    <a:pt x="15664" y="20123"/>
                  </a:lnTo>
                  <a:lnTo>
                    <a:pt x="15618" y="20112"/>
                  </a:lnTo>
                  <a:lnTo>
                    <a:pt x="15573" y="20100"/>
                  </a:lnTo>
                  <a:lnTo>
                    <a:pt x="15516" y="20112"/>
                  </a:lnTo>
                  <a:lnTo>
                    <a:pt x="15482" y="20123"/>
                  </a:lnTo>
                  <a:lnTo>
                    <a:pt x="15436" y="20157"/>
                  </a:lnTo>
                  <a:lnTo>
                    <a:pt x="15402" y="20191"/>
                  </a:lnTo>
                  <a:lnTo>
                    <a:pt x="13389" y="19020"/>
                  </a:lnTo>
                  <a:lnTo>
                    <a:pt x="13400" y="18951"/>
                  </a:lnTo>
                  <a:lnTo>
                    <a:pt x="13400" y="18917"/>
                  </a:lnTo>
                  <a:lnTo>
                    <a:pt x="13389" y="18883"/>
                  </a:lnTo>
                  <a:lnTo>
                    <a:pt x="13343" y="18826"/>
                  </a:lnTo>
                  <a:lnTo>
                    <a:pt x="13286" y="18781"/>
                  </a:lnTo>
                  <a:lnTo>
                    <a:pt x="13252" y="18769"/>
                  </a:lnTo>
                  <a:lnTo>
                    <a:pt x="13218" y="18758"/>
                  </a:lnTo>
                  <a:lnTo>
                    <a:pt x="13218" y="16460"/>
                  </a:lnTo>
                  <a:lnTo>
                    <a:pt x="13264" y="16449"/>
                  </a:lnTo>
                  <a:lnTo>
                    <a:pt x="13321" y="16437"/>
                  </a:lnTo>
                  <a:lnTo>
                    <a:pt x="13355" y="16415"/>
                  </a:lnTo>
                  <a:lnTo>
                    <a:pt x="13389" y="16381"/>
                  </a:lnTo>
                  <a:lnTo>
                    <a:pt x="13423" y="16335"/>
                  </a:lnTo>
                  <a:lnTo>
                    <a:pt x="13446" y="16301"/>
                  </a:lnTo>
                  <a:lnTo>
                    <a:pt x="13457" y="16244"/>
                  </a:lnTo>
                  <a:lnTo>
                    <a:pt x="13468" y="16199"/>
                  </a:lnTo>
                  <a:lnTo>
                    <a:pt x="13457" y="16142"/>
                  </a:lnTo>
                  <a:lnTo>
                    <a:pt x="13434" y="16085"/>
                  </a:lnTo>
                  <a:lnTo>
                    <a:pt x="15345" y="14981"/>
                  </a:lnTo>
                  <a:close/>
                  <a:moveTo>
                    <a:pt x="24832" y="14981"/>
                  </a:moveTo>
                  <a:lnTo>
                    <a:pt x="24867" y="15038"/>
                  </a:lnTo>
                  <a:lnTo>
                    <a:pt x="24923" y="15072"/>
                  </a:lnTo>
                  <a:lnTo>
                    <a:pt x="24980" y="15095"/>
                  </a:lnTo>
                  <a:lnTo>
                    <a:pt x="25049" y="15107"/>
                  </a:lnTo>
                  <a:lnTo>
                    <a:pt x="25117" y="15095"/>
                  </a:lnTo>
                  <a:lnTo>
                    <a:pt x="25174" y="15072"/>
                  </a:lnTo>
                  <a:lnTo>
                    <a:pt x="25231" y="15038"/>
                  </a:lnTo>
                  <a:lnTo>
                    <a:pt x="25265" y="14993"/>
                  </a:lnTo>
                  <a:lnTo>
                    <a:pt x="27187" y="16096"/>
                  </a:lnTo>
                  <a:lnTo>
                    <a:pt x="27176" y="16142"/>
                  </a:lnTo>
                  <a:lnTo>
                    <a:pt x="27164" y="16199"/>
                  </a:lnTo>
                  <a:lnTo>
                    <a:pt x="27176" y="16244"/>
                  </a:lnTo>
                  <a:lnTo>
                    <a:pt x="27187" y="16290"/>
                  </a:lnTo>
                  <a:lnTo>
                    <a:pt x="27210" y="16335"/>
                  </a:lnTo>
                  <a:lnTo>
                    <a:pt x="27233" y="16369"/>
                  </a:lnTo>
                  <a:lnTo>
                    <a:pt x="27267" y="16403"/>
                  </a:lnTo>
                  <a:lnTo>
                    <a:pt x="27301" y="16426"/>
                  </a:lnTo>
                  <a:lnTo>
                    <a:pt x="27346" y="16437"/>
                  </a:lnTo>
                  <a:lnTo>
                    <a:pt x="27392" y="16449"/>
                  </a:lnTo>
                  <a:lnTo>
                    <a:pt x="27392" y="18724"/>
                  </a:lnTo>
                  <a:lnTo>
                    <a:pt x="27358" y="18735"/>
                  </a:lnTo>
                  <a:lnTo>
                    <a:pt x="27312" y="18747"/>
                  </a:lnTo>
                  <a:lnTo>
                    <a:pt x="27278" y="18769"/>
                  </a:lnTo>
                  <a:lnTo>
                    <a:pt x="27244" y="18792"/>
                  </a:lnTo>
                  <a:lnTo>
                    <a:pt x="27221" y="18826"/>
                  </a:lnTo>
                  <a:lnTo>
                    <a:pt x="27199" y="18872"/>
                  </a:lnTo>
                  <a:lnTo>
                    <a:pt x="27187" y="18906"/>
                  </a:lnTo>
                  <a:lnTo>
                    <a:pt x="27187" y="18951"/>
                  </a:lnTo>
                  <a:lnTo>
                    <a:pt x="27187" y="18997"/>
                  </a:lnTo>
                  <a:lnTo>
                    <a:pt x="27199" y="19042"/>
                  </a:lnTo>
                  <a:lnTo>
                    <a:pt x="25208" y="20191"/>
                  </a:lnTo>
                  <a:lnTo>
                    <a:pt x="25174" y="20157"/>
                  </a:lnTo>
                  <a:lnTo>
                    <a:pt x="25140" y="20134"/>
                  </a:lnTo>
                  <a:lnTo>
                    <a:pt x="25094" y="20123"/>
                  </a:lnTo>
                  <a:lnTo>
                    <a:pt x="25049" y="20112"/>
                  </a:lnTo>
                  <a:lnTo>
                    <a:pt x="25003" y="20123"/>
                  </a:lnTo>
                  <a:lnTo>
                    <a:pt x="24958" y="20134"/>
                  </a:lnTo>
                  <a:lnTo>
                    <a:pt x="24923" y="20157"/>
                  </a:lnTo>
                  <a:lnTo>
                    <a:pt x="24889" y="20191"/>
                  </a:lnTo>
                  <a:lnTo>
                    <a:pt x="22910" y="19054"/>
                  </a:lnTo>
                  <a:lnTo>
                    <a:pt x="22933" y="19008"/>
                  </a:lnTo>
                  <a:lnTo>
                    <a:pt x="22933" y="18951"/>
                  </a:lnTo>
                  <a:lnTo>
                    <a:pt x="22933" y="18906"/>
                  </a:lnTo>
                  <a:lnTo>
                    <a:pt x="22910" y="18860"/>
                  </a:lnTo>
                  <a:lnTo>
                    <a:pt x="22899" y="18826"/>
                  </a:lnTo>
                  <a:lnTo>
                    <a:pt x="22865" y="18781"/>
                  </a:lnTo>
                  <a:lnTo>
                    <a:pt x="22830" y="18758"/>
                  </a:lnTo>
                  <a:lnTo>
                    <a:pt x="22796" y="18724"/>
                  </a:lnTo>
                  <a:lnTo>
                    <a:pt x="22751" y="18712"/>
                  </a:lnTo>
                  <a:lnTo>
                    <a:pt x="22705" y="18701"/>
                  </a:lnTo>
                  <a:lnTo>
                    <a:pt x="22705" y="16460"/>
                  </a:lnTo>
                  <a:lnTo>
                    <a:pt x="22751" y="16449"/>
                  </a:lnTo>
                  <a:lnTo>
                    <a:pt x="22796" y="16437"/>
                  </a:lnTo>
                  <a:lnTo>
                    <a:pt x="22842" y="16403"/>
                  </a:lnTo>
                  <a:lnTo>
                    <a:pt x="22876" y="16381"/>
                  </a:lnTo>
                  <a:lnTo>
                    <a:pt x="22899" y="16335"/>
                  </a:lnTo>
                  <a:lnTo>
                    <a:pt x="22921" y="16301"/>
                  </a:lnTo>
                  <a:lnTo>
                    <a:pt x="22933" y="16244"/>
                  </a:lnTo>
                  <a:lnTo>
                    <a:pt x="22944" y="16199"/>
                  </a:lnTo>
                  <a:lnTo>
                    <a:pt x="22933" y="16142"/>
                  </a:lnTo>
                  <a:lnTo>
                    <a:pt x="22921" y="16085"/>
                  </a:lnTo>
                  <a:lnTo>
                    <a:pt x="24832" y="14981"/>
                  </a:lnTo>
                  <a:close/>
                  <a:moveTo>
                    <a:pt x="6256" y="14959"/>
                  </a:moveTo>
                  <a:lnTo>
                    <a:pt x="8304" y="16142"/>
                  </a:lnTo>
                  <a:lnTo>
                    <a:pt x="8293" y="16199"/>
                  </a:lnTo>
                  <a:lnTo>
                    <a:pt x="8304" y="16255"/>
                  </a:lnTo>
                  <a:lnTo>
                    <a:pt x="8327" y="16312"/>
                  </a:lnTo>
                  <a:lnTo>
                    <a:pt x="8372" y="16346"/>
                  </a:lnTo>
                  <a:lnTo>
                    <a:pt x="8429" y="16369"/>
                  </a:lnTo>
                  <a:lnTo>
                    <a:pt x="8429" y="18724"/>
                  </a:lnTo>
                  <a:lnTo>
                    <a:pt x="8395" y="18735"/>
                  </a:lnTo>
                  <a:lnTo>
                    <a:pt x="8350" y="18758"/>
                  </a:lnTo>
                  <a:lnTo>
                    <a:pt x="8315" y="18781"/>
                  </a:lnTo>
                  <a:lnTo>
                    <a:pt x="8293" y="18804"/>
                  </a:lnTo>
                  <a:lnTo>
                    <a:pt x="8270" y="18838"/>
                  </a:lnTo>
                  <a:lnTo>
                    <a:pt x="8247" y="18872"/>
                  </a:lnTo>
                  <a:lnTo>
                    <a:pt x="8236" y="18917"/>
                  </a:lnTo>
                  <a:lnTo>
                    <a:pt x="8236" y="18951"/>
                  </a:lnTo>
                  <a:lnTo>
                    <a:pt x="8236" y="18997"/>
                  </a:lnTo>
                  <a:lnTo>
                    <a:pt x="8247" y="19031"/>
                  </a:lnTo>
                  <a:lnTo>
                    <a:pt x="6234" y="20203"/>
                  </a:lnTo>
                  <a:lnTo>
                    <a:pt x="6200" y="20169"/>
                  </a:lnTo>
                  <a:lnTo>
                    <a:pt x="6165" y="20146"/>
                  </a:lnTo>
                  <a:lnTo>
                    <a:pt x="6131" y="20134"/>
                  </a:lnTo>
                  <a:lnTo>
                    <a:pt x="6086" y="20123"/>
                  </a:lnTo>
                  <a:lnTo>
                    <a:pt x="6052" y="20134"/>
                  </a:lnTo>
                  <a:lnTo>
                    <a:pt x="6006" y="20146"/>
                  </a:lnTo>
                  <a:lnTo>
                    <a:pt x="5972" y="20169"/>
                  </a:lnTo>
                  <a:lnTo>
                    <a:pt x="5949" y="20203"/>
                  </a:lnTo>
                  <a:lnTo>
                    <a:pt x="3902" y="19020"/>
                  </a:lnTo>
                  <a:lnTo>
                    <a:pt x="3913" y="18951"/>
                  </a:lnTo>
                  <a:lnTo>
                    <a:pt x="3913" y="18917"/>
                  </a:lnTo>
                  <a:lnTo>
                    <a:pt x="3902" y="18883"/>
                  </a:lnTo>
                  <a:lnTo>
                    <a:pt x="3856" y="18826"/>
                  </a:lnTo>
                  <a:lnTo>
                    <a:pt x="3811" y="18781"/>
                  </a:lnTo>
                  <a:lnTo>
                    <a:pt x="3743" y="18769"/>
                  </a:lnTo>
                  <a:lnTo>
                    <a:pt x="3743" y="16369"/>
                  </a:lnTo>
                  <a:lnTo>
                    <a:pt x="3799" y="16358"/>
                  </a:lnTo>
                  <a:lnTo>
                    <a:pt x="3856" y="16312"/>
                  </a:lnTo>
                  <a:lnTo>
                    <a:pt x="3890" y="16267"/>
                  </a:lnTo>
                  <a:lnTo>
                    <a:pt x="3902" y="16199"/>
                  </a:lnTo>
                  <a:lnTo>
                    <a:pt x="3890" y="16164"/>
                  </a:lnTo>
                  <a:lnTo>
                    <a:pt x="3879" y="16130"/>
                  </a:lnTo>
                  <a:lnTo>
                    <a:pt x="5915" y="14959"/>
                  </a:lnTo>
                  <a:lnTo>
                    <a:pt x="5949" y="14993"/>
                  </a:lnTo>
                  <a:lnTo>
                    <a:pt x="5995" y="15027"/>
                  </a:lnTo>
                  <a:lnTo>
                    <a:pt x="6040" y="15050"/>
                  </a:lnTo>
                  <a:lnTo>
                    <a:pt x="6143" y="15050"/>
                  </a:lnTo>
                  <a:lnTo>
                    <a:pt x="6188" y="15027"/>
                  </a:lnTo>
                  <a:lnTo>
                    <a:pt x="6234" y="15004"/>
                  </a:lnTo>
                  <a:lnTo>
                    <a:pt x="6256" y="14959"/>
                  </a:lnTo>
                  <a:close/>
                  <a:moveTo>
                    <a:pt x="6256" y="23172"/>
                  </a:moveTo>
                  <a:lnTo>
                    <a:pt x="8259" y="24332"/>
                  </a:lnTo>
                  <a:lnTo>
                    <a:pt x="8247" y="24366"/>
                  </a:lnTo>
                  <a:lnTo>
                    <a:pt x="8236" y="24412"/>
                  </a:lnTo>
                  <a:lnTo>
                    <a:pt x="8247" y="24446"/>
                  </a:lnTo>
                  <a:lnTo>
                    <a:pt x="8259" y="24491"/>
                  </a:lnTo>
                  <a:lnTo>
                    <a:pt x="8270" y="24525"/>
                  </a:lnTo>
                  <a:lnTo>
                    <a:pt x="8293" y="24548"/>
                  </a:lnTo>
                  <a:lnTo>
                    <a:pt x="8327" y="24582"/>
                  </a:lnTo>
                  <a:lnTo>
                    <a:pt x="8361" y="24605"/>
                  </a:lnTo>
                  <a:lnTo>
                    <a:pt x="8395" y="24616"/>
                  </a:lnTo>
                  <a:lnTo>
                    <a:pt x="8429" y="24628"/>
                  </a:lnTo>
                  <a:lnTo>
                    <a:pt x="8429" y="26960"/>
                  </a:lnTo>
                  <a:lnTo>
                    <a:pt x="8395" y="26960"/>
                  </a:lnTo>
                  <a:lnTo>
                    <a:pt x="8361" y="26982"/>
                  </a:lnTo>
                  <a:lnTo>
                    <a:pt x="8304" y="27028"/>
                  </a:lnTo>
                  <a:lnTo>
                    <a:pt x="8281" y="27051"/>
                  </a:lnTo>
                  <a:lnTo>
                    <a:pt x="8259" y="27085"/>
                  </a:lnTo>
                  <a:lnTo>
                    <a:pt x="8247" y="27130"/>
                  </a:lnTo>
                  <a:lnTo>
                    <a:pt x="8247" y="27164"/>
                  </a:lnTo>
                  <a:lnTo>
                    <a:pt x="8247" y="27199"/>
                  </a:lnTo>
                  <a:lnTo>
                    <a:pt x="8259" y="27244"/>
                  </a:lnTo>
                  <a:lnTo>
                    <a:pt x="6291" y="28382"/>
                  </a:lnTo>
                  <a:lnTo>
                    <a:pt x="6256" y="28336"/>
                  </a:lnTo>
                  <a:lnTo>
                    <a:pt x="6200" y="28302"/>
                  </a:lnTo>
                  <a:lnTo>
                    <a:pt x="6154" y="28279"/>
                  </a:lnTo>
                  <a:lnTo>
                    <a:pt x="6086" y="28268"/>
                  </a:lnTo>
                  <a:lnTo>
                    <a:pt x="6029" y="28279"/>
                  </a:lnTo>
                  <a:lnTo>
                    <a:pt x="5972" y="28302"/>
                  </a:lnTo>
                  <a:lnTo>
                    <a:pt x="5927" y="28336"/>
                  </a:lnTo>
                  <a:lnTo>
                    <a:pt x="5892" y="28382"/>
                  </a:lnTo>
                  <a:lnTo>
                    <a:pt x="3890" y="27233"/>
                  </a:lnTo>
                  <a:lnTo>
                    <a:pt x="3902" y="27164"/>
                  </a:lnTo>
                  <a:lnTo>
                    <a:pt x="3890" y="27096"/>
                  </a:lnTo>
                  <a:lnTo>
                    <a:pt x="3856" y="27039"/>
                  </a:lnTo>
                  <a:lnTo>
                    <a:pt x="3799" y="27005"/>
                  </a:lnTo>
                  <a:lnTo>
                    <a:pt x="3743" y="26982"/>
                  </a:lnTo>
                  <a:lnTo>
                    <a:pt x="3743" y="24571"/>
                  </a:lnTo>
                  <a:lnTo>
                    <a:pt x="3799" y="24559"/>
                  </a:lnTo>
                  <a:lnTo>
                    <a:pt x="3845" y="24525"/>
                  </a:lnTo>
                  <a:lnTo>
                    <a:pt x="3879" y="24468"/>
                  </a:lnTo>
                  <a:lnTo>
                    <a:pt x="3890" y="24412"/>
                  </a:lnTo>
                  <a:lnTo>
                    <a:pt x="3879" y="24343"/>
                  </a:lnTo>
                  <a:lnTo>
                    <a:pt x="5915" y="23172"/>
                  </a:lnTo>
                  <a:lnTo>
                    <a:pt x="5949" y="23206"/>
                  </a:lnTo>
                  <a:lnTo>
                    <a:pt x="5995" y="23240"/>
                  </a:lnTo>
                  <a:lnTo>
                    <a:pt x="6040" y="23251"/>
                  </a:lnTo>
                  <a:lnTo>
                    <a:pt x="6086" y="23263"/>
                  </a:lnTo>
                  <a:lnTo>
                    <a:pt x="6143" y="23251"/>
                  </a:lnTo>
                  <a:lnTo>
                    <a:pt x="6188" y="23240"/>
                  </a:lnTo>
                  <a:lnTo>
                    <a:pt x="6222" y="23206"/>
                  </a:lnTo>
                  <a:lnTo>
                    <a:pt x="6256" y="23172"/>
                  </a:lnTo>
                  <a:close/>
                  <a:moveTo>
                    <a:pt x="5949" y="31362"/>
                  </a:moveTo>
                  <a:lnTo>
                    <a:pt x="5972" y="31396"/>
                  </a:lnTo>
                  <a:lnTo>
                    <a:pt x="6006" y="31419"/>
                  </a:lnTo>
                  <a:lnTo>
                    <a:pt x="6052" y="31442"/>
                  </a:lnTo>
                  <a:lnTo>
                    <a:pt x="6131" y="31442"/>
                  </a:lnTo>
                  <a:lnTo>
                    <a:pt x="6177" y="31419"/>
                  </a:lnTo>
                  <a:lnTo>
                    <a:pt x="6211" y="31396"/>
                  </a:lnTo>
                  <a:lnTo>
                    <a:pt x="6234" y="31373"/>
                  </a:lnTo>
                  <a:lnTo>
                    <a:pt x="8259" y="32545"/>
                  </a:lnTo>
                  <a:lnTo>
                    <a:pt x="8247" y="32579"/>
                  </a:lnTo>
                  <a:lnTo>
                    <a:pt x="8247" y="32625"/>
                  </a:lnTo>
                  <a:lnTo>
                    <a:pt x="8247" y="32659"/>
                  </a:lnTo>
                  <a:lnTo>
                    <a:pt x="8259" y="32693"/>
                  </a:lnTo>
                  <a:lnTo>
                    <a:pt x="8304" y="32761"/>
                  </a:lnTo>
                  <a:lnTo>
                    <a:pt x="8361" y="32807"/>
                  </a:lnTo>
                  <a:lnTo>
                    <a:pt x="8395" y="32818"/>
                  </a:lnTo>
                  <a:lnTo>
                    <a:pt x="8429" y="32829"/>
                  </a:lnTo>
                  <a:lnTo>
                    <a:pt x="8429" y="35173"/>
                  </a:lnTo>
                  <a:lnTo>
                    <a:pt x="8395" y="35173"/>
                  </a:lnTo>
                  <a:lnTo>
                    <a:pt x="8361" y="35195"/>
                  </a:lnTo>
                  <a:lnTo>
                    <a:pt x="8304" y="35241"/>
                  </a:lnTo>
                  <a:lnTo>
                    <a:pt x="8259" y="35298"/>
                  </a:lnTo>
                  <a:lnTo>
                    <a:pt x="8259" y="35332"/>
                  </a:lnTo>
                  <a:lnTo>
                    <a:pt x="8247" y="35377"/>
                  </a:lnTo>
                  <a:lnTo>
                    <a:pt x="8259" y="35412"/>
                  </a:lnTo>
                  <a:lnTo>
                    <a:pt x="8259" y="35446"/>
                  </a:lnTo>
                  <a:lnTo>
                    <a:pt x="6234" y="36617"/>
                  </a:lnTo>
                  <a:lnTo>
                    <a:pt x="6211" y="36595"/>
                  </a:lnTo>
                  <a:lnTo>
                    <a:pt x="6177" y="36572"/>
                  </a:lnTo>
                  <a:lnTo>
                    <a:pt x="6131" y="36549"/>
                  </a:lnTo>
                  <a:lnTo>
                    <a:pt x="6052" y="36549"/>
                  </a:lnTo>
                  <a:lnTo>
                    <a:pt x="6006" y="36572"/>
                  </a:lnTo>
                  <a:lnTo>
                    <a:pt x="5972" y="36595"/>
                  </a:lnTo>
                  <a:lnTo>
                    <a:pt x="5949" y="36629"/>
                  </a:lnTo>
                  <a:lnTo>
                    <a:pt x="3925" y="35457"/>
                  </a:lnTo>
                  <a:lnTo>
                    <a:pt x="3936" y="35423"/>
                  </a:lnTo>
                  <a:lnTo>
                    <a:pt x="3936" y="35377"/>
                  </a:lnTo>
                  <a:lnTo>
                    <a:pt x="3936" y="35332"/>
                  </a:lnTo>
                  <a:lnTo>
                    <a:pt x="3925" y="35298"/>
                  </a:lnTo>
                  <a:lnTo>
                    <a:pt x="3902" y="35264"/>
                  </a:lnTo>
                  <a:lnTo>
                    <a:pt x="3879" y="35230"/>
                  </a:lnTo>
                  <a:lnTo>
                    <a:pt x="3845" y="35207"/>
                  </a:lnTo>
                  <a:lnTo>
                    <a:pt x="3811" y="35184"/>
                  </a:lnTo>
                  <a:lnTo>
                    <a:pt x="3777" y="35173"/>
                  </a:lnTo>
                  <a:lnTo>
                    <a:pt x="3743" y="35161"/>
                  </a:lnTo>
                  <a:lnTo>
                    <a:pt x="3743" y="32818"/>
                  </a:lnTo>
                  <a:lnTo>
                    <a:pt x="3777" y="32807"/>
                  </a:lnTo>
                  <a:lnTo>
                    <a:pt x="3811" y="32795"/>
                  </a:lnTo>
                  <a:lnTo>
                    <a:pt x="3868" y="32750"/>
                  </a:lnTo>
                  <a:lnTo>
                    <a:pt x="3902" y="32693"/>
                  </a:lnTo>
                  <a:lnTo>
                    <a:pt x="3913" y="32659"/>
                  </a:lnTo>
                  <a:lnTo>
                    <a:pt x="3913" y="32625"/>
                  </a:lnTo>
                  <a:lnTo>
                    <a:pt x="3913" y="32579"/>
                  </a:lnTo>
                  <a:lnTo>
                    <a:pt x="3902" y="32545"/>
                  </a:lnTo>
                  <a:lnTo>
                    <a:pt x="5949" y="31362"/>
                  </a:lnTo>
                  <a:close/>
                  <a:moveTo>
                    <a:pt x="8634" y="35491"/>
                  </a:moveTo>
                  <a:lnTo>
                    <a:pt x="10647" y="36651"/>
                  </a:lnTo>
                  <a:lnTo>
                    <a:pt x="10636" y="36720"/>
                  </a:lnTo>
                  <a:lnTo>
                    <a:pt x="10647" y="36788"/>
                  </a:lnTo>
                  <a:lnTo>
                    <a:pt x="10681" y="36845"/>
                  </a:lnTo>
                  <a:lnTo>
                    <a:pt x="10738" y="36890"/>
                  </a:lnTo>
                  <a:lnTo>
                    <a:pt x="10807" y="36913"/>
                  </a:lnTo>
                  <a:lnTo>
                    <a:pt x="10807" y="39279"/>
                  </a:lnTo>
                  <a:lnTo>
                    <a:pt x="10738" y="39302"/>
                  </a:lnTo>
                  <a:lnTo>
                    <a:pt x="10681" y="39347"/>
                  </a:lnTo>
                  <a:lnTo>
                    <a:pt x="10636" y="39404"/>
                  </a:lnTo>
                  <a:lnTo>
                    <a:pt x="10625" y="39438"/>
                  </a:lnTo>
                  <a:lnTo>
                    <a:pt x="10625" y="39484"/>
                  </a:lnTo>
                  <a:lnTo>
                    <a:pt x="10625" y="39518"/>
                  </a:lnTo>
                  <a:lnTo>
                    <a:pt x="10636" y="39552"/>
                  </a:lnTo>
                  <a:lnTo>
                    <a:pt x="8668" y="40690"/>
                  </a:lnTo>
                  <a:lnTo>
                    <a:pt x="8623" y="40644"/>
                  </a:lnTo>
                  <a:lnTo>
                    <a:pt x="8577" y="40610"/>
                  </a:lnTo>
                  <a:lnTo>
                    <a:pt x="8520" y="40587"/>
                  </a:lnTo>
                  <a:lnTo>
                    <a:pt x="8395" y="40587"/>
                  </a:lnTo>
                  <a:lnTo>
                    <a:pt x="8338" y="40610"/>
                  </a:lnTo>
                  <a:lnTo>
                    <a:pt x="8293" y="40644"/>
                  </a:lnTo>
                  <a:lnTo>
                    <a:pt x="8247" y="40690"/>
                  </a:lnTo>
                  <a:lnTo>
                    <a:pt x="6313" y="39575"/>
                  </a:lnTo>
                  <a:lnTo>
                    <a:pt x="6336" y="39529"/>
                  </a:lnTo>
                  <a:lnTo>
                    <a:pt x="6336" y="39484"/>
                  </a:lnTo>
                  <a:lnTo>
                    <a:pt x="6336" y="39438"/>
                  </a:lnTo>
                  <a:lnTo>
                    <a:pt x="6325" y="39393"/>
                  </a:lnTo>
                  <a:lnTo>
                    <a:pt x="6302" y="39347"/>
                  </a:lnTo>
                  <a:lnTo>
                    <a:pt x="6268" y="39313"/>
                  </a:lnTo>
                  <a:lnTo>
                    <a:pt x="6234" y="39279"/>
                  </a:lnTo>
                  <a:lnTo>
                    <a:pt x="6200" y="39256"/>
                  </a:lnTo>
                  <a:lnTo>
                    <a:pt x="6154" y="39245"/>
                  </a:lnTo>
                  <a:lnTo>
                    <a:pt x="6109" y="39234"/>
                  </a:lnTo>
                  <a:lnTo>
                    <a:pt x="6109" y="36902"/>
                  </a:lnTo>
                  <a:lnTo>
                    <a:pt x="6165" y="36879"/>
                  </a:lnTo>
                  <a:lnTo>
                    <a:pt x="6222" y="36845"/>
                  </a:lnTo>
                  <a:lnTo>
                    <a:pt x="6256" y="36788"/>
                  </a:lnTo>
                  <a:lnTo>
                    <a:pt x="6268" y="36720"/>
                  </a:lnTo>
                  <a:lnTo>
                    <a:pt x="6256" y="36663"/>
                  </a:lnTo>
                  <a:lnTo>
                    <a:pt x="8281" y="35491"/>
                  </a:lnTo>
                  <a:lnTo>
                    <a:pt x="8315" y="35525"/>
                  </a:lnTo>
                  <a:lnTo>
                    <a:pt x="8361" y="35559"/>
                  </a:lnTo>
                  <a:lnTo>
                    <a:pt x="8406" y="35582"/>
                  </a:lnTo>
                  <a:lnTo>
                    <a:pt x="8509" y="35582"/>
                  </a:lnTo>
                  <a:lnTo>
                    <a:pt x="8566" y="35559"/>
                  </a:lnTo>
                  <a:lnTo>
                    <a:pt x="8600" y="35537"/>
                  </a:lnTo>
                  <a:lnTo>
                    <a:pt x="8634" y="35491"/>
                  </a:lnTo>
                  <a:close/>
                  <a:moveTo>
                    <a:pt x="3538" y="35491"/>
                  </a:moveTo>
                  <a:lnTo>
                    <a:pt x="3572" y="35537"/>
                  </a:lnTo>
                  <a:lnTo>
                    <a:pt x="3617" y="35571"/>
                  </a:lnTo>
                  <a:lnTo>
                    <a:pt x="3663" y="35582"/>
                  </a:lnTo>
                  <a:lnTo>
                    <a:pt x="3720" y="35594"/>
                  </a:lnTo>
                  <a:lnTo>
                    <a:pt x="3777" y="35582"/>
                  </a:lnTo>
                  <a:lnTo>
                    <a:pt x="3822" y="35571"/>
                  </a:lnTo>
                  <a:lnTo>
                    <a:pt x="3868" y="35537"/>
                  </a:lnTo>
                  <a:lnTo>
                    <a:pt x="3902" y="35503"/>
                  </a:lnTo>
                  <a:lnTo>
                    <a:pt x="5927" y="36663"/>
                  </a:lnTo>
                  <a:lnTo>
                    <a:pt x="5915" y="36720"/>
                  </a:lnTo>
                  <a:lnTo>
                    <a:pt x="5927" y="36788"/>
                  </a:lnTo>
                  <a:lnTo>
                    <a:pt x="5961" y="36833"/>
                  </a:lnTo>
                  <a:lnTo>
                    <a:pt x="6006" y="36879"/>
                  </a:lnTo>
                  <a:lnTo>
                    <a:pt x="6063" y="36902"/>
                  </a:lnTo>
                  <a:lnTo>
                    <a:pt x="6063" y="39234"/>
                  </a:lnTo>
                  <a:lnTo>
                    <a:pt x="6018" y="39245"/>
                  </a:lnTo>
                  <a:lnTo>
                    <a:pt x="5972" y="39256"/>
                  </a:lnTo>
                  <a:lnTo>
                    <a:pt x="5938" y="39279"/>
                  </a:lnTo>
                  <a:lnTo>
                    <a:pt x="5904" y="39313"/>
                  </a:lnTo>
                  <a:lnTo>
                    <a:pt x="5881" y="39347"/>
                  </a:lnTo>
                  <a:lnTo>
                    <a:pt x="5858" y="39393"/>
                  </a:lnTo>
                  <a:lnTo>
                    <a:pt x="5847" y="39438"/>
                  </a:lnTo>
                  <a:lnTo>
                    <a:pt x="5847" y="39484"/>
                  </a:lnTo>
                  <a:lnTo>
                    <a:pt x="5847" y="39529"/>
                  </a:lnTo>
                  <a:lnTo>
                    <a:pt x="5858" y="39575"/>
                  </a:lnTo>
                  <a:lnTo>
                    <a:pt x="3856" y="40735"/>
                  </a:lnTo>
                  <a:lnTo>
                    <a:pt x="3834" y="40701"/>
                  </a:lnTo>
                  <a:lnTo>
                    <a:pt x="3799" y="40678"/>
                  </a:lnTo>
                  <a:lnTo>
                    <a:pt x="3765" y="40667"/>
                  </a:lnTo>
                  <a:lnTo>
                    <a:pt x="3720" y="40656"/>
                  </a:lnTo>
                  <a:lnTo>
                    <a:pt x="3674" y="40667"/>
                  </a:lnTo>
                  <a:lnTo>
                    <a:pt x="3640" y="40678"/>
                  </a:lnTo>
                  <a:lnTo>
                    <a:pt x="3606" y="40701"/>
                  </a:lnTo>
                  <a:lnTo>
                    <a:pt x="3583" y="40735"/>
                  </a:lnTo>
                  <a:lnTo>
                    <a:pt x="1547" y="39552"/>
                  </a:lnTo>
                  <a:lnTo>
                    <a:pt x="1547" y="39518"/>
                  </a:lnTo>
                  <a:lnTo>
                    <a:pt x="1558" y="39484"/>
                  </a:lnTo>
                  <a:lnTo>
                    <a:pt x="1558" y="39438"/>
                  </a:lnTo>
                  <a:lnTo>
                    <a:pt x="1547" y="39404"/>
                  </a:lnTo>
                  <a:lnTo>
                    <a:pt x="1524" y="39370"/>
                  </a:lnTo>
                  <a:lnTo>
                    <a:pt x="1502" y="39336"/>
                  </a:lnTo>
                  <a:lnTo>
                    <a:pt x="1479" y="39313"/>
                  </a:lnTo>
                  <a:lnTo>
                    <a:pt x="1445" y="39302"/>
                  </a:lnTo>
                  <a:lnTo>
                    <a:pt x="1411" y="39279"/>
                  </a:lnTo>
                  <a:lnTo>
                    <a:pt x="1365" y="39279"/>
                  </a:lnTo>
                  <a:lnTo>
                    <a:pt x="1365" y="36970"/>
                  </a:lnTo>
                  <a:lnTo>
                    <a:pt x="1411" y="36959"/>
                  </a:lnTo>
                  <a:lnTo>
                    <a:pt x="1456" y="36947"/>
                  </a:lnTo>
                  <a:lnTo>
                    <a:pt x="1490" y="36913"/>
                  </a:lnTo>
                  <a:lnTo>
                    <a:pt x="1524" y="36890"/>
                  </a:lnTo>
                  <a:lnTo>
                    <a:pt x="1558" y="36856"/>
                  </a:lnTo>
                  <a:lnTo>
                    <a:pt x="1581" y="36811"/>
                  </a:lnTo>
                  <a:lnTo>
                    <a:pt x="1593" y="36765"/>
                  </a:lnTo>
                  <a:lnTo>
                    <a:pt x="1593" y="36720"/>
                  </a:lnTo>
                  <a:lnTo>
                    <a:pt x="1593" y="36674"/>
                  </a:lnTo>
                  <a:lnTo>
                    <a:pt x="1570" y="36629"/>
                  </a:lnTo>
                  <a:lnTo>
                    <a:pt x="3538" y="35491"/>
                  </a:lnTo>
                  <a:close/>
                  <a:moveTo>
                    <a:pt x="3640" y="0"/>
                  </a:moveTo>
                  <a:lnTo>
                    <a:pt x="3697" y="11"/>
                  </a:lnTo>
                  <a:lnTo>
                    <a:pt x="3697" y="2298"/>
                  </a:lnTo>
                  <a:lnTo>
                    <a:pt x="3652" y="2309"/>
                  </a:lnTo>
                  <a:lnTo>
                    <a:pt x="3606" y="2332"/>
                  </a:lnTo>
                  <a:lnTo>
                    <a:pt x="3572" y="2355"/>
                  </a:lnTo>
                  <a:lnTo>
                    <a:pt x="3538" y="2377"/>
                  </a:lnTo>
                  <a:lnTo>
                    <a:pt x="3515" y="2412"/>
                  </a:lnTo>
                  <a:lnTo>
                    <a:pt x="3504" y="2446"/>
                  </a:lnTo>
                  <a:lnTo>
                    <a:pt x="3492" y="2491"/>
                  </a:lnTo>
                  <a:lnTo>
                    <a:pt x="3481" y="2537"/>
                  </a:lnTo>
                  <a:lnTo>
                    <a:pt x="3481" y="2571"/>
                  </a:lnTo>
                  <a:lnTo>
                    <a:pt x="3492" y="2616"/>
                  </a:lnTo>
                  <a:lnTo>
                    <a:pt x="1490" y="3777"/>
                  </a:lnTo>
                  <a:lnTo>
                    <a:pt x="1456" y="3754"/>
                  </a:lnTo>
                  <a:lnTo>
                    <a:pt x="1422" y="3731"/>
                  </a:lnTo>
                  <a:lnTo>
                    <a:pt x="1388" y="3720"/>
                  </a:lnTo>
                  <a:lnTo>
                    <a:pt x="1354" y="3708"/>
                  </a:lnTo>
                  <a:lnTo>
                    <a:pt x="1308" y="3720"/>
                  </a:lnTo>
                  <a:lnTo>
                    <a:pt x="1274" y="3731"/>
                  </a:lnTo>
                  <a:lnTo>
                    <a:pt x="1240" y="3754"/>
                  </a:lnTo>
                  <a:lnTo>
                    <a:pt x="1217" y="3777"/>
                  </a:lnTo>
                  <a:lnTo>
                    <a:pt x="0" y="3083"/>
                  </a:lnTo>
                  <a:lnTo>
                    <a:pt x="0" y="3140"/>
                  </a:lnTo>
                  <a:lnTo>
                    <a:pt x="1194" y="3822"/>
                  </a:lnTo>
                  <a:lnTo>
                    <a:pt x="1183" y="3879"/>
                  </a:lnTo>
                  <a:lnTo>
                    <a:pt x="1194" y="3947"/>
                  </a:lnTo>
                  <a:lnTo>
                    <a:pt x="1217" y="3993"/>
                  </a:lnTo>
                  <a:lnTo>
                    <a:pt x="1263" y="4027"/>
                  </a:lnTo>
                  <a:lnTo>
                    <a:pt x="1320" y="4050"/>
                  </a:lnTo>
                  <a:lnTo>
                    <a:pt x="1320" y="6404"/>
                  </a:lnTo>
                  <a:lnTo>
                    <a:pt x="1274" y="6416"/>
                  </a:lnTo>
                  <a:lnTo>
                    <a:pt x="1240" y="6427"/>
                  </a:lnTo>
                  <a:lnTo>
                    <a:pt x="1206" y="6450"/>
                  </a:lnTo>
                  <a:lnTo>
                    <a:pt x="1172" y="6484"/>
                  </a:lnTo>
                  <a:lnTo>
                    <a:pt x="1149" y="6518"/>
                  </a:lnTo>
                  <a:lnTo>
                    <a:pt x="1126" y="6552"/>
                  </a:lnTo>
                  <a:lnTo>
                    <a:pt x="1115" y="6598"/>
                  </a:lnTo>
                  <a:lnTo>
                    <a:pt x="1115" y="6643"/>
                  </a:lnTo>
                  <a:lnTo>
                    <a:pt x="1115" y="6677"/>
                  </a:lnTo>
                  <a:lnTo>
                    <a:pt x="1126" y="6723"/>
                  </a:lnTo>
                  <a:lnTo>
                    <a:pt x="0" y="7371"/>
                  </a:lnTo>
                  <a:lnTo>
                    <a:pt x="0" y="7428"/>
                  </a:lnTo>
                  <a:lnTo>
                    <a:pt x="1149" y="6768"/>
                  </a:lnTo>
                  <a:lnTo>
                    <a:pt x="1183" y="6814"/>
                  </a:lnTo>
                  <a:lnTo>
                    <a:pt x="1229" y="6848"/>
                  </a:lnTo>
                  <a:lnTo>
                    <a:pt x="1285" y="6871"/>
                  </a:lnTo>
                  <a:lnTo>
                    <a:pt x="1354" y="6882"/>
                  </a:lnTo>
                  <a:lnTo>
                    <a:pt x="1411" y="6871"/>
                  </a:lnTo>
                  <a:lnTo>
                    <a:pt x="1467" y="6848"/>
                  </a:lnTo>
                  <a:lnTo>
                    <a:pt x="1513" y="6814"/>
                  </a:lnTo>
                  <a:lnTo>
                    <a:pt x="1558" y="6768"/>
                  </a:lnTo>
                  <a:lnTo>
                    <a:pt x="3538" y="7917"/>
                  </a:lnTo>
                  <a:lnTo>
                    <a:pt x="3526" y="7951"/>
                  </a:lnTo>
                  <a:lnTo>
                    <a:pt x="3526" y="7986"/>
                  </a:lnTo>
                  <a:lnTo>
                    <a:pt x="3526" y="8031"/>
                  </a:lnTo>
                  <a:lnTo>
                    <a:pt x="3538" y="8065"/>
                  </a:lnTo>
                  <a:lnTo>
                    <a:pt x="3561" y="8099"/>
                  </a:lnTo>
                  <a:lnTo>
                    <a:pt x="3583" y="8122"/>
                  </a:lnTo>
                  <a:lnTo>
                    <a:pt x="3617" y="8145"/>
                  </a:lnTo>
                  <a:lnTo>
                    <a:pt x="3640" y="8168"/>
                  </a:lnTo>
                  <a:lnTo>
                    <a:pt x="3686" y="8179"/>
                  </a:lnTo>
                  <a:lnTo>
                    <a:pt x="3754" y="8179"/>
                  </a:lnTo>
                  <a:lnTo>
                    <a:pt x="3799" y="8168"/>
                  </a:lnTo>
                  <a:lnTo>
                    <a:pt x="3834" y="8145"/>
                  </a:lnTo>
                  <a:lnTo>
                    <a:pt x="3856" y="8122"/>
                  </a:lnTo>
                  <a:lnTo>
                    <a:pt x="3879" y="8099"/>
                  </a:lnTo>
                  <a:lnTo>
                    <a:pt x="3902" y="8065"/>
                  </a:lnTo>
                  <a:lnTo>
                    <a:pt x="3913" y="8031"/>
                  </a:lnTo>
                  <a:lnTo>
                    <a:pt x="3913" y="7986"/>
                  </a:lnTo>
                  <a:lnTo>
                    <a:pt x="3913" y="7951"/>
                  </a:lnTo>
                  <a:lnTo>
                    <a:pt x="3902" y="7906"/>
                  </a:lnTo>
                  <a:lnTo>
                    <a:pt x="5938" y="6734"/>
                  </a:lnTo>
                  <a:lnTo>
                    <a:pt x="5972" y="6768"/>
                  </a:lnTo>
                  <a:lnTo>
                    <a:pt x="6006" y="6791"/>
                  </a:lnTo>
                  <a:lnTo>
                    <a:pt x="6040" y="6814"/>
                  </a:lnTo>
                  <a:lnTo>
                    <a:pt x="6131" y="6814"/>
                  </a:lnTo>
                  <a:lnTo>
                    <a:pt x="6177" y="6791"/>
                  </a:lnTo>
                  <a:lnTo>
                    <a:pt x="6211" y="6768"/>
                  </a:lnTo>
                  <a:lnTo>
                    <a:pt x="6234" y="6734"/>
                  </a:lnTo>
                  <a:lnTo>
                    <a:pt x="8270" y="7906"/>
                  </a:lnTo>
                  <a:lnTo>
                    <a:pt x="8259" y="7951"/>
                  </a:lnTo>
                  <a:lnTo>
                    <a:pt x="8247" y="7986"/>
                  </a:lnTo>
                  <a:lnTo>
                    <a:pt x="8259" y="8031"/>
                  </a:lnTo>
                  <a:lnTo>
                    <a:pt x="8270" y="8065"/>
                  </a:lnTo>
                  <a:lnTo>
                    <a:pt x="8304" y="8122"/>
                  </a:lnTo>
                  <a:lnTo>
                    <a:pt x="8361" y="8168"/>
                  </a:lnTo>
                  <a:lnTo>
                    <a:pt x="8395" y="8190"/>
                  </a:lnTo>
                  <a:lnTo>
                    <a:pt x="8429" y="8190"/>
                  </a:lnTo>
                  <a:lnTo>
                    <a:pt x="8429" y="10568"/>
                  </a:lnTo>
                  <a:lnTo>
                    <a:pt x="8372" y="10590"/>
                  </a:lnTo>
                  <a:lnTo>
                    <a:pt x="8327" y="10625"/>
                  </a:lnTo>
                  <a:lnTo>
                    <a:pt x="8293" y="10681"/>
                  </a:lnTo>
                  <a:lnTo>
                    <a:pt x="8281" y="10750"/>
                  </a:lnTo>
                  <a:lnTo>
                    <a:pt x="8293" y="10795"/>
                  </a:lnTo>
                  <a:lnTo>
                    <a:pt x="6291" y="11956"/>
                  </a:lnTo>
                  <a:lnTo>
                    <a:pt x="6256" y="11910"/>
                  </a:lnTo>
                  <a:lnTo>
                    <a:pt x="6211" y="11876"/>
                  </a:lnTo>
                  <a:lnTo>
                    <a:pt x="6154" y="11853"/>
                  </a:lnTo>
                  <a:lnTo>
                    <a:pt x="6086" y="11842"/>
                  </a:lnTo>
                  <a:lnTo>
                    <a:pt x="6040" y="11853"/>
                  </a:lnTo>
                  <a:lnTo>
                    <a:pt x="5995" y="11865"/>
                  </a:lnTo>
                  <a:lnTo>
                    <a:pt x="5949" y="11887"/>
                  </a:lnTo>
                  <a:lnTo>
                    <a:pt x="5915" y="11921"/>
                  </a:lnTo>
                  <a:lnTo>
                    <a:pt x="5881" y="11956"/>
                  </a:lnTo>
                  <a:lnTo>
                    <a:pt x="5858" y="12001"/>
                  </a:lnTo>
                  <a:lnTo>
                    <a:pt x="5847" y="12047"/>
                  </a:lnTo>
                  <a:lnTo>
                    <a:pt x="5847" y="12092"/>
                  </a:lnTo>
                  <a:lnTo>
                    <a:pt x="5847" y="12138"/>
                  </a:lnTo>
                  <a:lnTo>
                    <a:pt x="5858" y="12183"/>
                  </a:lnTo>
                  <a:lnTo>
                    <a:pt x="5881" y="12217"/>
                  </a:lnTo>
                  <a:lnTo>
                    <a:pt x="5904" y="12263"/>
                  </a:lnTo>
                  <a:lnTo>
                    <a:pt x="5938" y="12285"/>
                  </a:lnTo>
                  <a:lnTo>
                    <a:pt x="5972" y="12308"/>
                  </a:lnTo>
                  <a:lnTo>
                    <a:pt x="6018" y="12331"/>
                  </a:lnTo>
                  <a:lnTo>
                    <a:pt x="6063" y="12342"/>
                  </a:lnTo>
                  <a:lnTo>
                    <a:pt x="6063" y="14651"/>
                  </a:lnTo>
                  <a:lnTo>
                    <a:pt x="5995" y="14674"/>
                  </a:lnTo>
                  <a:lnTo>
                    <a:pt x="5938" y="14720"/>
                  </a:lnTo>
                  <a:lnTo>
                    <a:pt x="5904" y="14777"/>
                  </a:lnTo>
                  <a:lnTo>
                    <a:pt x="5892" y="14811"/>
                  </a:lnTo>
                  <a:lnTo>
                    <a:pt x="5881" y="14845"/>
                  </a:lnTo>
                  <a:lnTo>
                    <a:pt x="5904" y="14913"/>
                  </a:lnTo>
                  <a:lnTo>
                    <a:pt x="3856" y="16096"/>
                  </a:lnTo>
                  <a:lnTo>
                    <a:pt x="3834" y="16062"/>
                  </a:lnTo>
                  <a:lnTo>
                    <a:pt x="3799" y="16039"/>
                  </a:lnTo>
                  <a:lnTo>
                    <a:pt x="3765" y="16028"/>
                  </a:lnTo>
                  <a:lnTo>
                    <a:pt x="3720" y="16017"/>
                  </a:lnTo>
                  <a:lnTo>
                    <a:pt x="3674" y="16028"/>
                  </a:lnTo>
                  <a:lnTo>
                    <a:pt x="3640" y="16039"/>
                  </a:lnTo>
                  <a:lnTo>
                    <a:pt x="3606" y="16062"/>
                  </a:lnTo>
                  <a:lnTo>
                    <a:pt x="3572" y="16096"/>
                  </a:lnTo>
                  <a:lnTo>
                    <a:pt x="1547" y="14924"/>
                  </a:lnTo>
                  <a:lnTo>
                    <a:pt x="1547" y="14890"/>
                  </a:lnTo>
                  <a:lnTo>
                    <a:pt x="1558" y="14845"/>
                  </a:lnTo>
                  <a:lnTo>
                    <a:pt x="1547" y="14811"/>
                  </a:lnTo>
                  <a:lnTo>
                    <a:pt x="1536" y="14765"/>
                  </a:lnTo>
                  <a:lnTo>
                    <a:pt x="1524" y="14731"/>
                  </a:lnTo>
                  <a:lnTo>
                    <a:pt x="1502" y="14708"/>
                  </a:lnTo>
                  <a:lnTo>
                    <a:pt x="1467" y="14674"/>
                  </a:lnTo>
                  <a:lnTo>
                    <a:pt x="1433" y="14663"/>
                  </a:lnTo>
                  <a:lnTo>
                    <a:pt x="1388" y="14651"/>
                  </a:lnTo>
                  <a:lnTo>
                    <a:pt x="1354" y="14640"/>
                  </a:lnTo>
                  <a:lnTo>
                    <a:pt x="1308" y="14651"/>
                  </a:lnTo>
                  <a:lnTo>
                    <a:pt x="1274" y="14663"/>
                  </a:lnTo>
                  <a:lnTo>
                    <a:pt x="1240" y="14674"/>
                  </a:lnTo>
                  <a:lnTo>
                    <a:pt x="1206" y="14708"/>
                  </a:lnTo>
                  <a:lnTo>
                    <a:pt x="1183" y="14731"/>
                  </a:lnTo>
                  <a:lnTo>
                    <a:pt x="1160" y="14765"/>
                  </a:lnTo>
                  <a:lnTo>
                    <a:pt x="1149" y="14811"/>
                  </a:lnTo>
                  <a:lnTo>
                    <a:pt x="1149" y="14845"/>
                  </a:lnTo>
                  <a:lnTo>
                    <a:pt x="1160" y="14913"/>
                  </a:lnTo>
                  <a:lnTo>
                    <a:pt x="0" y="15584"/>
                  </a:lnTo>
                  <a:lnTo>
                    <a:pt x="0" y="15641"/>
                  </a:lnTo>
                  <a:lnTo>
                    <a:pt x="1172" y="14959"/>
                  </a:lnTo>
                  <a:lnTo>
                    <a:pt x="1206" y="14993"/>
                  </a:lnTo>
                  <a:lnTo>
                    <a:pt x="1251" y="15027"/>
                  </a:lnTo>
                  <a:lnTo>
                    <a:pt x="1297" y="15050"/>
                  </a:lnTo>
                  <a:lnTo>
                    <a:pt x="1354" y="15061"/>
                  </a:lnTo>
                  <a:lnTo>
                    <a:pt x="1399" y="15050"/>
                  </a:lnTo>
                  <a:lnTo>
                    <a:pt x="1445" y="15027"/>
                  </a:lnTo>
                  <a:lnTo>
                    <a:pt x="1490" y="15004"/>
                  </a:lnTo>
                  <a:lnTo>
                    <a:pt x="1524" y="14959"/>
                  </a:lnTo>
                  <a:lnTo>
                    <a:pt x="3549" y="16142"/>
                  </a:lnTo>
                  <a:lnTo>
                    <a:pt x="3538" y="16199"/>
                  </a:lnTo>
                  <a:lnTo>
                    <a:pt x="3549" y="16267"/>
                  </a:lnTo>
                  <a:lnTo>
                    <a:pt x="3583" y="16312"/>
                  </a:lnTo>
                  <a:lnTo>
                    <a:pt x="3629" y="16358"/>
                  </a:lnTo>
                  <a:lnTo>
                    <a:pt x="3697" y="16369"/>
                  </a:lnTo>
                  <a:lnTo>
                    <a:pt x="3697" y="18769"/>
                  </a:lnTo>
                  <a:lnTo>
                    <a:pt x="3629" y="18792"/>
                  </a:lnTo>
                  <a:lnTo>
                    <a:pt x="3572" y="18826"/>
                  </a:lnTo>
                  <a:lnTo>
                    <a:pt x="3538" y="18883"/>
                  </a:lnTo>
                  <a:lnTo>
                    <a:pt x="3526" y="18951"/>
                  </a:lnTo>
                  <a:lnTo>
                    <a:pt x="3538" y="19020"/>
                  </a:lnTo>
                  <a:lnTo>
                    <a:pt x="1502" y="20191"/>
                  </a:lnTo>
                  <a:lnTo>
                    <a:pt x="1467" y="20169"/>
                  </a:lnTo>
                  <a:lnTo>
                    <a:pt x="1433" y="20134"/>
                  </a:lnTo>
                  <a:lnTo>
                    <a:pt x="1399" y="20123"/>
                  </a:lnTo>
                  <a:lnTo>
                    <a:pt x="1308" y="20123"/>
                  </a:lnTo>
                  <a:lnTo>
                    <a:pt x="1263" y="20146"/>
                  </a:lnTo>
                  <a:lnTo>
                    <a:pt x="1229" y="20169"/>
                  </a:lnTo>
                  <a:lnTo>
                    <a:pt x="1194" y="20203"/>
                  </a:lnTo>
                  <a:lnTo>
                    <a:pt x="0" y="19509"/>
                  </a:lnTo>
                  <a:lnTo>
                    <a:pt x="0" y="19554"/>
                  </a:lnTo>
                  <a:lnTo>
                    <a:pt x="1183" y="20237"/>
                  </a:lnTo>
                  <a:lnTo>
                    <a:pt x="1172" y="20305"/>
                  </a:lnTo>
                  <a:lnTo>
                    <a:pt x="1183" y="20362"/>
                  </a:lnTo>
                  <a:lnTo>
                    <a:pt x="1206" y="20419"/>
                  </a:lnTo>
                  <a:lnTo>
                    <a:pt x="1263" y="20464"/>
                  </a:lnTo>
                  <a:lnTo>
                    <a:pt x="1320" y="20487"/>
                  </a:lnTo>
                  <a:lnTo>
                    <a:pt x="1320" y="22830"/>
                  </a:lnTo>
                  <a:lnTo>
                    <a:pt x="1285" y="22842"/>
                  </a:lnTo>
                  <a:lnTo>
                    <a:pt x="1240" y="22865"/>
                  </a:lnTo>
                  <a:lnTo>
                    <a:pt x="1206" y="22887"/>
                  </a:lnTo>
                  <a:lnTo>
                    <a:pt x="1183" y="22910"/>
                  </a:lnTo>
                  <a:lnTo>
                    <a:pt x="1160" y="22944"/>
                  </a:lnTo>
                  <a:lnTo>
                    <a:pt x="1138" y="22978"/>
                  </a:lnTo>
                  <a:lnTo>
                    <a:pt x="1126" y="23012"/>
                  </a:lnTo>
                  <a:lnTo>
                    <a:pt x="1126" y="23058"/>
                  </a:lnTo>
                  <a:lnTo>
                    <a:pt x="1126" y="23103"/>
                  </a:lnTo>
                  <a:lnTo>
                    <a:pt x="1138" y="23138"/>
                  </a:lnTo>
                  <a:lnTo>
                    <a:pt x="0" y="23797"/>
                  </a:lnTo>
                  <a:lnTo>
                    <a:pt x="0" y="23843"/>
                  </a:lnTo>
                  <a:lnTo>
                    <a:pt x="1160" y="23183"/>
                  </a:lnTo>
                  <a:lnTo>
                    <a:pt x="1194" y="23229"/>
                  </a:lnTo>
                  <a:lnTo>
                    <a:pt x="1240" y="23263"/>
                  </a:lnTo>
                  <a:lnTo>
                    <a:pt x="1297" y="23285"/>
                  </a:lnTo>
                  <a:lnTo>
                    <a:pt x="1411" y="23285"/>
                  </a:lnTo>
                  <a:lnTo>
                    <a:pt x="1456" y="23263"/>
                  </a:lnTo>
                  <a:lnTo>
                    <a:pt x="1502" y="23229"/>
                  </a:lnTo>
                  <a:lnTo>
                    <a:pt x="1536" y="23183"/>
                  </a:lnTo>
                  <a:lnTo>
                    <a:pt x="3561" y="24355"/>
                  </a:lnTo>
                  <a:lnTo>
                    <a:pt x="3549" y="24412"/>
                  </a:lnTo>
                  <a:lnTo>
                    <a:pt x="3561" y="24468"/>
                  </a:lnTo>
                  <a:lnTo>
                    <a:pt x="3595" y="24514"/>
                  </a:lnTo>
                  <a:lnTo>
                    <a:pt x="3640" y="24548"/>
                  </a:lnTo>
                  <a:lnTo>
                    <a:pt x="3697" y="24571"/>
                  </a:lnTo>
                  <a:lnTo>
                    <a:pt x="3697" y="26982"/>
                  </a:lnTo>
                  <a:lnTo>
                    <a:pt x="3629" y="27005"/>
                  </a:lnTo>
                  <a:lnTo>
                    <a:pt x="3583" y="27051"/>
                  </a:lnTo>
                  <a:lnTo>
                    <a:pt x="3549" y="27096"/>
                  </a:lnTo>
                  <a:lnTo>
                    <a:pt x="3538" y="27164"/>
                  </a:lnTo>
                  <a:lnTo>
                    <a:pt x="3549" y="27221"/>
                  </a:lnTo>
                  <a:lnTo>
                    <a:pt x="1490" y="28416"/>
                  </a:lnTo>
                  <a:lnTo>
                    <a:pt x="1456" y="28382"/>
                  </a:lnTo>
                  <a:lnTo>
                    <a:pt x="1433" y="28359"/>
                  </a:lnTo>
                  <a:lnTo>
                    <a:pt x="1388" y="28347"/>
                  </a:lnTo>
                  <a:lnTo>
                    <a:pt x="1354" y="28336"/>
                  </a:lnTo>
                  <a:lnTo>
                    <a:pt x="1308" y="28347"/>
                  </a:lnTo>
                  <a:lnTo>
                    <a:pt x="1274" y="28359"/>
                  </a:lnTo>
                  <a:lnTo>
                    <a:pt x="1240" y="28382"/>
                  </a:lnTo>
                  <a:lnTo>
                    <a:pt x="1206" y="28416"/>
                  </a:lnTo>
                  <a:lnTo>
                    <a:pt x="0" y="27722"/>
                  </a:lnTo>
                  <a:lnTo>
                    <a:pt x="0" y="27767"/>
                  </a:lnTo>
                  <a:lnTo>
                    <a:pt x="1183" y="28461"/>
                  </a:lnTo>
                  <a:lnTo>
                    <a:pt x="1183" y="28518"/>
                  </a:lnTo>
                  <a:lnTo>
                    <a:pt x="1194" y="28575"/>
                  </a:lnTo>
                  <a:lnTo>
                    <a:pt x="1217" y="28620"/>
                  </a:lnTo>
                  <a:lnTo>
                    <a:pt x="1263" y="28666"/>
                  </a:lnTo>
                  <a:lnTo>
                    <a:pt x="1320" y="28677"/>
                  </a:lnTo>
                  <a:lnTo>
                    <a:pt x="1320" y="31032"/>
                  </a:lnTo>
                  <a:lnTo>
                    <a:pt x="1274" y="31043"/>
                  </a:lnTo>
                  <a:lnTo>
                    <a:pt x="1240" y="31055"/>
                  </a:lnTo>
                  <a:lnTo>
                    <a:pt x="1206" y="31078"/>
                  </a:lnTo>
                  <a:lnTo>
                    <a:pt x="1172" y="31112"/>
                  </a:lnTo>
                  <a:lnTo>
                    <a:pt x="1149" y="31146"/>
                  </a:lnTo>
                  <a:lnTo>
                    <a:pt x="1126" y="31180"/>
                  </a:lnTo>
                  <a:lnTo>
                    <a:pt x="1115" y="31225"/>
                  </a:lnTo>
                  <a:lnTo>
                    <a:pt x="1115" y="31271"/>
                  </a:lnTo>
                  <a:lnTo>
                    <a:pt x="1115" y="31316"/>
                  </a:lnTo>
                  <a:lnTo>
                    <a:pt x="1126" y="31362"/>
                  </a:lnTo>
                  <a:lnTo>
                    <a:pt x="0" y="32010"/>
                  </a:lnTo>
                  <a:lnTo>
                    <a:pt x="0" y="32056"/>
                  </a:lnTo>
                  <a:lnTo>
                    <a:pt x="1149" y="31396"/>
                  </a:lnTo>
                  <a:lnTo>
                    <a:pt x="1183" y="31442"/>
                  </a:lnTo>
                  <a:lnTo>
                    <a:pt x="1229" y="31476"/>
                  </a:lnTo>
                  <a:lnTo>
                    <a:pt x="1285" y="31498"/>
                  </a:lnTo>
                  <a:lnTo>
                    <a:pt x="1354" y="31510"/>
                  </a:lnTo>
                  <a:lnTo>
                    <a:pt x="1411" y="31498"/>
                  </a:lnTo>
                  <a:lnTo>
                    <a:pt x="1467" y="31476"/>
                  </a:lnTo>
                  <a:lnTo>
                    <a:pt x="1513" y="31442"/>
                  </a:lnTo>
                  <a:lnTo>
                    <a:pt x="1547" y="31407"/>
                  </a:lnTo>
                  <a:lnTo>
                    <a:pt x="3538" y="32545"/>
                  </a:lnTo>
                  <a:lnTo>
                    <a:pt x="3526" y="32579"/>
                  </a:lnTo>
                  <a:lnTo>
                    <a:pt x="3526" y="32625"/>
                  </a:lnTo>
                  <a:lnTo>
                    <a:pt x="3538" y="32693"/>
                  </a:lnTo>
                  <a:lnTo>
                    <a:pt x="3572" y="32750"/>
                  </a:lnTo>
                  <a:lnTo>
                    <a:pt x="3629" y="32795"/>
                  </a:lnTo>
                  <a:lnTo>
                    <a:pt x="3697" y="32818"/>
                  </a:lnTo>
                  <a:lnTo>
                    <a:pt x="3697" y="35161"/>
                  </a:lnTo>
                  <a:lnTo>
                    <a:pt x="3652" y="35173"/>
                  </a:lnTo>
                  <a:lnTo>
                    <a:pt x="3617" y="35184"/>
                  </a:lnTo>
                  <a:lnTo>
                    <a:pt x="3561" y="35230"/>
                  </a:lnTo>
                  <a:lnTo>
                    <a:pt x="3538" y="35264"/>
                  </a:lnTo>
                  <a:lnTo>
                    <a:pt x="3515" y="35298"/>
                  </a:lnTo>
                  <a:lnTo>
                    <a:pt x="3504" y="35332"/>
                  </a:lnTo>
                  <a:lnTo>
                    <a:pt x="3504" y="35377"/>
                  </a:lnTo>
                  <a:lnTo>
                    <a:pt x="3504" y="35412"/>
                  </a:lnTo>
                  <a:lnTo>
                    <a:pt x="3515" y="35457"/>
                  </a:lnTo>
                  <a:lnTo>
                    <a:pt x="1547" y="36583"/>
                  </a:lnTo>
                  <a:lnTo>
                    <a:pt x="1513" y="36538"/>
                  </a:lnTo>
                  <a:lnTo>
                    <a:pt x="1467" y="36504"/>
                  </a:lnTo>
                  <a:lnTo>
                    <a:pt x="1411" y="36492"/>
                  </a:lnTo>
                  <a:lnTo>
                    <a:pt x="1354" y="36481"/>
                  </a:lnTo>
                  <a:lnTo>
                    <a:pt x="1285" y="36492"/>
                  </a:lnTo>
                  <a:lnTo>
                    <a:pt x="1229" y="36515"/>
                  </a:lnTo>
                  <a:lnTo>
                    <a:pt x="1183" y="36549"/>
                  </a:lnTo>
                  <a:lnTo>
                    <a:pt x="1149" y="36595"/>
                  </a:lnTo>
                  <a:lnTo>
                    <a:pt x="0" y="35935"/>
                  </a:lnTo>
                  <a:lnTo>
                    <a:pt x="0" y="35980"/>
                  </a:lnTo>
                  <a:lnTo>
                    <a:pt x="1126" y="36629"/>
                  </a:lnTo>
                  <a:lnTo>
                    <a:pt x="1115" y="36674"/>
                  </a:lnTo>
                  <a:lnTo>
                    <a:pt x="1103" y="36720"/>
                  </a:lnTo>
                  <a:lnTo>
                    <a:pt x="1115" y="36765"/>
                  </a:lnTo>
                  <a:lnTo>
                    <a:pt x="1126" y="36811"/>
                  </a:lnTo>
                  <a:lnTo>
                    <a:pt x="1138" y="36845"/>
                  </a:lnTo>
                  <a:lnTo>
                    <a:pt x="1172" y="36890"/>
                  </a:lnTo>
                  <a:lnTo>
                    <a:pt x="1206" y="36913"/>
                  </a:lnTo>
                  <a:lnTo>
                    <a:pt x="1240" y="36936"/>
                  </a:lnTo>
                  <a:lnTo>
                    <a:pt x="1274" y="36959"/>
                  </a:lnTo>
                  <a:lnTo>
                    <a:pt x="1320" y="36959"/>
                  </a:lnTo>
                  <a:lnTo>
                    <a:pt x="1320" y="39279"/>
                  </a:lnTo>
                  <a:lnTo>
                    <a:pt x="1251" y="39302"/>
                  </a:lnTo>
                  <a:lnTo>
                    <a:pt x="1194" y="39347"/>
                  </a:lnTo>
                  <a:lnTo>
                    <a:pt x="1160" y="39404"/>
                  </a:lnTo>
                  <a:lnTo>
                    <a:pt x="1149" y="39438"/>
                  </a:lnTo>
                  <a:lnTo>
                    <a:pt x="1149" y="39484"/>
                  </a:lnTo>
                  <a:lnTo>
                    <a:pt x="1149" y="39518"/>
                  </a:lnTo>
                  <a:lnTo>
                    <a:pt x="1160" y="39552"/>
                  </a:lnTo>
                  <a:lnTo>
                    <a:pt x="0" y="40223"/>
                  </a:lnTo>
                  <a:lnTo>
                    <a:pt x="0" y="40269"/>
                  </a:lnTo>
                  <a:lnTo>
                    <a:pt x="1172" y="39598"/>
                  </a:lnTo>
                  <a:lnTo>
                    <a:pt x="1206" y="39632"/>
                  </a:lnTo>
                  <a:lnTo>
                    <a:pt x="1251" y="39666"/>
                  </a:lnTo>
                  <a:lnTo>
                    <a:pt x="1297" y="39677"/>
                  </a:lnTo>
                  <a:lnTo>
                    <a:pt x="1354" y="39689"/>
                  </a:lnTo>
                  <a:lnTo>
                    <a:pt x="1399" y="39677"/>
                  </a:lnTo>
                  <a:lnTo>
                    <a:pt x="1445" y="39666"/>
                  </a:lnTo>
                  <a:lnTo>
                    <a:pt x="1490" y="39632"/>
                  </a:lnTo>
                  <a:lnTo>
                    <a:pt x="1524" y="39598"/>
                  </a:lnTo>
                  <a:lnTo>
                    <a:pt x="3561" y="40781"/>
                  </a:lnTo>
                  <a:lnTo>
                    <a:pt x="3549" y="40826"/>
                  </a:lnTo>
                  <a:lnTo>
                    <a:pt x="3561" y="40894"/>
                  </a:lnTo>
                  <a:lnTo>
                    <a:pt x="3595" y="40940"/>
                  </a:lnTo>
                  <a:lnTo>
                    <a:pt x="3640" y="40974"/>
                  </a:lnTo>
                  <a:lnTo>
                    <a:pt x="3697" y="40997"/>
                  </a:lnTo>
                  <a:lnTo>
                    <a:pt x="3697" y="43352"/>
                  </a:lnTo>
                  <a:lnTo>
                    <a:pt x="3652" y="43363"/>
                  </a:lnTo>
                  <a:lnTo>
                    <a:pt x="3606" y="43374"/>
                  </a:lnTo>
                  <a:lnTo>
                    <a:pt x="3572" y="43397"/>
                  </a:lnTo>
                  <a:lnTo>
                    <a:pt x="3538" y="43431"/>
                  </a:lnTo>
                  <a:lnTo>
                    <a:pt x="3515" y="43465"/>
                  </a:lnTo>
                  <a:lnTo>
                    <a:pt x="3504" y="43499"/>
                  </a:lnTo>
                  <a:lnTo>
                    <a:pt x="3492" y="43545"/>
                  </a:lnTo>
                  <a:lnTo>
                    <a:pt x="3481" y="43590"/>
                  </a:lnTo>
                  <a:lnTo>
                    <a:pt x="3492" y="43636"/>
                  </a:lnTo>
                  <a:lnTo>
                    <a:pt x="3504" y="43670"/>
                  </a:lnTo>
                  <a:lnTo>
                    <a:pt x="1570" y="44785"/>
                  </a:lnTo>
                  <a:lnTo>
                    <a:pt x="1524" y="44739"/>
                  </a:lnTo>
                  <a:lnTo>
                    <a:pt x="1479" y="44705"/>
                  </a:lnTo>
                  <a:lnTo>
                    <a:pt x="1422" y="44682"/>
                  </a:lnTo>
                  <a:lnTo>
                    <a:pt x="1354" y="44671"/>
                  </a:lnTo>
                  <a:lnTo>
                    <a:pt x="1285" y="44682"/>
                  </a:lnTo>
                  <a:lnTo>
                    <a:pt x="1217" y="44705"/>
                  </a:lnTo>
                  <a:lnTo>
                    <a:pt x="1172" y="44739"/>
                  </a:lnTo>
                  <a:lnTo>
                    <a:pt x="1126" y="44796"/>
                  </a:lnTo>
                  <a:lnTo>
                    <a:pt x="0" y="44136"/>
                  </a:lnTo>
                  <a:lnTo>
                    <a:pt x="0" y="44193"/>
                  </a:lnTo>
                  <a:lnTo>
                    <a:pt x="1103" y="44830"/>
                  </a:lnTo>
                  <a:lnTo>
                    <a:pt x="1092" y="44887"/>
                  </a:lnTo>
                  <a:lnTo>
                    <a:pt x="1081" y="44933"/>
                  </a:lnTo>
                  <a:lnTo>
                    <a:pt x="1092" y="44978"/>
                  </a:lnTo>
                  <a:lnTo>
                    <a:pt x="1103" y="45035"/>
                  </a:lnTo>
                  <a:lnTo>
                    <a:pt x="1126" y="45069"/>
                  </a:lnTo>
                  <a:lnTo>
                    <a:pt x="1149" y="45115"/>
                  </a:lnTo>
                  <a:lnTo>
                    <a:pt x="1194" y="45137"/>
                  </a:lnTo>
                  <a:lnTo>
                    <a:pt x="1229" y="45172"/>
                  </a:lnTo>
                  <a:lnTo>
                    <a:pt x="1274" y="45183"/>
                  </a:lnTo>
                  <a:lnTo>
                    <a:pt x="1320" y="45194"/>
                  </a:lnTo>
                  <a:lnTo>
                    <a:pt x="1320" y="47435"/>
                  </a:lnTo>
                  <a:lnTo>
                    <a:pt x="1274" y="47447"/>
                  </a:lnTo>
                  <a:lnTo>
                    <a:pt x="1229" y="47469"/>
                  </a:lnTo>
                  <a:lnTo>
                    <a:pt x="1194" y="47492"/>
                  </a:lnTo>
                  <a:lnTo>
                    <a:pt x="1160" y="47526"/>
                  </a:lnTo>
                  <a:lnTo>
                    <a:pt x="1138" y="47560"/>
                  </a:lnTo>
                  <a:lnTo>
                    <a:pt x="1115" y="47595"/>
                  </a:lnTo>
                  <a:lnTo>
                    <a:pt x="1103" y="47640"/>
                  </a:lnTo>
                  <a:lnTo>
                    <a:pt x="1103" y="47686"/>
                  </a:lnTo>
                  <a:lnTo>
                    <a:pt x="1103" y="47742"/>
                  </a:lnTo>
                  <a:lnTo>
                    <a:pt x="1115" y="47788"/>
                  </a:lnTo>
                  <a:lnTo>
                    <a:pt x="0" y="48436"/>
                  </a:lnTo>
                  <a:lnTo>
                    <a:pt x="0" y="48482"/>
                  </a:lnTo>
                  <a:lnTo>
                    <a:pt x="1138" y="47822"/>
                  </a:lnTo>
                  <a:lnTo>
                    <a:pt x="1183" y="47879"/>
                  </a:lnTo>
                  <a:lnTo>
                    <a:pt x="1229" y="47913"/>
                  </a:lnTo>
                  <a:lnTo>
                    <a:pt x="1285" y="47936"/>
                  </a:lnTo>
                  <a:lnTo>
                    <a:pt x="1354" y="47947"/>
                  </a:lnTo>
                  <a:lnTo>
                    <a:pt x="1399" y="47936"/>
                  </a:lnTo>
                  <a:lnTo>
                    <a:pt x="1445" y="47924"/>
                  </a:lnTo>
                  <a:lnTo>
                    <a:pt x="1490" y="47902"/>
                  </a:lnTo>
                  <a:lnTo>
                    <a:pt x="1524" y="47868"/>
                  </a:lnTo>
                  <a:lnTo>
                    <a:pt x="1558" y="47833"/>
                  </a:lnTo>
                  <a:lnTo>
                    <a:pt x="1581" y="47788"/>
                  </a:lnTo>
                  <a:lnTo>
                    <a:pt x="1593" y="47742"/>
                  </a:lnTo>
                  <a:lnTo>
                    <a:pt x="1604" y="47686"/>
                  </a:lnTo>
                  <a:lnTo>
                    <a:pt x="1593" y="47640"/>
                  </a:lnTo>
                  <a:lnTo>
                    <a:pt x="1581" y="47595"/>
                  </a:lnTo>
                  <a:lnTo>
                    <a:pt x="1558" y="47560"/>
                  </a:lnTo>
                  <a:lnTo>
                    <a:pt x="1536" y="47515"/>
                  </a:lnTo>
                  <a:lnTo>
                    <a:pt x="1502" y="47492"/>
                  </a:lnTo>
                  <a:lnTo>
                    <a:pt x="1456" y="47469"/>
                  </a:lnTo>
                  <a:lnTo>
                    <a:pt x="1411" y="47447"/>
                  </a:lnTo>
                  <a:lnTo>
                    <a:pt x="1365" y="47435"/>
                  </a:lnTo>
                  <a:lnTo>
                    <a:pt x="1365" y="45194"/>
                  </a:lnTo>
                  <a:lnTo>
                    <a:pt x="1422" y="45183"/>
                  </a:lnTo>
                  <a:lnTo>
                    <a:pt x="1467" y="45172"/>
                  </a:lnTo>
                  <a:lnTo>
                    <a:pt x="1502" y="45149"/>
                  </a:lnTo>
                  <a:lnTo>
                    <a:pt x="1547" y="45115"/>
                  </a:lnTo>
                  <a:lnTo>
                    <a:pt x="1570" y="45081"/>
                  </a:lnTo>
                  <a:lnTo>
                    <a:pt x="1593" y="45035"/>
                  </a:lnTo>
                  <a:lnTo>
                    <a:pt x="1604" y="44990"/>
                  </a:lnTo>
                  <a:lnTo>
                    <a:pt x="1615" y="44933"/>
                  </a:lnTo>
                  <a:lnTo>
                    <a:pt x="1604" y="44876"/>
                  </a:lnTo>
                  <a:lnTo>
                    <a:pt x="1593" y="44830"/>
                  </a:lnTo>
                  <a:lnTo>
                    <a:pt x="3515" y="43716"/>
                  </a:lnTo>
                  <a:lnTo>
                    <a:pt x="3561" y="43761"/>
                  </a:lnTo>
                  <a:lnTo>
                    <a:pt x="3606" y="43795"/>
                  </a:lnTo>
                  <a:lnTo>
                    <a:pt x="3663" y="43818"/>
                  </a:lnTo>
                  <a:lnTo>
                    <a:pt x="3720" y="43829"/>
                  </a:lnTo>
                  <a:lnTo>
                    <a:pt x="3765" y="43818"/>
                  </a:lnTo>
                  <a:lnTo>
                    <a:pt x="3811" y="43807"/>
                  </a:lnTo>
                  <a:lnTo>
                    <a:pt x="3856" y="43784"/>
                  </a:lnTo>
                  <a:lnTo>
                    <a:pt x="3890" y="43750"/>
                  </a:lnTo>
                  <a:lnTo>
                    <a:pt x="3913" y="43716"/>
                  </a:lnTo>
                  <a:lnTo>
                    <a:pt x="3936" y="43681"/>
                  </a:lnTo>
                  <a:lnTo>
                    <a:pt x="3947" y="43636"/>
                  </a:lnTo>
                  <a:lnTo>
                    <a:pt x="3959" y="43590"/>
                  </a:lnTo>
                  <a:lnTo>
                    <a:pt x="3959" y="43545"/>
                  </a:lnTo>
                  <a:lnTo>
                    <a:pt x="3936" y="43499"/>
                  </a:lnTo>
                  <a:lnTo>
                    <a:pt x="3925" y="43454"/>
                  </a:lnTo>
                  <a:lnTo>
                    <a:pt x="3890" y="43420"/>
                  </a:lnTo>
                  <a:lnTo>
                    <a:pt x="3856" y="43397"/>
                  </a:lnTo>
                  <a:lnTo>
                    <a:pt x="3822" y="43374"/>
                  </a:lnTo>
                  <a:lnTo>
                    <a:pt x="3777" y="43363"/>
                  </a:lnTo>
                  <a:lnTo>
                    <a:pt x="3743" y="43352"/>
                  </a:lnTo>
                  <a:lnTo>
                    <a:pt x="3743" y="40997"/>
                  </a:lnTo>
                  <a:lnTo>
                    <a:pt x="3799" y="40985"/>
                  </a:lnTo>
                  <a:lnTo>
                    <a:pt x="3845" y="40940"/>
                  </a:lnTo>
                  <a:lnTo>
                    <a:pt x="3879" y="40894"/>
                  </a:lnTo>
                  <a:lnTo>
                    <a:pt x="3890" y="40826"/>
                  </a:lnTo>
                  <a:lnTo>
                    <a:pt x="3879" y="40769"/>
                  </a:lnTo>
                  <a:lnTo>
                    <a:pt x="5881" y="39609"/>
                  </a:lnTo>
                  <a:lnTo>
                    <a:pt x="5915" y="39666"/>
                  </a:lnTo>
                  <a:lnTo>
                    <a:pt x="5972" y="39700"/>
                  </a:lnTo>
                  <a:lnTo>
                    <a:pt x="6029" y="39723"/>
                  </a:lnTo>
                  <a:lnTo>
                    <a:pt x="6086" y="39734"/>
                  </a:lnTo>
                  <a:lnTo>
                    <a:pt x="6154" y="39723"/>
                  </a:lnTo>
                  <a:lnTo>
                    <a:pt x="6211" y="39700"/>
                  </a:lnTo>
                  <a:lnTo>
                    <a:pt x="6256" y="39666"/>
                  </a:lnTo>
                  <a:lnTo>
                    <a:pt x="6302" y="39620"/>
                  </a:lnTo>
                  <a:lnTo>
                    <a:pt x="8236" y="40735"/>
                  </a:lnTo>
                  <a:lnTo>
                    <a:pt x="8213" y="40781"/>
                  </a:lnTo>
                  <a:lnTo>
                    <a:pt x="8213" y="40826"/>
                  </a:lnTo>
                  <a:lnTo>
                    <a:pt x="8213" y="40883"/>
                  </a:lnTo>
                  <a:lnTo>
                    <a:pt x="8236" y="40929"/>
                  </a:lnTo>
                  <a:lnTo>
                    <a:pt x="8259" y="40963"/>
                  </a:lnTo>
                  <a:lnTo>
                    <a:pt x="8281" y="41008"/>
                  </a:lnTo>
                  <a:lnTo>
                    <a:pt x="8327" y="41031"/>
                  </a:lnTo>
                  <a:lnTo>
                    <a:pt x="8361" y="41054"/>
                  </a:lnTo>
                  <a:lnTo>
                    <a:pt x="8406" y="41076"/>
                  </a:lnTo>
                  <a:lnTo>
                    <a:pt x="8509" y="41076"/>
                  </a:lnTo>
                  <a:lnTo>
                    <a:pt x="8554" y="41054"/>
                  </a:lnTo>
                  <a:lnTo>
                    <a:pt x="8600" y="41031"/>
                  </a:lnTo>
                  <a:lnTo>
                    <a:pt x="8634" y="41008"/>
                  </a:lnTo>
                  <a:lnTo>
                    <a:pt x="8668" y="40963"/>
                  </a:lnTo>
                  <a:lnTo>
                    <a:pt x="8691" y="40929"/>
                  </a:lnTo>
                  <a:lnTo>
                    <a:pt x="8702" y="40883"/>
                  </a:lnTo>
                  <a:lnTo>
                    <a:pt x="8702" y="40826"/>
                  </a:lnTo>
                  <a:lnTo>
                    <a:pt x="8702" y="40781"/>
                  </a:lnTo>
                  <a:lnTo>
                    <a:pt x="8691" y="40735"/>
                  </a:lnTo>
                  <a:lnTo>
                    <a:pt x="10659" y="39598"/>
                  </a:lnTo>
                  <a:lnTo>
                    <a:pt x="10693" y="39632"/>
                  </a:lnTo>
                  <a:lnTo>
                    <a:pt x="10727" y="39655"/>
                  </a:lnTo>
                  <a:lnTo>
                    <a:pt x="10784" y="39677"/>
                  </a:lnTo>
                  <a:lnTo>
                    <a:pt x="10829" y="39689"/>
                  </a:lnTo>
                  <a:lnTo>
                    <a:pt x="10875" y="39677"/>
                  </a:lnTo>
                  <a:lnTo>
                    <a:pt x="10909" y="39666"/>
                  </a:lnTo>
                  <a:lnTo>
                    <a:pt x="10943" y="39655"/>
                  </a:lnTo>
                  <a:lnTo>
                    <a:pt x="10977" y="39620"/>
                  </a:lnTo>
                  <a:lnTo>
                    <a:pt x="11000" y="39598"/>
                  </a:lnTo>
                  <a:lnTo>
                    <a:pt x="11023" y="39564"/>
                  </a:lnTo>
                  <a:lnTo>
                    <a:pt x="11034" y="39518"/>
                  </a:lnTo>
                  <a:lnTo>
                    <a:pt x="11034" y="39484"/>
                  </a:lnTo>
                  <a:lnTo>
                    <a:pt x="11034" y="39438"/>
                  </a:lnTo>
                  <a:lnTo>
                    <a:pt x="11023" y="39404"/>
                  </a:lnTo>
                  <a:lnTo>
                    <a:pt x="11000" y="39370"/>
                  </a:lnTo>
                  <a:lnTo>
                    <a:pt x="10977" y="39347"/>
                  </a:lnTo>
                  <a:lnTo>
                    <a:pt x="10920" y="39302"/>
                  </a:lnTo>
                  <a:lnTo>
                    <a:pt x="10886" y="39291"/>
                  </a:lnTo>
                  <a:lnTo>
                    <a:pt x="10852" y="39279"/>
                  </a:lnTo>
                  <a:lnTo>
                    <a:pt x="10852" y="36913"/>
                  </a:lnTo>
                  <a:lnTo>
                    <a:pt x="10920" y="36890"/>
                  </a:lnTo>
                  <a:lnTo>
                    <a:pt x="10977" y="36856"/>
                  </a:lnTo>
                  <a:lnTo>
                    <a:pt x="11011" y="36799"/>
                  </a:lnTo>
                  <a:lnTo>
                    <a:pt x="11023" y="36765"/>
                  </a:lnTo>
                  <a:lnTo>
                    <a:pt x="11023" y="36720"/>
                  </a:lnTo>
                  <a:lnTo>
                    <a:pt x="11023" y="36686"/>
                  </a:lnTo>
                  <a:lnTo>
                    <a:pt x="11011" y="36651"/>
                  </a:lnTo>
                  <a:lnTo>
                    <a:pt x="10989" y="36617"/>
                  </a:lnTo>
                  <a:lnTo>
                    <a:pt x="10966" y="36583"/>
                  </a:lnTo>
                  <a:lnTo>
                    <a:pt x="10943" y="36560"/>
                  </a:lnTo>
                  <a:lnTo>
                    <a:pt x="10909" y="36549"/>
                  </a:lnTo>
                  <a:lnTo>
                    <a:pt x="10864" y="36538"/>
                  </a:lnTo>
                  <a:lnTo>
                    <a:pt x="10829" y="36526"/>
                  </a:lnTo>
                  <a:lnTo>
                    <a:pt x="10784" y="36538"/>
                  </a:lnTo>
                  <a:lnTo>
                    <a:pt x="10738" y="36549"/>
                  </a:lnTo>
                  <a:lnTo>
                    <a:pt x="10704" y="36583"/>
                  </a:lnTo>
                  <a:lnTo>
                    <a:pt x="10670" y="36617"/>
                  </a:lnTo>
                  <a:lnTo>
                    <a:pt x="8657" y="35457"/>
                  </a:lnTo>
                  <a:lnTo>
                    <a:pt x="8668" y="35412"/>
                  </a:lnTo>
                  <a:lnTo>
                    <a:pt x="8668" y="35377"/>
                  </a:lnTo>
                  <a:lnTo>
                    <a:pt x="8668" y="35332"/>
                  </a:lnTo>
                  <a:lnTo>
                    <a:pt x="8657" y="35298"/>
                  </a:lnTo>
                  <a:lnTo>
                    <a:pt x="8634" y="35264"/>
                  </a:lnTo>
                  <a:lnTo>
                    <a:pt x="8611" y="35230"/>
                  </a:lnTo>
                  <a:lnTo>
                    <a:pt x="8588" y="35207"/>
                  </a:lnTo>
                  <a:lnTo>
                    <a:pt x="8554" y="35184"/>
                  </a:lnTo>
                  <a:lnTo>
                    <a:pt x="8520" y="35173"/>
                  </a:lnTo>
                  <a:lnTo>
                    <a:pt x="8475" y="35173"/>
                  </a:lnTo>
                  <a:lnTo>
                    <a:pt x="8475" y="32829"/>
                  </a:lnTo>
                  <a:lnTo>
                    <a:pt x="8520" y="32818"/>
                  </a:lnTo>
                  <a:lnTo>
                    <a:pt x="8554" y="32807"/>
                  </a:lnTo>
                  <a:lnTo>
                    <a:pt x="8588" y="32784"/>
                  </a:lnTo>
                  <a:lnTo>
                    <a:pt x="8611" y="32761"/>
                  </a:lnTo>
                  <a:lnTo>
                    <a:pt x="8645" y="32727"/>
                  </a:lnTo>
                  <a:lnTo>
                    <a:pt x="8657" y="32693"/>
                  </a:lnTo>
                  <a:lnTo>
                    <a:pt x="8668" y="32659"/>
                  </a:lnTo>
                  <a:lnTo>
                    <a:pt x="8668" y="32625"/>
                  </a:lnTo>
                  <a:lnTo>
                    <a:pt x="8668" y="32579"/>
                  </a:lnTo>
                  <a:lnTo>
                    <a:pt x="8657" y="32534"/>
                  </a:lnTo>
                  <a:lnTo>
                    <a:pt x="8634" y="32499"/>
                  </a:lnTo>
                  <a:lnTo>
                    <a:pt x="8611" y="32465"/>
                  </a:lnTo>
                  <a:lnTo>
                    <a:pt x="8577" y="32443"/>
                  </a:lnTo>
                  <a:lnTo>
                    <a:pt x="8543" y="32420"/>
                  </a:lnTo>
                  <a:lnTo>
                    <a:pt x="8509" y="32408"/>
                  </a:lnTo>
                  <a:lnTo>
                    <a:pt x="8406" y="32408"/>
                  </a:lnTo>
                  <a:lnTo>
                    <a:pt x="8361" y="32431"/>
                  </a:lnTo>
                  <a:lnTo>
                    <a:pt x="8315" y="32465"/>
                  </a:lnTo>
                  <a:lnTo>
                    <a:pt x="8281" y="32499"/>
                  </a:lnTo>
                  <a:lnTo>
                    <a:pt x="6256" y="31328"/>
                  </a:lnTo>
                  <a:lnTo>
                    <a:pt x="6268" y="31271"/>
                  </a:lnTo>
                  <a:lnTo>
                    <a:pt x="6256" y="31237"/>
                  </a:lnTo>
                  <a:lnTo>
                    <a:pt x="6245" y="31203"/>
                  </a:lnTo>
                  <a:lnTo>
                    <a:pt x="6211" y="31146"/>
                  </a:lnTo>
                  <a:lnTo>
                    <a:pt x="6154" y="31112"/>
                  </a:lnTo>
                  <a:lnTo>
                    <a:pt x="6120" y="31100"/>
                  </a:lnTo>
                  <a:lnTo>
                    <a:pt x="6052" y="31100"/>
                  </a:lnTo>
                  <a:lnTo>
                    <a:pt x="6018" y="31112"/>
                  </a:lnTo>
                  <a:lnTo>
                    <a:pt x="5972" y="31146"/>
                  </a:lnTo>
                  <a:lnTo>
                    <a:pt x="5927" y="31203"/>
                  </a:lnTo>
                  <a:lnTo>
                    <a:pt x="5915" y="31237"/>
                  </a:lnTo>
                  <a:lnTo>
                    <a:pt x="5915" y="31271"/>
                  </a:lnTo>
                  <a:lnTo>
                    <a:pt x="5927" y="31328"/>
                  </a:lnTo>
                  <a:lnTo>
                    <a:pt x="3879" y="32499"/>
                  </a:lnTo>
                  <a:lnTo>
                    <a:pt x="3845" y="32465"/>
                  </a:lnTo>
                  <a:lnTo>
                    <a:pt x="3811" y="32443"/>
                  </a:lnTo>
                  <a:lnTo>
                    <a:pt x="3765" y="32431"/>
                  </a:lnTo>
                  <a:lnTo>
                    <a:pt x="3720" y="32420"/>
                  </a:lnTo>
                  <a:lnTo>
                    <a:pt x="3674" y="32431"/>
                  </a:lnTo>
                  <a:lnTo>
                    <a:pt x="3629" y="32443"/>
                  </a:lnTo>
                  <a:lnTo>
                    <a:pt x="3583" y="32477"/>
                  </a:lnTo>
                  <a:lnTo>
                    <a:pt x="3561" y="32511"/>
                  </a:lnTo>
                  <a:lnTo>
                    <a:pt x="1570" y="31362"/>
                  </a:lnTo>
                  <a:lnTo>
                    <a:pt x="1581" y="31316"/>
                  </a:lnTo>
                  <a:lnTo>
                    <a:pt x="1593" y="31271"/>
                  </a:lnTo>
                  <a:lnTo>
                    <a:pt x="1581" y="31225"/>
                  </a:lnTo>
                  <a:lnTo>
                    <a:pt x="1570" y="31180"/>
                  </a:lnTo>
                  <a:lnTo>
                    <a:pt x="1547" y="31146"/>
                  </a:lnTo>
                  <a:lnTo>
                    <a:pt x="1524" y="31112"/>
                  </a:lnTo>
                  <a:lnTo>
                    <a:pt x="1490" y="31078"/>
                  </a:lnTo>
                  <a:lnTo>
                    <a:pt x="1456" y="31055"/>
                  </a:lnTo>
                  <a:lnTo>
                    <a:pt x="1411" y="31043"/>
                  </a:lnTo>
                  <a:lnTo>
                    <a:pt x="1365" y="31032"/>
                  </a:lnTo>
                  <a:lnTo>
                    <a:pt x="1365" y="28689"/>
                  </a:lnTo>
                  <a:lnTo>
                    <a:pt x="1433" y="28666"/>
                  </a:lnTo>
                  <a:lnTo>
                    <a:pt x="1479" y="28632"/>
                  </a:lnTo>
                  <a:lnTo>
                    <a:pt x="1513" y="28575"/>
                  </a:lnTo>
                  <a:lnTo>
                    <a:pt x="1524" y="28518"/>
                  </a:lnTo>
                  <a:lnTo>
                    <a:pt x="1513" y="28450"/>
                  </a:lnTo>
                  <a:lnTo>
                    <a:pt x="3561" y="27267"/>
                  </a:lnTo>
                  <a:lnTo>
                    <a:pt x="3595" y="27301"/>
                  </a:lnTo>
                  <a:lnTo>
                    <a:pt x="3629" y="27324"/>
                  </a:lnTo>
                  <a:lnTo>
                    <a:pt x="3674" y="27346"/>
                  </a:lnTo>
                  <a:lnTo>
                    <a:pt x="3765" y="27346"/>
                  </a:lnTo>
                  <a:lnTo>
                    <a:pt x="3811" y="27324"/>
                  </a:lnTo>
                  <a:lnTo>
                    <a:pt x="3845" y="27301"/>
                  </a:lnTo>
                  <a:lnTo>
                    <a:pt x="3868" y="27267"/>
                  </a:lnTo>
                  <a:lnTo>
                    <a:pt x="5870" y="28416"/>
                  </a:lnTo>
                  <a:lnTo>
                    <a:pt x="5858" y="28461"/>
                  </a:lnTo>
                  <a:lnTo>
                    <a:pt x="5847" y="28518"/>
                  </a:lnTo>
                  <a:lnTo>
                    <a:pt x="5858" y="28564"/>
                  </a:lnTo>
                  <a:lnTo>
                    <a:pt x="5870" y="28609"/>
                  </a:lnTo>
                  <a:lnTo>
                    <a:pt x="5892" y="28643"/>
                  </a:lnTo>
                  <a:lnTo>
                    <a:pt x="5915" y="28689"/>
                  </a:lnTo>
                  <a:lnTo>
                    <a:pt x="5949" y="28711"/>
                  </a:lnTo>
                  <a:lnTo>
                    <a:pt x="5995" y="28734"/>
                  </a:lnTo>
                  <a:lnTo>
                    <a:pt x="6040" y="28746"/>
                  </a:lnTo>
                  <a:lnTo>
                    <a:pt x="6086" y="28757"/>
                  </a:lnTo>
                  <a:lnTo>
                    <a:pt x="6143" y="28746"/>
                  </a:lnTo>
                  <a:lnTo>
                    <a:pt x="6188" y="28734"/>
                  </a:lnTo>
                  <a:lnTo>
                    <a:pt x="6222" y="28711"/>
                  </a:lnTo>
                  <a:lnTo>
                    <a:pt x="6256" y="28689"/>
                  </a:lnTo>
                  <a:lnTo>
                    <a:pt x="6291" y="28643"/>
                  </a:lnTo>
                  <a:lnTo>
                    <a:pt x="6313" y="28609"/>
                  </a:lnTo>
                  <a:lnTo>
                    <a:pt x="6325" y="28564"/>
                  </a:lnTo>
                  <a:lnTo>
                    <a:pt x="6336" y="28518"/>
                  </a:lnTo>
                  <a:lnTo>
                    <a:pt x="6325" y="28461"/>
                  </a:lnTo>
                  <a:lnTo>
                    <a:pt x="6313" y="28416"/>
                  </a:lnTo>
                  <a:lnTo>
                    <a:pt x="8281" y="27278"/>
                  </a:lnTo>
                  <a:lnTo>
                    <a:pt x="8315" y="27324"/>
                  </a:lnTo>
                  <a:lnTo>
                    <a:pt x="8361" y="27358"/>
                  </a:lnTo>
                  <a:lnTo>
                    <a:pt x="8406" y="27369"/>
                  </a:lnTo>
                  <a:lnTo>
                    <a:pt x="8463" y="27381"/>
                  </a:lnTo>
                  <a:lnTo>
                    <a:pt x="8509" y="27381"/>
                  </a:lnTo>
                  <a:lnTo>
                    <a:pt x="8543" y="27358"/>
                  </a:lnTo>
                  <a:lnTo>
                    <a:pt x="8577" y="27346"/>
                  </a:lnTo>
                  <a:lnTo>
                    <a:pt x="8611" y="27312"/>
                  </a:lnTo>
                  <a:lnTo>
                    <a:pt x="8634" y="27290"/>
                  </a:lnTo>
                  <a:lnTo>
                    <a:pt x="8657" y="27244"/>
                  </a:lnTo>
                  <a:lnTo>
                    <a:pt x="8668" y="27210"/>
                  </a:lnTo>
                  <a:lnTo>
                    <a:pt x="8679" y="27164"/>
                  </a:lnTo>
                  <a:lnTo>
                    <a:pt x="8668" y="27130"/>
                  </a:lnTo>
                  <a:lnTo>
                    <a:pt x="8657" y="27085"/>
                  </a:lnTo>
                  <a:lnTo>
                    <a:pt x="8645" y="27051"/>
                  </a:lnTo>
                  <a:lnTo>
                    <a:pt x="8623" y="27017"/>
                  </a:lnTo>
                  <a:lnTo>
                    <a:pt x="8588" y="26994"/>
                  </a:lnTo>
                  <a:lnTo>
                    <a:pt x="8554" y="26971"/>
                  </a:lnTo>
                  <a:lnTo>
                    <a:pt x="8520" y="26960"/>
                  </a:lnTo>
                  <a:lnTo>
                    <a:pt x="8475" y="26960"/>
                  </a:lnTo>
                  <a:lnTo>
                    <a:pt x="8475" y="24628"/>
                  </a:lnTo>
                  <a:lnTo>
                    <a:pt x="8520" y="24616"/>
                  </a:lnTo>
                  <a:lnTo>
                    <a:pt x="8554" y="24605"/>
                  </a:lnTo>
                  <a:lnTo>
                    <a:pt x="8588" y="24582"/>
                  </a:lnTo>
                  <a:lnTo>
                    <a:pt x="8623" y="24559"/>
                  </a:lnTo>
                  <a:lnTo>
                    <a:pt x="8645" y="24525"/>
                  </a:lnTo>
                  <a:lnTo>
                    <a:pt x="8668" y="24491"/>
                  </a:lnTo>
                  <a:lnTo>
                    <a:pt x="8679" y="24446"/>
                  </a:lnTo>
                  <a:lnTo>
                    <a:pt x="8679" y="24412"/>
                  </a:lnTo>
                  <a:lnTo>
                    <a:pt x="8679" y="24366"/>
                  </a:lnTo>
                  <a:lnTo>
                    <a:pt x="8657" y="24321"/>
                  </a:lnTo>
                  <a:lnTo>
                    <a:pt x="8645" y="24286"/>
                  </a:lnTo>
                  <a:lnTo>
                    <a:pt x="8611" y="24252"/>
                  </a:lnTo>
                  <a:lnTo>
                    <a:pt x="8577" y="24230"/>
                  </a:lnTo>
                  <a:lnTo>
                    <a:pt x="8543" y="24207"/>
                  </a:lnTo>
                  <a:lnTo>
                    <a:pt x="8509" y="24195"/>
                  </a:lnTo>
                  <a:lnTo>
                    <a:pt x="8406" y="24195"/>
                  </a:lnTo>
                  <a:lnTo>
                    <a:pt x="8361" y="24218"/>
                  </a:lnTo>
                  <a:lnTo>
                    <a:pt x="8315" y="24241"/>
                  </a:lnTo>
                  <a:lnTo>
                    <a:pt x="8281" y="24286"/>
                  </a:lnTo>
                  <a:lnTo>
                    <a:pt x="6279" y="23126"/>
                  </a:lnTo>
                  <a:lnTo>
                    <a:pt x="6291" y="23092"/>
                  </a:lnTo>
                  <a:lnTo>
                    <a:pt x="6291" y="23058"/>
                  </a:lnTo>
                  <a:lnTo>
                    <a:pt x="6291" y="23024"/>
                  </a:lnTo>
                  <a:lnTo>
                    <a:pt x="6279" y="22978"/>
                  </a:lnTo>
                  <a:lnTo>
                    <a:pt x="6256" y="22944"/>
                  </a:lnTo>
                  <a:lnTo>
                    <a:pt x="6234" y="22921"/>
                  </a:lnTo>
                  <a:lnTo>
                    <a:pt x="6200" y="22899"/>
                  </a:lnTo>
                  <a:lnTo>
                    <a:pt x="6165" y="22876"/>
                  </a:lnTo>
                  <a:lnTo>
                    <a:pt x="6131" y="22865"/>
                  </a:lnTo>
                  <a:lnTo>
                    <a:pt x="6086" y="22853"/>
                  </a:lnTo>
                  <a:lnTo>
                    <a:pt x="6052" y="22865"/>
                  </a:lnTo>
                  <a:lnTo>
                    <a:pt x="6006" y="22876"/>
                  </a:lnTo>
                  <a:lnTo>
                    <a:pt x="5972" y="22899"/>
                  </a:lnTo>
                  <a:lnTo>
                    <a:pt x="5949" y="22921"/>
                  </a:lnTo>
                  <a:lnTo>
                    <a:pt x="5927" y="22944"/>
                  </a:lnTo>
                  <a:lnTo>
                    <a:pt x="5904" y="22978"/>
                  </a:lnTo>
                  <a:lnTo>
                    <a:pt x="5892" y="23024"/>
                  </a:lnTo>
                  <a:lnTo>
                    <a:pt x="5892" y="23058"/>
                  </a:lnTo>
                  <a:lnTo>
                    <a:pt x="5904" y="23126"/>
                  </a:lnTo>
                  <a:lnTo>
                    <a:pt x="3856" y="24309"/>
                  </a:lnTo>
                  <a:lnTo>
                    <a:pt x="3822" y="24286"/>
                  </a:lnTo>
                  <a:lnTo>
                    <a:pt x="3799" y="24264"/>
                  </a:lnTo>
                  <a:lnTo>
                    <a:pt x="3754" y="24252"/>
                  </a:lnTo>
                  <a:lnTo>
                    <a:pt x="3720" y="24241"/>
                  </a:lnTo>
                  <a:lnTo>
                    <a:pt x="3674" y="24252"/>
                  </a:lnTo>
                  <a:lnTo>
                    <a:pt x="3640" y="24264"/>
                  </a:lnTo>
                  <a:lnTo>
                    <a:pt x="3606" y="24286"/>
                  </a:lnTo>
                  <a:lnTo>
                    <a:pt x="3583" y="24309"/>
                  </a:lnTo>
                  <a:lnTo>
                    <a:pt x="1558" y="23149"/>
                  </a:lnTo>
                  <a:lnTo>
                    <a:pt x="1570" y="23103"/>
                  </a:lnTo>
                  <a:lnTo>
                    <a:pt x="1581" y="23058"/>
                  </a:lnTo>
                  <a:lnTo>
                    <a:pt x="1570" y="23012"/>
                  </a:lnTo>
                  <a:lnTo>
                    <a:pt x="1558" y="22978"/>
                  </a:lnTo>
                  <a:lnTo>
                    <a:pt x="1547" y="22933"/>
                  </a:lnTo>
                  <a:lnTo>
                    <a:pt x="1513" y="22910"/>
                  </a:lnTo>
                  <a:lnTo>
                    <a:pt x="1490" y="22876"/>
                  </a:lnTo>
                  <a:lnTo>
                    <a:pt x="1445" y="22853"/>
                  </a:lnTo>
                  <a:lnTo>
                    <a:pt x="1411" y="22842"/>
                  </a:lnTo>
                  <a:lnTo>
                    <a:pt x="1365" y="22830"/>
                  </a:lnTo>
                  <a:lnTo>
                    <a:pt x="1365" y="20487"/>
                  </a:lnTo>
                  <a:lnTo>
                    <a:pt x="1433" y="20464"/>
                  </a:lnTo>
                  <a:lnTo>
                    <a:pt x="1490" y="20430"/>
                  </a:lnTo>
                  <a:lnTo>
                    <a:pt x="1524" y="20373"/>
                  </a:lnTo>
                  <a:lnTo>
                    <a:pt x="1536" y="20305"/>
                  </a:lnTo>
                  <a:lnTo>
                    <a:pt x="1524" y="20271"/>
                  </a:lnTo>
                  <a:lnTo>
                    <a:pt x="1524" y="20237"/>
                  </a:lnTo>
                  <a:lnTo>
                    <a:pt x="3561" y="19054"/>
                  </a:lnTo>
                  <a:lnTo>
                    <a:pt x="3583" y="19088"/>
                  </a:lnTo>
                  <a:lnTo>
                    <a:pt x="3629" y="19122"/>
                  </a:lnTo>
                  <a:lnTo>
                    <a:pt x="3674" y="19145"/>
                  </a:lnTo>
                  <a:lnTo>
                    <a:pt x="3765" y="19145"/>
                  </a:lnTo>
                  <a:lnTo>
                    <a:pt x="3811" y="19122"/>
                  </a:lnTo>
                  <a:lnTo>
                    <a:pt x="3845" y="19099"/>
                  </a:lnTo>
                  <a:lnTo>
                    <a:pt x="3879" y="19065"/>
                  </a:lnTo>
                  <a:lnTo>
                    <a:pt x="5927" y="20248"/>
                  </a:lnTo>
                  <a:lnTo>
                    <a:pt x="5915" y="20305"/>
                  </a:lnTo>
                  <a:lnTo>
                    <a:pt x="5915" y="20339"/>
                  </a:lnTo>
                  <a:lnTo>
                    <a:pt x="5927" y="20373"/>
                  </a:lnTo>
                  <a:lnTo>
                    <a:pt x="5972" y="20430"/>
                  </a:lnTo>
                  <a:lnTo>
                    <a:pt x="6018" y="20464"/>
                  </a:lnTo>
                  <a:lnTo>
                    <a:pt x="6052" y="20476"/>
                  </a:lnTo>
                  <a:lnTo>
                    <a:pt x="6120" y="20476"/>
                  </a:lnTo>
                  <a:lnTo>
                    <a:pt x="6154" y="20464"/>
                  </a:lnTo>
                  <a:lnTo>
                    <a:pt x="6211" y="20430"/>
                  </a:lnTo>
                  <a:lnTo>
                    <a:pt x="6256" y="20373"/>
                  </a:lnTo>
                  <a:lnTo>
                    <a:pt x="6256" y="20339"/>
                  </a:lnTo>
                  <a:lnTo>
                    <a:pt x="6268" y="20305"/>
                  </a:lnTo>
                  <a:lnTo>
                    <a:pt x="6256" y="20237"/>
                  </a:lnTo>
                  <a:lnTo>
                    <a:pt x="8270" y="19077"/>
                  </a:lnTo>
                  <a:lnTo>
                    <a:pt x="8304" y="19122"/>
                  </a:lnTo>
                  <a:lnTo>
                    <a:pt x="8350" y="19156"/>
                  </a:lnTo>
                  <a:lnTo>
                    <a:pt x="8395" y="19179"/>
                  </a:lnTo>
                  <a:lnTo>
                    <a:pt x="8463" y="19190"/>
                  </a:lnTo>
                  <a:lnTo>
                    <a:pt x="8509" y="19179"/>
                  </a:lnTo>
                  <a:lnTo>
                    <a:pt x="8554" y="19168"/>
                  </a:lnTo>
                  <a:lnTo>
                    <a:pt x="8588" y="19145"/>
                  </a:lnTo>
                  <a:lnTo>
                    <a:pt x="8623" y="19122"/>
                  </a:lnTo>
                  <a:lnTo>
                    <a:pt x="8645" y="19088"/>
                  </a:lnTo>
                  <a:lnTo>
                    <a:pt x="8668" y="19042"/>
                  </a:lnTo>
                  <a:lnTo>
                    <a:pt x="8691" y="18997"/>
                  </a:lnTo>
                  <a:lnTo>
                    <a:pt x="8691" y="18951"/>
                  </a:lnTo>
                  <a:lnTo>
                    <a:pt x="8691" y="18917"/>
                  </a:lnTo>
                  <a:lnTo>
                    <a:pt x="8668" y="18872"/>
                  </a:lnTo>
                  <a:lnTo>
                    <a:pt x="8657" y="18838"/>
                  </a:lnTo>
                  <a:lnTo>
                    <a:pt x="8634" y="18804"/>
                  </a:lnTo>
                  <a:lnTo>
                    <a:pt x="8600" y="18769"/>
                  </a:lnTo>
                  <a:lnTo>
                    <a:pt x="8566" y="18747"/>
                  </a:lnTo>
                  <a:lnTo>
                    <a:pt x="8520" y="18735"/>
                  </a:lnTo>
                  <a:lnTo>
                    <a:pt x="8475" y="18724"/>
                  </a:lnTo>
                  <a:lnTo>
                    <a:pt x="8475" y="16369"/>
                  </a:lnTo>
                  <a:lnTo>
                    <a:pt x="8543" y="16346"/>
                  </a:lnTo>
                  <a:lnTo>
                    <a:pt x="8588" y="16312"/>
                  </a:lnTo>
                  <a:lnTo>
                    <a:pt x="8623" y="16267"/>
                  </a:lnTo>
                  <a:lnTo>
                    <a:pt x="8634" y="16199"/>
                  </a:lnTo>
                  <a:lnTo>
                    <a:pt x="8623" y="16130"/>
                  </a:lnTo>
                  <a:lnTo>
                    <a:pt x="10681" y="14947"/>
                  </a:lnTo>
                  <a:lnTo>
                    <a:pt x="10704" y="14981"/>
                  </a:lnTo>
                  <a:lnTo>
                    <a:pt x="10750" y="15004"/>
                  </a:lnTo>
                  <a:lnTo>
                    <a:pt x="10784" y="15016"/>
                  </a:lnTo>
                  <a:lnTo>
                    <a:pt x="10829" y="15027"/>
                  </a:lnTo>
                  <a:lnTo>
                    <a:pt x="10864" y="15027"/>
                  </a:lnTo>
                  <a:lnTo>
                    <a:pt x="10898" y="15016"/>
                  </a:lnTo>
                  <a:lnTo>
                    <a:pt x="10955" y="14970"/>
                  </a:lnTo>
                  <a:lnTo>
                    <a:pt x="10989" y="14913"/>
                  </a:lnTo>
                  <a:lnTo>
                    <a:pt x="11000" y="14890"/>
                  </a:lnTo>
                  <a:lnTo>
                    <a:pt x="11000" y="14845"/>
                  </a:lnTo>
                  <a:lnTo>
                    <a:pt x="10989" y="14788"/>
                  </a:lnTo>
                  <a:lnTo>
                    <a:pt x="10955" y="14731"/>
                  </a:lnTo>
                  <a:lnTo>
                    <a:pt x="10909" y="14697"/>
                  </a:lnTo>
                  <a:lnTo>
                    <a:pt x="10852" y="14674"/>
                  </a:lnTo>
                  <a:lnTo>
                    <a:pt x="10852" y="12263"/>
                  </a:lnTo>
                  <a:lnTo>
                    <a:pt x="10909" y="12240"/>
                  </a:lnTo>
                  <a:lnTo>
                    <a:pt x="10955" y="12206"/>
                  </a:lnTo>
                  <a:lnTo>
                    <a:pt x="10989" y="12160"/>
                  </a:lnTo>
                  <a:lnTo>
                    <a:pt x="11000" y="12092"/>
                  </a:lnTo>
                  <a:lnTo>
                    <a:pt x="10989" y="12024"/>
                  </a:lnTo>
                  <a:lnTo>
                    <a:pt x="13048" y="10841"/>
                  </a:lnTo>
                  <a:lnTo>
                    <a:pt x="13070" y="10875"/>
                  </a:lnTo>
                  <a:lnTo>
                    <a:pt x="13116" y="10898"/>
                  </a:lnTo>
                  <a:lnTo>
                    <a:pt x="13150" y="10920"/>
                  </a:lnTo>
                  <a:lnTo>
                    <a:pt x="13195" y="10932"/>
                  </a:lnTo>
                  <a:lnTo>
                    <a:pt x="13241" y="10920"/>
                  </a:lnTo>
                  <a:lnTo>
                    <a:pt x="13286" y="10909"/>
                  </a:lnTo>
                  <a:lnTo>
                    <a:pt x="13321" y="10875"/>
                  </a:lnTo>
                  <a:lnTo>
                    <a:pt x="13355" y="10841"/>
                  </a:lnTo>
                  <a:lnTo>
                    <a:pt x="15414" y="12035"/>
                  </a:lnTo>
                  <a:lnTo>
                    <a:pt x="15402" y="12092"/>
                  </a:lnTo>
                  <a:lnTo>
                    <a:pt x="15414" y="12149"/>
                  </a:lnTo>
                  <a:lnTo>
                    <a:pt x="15436" y="12206"/>
                  </a:lnTo>
                  <a:lnTo>
                    <a:pt x="15482" y="12240"/>
                  </a:lnTo>
                  <a:lnTo>
                    <a:pt x="15539" y="12263"/>
                  </a:lnTo>
                  <a:lnTo>
                    <a:pt x="15539" y="14595"/>
                  </a:lnTo>
                  <a:lnTo>
                    <a:pt x="15493" y="14606"/>
                  </a:lnTo>
                  <a:lnTo>
                    <a:pt x="15448" y="14617"/>
                  </a:lnTo>
                  <a:lnTo>
                    <a:pt x="15414" y="14640"/>
                  </a:lnTo>
                  <a:lnTo>
                    <a:pt x="15380" y="14674"/>
                  </a:lnTo>
                  <a:lnTo>
                    <a:pt x="15345" y="14708"/>
                  </a:lnTo>
                  <a:lnTo>
                    <a:pt x="15334" y="14754"/>
                  </a:lnTo>
                  <a:lnTo>
                    <a:pt x="15311" y="14799"/>
                  </a:lnTo>
                  <a:lnTo>
                    <a:pt x="15311" y="14845"/>
                  </a:lnTo>
                  <a:lnTo>
                    <a:pt x="15311" y="14902"/>
                  </a:lnTo>
                  <a:lnTo>
                    <a:pt x="15334" y="14947"/>
                  </a:lnTo>
                  <a:lnTo>
                    <a:pt x="13412" y="16051"/>
                  </a:lnTo>
                  <a:lnTo>
                    <a:pt x="13377" y="16005"/>
                  </a:lnTo>
                  <a:lnTo>
                    <a:pt x="13321" y="15971"/>
                  </a:lnTo>
                  <a:lnTo>
                    <a:pt x="13264" y="15948"/>
                  </a:lnTo>
                  <a:lnTo>
                    <a:pt x="13195" y="15937"/>
                  </a:lnTo>
                  <a:lnTo>
                    <a:pt x="13150" y="15937"/>
                  </a:lnTo>
                  <a:lnTo>
                    <a:pt x="13093" y="15960"/>
                  </a:lnTo>
                  <a:lnTo>
                    <a:pt x="13048" y="15982"/>
                  </a:lnTo>
                  <a:lnTo>
                    <a:pt x="13013" y="16017"/>
                  </a:lnTo>
                  <a:lnTo>
                    <a:pt x="12979" y="16051"/>
                  </a:lnTo>
                  <a:lnTo>
                    <a:pt x="12957" y="16096"/>
                  </a:lnTo>
                  <a:lnTo>
                    <a:pt x="12945" y="16142"/>
                  </a:lnTo>
                  <a:lnTo>
                    <a:pt x="12934" y="16199"/>
                  </a:lnTo>
                  <a:lnTo>
                    <a:pt x="12945" y="16244"/>
                  </a:lnTo>
                  <a:lnTo>
                    <a:pt x="12957" y="16301"/>
                  </a:lnTo>
                  <a:lnTo>
                    <a:pt x="12979" y="16335"/>
                  </a:lnTo>
                  <a:lnTo>
                    <a:pt x="13002" y="16381"/>
                  </a:lnTo>
                  <a:lnTo>
                    <a:pt x="13036" y="16403"/>
                  </a:lnTo>
                  <a:lnTo>
                    <a:pt x="13082" y="16437"/>
                  </a:lnTo>
                  <a:lnTo>
                    <a:pt x="13127" y="16449"/>
                  </a:lnTo>
                  <a:lnTo>
                    <a:pt x="13173" y="16460"/>
                  </a:lnTo>
                  <a:lnTo>
                    <a:pt x="13173" y="18758"/>
                  </a:lnTo>
                  <a:lnTo>
                    <a:pt x="13104" y="18781"/>
                  </a:lnTo>
                  <a:lnTo>
                    <a:pt x="13048" y="18826"/>
                  </a:lnTo>
                  <a:lnTo>
                    <a:pt x="13013" y="18883"/>
                  </a:lnTo>
                  <a:lnTo>
                    <a:pt x="13002" y="18917"/>
                  </a:lnTo>
                  <a:lnTo>
                    <a:pt x="13002" y="18951"/>
                  </a:lnTo>
                  <a:lnTo>
                    <a:pt x="13002" y="18997"/>
                  </a:lnTo>
                  <a:lnTo>
                    <a:pt x="13013" y="19031"/>
                  </a:lnTo>
                  <a:lnTo>
                    <a:pt x="13036" y="19065"/>
                  </a:lnTo>
                  <a:lnTo>
                    <a:pt x="13059" y="19099"/>
                  </a:lnTo>
                  <a:lnTo>
                    <a:pt x="13093" y="19122"/>
                  </a:lnTo>
                  <a:lnTo>
                    <a:pt x="13127" y="19145"/>
                  </a:lnTo>
                  <a:lnTo>
                    <a:pt x="13161" y="19156"/>
                  </a:lnTo>
                  <a:lnTo>
                    <a:pt x="13195" y="19156"/>
                  </a:lnTo>
                  <a:lnTo>
                    <a:pt x="13252" y="19145"/>
                  </a:lnTo>
                  <a:lnTo>
                    <a:pt x="13298" y="19133"/>
                  </a:lnTo>
                  <a:lnTo>
                    <a:pt x="13332" y="19099"/>
                  </a:lnTo>
                  <a:lnTo>
                    <a:pt x="13366" y="19065"/>
                  </a:lnTo>
                  <a:lnTo>
                    <a:pt x="15391" y="20225"/>
                  </a:lnTo>
                  <a:lnTo>
                    <a:pt x="15380" y="20260"/>
                  </a:lnTo>
                  <a:lnTo>
                    <a:pt x="15368" y="20305"/>
                  </a:lnTo>
                  <a:lnTo>
                    <a:pt x="15380" y="20339"/>
                  </a:lnTo>
                  <a:lnTo>
                    <a:pt x="15391" y="20385"/>
                  </a:lnTo>
                  <a:lnTo>
                    <a:pt x="15402" y="20419"/>
                  </a:lnTo>
                  <a:lnTo>
                    <a:pt x="15425" y="20442"/>
                  </a:lnTo>
                  <a:lnTo>
                    <a:pt x="15459" y="20464"/>
                  </a:lnTo>
                  <a:lnTo>
                    <a:pt x="15493" y="20487"/>
                  </a:lnTo>
                  <a:lnTo>
                    <a:pt x="15527" y="20498"/>
                  </a:lnTo>
                  <a:lnTo>
                    <a:pt x="15607" y="20498"/>
                  </a:lnTo>
                  <a:lnTo>
                    <a:pt x="15653" y="20487"/>
                  </a:lnTo>
                  <a:lnTo>
                    <a:pt x="15687" y="20464"/>
                  </a:lnTo>
                  <a:lnTo>
                    <a:pt x="15709" y="20442"/>
                  </a:lnTo>
                  <a:lnTo>
                    <a:pt x="15732" y="20419"/>
                  </a:lnTo>
                  <a:lnTo>
                    <a:pt x="15755" y="20385"/>
                  </a:lnTo>
                  <a:lnTo>
                    <a:pt x="15766" y="20339"/>
                  </a:lnTo>
                  <a:lnTo>
                    <a:pt x="15766" y="20305"/>
                  </a:lnTo>
                  <a:lnTo>
                    <a:pt x="15766" y="20260"/>
                  </a:lnTo>
                  <a:lnTo>
                    <a:pt x="15755" y="20225"/>
                  </a:lnTo>
                  <a:lnTo>
                    <a:pt x="17780" y="19054"/>
                  </a:lnTo>
                  <a:lnTo>
                    <a:pt x="17814" y="19088"/>
                  </a:lnTo>
                  <a:lnTo>
                    <a:pt x="17848" y="19122"/>
                  </a:lnTo>
                  <a:lnTo>
                    <a:pt x="17894" y="19133"/>
                  </a:lnTo>
                  <a:lnTo>
                    <a:pt x="17939" y="19145"/>
                  </a:lnTo>
                  <a:lnTo>
                    <a:pt x="17973" y="19145"/>
                  </a:lnTo>
                  <a:lnTo>
                    <a:pt x="18019" y="19133"/>
                  </a:lnTo>
                  <a:lnTo>
                    <a:pt x="18041" y="19111"/>
                  </a:lnTo>
                  <a:lnTo>
                    <a:pt x="18076" y="19088"/>
                  </a:lnTo>
                  <a:lnTo>
                    <a:pt x="18098" y="19065"/>
                  </a:lnTo>
                  <a:lnTo>
                    <a:pt x="18110" y="19031"/>
                  </a:lnTo>
                  <a:lnTo>
                    <a:pt x="18121" y="18997"/>
                  </a:lnTo>
                  <a:lnTo>
                    <a:pt x="18132" y="18951"/>
                  </a:lnTo>
                  <a:lnTo>
                    <a:pt x="18121" y="18883"/>
                  </a:lnTo>
                  <a:lnTo>
                    <a:pt x="18076" y="18826"/>
                  </a:lnTo>
                  <a:lnTo>
                    <a:pt x="18030" y="18792"/>
                  </a:lnTo>
                  <a:lnTo>
                    <a:pt x="17962" y="18769"/>
                  </a:lnTo>
                  <a:lnTo>
                    <a:pt x="17962" y="16415"/>
                  </a:lnTo>
                  <a:lnTo>
                    <a:pt x="17996" y="16403"/>
                  </a:lnTo>
                  <a:lnTo>
                    <a:pt x="18041" y="16392"/>
                  </a:lnTo>
                  <a:lnTo>
                    <a:pt x="18076" y="16369"/>
                  </a:lnTo>
                  <a:lnTo>
                    <a:pt x="18098" y="16346"/>
                  </a:lnTo>
                  <a:lnTo>
                    <a:pt x="18121" y="16312"/>
                  </a:lnTo>
                  <a:lnTo>
                    <a:pt x="18144" y="16278"/>
                  </a:lnTo>
                  <a:lnTo>
                    <a:pt x="18155" y="16244"/>
                  </a:lnTo>
                  <a:lnTo>
                    <a:pt x="18155" y="16199"/>
                  </a:lnTo>
                  <a:lnTo>
                    <a:pt x="18155" y="16153"/>
                  </a:lnTo>
                  <a:lnTo>
                    <a:pt x="18144" y="16108"/>
                  </a:lnTo>
                  <a:lnTo>
                    <a:pt x="20100" y="14981"/>
                  </a:lnTo>
                  <a:lnTo>
                    <a:pt x="20134" y="15027"/>
                  </a:lnTo>
                  <a:lnTo>
                    <a:pt x="20191" y="15061"/>
                  </a:lnTo>
                  <a:lnTo>
                    <a:pt x="20248" y="15084"/>
                  </a:lnTo>
                  <a:lnTo>
                    <a:pt x="20305" y="15095"/>
                  </a:lnTo>
                  <a:lnTo>
                    <a:pt x="20373" y="15084"/>
                  </a:lnTo>
                  <a:lnTo>
                    <a:pt x="20430" y="15061"/>
                  </a:lnTo>
                  <a:lnTo>
                    <a:pt x="20476" y="15027"/>
                  </a:lnTo>
                  <a:lnTo>
                    <a:pt x="20521" y="14981"/>
                  </a:lnTo>
                  <a:lnTo>
                    <a:pt x="22444" y="16096"/>
                  </a:lnTo>
                  <a:lnTo>
                    <a:pt x="22421" y="16142"/>
                  </a:lnTo>
                  <a:lnTo>
                    <a:pt x="22421" y="16199"/>
                  </a:lnTo>
                  <a:lnTo>
                    <a:pt x="22421" y="16244"/>
                  </a:lnTo>
                  <a:lnTo>
                    <a:pt x="22432" y="16290"/>
                  </a:lnTo>
                  <a:lnTo>
                    <a:pt x="22455" y="16335"/>
                  </a:lnTo>
                  <a:lnTo>
                    <a:pt x="22489" y="16381"/>
                  </a:lnTo>
                  <a:lnTo>
                    <a:pt x="22523" y="16403"/>
                  </a:lnTo>
                  <a:lnTo>
                    <a:pt x="22557" y="16437"/>
                  </a:lnTo>
                  <a:lnTo>
                    <a:pt x="22603" y="16449"/>
                  </a:lnTo>
                  <a:lnTo>
                    <a:pt x="22660" y="16460"/>
                  </a:lnTo>
                  <a:lnTo>
                    <a:pt x="22660" y="18701"/>
                  </a:lnTo>
                  <a:lnTo>
                    <a:pt x="22614" y="18712"/>
                  </a:lnTo>
                  <a:lnTo>
                    <a:pt x="22569" y="18735"/>
                  </a:lnTo>
                  <a:lnTo>
                    <a:pt x="22523" y="18758"/>
                  </a:lnTo>
                  <a:lnTo>
                    <a:pt x="22489" y="18781"/>
                  </a:lnTo>
                  <a:lnTo>
                    <a:pt x="22466" y="18826"/>
                  </a:lnTo>
                  <a:lnTo>
                    <a:pt x="22444" y="18860"/>
                  </a:lnTo>
                  <a:lnTo>
                    <a:pt x="22432" y="18906"/>
                  </a:lnTo>
                  <a:lnTo>
                    <a:pt x="22432" y="18951"/>
                  </a:lnTo>
                  <a:lnTo>
                    <a:pt x="22432" y="19008"/>
                  </a:lnTo>
                  <a:lnTo>
                    <a:pt x="22444" y="19054"/>
                  </a:lnTo>
                  <a:lnTo>
                    <a:pt x="22466" y="19099"/>
                  </a:lnTo>
                  <a:lnTo>
                    <a:pt x="22501" y="19133"/>
                  </a:lnTo>
                  <a:lnTo>
                    <a:pt x="22535" y="19168"/>
                  </a:lnTo>
                  <a:lnTo>
                    <a:pt x="22580" y="19190"/>
                  </a:lnTo>
                  <a:lnTo>
                    <a:pt x="22626" y="19202"/>
                  </a:lnTo>
                  <a:lnTo>
                    <a:pt x="22683" y="19213"/>
                  </a:lnTo>
                  <a:lnTo>
                    <a:pt x="22751" y="19202"/>
                  </a:lnTo>
                  <a:lnTo>
                    <a:pt x="22808" y="19179"/>
                  </a:lnTo>
                  <a:lnTo>
                    <a:pt x="22853" y="19133"/>
                  </a:lnTo>
                  <a:lnTo>
                    <a:pt x="22899" y="19088"/>
                  </a:lnTo>
                  <a:lnTo>
                    <a:pt x="24878" y="20237"/>
                  </a:lnTo>
                  <a:lnTo>
                    <a:pt x="24867" y="20271"/>
                  </a:lnTo>
                  <a:lnTo>
                    <a:pt x="24855" y="20305"/>
                  </a:lnTo>
                  <a:lnTo>
                    <a:pt x="24867" y="20339"/>
                  </a:lnTo>
                  <a:lnTo>
                    <a:pt x="24878" y="20373"/>
                  </a:lnTo>
                  <a:lnTo>
                    <a:pt x="24889" y="20407"/>
                  </a:lnTo>
                  <a:lnTo>
                    <a:pt x="24912" y="20442"/>
                  </a:lnTo>
                  <a:lnTo>
                    <a:pt x="24946" y="20464"/>
                  </a:lnTo>
                  <a:lnTo>
                    <a:pt x="24980" y="20476"/>
                  </a:lnTo>
                  <a:lnTo>
                    <a:pt x="25015" y="20487"/>
                  </a:lnTo>
                  <a:lnTo>
                    <a:pt x="25049" y="20498"/>
                  </a:lnTo>
                  <a:lnTo>
                    <a:pt x="25094" y="20487"/>
                  </a:lnTo>
                  <a:lnTo>
                    <a:pt x="25128" y="20476"/>
                  </a:lnTo>
                  <a:lnTo>
                    <a:pt x="25162" y="20464"/>
                  </a:lnTo>
                  <a:lnTo>
                    <a:pt x="25185" y="20442"/>
                  </a:lnTo>
                  <a:lnTo>
                    <a:pt x="25208" y="20407"/>
                  </a:lnTo>
                  <a:lnTo>
                    <a:pt x="25231" y="20373"/>
                  </a:lnTo>
                  <a:lnTo>
                    <a:pt x="25242" y="20339"/>
                  </a:lnTo>
                  <a:lnTo>
                    <a:pt x="25242" y="20305"/>
                  </a:lnTo>
                  <a:lnTo>
                    <a:pt x="25242" y="20271"/>
                  </a:lnTo>
                  <a:lnTo>
                    <a:pt x="25231" y="20237"/>
                  </a:lnTo>
                  <a:lnTo>
                    <a:pt x="27221" y="19077"/>
                  </a:lnTo>
                  <a:lnTo>
                    <a:pt x="27255" y="19122"/>
                  </a:lnTo>
                  <a:lnTo>
                    <a:pt x="27301" y="19168"/>
                  </a:lnTo>
                  <a:lnTo>
                    <a:pt x="27358" y="19179"/>
                  </a:lnTo>
                  <a:lnTo>
                    <a:pt x="27415" y="19190"/>
                  </a:lnTo>
                  <a:lnTo>
                    <a:pt x="27472" y="19190"/>
                  </a:lnTo>
                  <a:lnTo>
                    <a:pt x="27517" y="19179"/>
                  </a:lnTo>
                  <a:lnTo>
                    <a:pt x="27551" y="19156"/>
                  </a:lnTo>
                  <a:lnTo>
                    <a:pt x="27585" y="19122"/>
                  </a:lnTo>
                  <a:lnTo>
                    <a:pt x="27619" y="19088"/>
                  </a:lnTo>
                  <a:lnTo>
                    <a:pt x="27642" y="19054"/>
                  </a:lnTo>
                  <a:lnTo>
                    <a:pt x="27654" y="19008"/>
                  </a:lnTo>
                  <a:lnTo>
                    <a:pt x="27654" y="18951"/>
                  </a:lnTo>
                  <a:lnTo>
                    <a:pt x="27654" y="18906"/>
                  </a:lnTo>
                  <a:lnTo>
                    <a:pt x="27642" y="18872"/>
                  </a:lnTo>
                  <a:lnTo>
                    <a:pt x="27619" y="18826"/>
                  </a:lnTo>
                  <a:lnTo>
                    <a:pt x="27597" y="18792"/>
                  </a:lnTo>
                  <a:lnTo>
                    <a:pt x="27563" y="18769"/>
                  </a:lnTo>
                  <a:lnTo>
                    <a:pt x="27528" y="18747"/>
                  </a:lnTo>
                  <a:lnTo>
                    <a:pt x="27483" y="18735"/>
                  </a:lnTo>
                  <a:lnTo>
                    <a:pt x="27437" y="18724"/>
                  </a:lnTo>
                  <a:lnTo>
                    <a:pt x="27437" y="16449"/>
                  </a:lnTo>
                  <a:lnTo>
                    <a:pt x="27494" y="16437"/>
                  </a:lnTo>
                  <a:lnTo>
                    <a:pt x="27528" y="16426"/>
                  </a:lnTo>
                  <a:lnTo>
                    <a:pt x="27574" y="16403"/>
                  </a:lnTo>
                  <a:lnTo>
                    <a:pt x="27608" y="16369"/>
                  </a:lnTo>
                  <a:lnTo>
                    <a:pt x="27631" y="16335"/>
                  </a:lnTo>
                  <a:lnTo>
                    <a:pt x="27654" y="16290"/>
                  </a:lnTo>
                  <a:lnTo>
                    <a:pt x="27665" y="16244"/>
                  </a:lnTo>
                  <a:lnTo>
                    <a:pt x="27676" y="16199"/>
                  </a:lnTo>
                  <a:lnTo>
                    <a:pt x="27665" y="16153"/>
                  </a:lnTo>
                  <a:lnTo>
                    <a:pt x="27654" y="16096"/>
                  </a:lnTo>
                  <a:lnTo>
                    <a:pt x="27631" y="16062"/>
                  </a:lnTo>
                  <a:lnTo>
                    <a:pt x="27597" y="16017"/>
                  </a:lnTo>
                  <a:lnTo>
                    <a:pt x="27563" y="15994"/>
                  </a:lnTo>
                  <a:lnTo>
                    <a:pt x="27517" y="15960"/>
                  </a:lnTo>
                  <a:lnTo>
                    <a:pt x="27472" y="15948"/>
                  </a:lnTo>
                  <a:lnTo>
                    <a:pt x="27358" y="15948"/>
                  </a:lnTo>
                  <a:lnTo>
                    <a:pt x="27301" y="15971"/>
                  </a:lnTo>
                  <a:lnTo>
                    <a:pt x="27255" y="16005"/>
                  </a:lnTo>
                  <a:lnTo>
                    <a:pt x="27210" y="16051"/>
                  </a:lnTo>
                  <a:lnTo>
                    <a:pt x="25288" y="14947"/>
                  </a:lnTo>
                  <a:lnTo>
                    <a:pt x="25299" y="14902"/>
                  </a:lnTo>
                  <a:lnTo>
                    <a:pt x="25310" y="14845"/>
                  </a:lnTo>
                  <a:lnTo>
                    <a:pt x="25310" y="14799"/>
                  </a:lnTo>
                  <a:lnTo>
                    <a:pt x="25288" y="14754"/>
                  </a:lnTo>
                  <a:lnTo>
                    <a:pt x="25265" y="14708"/>
                  </a:lnTo>
                  <a:lnTo>
                    <a:pt x="25242" y="14674"/>
                  </a:lnTo>
                  <a:lnTo>
                    <a:pt x="25208" y="14640"/>
                  </a:lnTo>
                  <a:lnTo>
                    <a:pt x="25162" y="14617"/>
                  </a:lnTo>
                  <a:lnTo>
                    <a:pt x="25117" y="14606"/>
                  </a:lnTo>
                  <a:lnTo>
                    <a:pt x="25071" y="14595"/>
                  </a:lnTo>
                  <a:lnTo>
                    <a:pt x="25071" y="12354"/>
                  </a:lnTo>
                  <a:lnTo>
                    <a:pt x="25117" y="12342"/>
                  </a:lnTo>
                  <a:lnTo>
                    <a:pt x="25162" y="12331"/>
                  </a:lnTo>
                  <a:lnTo>
                    <a:pt x="25208" y="12308"/>
                  </a:lnTo>
                  <a:lnTo>
                    <a:pt x="25242" y="12274"/>
                  </a:lnTo>
                  <a:lnTo>
                    <a:pt x="25276" y="12229"/>
                  </a:lnTo>
                  <a:lnTo>
                    <a:pt x="25299" y="12194"/>
                  </a:lnTo>
                  <a:lnTo>
                    <a:pt x="25310" y="12138"/>
                  </a:lnTo>
                  <a:lnTo>
                    <a:pt x="25310" y="12092"/>
                  </a:lnTo>
                  <a:lnTo>
                    <a:pt x="25310" y="12035"/>
                  </a:lnTo>
                  <a:lnTo>
                    <a:pt x="25288" y="11978"/>
                  </a:lnTo>
                  <a:lnTo>
                    <a:pt x="27278" y="10841"/>
                  </a:lnTo>
                  <a:lnTo>
                    <a:pt x="27301" y="10875"/>
                  </a:lnTo>
                  <a:lnTo>
                    <a:pt x="27335" y="10898"/>
                  </a:lnTo>
                  <a:lnTo>
                    <a:pt x="27381" y="10909"/>
                  </a:lnTo>
                  <a:lnTo>
                    <a:pt x="27415" y="10920"/>
                  </a:lnTo>
                  <a:lnTo>
                    <a:pt x="27460" y="10909"/>
                  </a:lnTo>
                  <a:lnTo>
                    <a:pt x="27506" y="10898"/>
                  </a:lnTo>
                  <a:lnTo>
                    <a:pt x="27540" y="10875"/>
                  </a:lnTo>
                  <a:lnTo>
                    <a:pt x="27563" y="10841"/>
                  </a:lnTo>
                  <a:lnTo>
                    <a:pt x="29576" y="12001"/>
                  </a:lnTo>
                  <a:lnTo>
                    <a:pt x="29565" y="12047"/>
                  </a:lnTo>
                  <a:lnTo>
                    <a:pt x="29565" y="12092"/>
                  </a:lnTo>
                  <a:lnTo>
                    <a:pt x="29565" y="12138"/>
                  </a:lnTo>
                  <a:lnTo>
                    <a:pt x="29576" y="12183"/>
                  </a:lnTo>
                  <a:lnTo>
                    <a:pt x="29599" y="12217"/>
                  </a:lnTo>
                  <a:lnTo>
                    <a:pt x="29633" y="12251"/>
                  </a:lnTo>
                  <a:lnTo>
                    <a:pt x="29667" y="12285"/>
                  </a:lnTo>
                  <a:lnTo>
                    <a:pt x="29701" y="12308"/>
                  </a:lnTo>
                  <a:lnTo>
                    <a:pt x="29747" y="12320"/>
                  </a:lnTo>
                  <a:lnTo>
                    <a:pt x="29838" y="12320"/>
                  </a:lnTo>
                  <a:lnTo>
                    <a:pt x="29883" y="12308"/>
                  </a:lnTo>
                  <a:lnTo>
                    <a:pt x="29917" y="12285"/>
                  </a:lnTo>
                  <a:lnTo>
                    <a:pt x="29951" y="12251"/>
                  </a:lnTo>
                  <a:lnTo>
                    <a:pt x="29986" y="12217"/>
                  </a:lnTo>
                  <a:lnTo>
                    <a:pt x="29997" y="12183"/>
                  </a:lnTo>
                  <a:lnTo>
                    <a:pt x="30020" y="12138"/>
                  </a:lnTo>
                  <a:lnTo>
                    <a:pt x="30020" y="12092"/>
                  </a:lnTo>
                  <a:lnTo>
                    <a:pt x="30020" y="12047"/>
                  </a:lnTo>
                  <a:lnTo>
                    <a:pt x="29997" y="12001"/>
                  </a:lnTo>
                  <a:lnTo>
                    <a:pt x="32010" y="10841"/>
                  </a:lnTo>
                  <a:lnTo>
                    <a:pt x="32033" y="10875"/>
                  </a:lnTo>
                  <a:lnTo>
                    <a:pt x="32079" y="10909"/>
                  </a:lnTo>
                  <a:lnTo>
                    <a:pt x="32124" y="10932"/>
                  </a:lnTo>
                  <a:lnTo>
                    <a:pt x="32204" y="10932"/>
                  </a:lnTo>
                  <a:lnTo>
                    <a:pt x="32238" y="10920"/>
                  </a:lnTo>
                  <a:lnTo>
                    <a:pt x="32272" y="10898"/>
                  </a:lnTo>
                  <a:lnTo>
                    <a:pt x="32306" y="10875"/>
                  </a:lnTo>
                  <a:lnTo>
                    <a:pt x="32329" y="10852"/>
                  </a:lnTo>
                  <a:lnTo>
                    <a:pt x="32340" y="10818"/>
                  </a:lnTo>
                  <a:lnTo>
                    <a:pt x="32352" y="10784"/>
                  </a:lnTo>
                  <a:lnTo>
                    <a:pt x="32352" y="10750"/>
                  </a:lnTo>
                  <a:lnTo>
                    <a:pt x="32352" y="10704"/>
                  </a:lnTo>
                  <a:lnTo>
                    <a:pt x="32340" y="10681"/>
                  </a:lnTo>
                  <a:lnTo>
                    <a:pt x="32306" y="10613"/>
                  </a:lnTo>
                  <a:lnTo>
                    <a:pt x="32249" y="10579"/>
                  </a:lnTo>
                  <a:lnTo>
                    <a:pt x="32181" y="10556"/>
                  </a:lnTo>
                  <a:lnTo>
                    <a:pt x="32181" y="8202"/>
                  </a:lnTo>
                  <a:lnTo>
                    <a:pt x="32227" y="8190"/>
                  </a:lnTo>
                  <a:lnTo>
                    <a:pt x="32261" y="8179"/>
                  </a:lnTo>
                  <a:lnTo>
                    <a:pt x="32295" y="8156"/>
                  </a:lnTo>
                  <a:lnTo>
                    <a:pt x="32318" y="8133"/>
                  </a:lnTo>
                  <a:lnTo>
                    <a:pt x="32340" y="8099"/>
                  </a:lnTo>
                  <a:lnTo>
                    <a:pt x="32363" y="8065"/>
                  </a:lnTo>
                  <a:lnTo>
                    <a:pt x="32374" y="8031"/>
                  </a:lnTo>
                  <a:lnTo>
                    <a:pt x="32374" y="7986"/>
                  </a:lnTo>
                  <a:lnTo>
                    <a:pt x="32374" y="7951"/>
                  </a:lnTo>
                  <a:lnTo>
                    <a:pt x="32363" y="7906"/>
                  </a:lnTo>
                  <a:lnTo>
                    <a:pt x="32340" y="7872"/>
                  </a:lnTo>
                  <a:lnTo>
                    <a:pt x="32318" y="7838"/>
                  </a:lnTo>
                  <a:lnTo>
                    <a:pt x="32283" y="7815"/>
                  </a:lnTo>
                  <a:lnTo>
                    <a:pt x="32249" y="7792"/>
                  </a:lnTo>
                  <a:lnTo>
                    <a:pt x="32215" y="7781"/>
                  </a:lnTo>
                  <a:lnTo>
                    <a:pt x="32113" y="7781"/>
                  </a:lnTo>
                  <a:lnTo>
                    <a:pt x="32067" y="7804"/>
                  </a:lnTo>
                  <a:lnTo>
                    <a:pt x="32033" y="7826"/>
                  </a:lnTo>
                  <a:lnTo>
                    <a:pt x="31999" y="7872"/>
                  </a:lnTo>
                  <a:lnTo>
                    <a:pt x="29997" y="6711"/>
                  </a:lnTo>
                  <a:lnTo>
                    <a:pt x="30008" y="6677"/>
                  </a:lnTo>
                  <a:lnTo>
                    <a:pt x="30020" y="6643"/>
                  </a:lnTo>
                  <a:lnTo>
                    <a:pt x="30008" y="6598"/>
                  </a:lnTo>
                  <a:lnTo>
                    <a:pt x="29997" y="6552"/>
                  </a:lnTo>
                  <a:lnTo>
                    <a:pt x="29974" y="6518"/>
                  </a:lnTo>
                  <a:lnTo>
                    <a:pt x="29951" y="6484"/>
                  </a:lnTo>
                  <a:lnTo>
                    <a:pt x="29917" y="6450"/>
                  </a:lnTo>
                  <a:lnTo>
                    <a:pt x="29883" y="6438"/>
                  </a:lnTo>
                  <a:lnTo>
                    <a:pt x="29838" y="6416"/>
                  </a:lnTo>
                  <a:lnTo>
                    <a:pt x="29747" y="6416"/>
                  </a:lnTo>
                  <a:lnTo>
                    <a:pt x="29701" y="6438"/>
                  </a:lnTo>
                  <a:lnTo>
                    <a:pt x="29667" y="6450"/>
                  </a:lnTo>
                  <a:lnTo>
                    <a:pt x="29633" y="6484"/>
                  </a:lnTo>
                  <a:lnTo>
                    <a:pt x="29599" y="6518"/>
                  </a:lnTo>
                  <a:lnTo>
                    <a:pt x="29587" y="6552"/>
                  </a:lnTo>
                  <a:lnTo>
                    <a:pt x="29565" y="6598"/>
                  </a:lnTo>
                  <a:lnTo>
                    <a:pt x="29565" y="6643"/>
                  </a:lnTo>
                  <a:lnTo>
                    <a:pt x="29565" y="6677"/>
                  </a:lnTo>
                  <a:lnTo>
                    <a:pt x="29576" y="6711"/>
                  </a:lnTo>
                  <a:lnTo>
                    <a:pt x="27642" y="7838"/>
                  </a:lnTo>
                  <a:lnTo>
                    <a:pt x="27597" y="7792"/>
                  </a:lnTo>
                  <a:lnTo>
                    <a:pt x="27551" y="7747"/>
                  </a:lnTo>
                  <a:lnTo>
                    <a:pt x="27483" y="7724"/>
                  </a:lnTo>
                  <a:lnTo>
                    <a:pt x="27358" y="7724"/>
                  </a:lnTo>
                  <a:lnTo>
                    <a:pt x="27290" y="7747"/>
                  </a:lnTo>
                  <a:lnTo>
                    <a:pt x="27244" y="7792"/>
                  </a:lnTo>
                  <a:lnTo>
                    <a:pt x="27199" y="7838"/>
                  </a:lnTo>
                  <a:lnTo>
                    <a:pt x="25242" y="6711"/>
                  </a:lnTo>
                  <a:lnTo>
                    <a:pt x="25253" y="6643"/>
                  </a:lnTo>
                  <a:lnTo>
                    <a:pt x="25253" y="6598"/>
                  </a:lnTo>
                  <a:lnTo>
                    <a:pt x="25242" y="6564"/>
                  </a:lnTo>
                  <a:lnTo>
                    <a:pt x="25219" y="6529"/>
                  </a:lnTo>
                  <a:lnTo>
                    <a:pt x="25197" y="6495"/>
                  </a:lnTo>
                  <a:lnTo>
                    <a:pt x="25162" y="6473"/>
                  </a:lnTo>
                  <a:lnTo>
                    <a:pt x="25128" y="6450"/>
                  </a:lnTo>
                  <a:lnTo>
                    <a:pt x="25094" y="6438"/>
                  </a:lnTo>
                  <a:lnTo>
                    <a:pt x="25015" y="6438"/>
                  </a:lnTo>
                  <a:lnTo>
                    <a:pt x="24969" y="6450"/>
                  </a:lnTo>
                  <a:lnTo>
                    <a:pt x="24935" y="6473"/>
                  </a:lnTo>
                  <a:lnTo>
                    <a:pt x="24901" y="6495"/>
                  </a:lnTo>
                  <a:lnTo>
                    <a:pt x="24878" y="6529"/>
                  </a:lnTo>
                  <a:lnTo>
                    <a:pt x="24855" y="6564"/>
                  </a:lnTo>
                  <a:lnTo>
                    <a:pt x="24844" y="6598"/>
                  </a:lnTo>
                  <a:lnTo>
                    <a:pt x="24844" y="6643"/>
                  </a:lnTo>
                  <a:lnTo>
                    <a:pt x="24855" y="6711"/>
                  </a:lnTo>
                  <a:lnTo>
                    <a:pt x="22842" y="7872"/>
                  </a:lnTo>
                  <a:lnTo>
                    <a:pt x="22808" y="7838"/>
                  </a:lnTo>
                  <a:lnTo>
                    <a:pt x="22774" y="7804"/>
                  </a:lnTo>
                  <a:lnTo>
                    <a:pt x="22728" y="7792"/>
                  </a:lnTo>
                  <a:lnTo>
                    <a:pt x="22683" y="7781"/>
                  </a:lnTo>
                  <a:lnTo>
                    <a:pt x="22626" y="7792"/>
                  </a:lnTo>
                  <a:lnTo>
                    <a:pt x="22592" y="7804"/>
                  </a:lnTo>
                  <a:lnTo>
                    <a:pt x="22546" y="7838"/>
                  </a:lnTo>
                  <a:lnTo>
                    <a:pt x="22512" y="7872"/>
                  </a:lnTo>
                  <a:lnTo>
                    <a:pt x="20544" y="6734"/>
                  </a:lnTo>
                  <a:lnTo>
                    <a:pt x="20555" y="6689"/>
                  </a:lnTo>
                  <a:lnTo>
                    <a:pt x="20567" y="6643"/>
                  </a:lnTo>
                  <a:lnTo>
                    <a:pt x="20555" y="6586"/>
                  </a:lnTo>
                  <a:lnTo>
                    <a:pt x="20544" y="6541"/>
                  </a:lnTo>
                  <a:lnTo>
                    <a:pt x="20521" y="6507"/>
                  </a:lnTo>
                  <a:lnTo>
                    <a:pt x="20498" y="6461"/>
                  </a:lnTo>
                  <a:lnTo>
                    <a:pt x="20464" y="6438"/>
                  </a:lnTo>
                  <a:lnTo>
                    <a:pt x="20419" y="6416"/>
                  </a:lnTo>
                  <a:lnTo>
                    <a:pt x="20373" y="6393"/>
                  </a:lnTo>
                  <a:lnTo>
                    <a:pt x="20328" y="6382"/>
                  </a:lnTo>
                  <a:lnTo>
                    <a:pt x="20328" y="4129"/>
                  </a:lnTo>
                  <a:lnTo>
                    <a:pt x="20373" y="4118"/>
                  </a:lnTo>
                  <a:lnTo>
                    <a:pt x="20419" y="4107"/>
                  </a:lnTo>
                  <a:lnTo>
                    <a:pt x="20453" y="4072"/>
                  </a:lnTo>
                  <a:lnTo>
                    <a:pt x="20487" y="4050"/>
                  </a:lnTo>
                  <a:lnTo>
                    <a:pt x="20521" y="4016"/>
                  </a:lnTo>
                  <a:lnTo>
                    <a:pt x="20533" y="3970"/>
                  </a:lnTo>
                  <a:lnTo>
                    <a:pt x="20555" y="3925"/>
                  </a:lnTo>
                  <a:lnTo>
                    <a:pt x="20555" y="3879"/>
                  </a:lnTo>
                  <a:lnTo>
                    <a:pt x="20555" y="3834"/>
                  </a:lnTo>
                  <a:lnTo>
                    <a:pt x="20533" y="3788"/>
                  </a:lnTo>
                  <a:lnTo>
                    <a:pt x="20510" y="3743"/>
                  </a:lnTo>
                  <a:lnTo>
                    <a:pt x="20487" y="3708"/>
                  </a:lnTo>
                  <a:lnTo>
                    <a:pt x="20453" y="3674"/>
                  </a:lnTo>
                  <a:lnTo>
                    <a:pt x="20407" y="3651"/>
                  </a:lnTo>
                  <a:lnTo>
                    <a:pt x="20362" y="3640"/>
                  </a:lnTo>
                  <a:lnTo>
                    <a:pt x="20248" y="3640"/>
                  </a:lnTo>
                  <a:lnTo>
                    <a:pt x="20191" y="3663"/>
                  </a:lnTo>
                  <a:lnTo>
                    <a:pt x="20146" y="3697"/>
                  </a:lnTo>
                  <a:lnTo>
                    <a:pt x="20112" y="3743"/>
                  </a:lnTo>
                  <a:lnTo>
                    <a:pt x="18144" y="2605"/>
                  </a:lnTo>
                  <a:lnTo>
                    <a:pt x="18155" y="2571"/>
                  </a:lnTo>
                  <a:lnTo>
                    <a:pt x="18155" y="2537"/>
                  </a:lnTo>
                  <a:lnTo>
                    <a:pt x="18155" y="2491"/>
                  </a:lnTo>
                  <a:lnTo>
                    <a:pt x="18144" y="2446"/>
                  </a:lnTo>
                  <a:lnTo>
                    <a:pt x="18121" y="2412"/>
                  </a:lnTo>
                  <a:lnTo>
                    <a:pt x="18098" y="2377"/>
                  </a:lnTo>
                  <a:lnTo>
                    <a:pt x="18064" y="2355"/>
                  </a:lnTo>
                  <a:lnTo>
                    <a:pt x="18030" y="2332"/>
                  </a:lnTo>
                  <a:lnTo>
                    <a:pt x="17985" y="2321"/>
                  </a:lnTo>
                  <a:lnTo>
                    <a:pt x="17894" y="2321"/>
                  </a:lnTo>
                  <a:lnTo>
                    <a:pt x="17859" y="2332"/>
                  </a:lnTo>
                  <a:lnTo>
                    <a:pt x="17814" y="2355"/>
                  </a:lnTo>
                  <a:lnTo>
                    <a:pt x="17791" y="2377"/>
                  </a:lnTo>
                  <a:lnTo>
                    <a:pt x="17757" y="2412"/>
                  </a:lnTo>
                  <a:lnTo>
                    <a:pt x="17746" y="2446"/>
                  </a:lnTo>
                  <a:lnTo>
                    <a:pt x="17723" y="2491"/>
                  </a:lnTo>
                  <a:lnTo>
                    <a:pt x="17723" y="2537"/>
                  </a:lnTo>
                  <a:lnTo>
                    <a:pt x="17734" y="2605"/>
                  </a:lnTo>
                  <a:lnTo>
                    <a:pt x="15709" y="3777"/>
                  </a:lnTo>
                  <a:lnTo>
                    <a:pt x="15687" y="3743"/>
                  </a:lnTo>
                  <a:lnTo>
                    <a:pt x="15653" y="3720"/>
                  </a:lnTo>
                  <a:lnTo>
                    <a:pt x="15607" y="3708"/>
                  </a:lnTo>
                  <a:lnTo>
                    <a:pt x="15539" y="3708"/>
                  </a:lnTo>
                  <a:lnTo>
                    <a:pt x="15505" y="3720"/>
                  </a:lnTo>
                  <a:lnTo>
                    <a:pt x="15448" y="3754"/>
                  </a:lnTo>
                  <a:lnTo>
                    <a:pt x="15402" y="3811"/>
                  </a:lnTo>
                  <a:lnTo>
                    <a:pt x="15402" y="3845"/>
                  </a:lnTo>
                  <a:lnTo>
                    <a:pt x="15391" y="3879"/>
                  </a:lnTo>
                  <a:lnTo>
                    <a:pt x="15402" y="3947"/>
                  </a:lnTo>
                  <a:lnTo>
                    <a:pt x="15436" y="3993"/>
                  </a:lnTo>
                  <a:lnTo>
                    <a:pt x="15482" y="4038"/>
                  </a:lnTo>
                  <a:lnTo>
                    <a:pt x="15539" y="4061"/>
                  </a:lnTo>
                  <a:lnTo>
                    <a:pt x="15539" y="6393"/>
                  </a:lnTo>
                  <a:lnTo>
                    <a:pt x="15505" y="6404"/>
                  </a:lnTo>
                  <a:lnTo>
                    <a:pt x="15459" y="6416"/>
                  </a:lnTo>
                  <a:lnTo>
                    <a:pt x="15425" y="6450"/>
                  </a:lnTo>
                  <a:lnTo>
                    <a:pt x="15391" y="6473"/>
                  </a:lnTo>
                  <a:lnTo>
                    <a:pt x="15357" y="6507"/>
                  </a:lnTo>
                  <a:lnTo>
                    <a:pt x="15345" y="6552"/>
                  </a:lnTo>
                  <a:lnTo>
                    <a:pt x="15334" y="6598"/>
                  </a:lnTo>
                  <a:lnTo>
                    <a:pt x="15323" y="6643"/>
                  </a:lnTo>
                  <a:lnTo>
                    <a:pt x="15323" y="6689"/>
                  </a:lnTo>
                  <a:lnTo>
                    <a:pt x="15345" y="6723"/>
                  </a:lnTo>
                  <a:lnTo>
                    <a:pt x="13423" y="7838"/>
                  </a:lnTo>
                  <a:lnTo>
                    <a:pt x="13377" y="7792"/>
                  </a:lnTo>
                  <a:lnTo>
                    <a:pt x="13321" y="7758"/>
                  </a:lnTo>
                  <a:lnTo>
                    <a:pt x="13264" y="7735"/>
                  </a:lnTo>
                  <a:lnTo>
                    <a:pt x="13195" y="7724"/>
                  </a:lnTo>
                  <a:lnTo>
                    <a:pt x="13139" y="7735"/>
                  </a:lnTo>
                  <a:lnTo>
                    <a:pt x="13070" y="7758"/>
                  </a:lnTo>
                  <a:lnTo>
                    <a:pt x="13025" y="7792"/>
                  </a:lnTo>
                  <a:lnTo>
                    <a:pt x="12979" y="7838"/>
                  </a:lnTo>
                  <a:lnTo>
                    <a:pt x="11011" y="6700"/>
                  </a:lnTo>
                  <a:lnTo>
                    <a:pt x="11023" y="6643"/>
                  </a:lnTo>
                  <a:lnTo>
                    <a:pt x="11023" y="6598"/>
                  </a:lnTo>
                  <a:lnTo>
                    <a:pt x="11011" y="6564"/>
                  </a:lnTo>
                  <a:lnTo>
                    <a:pt x="10977" y="6507"/>
                  </a:lnTo>
                  <a:lnTo>
                    <a:pt x="10920" y="6473"/>
                  </a:lnTo>
                  <a:lnTo>
                    <a:pt x="10852" y="6450"/>
                  </a:lnTo>
                  <a:lnTo>
                    <a:pt x="10852" y="4129"/>
                  </a:lnTo>
                  <a:lnTo>
                    <a:pt x="10898" y="4129"/>
                  </a:lnTo>
                  <a:lnTo>
                    <a:pt x="10943" y="4107"/>
                  </a:lnTo>
                  <a:lnTo>
                    <a:pt x="10977" y="4084"/>
                  </a:lnTo>
                  <a:lnTo>
                    <a:pt x="11011" y="4050"/>
                  </a:lnTo>
                  <a:lnTo>
                    <a:pt x="11046" y="4016"/>
                  </a:lnTo>
                  <a:lnTo>
                    <a:pt x="11068" y="3981"/>
                  </a:lnTo>
                  <a:lnTo>
                    <a:pt x="11080" y="3936"/>
                  </a:lnTo>
                  <a:lnTo>
                    <a:pt x="11080" y="3879"/>
                  </a:lnTo>
                  <a:lnTo>
                    <a:pt x="11080" y="3834"/>
                  </a:lnTo>
                  <a:lnTo>
                    <a:pt x="11057" y="3788"/>
                  </a:lnTo>
                  <a:lnTo>
                    <a:pt x="11034" y="3743"/>
                  </a:lnTo>
                  <a:lnTo>
                    <a:pt x="11011" y="3708"/>
                  </a:lnTo>
                  <a:lnTo>
                    <a:pt x="10966" y="3674"/>
                  </a:lnTo>
                  <a:lnTo>
                    <a:pt x="10932" y="3651"/>
                  </a:lnTo>
                  <a:lnTo>
                    <a:pt x="10886" y="3640"/>
                  </a:lnTo>
                  <a:lnTo>
                    <a:pt x="10829" y="3629"/>
                  </a:lnTo>
                  <a:lnTo>
                    <a:pt x="10773" y="3640"/>
                  </a:lnTo>
                  <a:lnTo>
                    <a:pt x="10716" y="3663"/>
                  </a:lnTo>
                  <a:lnTo>
                    <a:pt x="10659" y="3697"/>
                  </a:lnTo>
                  <a:lnTo>
                    <a:pt x="10625" y="3743"/>
                  </a:lnTo>
                  <a:lnTo>
                    <a:pt x="8691" y="2616"/>
                  </a:lnTo>
                  <a:lnTo>
                    <a:pt x="8702" y="2582"/>
                  </a:lnTo>
                  <a:lnTo>
                    <a:pt x="8702" y="2537"/>
                  </a:lnTo>
                  <a:lnTo>
                    <a:pt x="8702" y="2491"/>
                  </a:lnTo>
                  <a:lnTo>
                    <a:pt x="8679" y="2446"/>
                  </a:lnTo>
                  <a:lnTo>
                    <a:pt x="8657" y="2400"/>
                  </a:lnTo>
                  <a:lnTo>
                    <a:pt x="8634" y="2366"/>
                  </a:lnTo>
                  <a:lnTo>
                    <a:pt x="8600" y="2332"/>
                  </a:lnTo>
                  <a:lnTo>
                    <a:pt x="8554" y="2309"/>
                  </a:lnTo>
                  <a:lnTo>
                    <a:pt x="8509" y="2298"/>
                  </a:lnTo>
                  <a:lnTo>
                    <a:pt x="8406" y="2298"/>
                  </a:lnTo>
                  <a:lnTo>
                    <a:pt x="8361" y="2309"/>
                  </a:lnTo>
                  <a:lnTo>
                    <a:pt x="8327" y="2332"/>
                  </a:lnTo>
                  <a:lnTo>
                    <a:pt x="8293" y="2366"/>
                  </a:lnTo>
                  <a:lnTo>
                    <a:pt x="8259" y="2400"/>
                  </a:lnTo>
                  <a:lnTo>
                    <a:pt x="8236" y="2446"/>
                  </a:lnTo>
                  <a:lnTo>
                    <a:pt x="8224" y="2491"/>
                  </a:lnTo>
                  <a:lnTo>
                    <a:pt x="8224" y="2537"/>
                  </a:lnTo>
                  <a:lnTo>
                    <a:pt x="8224" y="2582"/>
                  </a:lnTo>
                  <a:lnTo>
                    <a:pt x="8236" y="2616"/>
                  </a:lnTo>
                  <a:lnTo>
                    <a:pt x="6268" y="3754"/>
                  </a:lnTo>
                  <a:lnTo>
                    <a:pt x="6234" y="3720"/>
                  </a:lnTo>
                  <a:lnTo>
                    <a:pt x="6188" y="3697"/>
                  </a:lnTo>
                  <a:lnTo>
                    <a:pt x="6143" y="3674"/>
                  </a:lnTo>
                  <a:lnTo>
                    <a:pt x="6086" y="3663"/>
                  </a:lnTo>
                  <a:lnTo>
                    <a:pt x="6040" y="3674"/>
                  </a:lnTo>
                  <a:lnTo>
                    <a:pt x="5995" y="3697"/>
                  </a:lnTo>
                  <a:lnTo>
                    <a:pt x="5949" y="3720"/>
                  </a:lnTo>
                  <a:lnTo>
                    <a:pt x="5915" y="3754"/>
                  </a:lnTo>
                  <a:lnTo>
                    <a:pt x="3947" y="2616"/>
                  </a:lnTo>
                  <a:lnTo>
                    <a:pt x="3959" y="2582"/>
                  </a:lnTo>
                  <a:lnTo>
                    <a:pt x="3959" y="2537"/>
                  </a:lnTo>
                  <a:lnTo>
                    <a:pt x="3959" y="2491"/>
                  </a:lnTo>
                  <a:lnTo>
                    <a:pt x="3936" y="2446"/>
                  </a:lnTo>
                  <a:lnTo>
                    <a:pt x="3925" y="2412"/>
                  </a:lnTo>
                  <a:lnTo>
                    <a:pt x="3890" y="2377"/>
                  </a:lnTo>
                  <a:lnTo>
                    <a:pt x="3856" y="2343"/>
                  </a:lnTo>
                  <a:lnTo>
                    <a:pt x="3822" y="2321"/>
                  </a:lnTo>
                  <a:lnTo>
                    <a:pt x="3777" y="2309"/>
                  </a:lnTo>
                  <a:lnTo>
                    <a:pt x="3743" y="2298"/>
                  </a:lnTo>
                  <a:lnTo>
                    <a:pt x="3743" y="11"/>
                  </a:lnTo>
                  <a:lnTo>
                    <a:pt x="3799" y="0"/>
                  </a:lnTo>
                  <a:lnTo>
                    <a:pt x="3640" y="0"/>
                  </a:ln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7" name="Google Shape;14;p2"/>
            <p:cNvSpPr>
              <a:spLocks/>
            </p:cNvSpPr>
            <p:nvPr/>
          </p:nvSpPr>
          <p:spPr bwMode="auto">
            <a:xfrm>
              <a:off x="7809200" y="0"/>
              <a:ext cx="543002" cy="408403"/>
            </a:xfrm>
            <a:custGeom>
              <a:avLst/>
              <a:gdLst>
                <a:gd name="T0" fmla="*/ 2125223 w 5188"/>
                <a:gd name="T1" fmla="*/ 251929 h 3902"/>
                <a:gd name="T2" fmla="*/ 1741835 w 5188"/>
                <a:gd name="T3" fmla="*/ 25546539 h 3902"/>
                <a:gd name="T4" fmla="*/ 996934 w 5188"/>
                <a:gd name="T5" fmla="*/ 25918937 h 3902"/>
                <a:gd name="T6" fmla="*/ 372503 w 5188"/>
                <a:gd name="T7" fmla="*/ 26543369 h 3902"/>
                <a:gd name="T8" fmla="*/ 131459 w 5188"/>
                <a:gd name="T9" fmla="*/ 27288375 h 3902"/>
                <a:gd name="T10" fmla="*/ 131459 w 5188"/>
                <a:gd name="T11" fmla="*/ 28285205 h 3902"/>
                <a:gd name="T12" fmla="*/ 503962 w 5188"/>
                <a:gd name="T13" fmla="*/ 29161565 h 3902"/>
                <a:gd name="T14" fmla="*/ 1128289 w 5188"/>
                <a:gd name="T15" fmla="*/ 29785997 h 3902"/>
                <a:gd name="T16" fmla="*/ 1993764 w 5188"/>
                <a:gd name="T17" fmla="*/ 30158500 h 3902"/>
                <a:gd name="T18" fmla="*/ 2990698 w 5188"/>
                <a:gd name="T19" fmla="*/ 30027040 h 3902"/>
                <a:gd name="T20" fmla="*/ 4118986 w 5188"/>
                <a:gd name="T21" fmla="*/ 29534068 h 3902"/>
                <a:gd name="T22" fmla="*/ 28285192 w 5188"/>
                <a:gd name="T23" fmla="*/ 42745518 h 3902"/>
                <a:gd name="T24" fmla="*/ 28537121 w 5188"/>
                <a:gd name="T25" fmla="*/ 42745518 h 3902"/>
                <a:gd name="T26" fmla="*/ 52593847 w 5188"/>
                <a:gd name="T27" fmla="*/ 29534068 h 3902"/>
                <a:gd name="T28" fmla="*/ 53711145 w 5188"/>
                <a:gd name="T29" fmla="*/ 30158500 h 3902"/>
                <a:gd name="T30" fmla="*/ 54828549 w 5188"/>
                <a:gd name="T31" fmla="*/ 30158500 h 3902"/>
                <a:gd name="T32" fmla="*/ 55705014 w 5188"/>
                <a:gd name="T33" fmla="*/ 29785997 h 3902"/>
                <a:gd name="T34" fmla="*/ 56449914 w 5188"/>
                <a:gd name="T35" fmla="*/ 29161565 h 3902"/>
                <a:gd name="T36" fmla="*/ 56822312 w 5188"/>
                <a:gd name="T37" fmla="*/ 28285205 h 3902"/>
                <a:gd name="T38" fmla="*/ 56822312 w 5188"/>
                <a:gd name="T39" fmla="*/ 27288375 h 3902"/>
                <a:gd name="T40" fmla="*/ 56449914 w 5188"/>
                <a:gd name="T41" fmla="*/ 26422900 h 3902"/>
                <a:gd name="T42" fmla="*/ 55825483 w 5188"/>
                <a:gd name="T43" fmla="*/ 25798468 h 3902"/>
                <a:gd name="T44" fmla="*/ 55080582 w 5188"/>
                <a:gd name="T45" fmla="*/ 25426070 h 3902"/>
                <a:gd name="T46" fmla="*/ 54587610 w 5188"/>
                <a:gd name="T47" fmla="*/ 251929 h 3902"/>
                <a:gd name="T48" fmla="*/ 55584440 w 5188"/>
                <a:gd name="T49" fmla="*/ 0 h 3902"/>
                <a:gd name="T50" fmla="*/ 53590676 w 5188"/>
                <a:gd name="T51" fmla="*/ 120469 h 3902"/>
                <a:gd name="T52" fmla="*/ 54083648 w 5188"/>
                <a:gd name="T53" fmla="*/ 25294610 h 3902"/>
                <a:gd name="T54" fmla="*/ 53218278 w 5188"/>
                <a:gd name="T55" fmla="*/ 25546539 h 3902"/>
                <a:gd name="T56" fmla="*/ 52462387 w 5188"/>
                <a:gd name="T57" fmla="*/ 26170971 h 3902"/>
                <a:gd name="T58" fmla="*/ 52089885 w 5188"/>
                <a:gd name="T59" fmla="*/ 26915872 h 3902"/>
                <a:gd name="T60" fmla="*/ 51837956 w 5188"/>
                <a:gd name="T61" fmla="*/ 27792232 h 3902"/>
                <a:gd name="T62" fmla="*/ 51969415 w 5188"/>
                <a:gd name="T63" fmla="*/ 28657708 h 3902"/>
                <a:gd name="T64" fmla="*/ 4611958 w 5188"/>
                <a:gd name="T65" fmla="*/ 28537133 h 3902"/>
                <a:gd name="T66" fmla="*/ 4743418 w 5188"/>
                <a:gd name="T67" fmla="*/ 27792232 h 3902"/>
                <a:gd name="T68" fmla="*/ 4611958 w 5188"/>
                <a:gd name="T69" fmla="*/ 26915872 h 3902"/>
                <a:gd name="T70" fmla="*/ 4118986 w 5188"/>
                <a:gd name="T71" fmla="*/ 26170971 h 3902"/>
                <a:gd name="T72" fmla="*/ 3494555 w 5188"/>
                <a:gd name="T73" fmla="*/ 25667009 h 3902"/>
                <a:gd name="T74" fmla="*/ 2618195 w 5188"/>
                <a:gd name="T75" fmla="*/ 25426070 h 3902"/>
                <a:gd name="T76" fmla="*/ 3122157 w 5188"/>
                <a:gd name="T77" fmla="*/ 120469 h 3902"/>
                <a:gd name="T78" fmla="*/ 1369332 w 5188"/>
                <a:gd name="T79" fmla="*/ 0 h 390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188" h="3902" extrusionOk="0">
                  <a:moveTo>
                    <a:pt x="125" y="0"/>
                  </a:moveTo>
                  <a:lnTo>
                    <a:pt x="194" y="23"/>
                  </a:lnTo>
                  <a:lnTo>
                    <a:pt x="194" y="2321"/>
                  </a:lnTo>
                  <a:lnTo>
                    <a:pt x="159" y="2332"/>
                  </a:lnTo>
                  <a:lnTo>
                    <a:pt x="125" y="2343"/>
                  </a:lnTo>
                  <a:lnTo>
                    <a:pt x="91" y="2366"/>
                  </a:lnTo>
                  <a:lnTo>
                    <a:pt x="57" y="2389"/>
                  </a:lnTo>
                  <a:lnTo>
                    <a:pt x="34" y="2423"/>
                  </a:lnTo>
                  <a:lnTo>
                    <a:pt x="23" y="2457"/>
                  </a:lnTo>
                  <a:lnTo>
                    <a:pt x="12" y="2491"/>
                  </a:lnTo>
                  <a:lnTo>
                    <a:pt x="0" y="2537"/>
                  </a:lnTo>
                  <a:lnTo>
                    <a:pt x="12" y="2582"/>
                  </a:lnTo>
                  <a:lnTo>
                    <a:pt x="23" y="2616"/>
                  </a:lnTo>
                  <a:lnTo>
                    <a:pt x="46" y="2662"/>
                  </a:lnTo>
                  <a:lnTo>
                    <a:pt x="68" y="2685"/>
                  </a:lnTo>
                  <a:lnTo>
                    <a:pt x="103" y="2719"/>
                  </a:lnTo>
                  <a:lnTo>
                    <a:pt x="137" y="2730"/>
                  </a:lnTo>
                  <a:lnTo>
                    <a:pt x="182" y="2753"/>
                  </a:lnTo>
                  <a:lnTo>
                    <a:pt x="216" y="2753"/>
                  </a:lnTo>
                  <a:lnTo>
                    <a:pt x="273" y="2741"/>
                  </a:lnTo>
                  <a:lnTo>
                    <a:pt x="330" y="2719"/>
                  </a:lnTo>
                  <a:lnTo>
                    <a:pt x="376" y="2696"/>
                  </a:lnTo>
                  <a:lnTo>
                    <a:pt x="410" y="2650"/>
                  </a:lnTo>
                  <a:lnTo>
                    <a:pt x="2582" y="3902"/>
                  </a:lnTo>
                  <a:lnTo>
                    <a:pt x="2594" y="3879"/>
                  </a:lnTo>
                  <a:lnTo>
                    <a:pt x="2605" y="3902"/>
                  </a:lnTo>
                  <a:lnTo>
                    <a:pt x="4767" y="2650"/>
                  </a:lnTo>
                  <a:lnTo>
                    <a:pt x="4801" y="2696"/>
                  </a:lnTo>
                  <a:lnTo>
                    <a:pt x="4846" y="2730"/>
                  </a:lnTo>
                  <a:lnTo>
                    <a:pt x="4903" y="2753"/>
                  </a:lnTo>
                  <a:lnTo>
                    <a:pt x="4960" y="2764"/>
                  </a:lnTo>
                  <a:lnTo>
                    <a:pt x="5005" y="2753"/>
                  </a:lnTo>
                  <a:lnTo>
                    <a:pt x="5051" y="2741"/>
                  </a:lnTo>
                  <a:lnTo>
                    <a:pt x="5085" y="2719"/>
                  </a:lnTo>
                  <a:lnTo>
                    <a:pt x="5119" y="2696"/>
                  </a:lnTo>
                  <a:lnTo>
                    <a:pt x="5153" y="2662"/>
                  </a:lnTo>
                  <a:lnTo>
                    <a:pt x="5165" y="2628"/>
                  </a:lnTo>
                  <a:lnTo>
                    <a:pt x="5187" y="2582"/>
                  </a:lnTo>
                  <a:lnTo>
                    <a:pt x="5187" y="2537"/>
                  </a:lnTo>
                  <a:lnTo>
                    <a:pt x="5187" y="2491"/>
                  </a:lnTo>
                  <a:lnTo>
                    <a:pt x="5176" y="2457"/>
                  </a:lnTo>
                  <a:lnTo>
                    <a:pt x="5153" y="2412"/>
                  </a:lnTo>
                  <a:lnTo>
                    <a:pt x="5131" y="2389"/>
                  </a:lnTo>
                  <a:lnTo>
                    <a:pt x="5096" y="2355"/>
                  </a:lnTo>
                  <a:lnTo>
                    <a:pt x="5062" y="2332"/>
                  </a:lnTo>
                  <a:lnTo>
                    <a:pt x="5028" y="2321"/>
                  </a:lnTo>
                  <a:lnTo>
                    <a:pt x="4983" y="2309"/>
                  </a:lnTo>
                  <a:lnTo>
                    <a:pt x="4983" y="23"/>
                  </a:lnTo>
                  <a:lnTo>
                    <a:pt x="5028" y="11"/>
                  </a:lnTo>
                  <a:lnTo>
                    <a:pt x="5074" y="0"/>
                  </a:lnTo>
                  <a:lnTo>
                    <a:pt x="4846" y="0"/>
                  </a:lnTo>
                  <a:lnTo>
                    <a:pt x="4892" y="11"/>
                  </a:lnTo>
                  <a:lnTo>
                    <a:pt x="4937" y="23"/>
                  </a:lnTo>
                  <a:lnTo>
                    <a:pt x="4937" y="2309"/>
                  </a:lnTo>
                  <a:lnTo>
                    <a:pt x="4892" y="2321"/>
                  </a:lnTo>
                  <a:lnTo>
                    <a:pt x="4858" y="2332"/>
                  </a:lnTo>
                  <a:lnTo>
                    <a:pt x="4823" y="2355"/>
                  </a:lnTo>
                  <a:lnTo>
                    <a:pt x="4789" y="2389"/>
                  </a:lnTo>
                  <a:lnTo>
                    <a:pt x="4767" y="2412"/>
                  </a:lnTo>
                  <a:lnTo>
                    <a:pt x="4755" y="2457"/>
                  </a:lnTo>
                  <a:lnTo>
                    <a:pt x="4744" y="2491"/>
                  </a:lnTo>
                  <a:lnTo>
                    <a:pt x="4732" y="2537"/>
                  </a:lnTo>
                  <a:lnTo>
                    <a:pt x="4732" y="2571"/>
                  </a:lnTo>
                  <a:lnTo>
                    <a:pt x="4744" y="2616"/>
                  </a:lnTo>
                  <a:lnTo>
                    <a:pt x="2594" y="3856"/>
                  </a:lnTo>
                  <a:lnTo>
                    <a:pt x="421" y="2605"/>
                  </a:lnTo>
                  <a:lnTo>
                    <a:pt x="433" y="2571"/>
                  </a:lnTo>
                  <a:lnTo>
                    <a:pt x="433" y="2537"/>
                  </a:lnTo>
                  <a:lnTo>
                    <a:pt x="433" y="2491"/>
                  </a:lnTo>
                  <a:lnTo>
                    <a:pt x="421" y="2457"/>
                  </a:lnTo>
                  <a:lnTo>
                    <a:pt x="410" y="2423"/>
                  </a:lnTo>
                  <a:lnTo>
                    <a:pt x="376" y="2389"/>
                  </a:lnTo>
                  <a:lnTo>
                    <a:pt x="353" y="2366"/>
                  </a:lnTo>
                  <a:lnTo>
                    <a:pt x="319" y="2343"/>
                  </a:lnTo>
                  <a:lnTo>
                    <a:pt x="285" y="2332"/>
                  </a:lnTo>
                  <a:lnTo>
                    <a:pt x="239" y="2321"/>
                  </a:lnTo>
                  <a:lnTo>
                    <a:pt x="239" y="23"/>
                  </a:lnTo>
                  <a:lnTo>
                    <a:pt x="285" y="11"/>
                  </a:lnTo>
                  <a:lnTo>
                    <a:pt x="319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8" name="Google Shape;15;p2"/>
            <p:cNvSpPr>
              <a:spLocks/>
            </p:cNvSpPr>
            <p:nvPr/>
          </p:nvSpPr>
          <p:spPr bwMode="auto">
            <a:xfrm>
              <a:off x="6814982" y="0"/>
              <a:ext cx="546665" cy="408403"/>
            </a:xfrm>
            <a:custGeom>
              <a:avLst/>
              <a:gdLst>
                <a:gd name="T0" fmla="*/ 2377150 w 5223"/>
                <a:gd name="T1" fmla="*/ 25174036 h 3902"/>
                <a:gd name="T2" fmla="*/ 1380321 w 5223"/>
                <a:gd name="T3" fmla="*/ 25426070 h 3902"/>
                <a:gd name="T4" fmla="*/ 635421 w 5223"/>
                <a:gd name="T5" fmla="*/ 26039512 h 3902"/>
                <a:gd name="T6" fmla="*/ 131459 w 5223"/>
                <a:gd name="T7" fmla="*/ 26795402 h 3902"/>
                <a:gd name="T8" fmla="*/ 10990 w 5223"/>
                <a:gd name="T9" fmla="*/ 27792232 h 3902"/>
                <a:gd name="T10" fmla="*/ 131459 w 5223"/>
                <a:gd name="T11" fmla="*/ 28789167 h 3902"/>
                <a:gd name="T12" fmla="*/ 755890 w 5223"/>
                <a:gd name="T13" fmla="*/ 29654537 h 3902"/>
                <a:gd name="T14" fmla="*/ 1632250 w 5223"/>
                <a:gd name="T15" fmla="*/ 30158500 h 3902"/>
                <a:gd name="T16" fmla="*/ 2629183 w 5223"/>
                <a:gd name="T17" fmla="*/ 30410428 h 3902"/>
                <a:gd name="T18" fmla="*/ 3867056 w 5223"/>
                <a:gd name="T19" fmla="*/ 30027040 h 3902"/>
                <a:gd name="T20" fmla="*/ 4863885 w 5223"/>
                <a:gd name="T21" fmla="*/ 29161565 h 3902"/>
                <a:gd name="T22" fmla="*/ 28548096 w 5223"/>
                <a:gd name="T23" fmla="*/ 42493589 h 3902"/>
                <a:gd name="T24" fmla="*/ 52221318 w 5223"/>
                <a:gd name="T25" fmla="*/ 29161565 h 3902"/>
                <a:gd name="T26" fmla="*/ 53218147 w 5223"/>
                <a:gd name="T27" fmla="*/ 30158500 h 3902"/>
                <a:gd name="T28" fmla="*/ 55091440 w 5223"/>
                <a:gd name="T29" fmla="*/ 30410428 h 3902"/>
                <a:gd name="T30" fmla="*/ 56088373 w 5223"/>
                <a:gd name="T31" fmla="*/ 30027040 h 3902"/>
                <a:gd name="T32" fmla="*/ 56833274 w 5223"/>
                <a:gd name="T33" fmla="*/ 29282139 h 3902"/>
                <a:gd name="T34" fmla="*/ 57205672 w 5223"/>
                <a:gd name="T35" fmla="*/ 28285205 h 3902"/>
                <a:gd name="T36" fmla="*/ 57205672 w 5223"/>
                <a:gd name="T37" fmla="*/ 27288375 h 3902"/>
                <a:gd name="T38" fmla="*/ 56833274 w 5223"/>
                <a:gd name="T39" fmla="*/ 26291440 h 3902"/>
                <a:gd name="T40" fmla="*/ 56208843 w 5223"/>
                <a:gd name="T41" fmla="*/ 25667009 h 3902"/>
                <a:gd name="T42" fmla="*/ 55211909 w 5223"/>
                <a:gd name="T43" fmla="*/ 25174036 h 3902"/>
                <a:gd name="T44" fmla="*/ 54718937 w 5223"/>
                <a:gd name="T45" fmla="*/ 0 h 3902"/>
                <a:gd name="T46" fmla="*/ 54215080 w 5223"/>
                <a:gd name="T47" fmla="*/ 25174036 h 3902"/>
                <a:gd name="T48" fmla="*/ 53338721 w 5223"/>
                <a:gd name="T49" fmla="*/ 25426070 h 3902"/>
                <a:gd name="T50" fmla="*/ 52593715 w 5223"/>
                <a:gd name="T51" fmla="*/ 26039512 h 3902"/>
                <a:gd name="T52" fmla="*/ 52100744 w 5223"/>
                <a:gd name="T53" fmla="*/ 26795402 h 3902"/>
                <a:gd name="T54" fmla="*/ 51848815 w 5223"/>
                <a:gd name="T55" fmla="*/ 27792232 h 3902"/>
                <a:gd name="T56" fmla="*/ 52100744 w 5223"/>
                <a:gd name="T57" fmla="*/ 28657708 h 3902"/>
                <a:gd name="T58" fmla="*/ 5115918 w 5223"/>
                <a:gd name="T59" fmla="*/ 28657708 h 3902"/>
                <a:gd name="T60" fmla="*/ 5247377 w 5223"/>
                <a:gd name="T61" fmla="*/ 27792232 h 3902"/>
                <a:gd name="T62" fmla="*/ 5115918 w 5223"/>
                <a:gd name="T63" fmla="*/ 26795402 h 3902"/>
                <a:gd name="T64" fmla="*/ 4622946 w 5223"/>
                <a:gd name="T65" fmla="*/ 25918937 h 3902"/>
                <a:gd name="T66" fmla="*/ 3746482 w 5223"/>
                <a:gd name="T67" fmla="*/ 25426070 h 3902"/>
                <a:gd name="T68" fmla="*/ 2870122 w 5223"/>
                <a:gd name="T69" fmla="*/ 25174036 h 3902"/>
                <a:gd name="T70" fmla="*/ 2377150 w 5223"/>
                <a:gd name="T71" fmla="*/ 0 h 390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23" h="3902" extrusionOk="0">
                  <a:moveTo>
                    <a:pt x="217" y="0"/>
                  </a:moveTo>
                  <a:lnTo>
                    <a:pt x="217" y="2298"/>
                  </a:lnTo>
                  <a:lnTo>
                    <a:pt x="171" y="2309"/>
                  </a:lnTo>
                  <a:lnTo>
                    <a:pt x="126" y="2321"/>
                  </a:lnTo>
                  <a:lnTo>
                    <a:pt x="92" y="2343"/>
                  </a:lnTo>
                  <a:lnTo>
                    <a:pt x="58" y="2377"/>
                  </a:lnTo>
                  <a:lnTo>
                    <a:pt x="35" y="2412"/>
                  </a:lnTo>
                  <a:lnTo>
                    <a:pt x="12" y="2446"/>
                  </a:lnTo>
                  <a:lnTo>
                    <a:pt x="1" y="2491"/>
                  </a:lnTo>
                  <a:lnTo>
                    <a:pt x="1" y="2537"/>
                  </a:lnTo>
                  <a:lnTo>
                    <a:pt x="1" y="2582"/>
                  </a:lnTo>
                  <a:lnTo>
                    <a:pt x="12" y="2628"/>
                  </a:lnTo>
                  <a:lnTo>
                    <a:pt x="35" y="2673"/>
                  </a:lnTo>
                  <a:lnTo>
                    <a:pt x="69" y="2707"/>
                  </a:lnTo>
                  <a:lnTo>
                    <a:pt x="103" y="2730"/>
                  </a:lnTo>
                  <a:lnTo>
                    <a:pt x="149" y="2753"/>
                  </a:lnTo>
                  <a:lnTo>
                    <a:pt x="194" y="2776"/>
                  </a:lnTo>
                  <a:lnTo>
                    <a:pt x="240" y="2776"/>
                  </a:lnTo>
                  <a:lnTo>
                    <a:pt x="297" y="2764"/>
                  </a:lnTo>
                  <a:lnTo>
                    <a:pt x="353" y="2741"/>
                  </a:lnTo>
                  <a:lnTo>
                    <a:pt x="410" y="2707"/>
                  </a:lnTo>
                  <a:lnTo>
                    <a:pt x="444" y="2662"/>
                  </a:lnTo>
                  <a:lnTo>
                    <a:pt x="2594" y="3902"/>
                  </a:lnTo>
                  <a:lnTo>
                    <a:pt x="2606" y="3879"/>
                  </a:lnTo>
                  <a:lnTo>
                    <a:pt x="2617" y="3902"/>
                  </a:lnTo>
                  <a:lnTo>
                    <a:pt x="4767" y="2662"/>
                  </a:lnTo>
                  <a:lnTo>
                    <a:pt x="4813" y="2707"/>
                  </a:lnTo>
                  <a:lnTo>
                    <a:pt x="4858" y="2753"/>
                  </a:lnTo>
                  <a:lnTo>
                    <a:pt x="4915" y="2776"/>
                  </a:lnTo>
                  <a:lnTo>
                    <a:pt x="5029" y="2776"/>
                  </a:lnTo>
                  <a:lnTo>
                    <a:pt x="5074" y="2764"/>
                  </a:lnTo>
                  <a:lnTo>
                    <a:pt x="5120" y="2741"/>
                  </a:lnTo>
                  <a:lnTo>
                    <a:pt x="5154" y="2707"/>
                  </a:lnTo>
                  <a:lnTo>
                    <a:pt x="5188" y="2673"/>
                  </a:lnTo>
                  <a:lnTo>
                    <a:pt x="5211" y="2628"/>
                  </a:lnTo>
                  <a:lnTo>
                    <a:pt x="5222" y="2582"/>
                  </a:lnTo>
                  <a:lnTo>
                    <a:pt x="5222" y="2537"/>
                  </a:lnTo>
                  <a:lnTo>
                    <a:pt x="5222" y="2491"/>
                  </a:lnTo>
                  <a:lnTo>
                    <a:pt x="5211" y="2446"/>
                  </a:lnTo>
                  <a:lnTo>
                    <a:pt x="5188" y="2400"/>
                  </a:lnTo>
                  <a:lnTo>
                    <a:pt x="5154" y="2366"/>
                  </a:lnTo>
                  <a:lnTo>
                    <a:pt x="5131" y="2343"/>
                  </a:lnTo>
                  <a:lnTo>
                    <a:pt x="5086" y="2321"/>
                  </a:lnTo>
                  <a:lnTo>
                    <a:pt x="5040" y="2298"/>
                  </a:lnTo>
                  <a:lnTo>
                    <a:pt x="4995" y="2298"/>
                  </a:lnTo>
                  <a:lnTo>
                    <a:pt x="4995" y="0"/>
                  </a:lnTo>
                  <a:lnTo>
                    <a:pt x="4949" y="0"/>
                  </a:lnTo>
                  <a:lnTo>
                    <a:pt x="4949" y="2298"/>
                  </a:lnTo>
                  <a:lnTo>
                    <a:pt x="4904" y="2298"/>
                  </a:lnTo>
                  <a:lnTo>
                    <a:pt x="4869" y="2321"/>
                  </a:lnTo>
                  <a:lnTo>
                    <a:pt x="4835" y="2343"/>
                  </a:lnTo>
                  <a:lnTo>
                    <a:pt x="4801" y="2377"/>
                  </a:lnTo>
                  <a:lnTo>
                    <a:pt x="4767" y="2412"/>
                  </a:lnTo>
                  <a:lnTo>
                    <a:pt x="4756" y="2446"/>
                  </a:lnTo>
                  <a:lnTo>
                    <a:pt x="4744" y="2491"/>
                  </a:lnTo>
                  <a:lnTo>
                    <a:pt x="4733" y="2537"/>
                  </a:lnTo>
                  <a:lnTo>
                    <a:pt x="4744" y="2582"/>
                  </a:lnTo>
                  <a:lnTo>
                    <a:pt x="4756" y="2616"/>
                  </a:lnTo>
                  <a:lnTo>
                    <a:pt x="2606" y="3856"/>
                  </a:lnTo>
                  <a:lnTo>
                    <a:pt x="467" y="2616"/>
                  </a:lnTo>
                  <a:lnTo>
                    <a:pt x="479" y="2582"/>
                  </a:lnTo>
                  <a:lnTo>
                    <a:pt x="479" y="2537"/>
                  </a:lnTo>
                  <a:lnTo>
                    <a:pt x="479" y="2491"/>
                  </a:lnTo>
                  <a:lnTo>
                    <a:pt x="467" y="2446"/>
                  </a:lnTo>
                  <a:lnTo>
                    <a:pt x="444" y="2412"/>
                  </a:lnTo>
                  <a:lnTo>
                    <a:pt x="422" y="2366"/>
                  </a:lnTo>
                  <a:lnTo>
                    <a:pt x="388" y="2343"/>
                  </a:lnTo>
                  <a:lnTo>
                    <a:pt x="342" y="2321"/>
                  </a:lnTo>
                  <a:lnTo>
                    <a:pt x="308" y="2309"/>
                  </a:lnTo>
                  <a:lnTo>
                    <a:pt x="262" y="2298"/>
                  </a:lnTo>
                  <a:lnTo>
                    <a:pt x="262" y="0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9" name="Google Shape;16;p2"/>
            <p:cNvSpPr>
              <a:spLocks/>
            </p:cNvSpPr>
            <p:nvPr/>
          </p:nvSpPr>
          <p:spPr bwMode="auto">
            <a:xfrm>
              <a:off x="1113118" y="4538507"/>
              <a:ext cx="1033567" cy="604964"/>
            </a:xfrm>
            <a:custGeom>
              <a:avLst/>
              <a:gdLst>
                <a:gd name="T0" fmla="*/ 27430711 w 9875"/>
                <a:gd name="T1" fmla="*/ 4370917 h 5780"/>
                <a:gd name="T2" fmla="*/ 29424475 w 9875"/>
                <a:gd name="T3" fmla="*/ 3626016 h 5780"/>
                <a:gd name="T4" fmla="*/ 51355982 w 9875"/>
                <a:gd name="T5" fmla="*/ 17702942 h 5780"/>
                <a:gd name="T6" fmla="*/ 52352811 w 9875"/>
                <a:gd name="T7" fmla="*/ 19203734 h 5780"/>
                <a:gd name="T8" fmla="*/ 53590684 w 9875"/>
                <a:gd name="T9" fmla="*/ 45495177 h 5780"/>
                <a:gd name="T10" fmla="*/ 51848954 w 9875"/>
                <a:gd name="T11" fmla="*/ 47368472 h 5780"/>
                <a:gd name="T12" fmla="*/ 29172546 w 9875"/>
                <a:gd name="T13" fmla="*/ 59703562 h 5780"/>
                <a:gd name="T14" fmla="*/ 25929920 w 9875"/>
                <a:gd name="T15" fmla="*/ 60196430 h 5780"/>
                <a:gd name="T16" fmla="*/ 3626015 w 9875"/>
                <a:gd name="T17" fmla="*/ 46744040 h 5780"/>
                <a:gd name="T18" fmla="*/ 2125223 w 9875"/>
                <a:gd name="T19" fmla="*/ 19072275 h 5780"/>
                <a:gd name="T20" fmla="*/ 3746484 w 9875"/>
                <a:gd name="T21" fmla="*/ 17209970 h 5780"/>
                <a:gd name="T22" fmla="*/ 104059316 w 9875"/>
                <a:gd name="T23" fmla="*/ 16585538 h 5780"/>
                <a:gd name="T24" fmla="*/ 104815207 w 9875"/>
                <a:gd name="T25" fmla="*/ 18831231 h 5780"/>
                <a:gd name="T26" fmla="*/ 104683748 w 9875"/>
                <a:gd name="T27" fmla="*/ 45243248 h 5780"/>
                <a:gd name="T28" fmla="*/ 103445875 w 9875"/>
                <a:gd name="T29" fmla="*/ 46492007 h 5780"/>
                <a:gd name="T30" fmla="*/ 103445875 w 9875"/>
                <a:gd name="T31" fmla="*/ 48365302 h 5780"/>
                <a:gd name="T32" fmla="*/ 80517538 w 9875"/>
                <a:gd name="T33" fmla="*/ 59451529 h 5780"/>
                <a:gd name="T34" fmla="*/ 77767884 w 9875"/>
                <a:gd name="T35" fmla="*/ 60075960 h 5780"/>
                <a:gd name="T36" fmla="*/ 55715908 w 9875"/>
                <a:gd name="T37" fmla="*/ 46744040 h 5780"/>
                <a:gd name="T38" fmla="*/ 54094646 w 9875"/>
                <a:gd name="T39" fmla="*/ 19696707 h 5780"/>
                <a:gd name="T40" fmla="*/ 55584448 w 9875"/>
                <a:gd name="T41" fmla="*/ 18831231 h 5780"/>
                <a:gd name="T42" fmla="*/ 56340339 w 9875"/>
                <a:gd name="T43" fmla="*/ 17209970 h 5780"/>
                <a:gd name="T44" fmla="*/ 78140386 w 9875"/>
                <a:gd name="T45" fmla="*/ 4250448 h 5780"/>
                <a:gd name="T46" fmla="*/ 80386079 w 9875"/>
                <a:gd name="T47" fmla="*/ 4743420 h 5780"/>
                <a:gd name="T48" fmla="*/ 79761648 w 9875"/>
                <a:gd name="T49" fmla="*/ 10990 h 5780"/>
                <a:gd name="T50" fmla="*/ 78140386 w 9875"/>
                <a:gd name="T51" fmla="*/ 755891 h 5780"/>
                <a:gd name="T52" fmla="*/ 77395381 w 9875"/>
                <a:gd name="T53" fmla="*/ 2497727 h 5780"/>
                <a:gd name="T54" fmla="*/ 55463979 w 9875"/>
                <a:gd name="T55" fmla="*/ 15336675 h 5780"/>
                <a:gd name="T56" fmla="*/ 53218286 w 9875"/>
                <a:gd name="T57" fmla="*/ 14843702 h 5780"/>
                <a:gd name="T58" fmla="*/ 29665519 w 9875"/>
                <a:gd name="T59" fmla="*/ 3122158 h 5780"/>
                <a:gd name="T60" fmla="*/ 29293016 w 9875"/>
                <a:gd name="T61" fmla="*/ 1128394 h 5780"/>
                <a:gd name="T62" fmla="*/ 27047323 w 9875"/>
                <a:gd name="T63" fmla="*/ 635422 h 5780"/>
                <a:gd name="T64" fmla="*/ 25929920 w 9875"/>
                <a:gd name="T65" fmla="*/ 2497727 h 5780"/>
                <a:gd name="T66" fmla="*/ 2749655 w 9875"/>
                <a:gd name="T67" fmla="*/ 15588604 h 5780"/>
                <a:gd name="T68" fmla="*/ 1128289 w 9875"/>
                <a:gd name="T69" fmla="*/ 15457144 h 5780"/>
                <a:gd name="T70" fmla="*/ 10990 w 9875"/>
                <a:gd name="T71" fmla="*/ 17209970 h 5780"/>
                <a:gd name="T72" fmla="*/ 1632251 w 9875"/>
                <a:gd name="T73" fmla="*/ 19072275 h 5780"/>
                <a:gd name="T74" fmla="*/ 131459 w 9875"/>
                <a:gd name="T75" fmla="*/ 46744040 h 5780"/>
                <a:gd name="T76" fmla="*/ 635421 w 9875"/>
                <a:gd name="T77" fmla="*/ 48737805 h 5780"/>
                <a:gd name="T78" fmla="*/ 2749655 w 9875"/>
                <a:gd name="T79" fmla="*/ 49110203 h 5780"/>
                <a:gd name="T80" fmla="*/ 25185019 w 9875"/>
                <a:gd name="T81" fmla="*/ 61697327 h 5780"/>
                <a:gd name="T82" fmla="*/ 30421409 w 9875"/>
                <a:gd name="T83" fmla="*/ 63318588 h 5780"/>
                <a:gd name="T84" fmla="*/ 30421409 w 9875"/>
                <a:gd name="T85" fmla="*/ 61072895 h 5780"/>
                <a:gd name="T86" fmla="*/ 53349746 w 9875"/>
                <a:gd name="T87" fmla="*/ 49362236 h 5780"/>
                <a:gd name="T88" fmla="*/ 55091476 w 9875"/>
                <a:gd name="T89" fmla="*/ 48978744 h 5780"/>
                <a:gd name="T90" fmla="*/ 76902409 w 9875"/>
                <a:gd name="T91" fmla="*/ 62190195 h 5780"/>
                <a:gd name="T92" fmla="*/ 82631772 w 9875"/>
                <a:gd name="T93" fmla="*/ 62814626 h 5780"/>
                <a:gd name="T94" fmla="*/ 103686813 w 9875"/>
                <a:gd name="T95" fmla="*/ 48737805 h 5780"/>
                <a:gd name="T96" fmla="*/ 105812037 w 9875"/>
                <a:gd name="T97" fmla="*/ 49855209 h 5780"/>
                <a:gd name="T98" fmla="*/ 107433402 w 9875"/>
                <a:gd name="T99" fmla="*/ 49110203 h 5780"/>
                <a:gd name="T100" fmla="*/ 108178303 w 9875"/>
                <a:gd name="T101" fmla="*/ 47368472 h 5780"/>
                <a:gd name="T102" fmla="*/ 107553872 w 9875"/>
                <a:gd name="T103" fmla="*/ 45747106 h 5780"/>
                <a:gd name="T104" fmla="*/ 105932611 w 9875"/>
                <a:gd name="T105" fmla="*/ 44991215 h 5780"/>
                <a:gd name="T106" fmla="*/ 107433402 w 9875"/>
                <a:gd name="T107" fmla="*/ 17834402 h 5780"/>
                <a:gd name="T108" fmla="*/ 107050014 w 9875"/>
                <a:gd name="T109" fmla="*/ 15961106 h 5780"/>
                <a:gd name="T110" fmla="*/ 105308179 w 9875"/>
                <a:gd name="T111" fmla="*/ 15457144 h 5780"/>
                <a:gd name="T112" fmla="*/ 82007340 w 9875"/>
                <a:gd name="T113" fmla="*/ 3374087 h 5780"/>
                <a:gd name="T114" fmla="*/ 82007340 w 9875"/>
                <a:gd name="T115" fmla="*/ 1500792 h 5780"/>
                <a:gd name="T116" fmla="*/ 80758477 w 9875"/>
                <a:gd name="T117" fmla="*/ 262919 h 578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9875" h="5780" extrusionOk="0">
                  <a:moveTo>
                    <a:pt x="2401" y="319"/>
                  </a:moveTo>
                  <a:lnTo>
                    <a:pt x="2424" y="354"/>
                  </a:lnTo>
                  <a:lnTo>
                    <a:pt x="2458" y="376"/>
                  </a:lnTo>
                  <a:lnTo>
                    <a:pt x="2504" y="399"/>
                  </a:lnTo>
                  <a:lnTo>
                    <a:pt x="2583" y="399"/>
                  </a:lnTo>
                  <a:lnTo>
                    <a:pt x="2629" y="376"/>
                  </a:lnTo>
                  <a:lnTo>
                    <a:pt x="2663" y="354"/>
                  </a:lnTo>
                  <a:lnTo>
                    <a:pt x="2686" y="331"/>
                  </a:lnTo>
                  <a:lnTo>
                    <a:pt x="4699" y="1491"/>
                  </a:lnTo>
                  <a:lnTo>
                    <a:pt x="4688" y="1525"/>
                  </a:lnTo>
                  <a:lnTo>
                    <a:pt x="4688" y="1571"/>
                  </a:lnTo>
                  <a:lnTo>
                    <a:pt x="4688" y="1616"/>
                  </a:lnTo>
                  <a:lnTo>
                    <a:pt x="4699" y="1650"/>
                  </a:lnTo>
                  <a:lnTo>
                    <a:pt x="4722" y="1684"/>
                  </a:lnTo>
                  <a:lnTo>
                    <a:pt x="4745" y="1719"/>
                  </a:lnTo>
                  <a:lnTo>
                    <a:pt x="4779" y="1753"/>
                  </a:lnTo>
                  <a:lnTo>
                    <a:pt x="4813" y="1775"/>
                  </a:lnTo>
                  <a:lnTo>
                    <a:pt x="4847" y="1787"/>
                  </a:lnTo>
                  <a:lnTo>
                    <a:pt x="4892" y="1798"/>
                  </a:lnTo>
                  <a:lnTo>
                    <a:pt x="4892" y="4153"/>
                  </a:lnTo>
                  <a:lnTo>
                    <a:pt x="4824" y="4164"/>
                  </a:lnTo>
                  <a:lnTo>
                    <a:pt x="4779" y="4210"/>
                  </a:lnTo>
                  <a:lnTo>
                    <a:pt x="4745" y="4267"/>
                  </a:lnTo>
                  <a:lnTo>
                    <a:pt x="4733" y="4324"/>
                  </a:lnTo>
                  <a:lnTo>
                    <a:pt x="4745" y="4392"/>
                  </a:lnTo>
                  <a:lnTo>
                    <a:pt x="2754" y="5541"/>
                  </a:lnTo>
                  <a:lnTo>
                    <a:pt x="2720" y="5495"/>
                  </a:lnTo>
                  <a:lnTo>
                    <a:pt x="2663" y="5450"/>
                  </a:lnTo>
                  <a:lnTo>
                    <a:pt x="2606" y="5427"/>
                  </a:lnTo>
                  <a:lnTo>
                    <a:pt x="2481" y="5427"/>
                  </a:lnTo>
                  <a:lnTo>
                    <a:pt x="2424" y="5450"/>
                  </a:lnTo>
                  <a:lnTo>
                    <a:pt x="2367" y="5495"/>
                  </a:lnTo>
                  <a:lnTo>
                    <a:pt x="2333" y="5541"/>
                  </a:lnTo>
                  <a:lnTo>
                    <a:pt x="331" y="4392"/>
                  </a:lnTo>
                  <a:lnTo>
                    <a:pt x="342" y="4324"/>
                  </a:lnTo>
                  <a:lnTo>
                    <a:pt x="331" y="4267"/>
                  </a:lnTo>
                  <a:lnTo>
                    <a:pt x="297" y="4221"/>
                  </a:lnTo>
                  <a:lnTo>
                    <a:pt x="251" y="4176"/>
                  </a:lnTo>
                  <a:lnTo>
                    <a:pt x="194" y="4164"/>
                  </a:lnTo>
                  <a:lnTo>
                    <a:pt x="194" y="1741"/>
                  </a:lnTo>
                  <a:lnTo>
                    <a:pt x="251" y="1719"/>
                  </a:lnTo>
                  <a:lnTo>
                    <a:pt x="297" y="1684"/>
                  </a:lnTo>
                  <a:lnTo>
                    <a:pt x="331" y="1628"/>
                  </a:lnTo>
                  <a:lnTo>
                    <a:pt x="342" y="1571"/>
                  </a:lnTo>
                  <a:lnTo>
                    <a:pt x="331" y="1514"/>
                  </a:lnTo>
                  <a:lnTo>
                    <a:pt x="2401" y="319"/>
                  </a:lnTo>
                  <a:close/>
                  <a:moveTo>
                    <a:pt x="7463" y="342"/>
                  </a:moveTo>
                  <a:lnTo>
                    <a:pt x="9499" y="1514"/>
                  </a:lnTo>
                  <a:lnTo>
                    <a:pt x="9488" y="1571"/>
                  </a:lnTo>
                  <a:lnTo>
                    <a:pt x="9499" y="1628"/>
                  </a:lnTo>
                  <a:lnTo>
                    <a:pt x="9522" y="1684"/>
                  </a:lnTo>
                  <a:lnTo>
                    <a:pt x="9568" y="1719"/>
                  </a:lnTo>
                  <a:lnTo>
                    <a:pt x="9625" y="1741"/>
                  </a:lnTo>
                  <a:lnTo>
                    <a:pt x="9625" y="4107"/>
                  </a:lnTo>
                  <a:lnTo>
                    <a:pt x="9590" y="4119"/>
                  </a:lnTo>
                  <a:lnTo>
                    <a:pt x="9556" y="4130"/>
                  </a:lnTo>
                  <a:lnTo>
                    <a:pt x="9522" y="4153"/>
                  </a:lnTo>
                  <a:lnTo>
                    <a:pt x="9488" y="4187"/>
                  </a:lnTo>
                  <a:lnTo>
                    <a:pt x="9465" y="4210"/>
                  </a:lnTo>
                  <a:lnTo>
                    <a:pt x="9443" y="4244"/>
                  </a:lnTo>
                  <a:lnTo>
                    <a:pt x="9431" y="4289"/>
                  </a:lnTo>
                  <a:lnTo>
                    <a:pt x="9431" y="4324"/>
                  </a:lnTo>
                  <a:lnTo>
                    <a:pt x="9431" y="4369"/>
                  </a:lnTo>
                  <a:lnTo>
                    <a:pt x="9443" y="4415"/>
                  </a:lnTo>
                  <a:lnTo>
                    <a:pt x="7497" y="5529"/>
                  </a:lnTo>
                  <a:lnTo>
                    <a:pt x="7463" y="5484"/>
                  </a:lnTo>
                  <a:lnTo>
                    <a:pt x="7406" y="5450"/>
                  </a:lnTo>
                  <a:lnTo>
                    <a:pt x="7350" y="5427"/>
                  </a:lnTo>
                  <a:lnTo>
                    <a:pt x="7281" y="5416"/>
                  </a:lnTo>
                  <a:lnTo>
                    <a:pt x="7213" y="5427"/>
                  </a:lnTo>
                  <a:lnTo>
                    <a:pt x="7156" y="5450"/>
                  </a:lnTo>
                  <a:lnTo>
                    <a:pt x="7099" y="5484"/>
                  </a:lnTo>
                  <a:lnTo>
                    <a:pt x="7065" y="5541"/>
                  </a:lnTo>
                  <a:lnTo>
                    <a:pt x="5086" y="4392"/>
                  </a:lnTo>
                  <a:lnTo>
                    <a:pt x="5097" y="4324"/>
                  </a:lnTo>
                  <a:lnTo>
                    <a:pt x="5086" y="4267"/>
                  </a:lnTo>
                  <a:lnTo>
                    <a:pt x="5052" y="4210"/>
                  </a:lnTo>
                  <a:lnTo>
                    <a:pt x="4995" y="4164"/>
                  </a:lnTo>
                  <a:lnTo>
                    <a:pt x="4938" y="4153"/>
                  </a:lnTo>
                  <a:lnTo>
                    <a:pt x="4938" y="1798"/>
                  </a:lnTo>
                  <a:lnTo>
                    <a:pt x="4972" y="1787"/>
                  </a:lnTo>
                  <a:lnTo>
                    <a:pt x="5018" y="1775"/>
                  </a:lnTo>
                  <a:lnTo>
                    <a:pt x="5052" y="1753"/>
                  </a:lnTo>
                  <a:lnTo>
                    <a:pt x="5074" y="1719"/>
                  </a:lnTo>
                  <a:lnTo>
                    <a:pt x="5109" y="1696"/>
                  </a:lnTo>
                  <a:lnTo>
                    <a:pt x="5120" y="1650"/>
                  </a:lnTo>
                  <a:lnTo>
                    <a:pt x="5131" y="1616"/>
                  </a:lnTo>
                  <a:lnTo>
                    <a:pt x="5143" y="1571"/>
                  </a:lnTo>
                  <a:lnTo>
                    <a:pt x="5131" y="1525"/>
                  </a:lnTo>
                  <a:lnTo>
                    <a:pt x="5120" y="1491"/>
                  </a:lnTo>
                  <a:lnTo>
                    <a:pt x="7099" y="342"/>
                  </a:lnTo>
                  <a:lnTo>
                    <a:pt x="7133" y="388"/>
                  </a:lnTo>
                  <a:lnTo>
                    <a:pt x="7179" y="410"/>
                  </a:lnTo>
                  <a:lnTo>
                    <a:pt x="7224" y="433"/>
                  </a:lnTo>
                  <a:lnTo>
                    <a:pt x="7281" y="445"/>
                  </a:lnTo>
                  <a:lnTo>
                    <a:pt x="7338" y="433"/>
                  </a:lnTo>
                  <a:lnTo>
                    <a:pt x="7384" y="422"/>
                  </a:lnTo>
                  <a:lnTo>
                    <a:pt x="7429" y="388"/>
                  </a:lnTo>
                  <a:lnTo>
                    <a:pt x="7463" y="342"/>
                  </a:lnTo>
                  <a:close/>
                  <a:moveTo>
                    <a:pt x="7281" y="1"/>
                  </a:moveTo>
                  <a:lnTo>
                    <a:pt x="7236" y="12"/>
                  </a:lnTo>
                  <a:lnTo>
                    <a:pt x="7202" y="24"/>
                  </a:lnTo>
                  <a:lnTo>
                    <a:pt x="7156" y="46"/>
                  </a:lnTo>
                  <a:lnTo>
                    <a:pt x="7133" y="69"/>
                  </a:lnTo>
                  <a:lnTo>
                    <a:pt x="7099" y="103"/>
                  </a:lnTo>
                  <a:lnTo>
                    <a:pt x="7076" y="137"/>
                  </a:lnTo>
                  <a:lnTo>
                    <a:pt x="7065" y="183"/>
                  </a:lnTo>
                  <a:lnTo>
                    <a:pt x="7065" y="228"/>
                  </a:lnTo>
                  <a:lnTo>
                    <a:pt x="7065" y="263"/>
                  </a:lnTo>
                  <a:lnTo>
                    <a:pt x="7076" y="308"/>
                  </a:lnTo>
                  <a:lnTo>
                    <a:pt x="5097" y="1446"/>
                  </a:lnTo>
                  <a:lnTo>
                    <a:pt x="5063" y="1400"/>
                  </a:lnTo>
                  <a:lnTo>
                    <a:pt x="5018" y="1377"/>
                  </a:lnTo>
                  <a:lnTo>
                    <a:pt x="4972" y="1355"/>
                  </a:lnTo>
                  <a:lnTo>
                    <a:pt x="4915" y="1343"/>
                  </a:lnTo>
                  <a:lnTo>
                    <a:pt x="4858" y="1355"/>
                  </a:lnTo>
                  <a:lnTo>
                    <a:pt x="4801" y="1377"/>
                  </a:lnTo>
                  <a:lnTo>
                    <a:pt x="4756" y="1411"/>
                  </a:lnTo>
                  <a:lnTo>
                    <a:pt x="4722" y="1446"/>
                  </a:lnTo>
                  <a:lnTo>
                    <a:pt x="2708" y="285"/>
                  </a:lnTo>
                  <a:lnTo>
                    <a:pt x="2720" y="228"/>
                  </a:lnTo>
                  <a:lnTo>
                    <a:pt x="2720" y="194"/>
                  </a:lnTo>
                  <a:lnTo>
                    <a:pt x="2708" y="160"/>
                  </a:lnTo>
                  <a:lnTo>
                    <a:pt x="2674" y="103"/>
                  </a:lnTo>
                  <a:lnTo>
                    <a:pt x="2617" y="58"/>
                  </a:lnTo>
                  <a:lnTo>
                    <a:pt x="2583" y="46"/>
                  </a:lnTo>
                  <a:lnTo>
                    <a:pt x="2504" y="46"/>
                  </a:lnTo>
                  <a:lnTo>
                    <a:pt x="2469" y="58"/>
                  </a:lnTo>
                  <a:lnTo>
                    <a:pt x="2413" y="103"/>
                  </a:lnTo>
                  <a:lnTo>
                    <a:pt x="2378" y="160"/>
                  </a:lnTo>
                  <a:lnTo>
                    <a:pt x="2367" y="194"/>
                  </a:lnTo>
                  <a:lnTo>
                    <a:pt x="2367" y="228"/>
                  </a:lnTo>
                  <a:lnTo>
                    <a:pt x="2378" y="285"/>
                  </a:lnTo>
                  <a:lnTo>
                    <a:pt x="308" y="1480"/>
                  </a:lnTo>
                  <a:lnTo>
                    <a:pt x="285" y="1446"/>
                  </a:lnTo>
                  <a:lnTo>
                    <a:pt x="251" y="1423"/>
                  </a:lnTo>
                  <a:lnTo>
                    <a:pt x="217" y="1411"/>
                  </a:lnTo>
                  <a:lnTo>
                    <a:pt x="172" y="1400"/>
                  </a:lnTo>
                  <a:lnTo>
                    <a:pt x="138" y="1411"/>
                  </a:lnTo>
                  <a:lnTo>
                    <a:pt x="103" y="1411"/>
                  </a:lnTo>
                  <a:lnTo>
                    <a:pt x="58" y="1457"/>
                  </a:lnTo>
                  <a:lnTo>
                    <a:pt x="12" y="1502"/>
                  </a:lnTo>
                  <a:lnTo>
                    <a:pt x="12" y="1537"/>
                  </a:lnTo>
                  <a:lnTo>
                    <a:pt x="1" y="1571"/>
                  </a:lnTo>
                  <a:lnTo>
                    <a:pt x="12" y="1628"/>
                  </a:lnTo>
                  <a:lnTo>
                    <a:pt x="46" y="1684"/>
                  </a:lnTo>
                  <a:lnTo>
                    <a:pt x="92" y="1719"/>
                  </a:lnTo>
                  <a:lnTo>
                    <a:pt x="149" y="1741"/>
                  </a:lnTo>
                  <a:lnTo>
                    <a:pt x="149" y="4164"/>
                  </a:lnTo>
                  <a:lnTo>
                    <a:pt x="92" y="4187"/>
                  </a:lnTo>
                  <a:lnTo>
                    <a:pt x="46" y="4221"/>
                  </a:lnTo>
                  <a:lnTo>
                    <a:pt x="12" y="4267"/>
                  </a:lnTo>
                  <a:lnTo>
                    <a:pt x="1" y="4324"/>
                  </a:lnTo>
                  <a:lnTo>
                    <a:pt x="12" y="4358"/>
                  </a:lnTo>
                  <a:lnTo>
                    <a:pt x="24" y="4392"/>
                  </a:lnTo>
                  <a:lnTo>
                    <a:pt x="58" y="4449"/>
                  </a:lnTo>
                  <a:lnTo>
                    <a:pt x="103" y="4483"/>
                  </a:lnTo>
                  <a:lnTo>
                    <a:pt x="138" y="4494"/>
                  </a:lnTo>
                  <a:lnTo>
                    <a:pt x="217" y="4494"/>
                  </a:lnTo>
                  <a:lnTo>
                    <a:pt x="251" y="4483"/>
                  </a:lnTo>
                  <a:lnTo>
                    <a:pt x="285" y="4460"/>
                  </a:lnTo>
                  <a:lnTo>
                    <a:pt x="308" y="4426"/>
                  </a:lnTo>
                  <a:lnTo>
                    <a:pt x="2310" y="5586"/>
                  </a:lnTo>
                  <a:lnTo>
                    <a:pt x="2299" y="5632"/>
                  </a:lnTo>
                  <a:lnTo>
                    <a:pt x="2287" y="5677"/>
                  </a:lnTo>
                  <a:lnTo>
                    <a:pt x="2299" y="5734"/>
                  </a:lnTo>
                  <a:lnTo>
                    <a:pt x="2310" y="5780"/>
                  </a:lnTo>
                  <a:lnTo>
                    <a:pt x="2777" y="5780"/>
                  </a:lnTo>
                  <a:lnTo>
                    <a:pt x="2788" y="5734"/>
                  </a:lnTo>
                  <a:lnTo>
                    <a:pt x="2799" y="5677"/>
                  </a:lnTo>
                  <a:lnTo>
                    <a:pt x="2788" y="5620"/>
                  </a:lnTo>
                  <a:lnTo>
                    <a:pt x="2777" y="5575"/>
                  </a:lnTo>
                  <a:lnTo>
                    <a:pt x="4767" y="4437"/>
                  </a:lnTo>
                  <a:lnTo>
                    <a:pt x="4790" y="4460"/>
                  </a:lnTo>
                  <a:lnTo>
                    <a:pt x="4824" y="4494"/>
                  </a:lnTo>
                  <a:lnTo>
                    <a:pt x="4870" y="4506"/>
                  </a:lnTo>
                  <a:lnTo>
                    <a:pt x="4915" y="4517"/>
                  </a:lnTo>
                  <a:lnTo>
                    <a:pt x="4961" y="4506"/>
                  </a:lnTo>
                  <a:lnTo>
                    <a:pt x="4995" y="4494"/>
                  </a:lnTo>
                  <a:lnTo>
                    <a:pt x="5029" y="4471"/>
                  </a:lnTo>
                  <a:lnTo>
                    <a:pt x="5063" y="4437"/>
                  </a:lnTo>
                  <a:lnTo>
                    <a:pt x="7042" y="5575"/>
                  </a:lnTo>
                  <a:lnTo>
                    <a:pt x="7031" y="5620"/>
                  </a:lnTo>
                  <a:lnTo>
                    <a:pt x="7020" y="5677"/>
                  </a:lnTo>
                  <a:lnTo>
                    <a:pt x="7031" y="5734"/>
                  </a:lnTo>
                  <a:lnTo>
                    <a:pt x="7042" y="5780"/>
                  </a:lnTo>
                  <a:lnTo>
                    <a:pt x="7520" y="5780"/>
                  </a:lnTo>
                  <a:lnTo>
                    <a:pt x="7543" y="5734"/>
                  </a:lnTo>
                  <a:lnTo>
                    <a:pt x="7543" y="5677"/>
                  </a:lnTo>
                  <a:lnTo>
                    <a:pt x="7543" y="5620"/>
                  </a:lnTo>
                  <a:lnTo>
                    <a:pt x="7520" y="5575"/>
                  </a:lnTo>
                  <a:lnTo>
                    <a:pt x="9465" y="4449"/>
                  </a:lnTo>
                  <a:lnTo>
                    <a:pt x="9499" y="4494"/>
                  </a:lnTo>
                  <a:lnTo>
                    <a:pt x="9545" y="4528"/>
                  </a:lnTo>
                  <a:lnTo>
                    <a:pt x="9602" y="4540"/>
                  </a:lnTo>
                  <a:lnTo>
                    <a:pt x="9659" y="4551"/>
                  </a:lnTo>
                  <a:lnTo>
                    <a:pt x="9693" y="4551"/>
                  </a:lnTo>
                  <a:lnTo>
                    <a:pt x="9738" y="4528"/>
                  </a:lnTo>
                  <a:lnTo>
                    <a:pt x="9772" y="4517"/>
                  </a:lnTo>
                  <a:lnTo>
                    <a:pt x="9807" y="4483"/>
                  </a:lnTo>
                  <a:lnTo>
                    <a:pt x="9841" y="4449"/>
                  </a:lnTo>
                  <a:lnTo>
                    <a:pt x="9852" y="4415"/>
                  </a:lnTo>
                  <a:lnTo>
                    <a:pt x="9875" y="4369"/>
                  </a:lnTo>
                  <a:lnTo>
                    <a:pt x="9875" y="4324"/>
                  </a:lnTo>
                  <a:lnTo>
                    <a:pt x="9875" y="4289"/>
                  </a:lnTo>
                  <a:lnTo>
                    <a:pt x="9863" y="4244"/>
                  </a:lnTo>
                  <a:lnTo>
                    <a:pt x="9841" y="4210"/>
                  </a:lnTo>
                  <a:lnTo>
                    <a:pt x="9818" y="4176"/>
                  </a:lnTo>
                  <a:lnTo>
                    <a:pt x="9784" y="4153"/>
                  </a:lnTo>
                  <a:lnTo>
                    <a:pt x="9750" y="4130"/>
                  </a:lnTo>
                  <a:lnTo>
                    <a:pt x="9716" y="4119"/>
                  </a:lnTo>
                  <a:lnTo>
                    <a:pt x="9670" y="4107"/>
                  </a:lnTo>
                  <a:lnTo>
                    <a:pt x="9670" y="1741"/>
                  </a:lnTo>
                  <a:lnTo>
                    <a:pt x="9727" y="1719"/>
                  </a:lnTo>
                  <a:lnTo>
                    <a:pt x="9784" y="1684"/>
                  </a:lnTo>
                  <a:lnTo>
                    <a:pt x="9807" y="1628"/>
                  </a:lnTo>
                  <a:lnTo>
                    <a:pt x="9818" y="1571"/>
                  </a:lnTo>
                  <a:lnTo>
                    <a:pt x="9818" y="1537"/>
                  </a:lnTo>
                  <a:lnTo>
                    <a:pt x="9807" y="1502"/>
                  </a:lnTo>
                  <a:lnTo>
                    <a:pt x="9772" y="1457"/>
                  </a:lnTo>
                  <a:lnTo>
                    <a:pt x="9716" y="1411"/>
                  </a:lnTo>
                  <a:lnTo>
                    <a:pt x="9693" y="1411"/>
                  </a:lnTo>
                  <a:lnTo>
                    <a:pt x="9659" y="1400"/>
                  </a:lnTo>
                  <a:lnTo>
                    <a:pt x="9613" y="1411"/>
                  </a:lnTo>
                  <a:lnTo>
                    <a:pt x="9568" y="1423"/>
                  </a:lnTo>
                  <a:lnTo>
                    <a:pt x="9545" y="1446"/>
                  </a:lnTo>
                  <a:lnTo>
                    <a:pt x="9511" y="1480"/>
                  </a:lnTo>
                  <a:lnTo>
                    <a:pt x="7486" y="308"/>
                  </a:lnTo>
                  <a:lnTo>
                    <a:pt x="7497" y="263"/>
                  </a:lnTo>
                  <a:lnTo>
                    <a:pt x="7497" y="228"/>
                  </a:lnTo>
                  <a:lnTo>
                    <a:pt x="7497" y="183"/>
                  </a:lnTo>
                  <a:lnTo>
                    <a:pt x="7486" y="137"/>
                  </a:lnTo>
                  <a:lnTo>
                    <a:pt x="7463" y="103"/>
                  </a:lnTo>
                  <a:lnTo>
                    <a:pt x="7441" y="69"/>
                  </a:lnTo>
                  <a:lnTo>
                    <a:pt x="7406" y="46"/>
                  </a:lnTo>
                  <a:lnTo>
                    <a:pt x="7372" y="24"/>
                  </a:lnTo>
                  <a:lnTo>
                    <a:pt x="7327" y="12"/>
                  </a:lnTo>
                  <a:lnTo>
                    <a:pt x="7281" y="1"/>
                  </a:ln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10" name="Google Shape;17;p2"/>
            <p:cNvSpPr>
              <a:spLocks/>
            </p:cNvSpPr>
            <p:nvPr/>
          </p:nvSpPr>
          <p:spPr bwMode="auto">
            <a:xfrm>
              <a:off x="3845621" y="4533797"/>
              <a:ext cx="1780038" cy="609674"/>
            </a:xfrm>
            <a:custGeom>
              <a:avLst/>
              <a:gdLst>
                <a:gd name="T0" fmla="*/ 106929448 w 17007"/>
                <a:gd name="T1" fmla="*/ 4611961 h 5825"/>
                <a:gd name="T2" fmla="*/ 129485388 w 17007"/>
                <a:gd name="T3" fmla="*/ 18195917 h 5825"/>
                <a:gd name="T4" fmla="*/ 131227118 w 17007"/>
                <a:gd name="T5" fmla="*/ 20069107 h 5825"/>
                <a:gd name="T6" fmla="*/ 129978255 w 17007"/>
                <a:gd name="T7" fmla="*/ 47861450 h 5825"/>
                <a:gd name="T8" fmla="*/ 105308187 w 17007"/>
                <a:gd name="T9" fmla="*/ 59944508 h 5825"/>
                <a:gd name="T10" fmla="*/ 81755417 w 17007"/>
                <a:gd name="T11" fmla="*/ 47237018 h 5825"/>
                <a:gd name="T12" fmla="*/ 81382915 w 17007"/>
                <a:gd name="T13" fmla="*/ 18940818 h 5825"/>
                <a:gd name="T14" fmla="*/ 182068257 w 17007"/>
                <a:gd name="T15" fmla="*/ 17078513 h 5825"/>
                <a:gd name="T16" fmla="*/ 183558059 w 17007"/>
                <a:gd name="T17" fmla="*/ 45484192 h 5825"/>
                <a:gd name="T18" fmla="*/ 181564295 w 17007"/>
                <a:gd name="T19" fmla="*/ 46984985 h 5825"/>
                <a:gd name="T20" fmla="*/ 159884820 w 17007"/>
                <a:gd name="T21" fmla="*/ 60568940 h 5825"/>
                <a:gd name="T22" fmla="*/ 155897292 w 17007"/>
                <a:gd name="T23" fmla="*/ 60568940 h 5825"/>
                <a:gd name="T24" fmla="*/ 132848484 w 17007"/>
                <a:gd name="T25" fmla="*/ 46108624 h 5825"/>
                <a:gd name="T26" fmla="*/ 133713855 w 17007"/>
                <a:gd name="T27" fmla="*/ 19324206 h 5825"/>
                <a:gd name="T28" fmla="*/ 134217817 w 17007"/>
                <a:gd name="T29" fmla="*/ 16826584 h 5825"/>
                <a:gd name="T30" fmla="*/ 158515487 w 17007"/>
                <a:gd name="T31" fmla="*/ 5236393 h 5825"/>
                <a:gd name="T32" fmla="*/ 78140392 w 17007"/>
                <a:gd name="T33" fmla="*/ 17702944 h 5825"/>
                <a:gd name="T34" fmla="*/ 79137222 w 17007"/>
                <a:gd name="T35" fmla="*/ 46360658 h 5825"/>
                <a:gd name="T36" fmla="*/ 55705026 w 17007"/>
                <a:gd name="T37" fmla="*/ 60941443 h 5825"/>
                <a:gd name="T38" fmla="*/ 52089897 w 17007"/>
                <a:gd name="T39" fmla="*/ 61434416 h 5825"/>
                <a:gd name="T40" fmla="*/ 30037919 w 17007"/>
                <a:gd name="T41" fmla="*/ 46612586 h 5825"/>
                <a:gd name="T42" fmla="*/ 28296188 w 17007"/>
                <a:gd name="T43" fmla="*/ 20441610 h 5825"/>
                <a:gd name="T44" fmla="*/ 30662350 w 17007"/>
                <a:gd name="T45" fmla="*/ 18699774 h 5825"/>
                <a:gd name="T46" fmla="*/ 52089897 w 17007"/>
                <a:gd name="T47" fmla="*/ 5115924 h 5825"/>
                <a:gd name="T48" fmla="*/ 55956955 w 17007"/>
                <a:gd name="T49" fmla="*/ 5115924 h 5825"/>
                <a:gd name="T50" fmla="*/ 51969427 w 17007"/>
                <a:gd name="T51" fmla="*/ 876361 h 5825"/>
                <a:gd name="T52" fmla="*/ 51344996 w 17007"/>
                <a:gd name="T53" fmla="*/ 4118989 h 5825"/>
                <a:gd name="T54" fmla="*/ 27551287 w 17007"/>
                <a:gd name="T55" fmla="*/ 14953288 h 5825"/>
                <a:gd name="T56" fmla="*/ 25426064 w 17007"/>
                <a:gd name="T57" fmla="*/ 17198982 h 5825"/>
                <a:gd name="T58" fmla="*/ 26422894 w 17007"/>
                <a:gd name="T59" fmla="*/ 19937648 h 5825"/>
                <a:gd name="T60" fmla="*/ 26926856 w 17007"/>
                <a:gd name="T61" fmla="*/ 45867685 h 5825"/>
                <a:gd name="T62" fmla="*/ 25798462 w 17007"/>
                <a:gd name="T63" fmla="*/ 48354422 h 5825"/>
                <a:gd name="T64" fmla="*/ 2125223 w 17007"/>
                <a:gd name="T65" fmla="*/ 60568940 h 5825"/>
                <a:gd name="T66" fmla="*/ 251929 w 17007"/>
                <a:gd name="T67" fmla="*/ 61938273 h 5825"/>
                <a:gd name="T68" fmla="*/ 4118987 w 17007"/>
                <a:gd name="T69" fmla="*/ 63307606 h 5825"/>
                <a:gd name="T70" fmla="*/ 26926856 w 17007"/>
                <a:gd name="T71" fmla="*/ 49975684 h 5825"/>
                <a:gd name="T72" fmla="*/ 51848958 w 17007"/>
                <a:gd name="T73" fmla="*/ 61817804 h 5825"/>
                <a:gd name="T74" fmla="*/ 56329458 w 17007"/>
                <a:gd name="T75" fmla="*/ 63307606 h 5825"/>
                <a:gd name="T76" fmla="*/ 79137222 w 17007"/>
                <a:gd name="T77" fmla="*/ 49471722 h 5825"/>
                <a:gd name="T78" fmla="*/ 103434892 w 17007"/>
                <a:gd name="T79" fmla="*/ 61686344 h 5825"/>
                <a:gd name="T80" fmla="*/ 108671283 w 17007"/>
                <a:gd name="T81" fmla="*/ 63307606 h 5825"/>
                <a:gd name="T82" fmla="*/ 130975190 w 17007"/>
                <a:gd name="T83" fmla="*/ 49723755 h 5825"/>
                <a:gd name="T84" fmla="*/ 133593385 w 17007"/>
                <a:gd name="T85" fmla="*/ 49099324 h 5825"/>
                <a:gd name="T86" fmla="*/ 160509251 w 17007"/>
                <a:gd name="T87" fmla="*/ 63811568 h 5825"/>
                <a:gd name="T88" fmla="*/ 182188726 w 17007"/>
                <a:gd name="T89" fmla="*/ 49723755 h 5825"/>
                <a:gd name="T90" fmla="*/ 185179424 w 17007"/>
                <a:gd name="T91" fmla="*/ 49975684 h 5825"/>
                <a:gd name="T92" fmla="*/ 186307713 w 17007"/>
                <a:gd name="T93" fmla="*/ 47477957 h 5825"/>
                <a:gd name="T94" fmla="*/ 184565878 w 17007"/>
                <a:gd name="T95" fmla="*/ 45615652 h 5825"/>
                <a:gd name="T96" fmla="*/ 185683282 w 17007"/>
                <a:gd name="T97" fmla="*/ 17702944 h 5825"/>
                <a:gd name="T98" fmla="*/ 183809987 w 17007"/>
                <a:gd name="T99" fmla="*/ 15829649 h 5825"/>
                <a:gd name="T100" fmla="*/ 160257322 w 17007"/>
                <a:gd name="T101" fmla="*/ 3374088 h 5825"/>
                <a:gd name="T102" fmla="*/ 159260388 w 17007"/>
                <a:gd name="T103" fmla="*/ 996935 h 5825"/>
                <a:gd name="T104" fmla="*/ 156521723 w 17007"/>
                <a:gd name="T105" fmla="*/ 996935 h 5825"/>
                <a:gd name="T106" fmla="*/ 155524789 w 17007"/>
                <a:gd name="T107" fmla="*/ 3374088 h 5825"/>
                <a:gd name="T108" fmla="*/ 131972019 w 17007"/>
                <a:gd name="T109" fmla="*/ 15205217 h 5825"/>
                <a:gd name="T110" fmla="*/ 107926382 w 17007"/>
                <a:gd name="T111" fmla="*/ 2990700 h 5825"/>
                <a:gd name="T112" fmla="*/ 105549126 w 17007"/>
                <a:gd name="T113" fmla="*/ 996935 h 5825"/>
                <a:gd name="T114" fmla="*/ 104179793 w 17007"/>
                <a:gd name="T115" fmla="*/ 3615027 h 5825"/>
                <a:gd name="T116" fmla="*/ 79509725 w 17007"/>
                <a:gd name="T117" fmla="*/ 15950118 h 5825"/>
                <a:gd name="T118" fmla="*/ 56953785 w 17007"/>
                <a:gd name="T119" fmla="*/ 2990700 h 5825"/>
                <a:gd name="T120" fmla="*/ 55212054 w 17007"/>
                <a:gd name="T121" fmla="*/ 251929 h 582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7007" h="5825" extrusionOk="0">
                  <a:moveTo>
                    <a:pt x="9522" y="364"/>
                  </a:moveTo>
                  <a:lnTo>
                    <a:pt x="9556" y="399"/>
                  </a:lnTo>
                  <a:lnTo>
                    <a:pt x="9590" y="421"/>
                  </a:lnTo>
                  <a:lnTo>
                    <a:pt x="9635" y="444"/>
                  </a:lnTo>
                  <a:lnTo>
                    <a:pt x="9715" y="444"/>
                  </a:lnTo>
                  <a:lnTo>
                    <a:pt x="9761" y="421"/>
                  </a:lnTo>
                  <a:lnTo>
                    <a:pt x="9795" y="399"/>
                  </a:lnTo>
                  <a:lnTo>
                    <a:pt x="9818" y="376"/>
                  </a:lnTo>
                  <a:lnTo>
                    <a:pt x="11831" y="1536"/>
                  </a:lnTo>
                  <a:lnTo>
                    <a:pt x="11820" y="1570"/>
                  </a:lnTo>
                  <a:lnTo>
                    <a:pt x="11820" y="1616"/>
                  </a:lnTo>
                  <a:lnTo>
                    <a:pt x="11820" y="1661"/>
                  </a:lnTo>
                  <a:lnTo>
                    <a:pt x="11831" y="1695"/>
                  </a:lnTo>
                  <a:lnTo>
                    <a:pt x="11854" y="1729"/>
                  </a:lnTo>
                  <a:lnTo>
                    <a:pt x="11876" y="1764"/>
                  </a:lnTo>
                  <a:lnTo>
                    <a:pt x="11911" y="1798"/>
                  </a:lnTo>
                  <a:lnTo>
                    <a:pt x="11945" y="1820"/>
                  </a:lnTo>
                  <a:lnTo>
                    <a:pt x="11979" y="1832"/>
                  </a:lnTo>
                  <a:lnTo>
                    <a:pt x="12013" y="1843"/>
                  </a:lnTo>
                  <a:lnTo>
                    <a:pt x="12013" y="4198"/>
                  </a:lnTo>
                  <a:lnTo>
                    <a:pt x="11956" y="4209"/>
                  </a:lnTo>
                  <a:lnTo>
                    <a:pt x="11911" y="4255"/>
                  </a:lnTo>
                  <a:lnTo>
                    <a:pt x="11876" y="4312"/>
                  </a:lnTo>
                  <a:lnTo>
                    <a:pt x="11865" y="4369"/>
                  </a:lnTo>
                  <a:lnTo>
                    <a:pt x="11876" y="4437"/>
                  </a:lnTo>
                  <a:lnTo>
                    <a:pt x="9886" y="5586"/>
                  </a:lnTo>
                  <a:lnTo>
                    <a:pt x="9852" y="5540"/>
                  </a:lnTo>
                  <a:lnTo>
                    <a:pt x="9795" y="5495"/>
                  </a:lnTo>
                  <a:lnTo>
                    <a:pt x="9738" y="5472"/>
                  </a:lnTo>
                  <a:lnTo>
                    <a:pt x="9613" y="5472"/>
                  </a:lnTo>
                  <a:lnTo>
                    <a:pt x="9556" y="5495"/>
                  </a:lnTo>
                  <a:lnTo>
                    <a:pt x="9499" y="5540"/>
                  </a:lnTo>
                  <a:lnTo>
                    <a:pt x="9465" y="5586"/>
                  </a:lnTo>
                  <a:lnTo>
                    <a:pt x="7463" y="4437"/>
                  </a:lnTo>
                  <a:lnTo>
                    <a:pt x="7474" y="4369"/>
                  </a:lnTo>
                  <a:lnTo>
                    <a:pt x="7463" y="4312"/>
                  </a:lnTo>
                  <a:lnTo>
                    <a:pt x="7429" y="4266"/>
                  </a:lnTo>
                  <a:lnTo>
                    <a:pt x="7383" y="4221"/>
                  </a:lnTo>
                  <a:lnTo>
                    <a:pt x="7326" y="4209"/>
                  </a:lnTo>
                  <a:lnTo>
                    <a:pt x="7326" y="1786"/>
                  </a:lnTo>
                  <a:lnTo>
                    <a:pt x="7383" y="1764"/>
                  </a:lnTo>
                  <a:lnTo>
                    <a:pt x="7429" y="1729"/>
                  </a:lnTo>
                  <a:lnTo>
                    <a:pt x="7463" y="1673"/>
                  </a:lnTo>
                  <a:lnTo>
                    <a:pt x="7474" y="1616"/>
                  </a:lnTo>
                  <a:lnTo>
                    <a:pt x="7463" y="1559"/>
                  </a:lnTo>
                  <a:lnTo>
                    <a:pt x="9522" y="364"/>
                  </a:lnTo>
                  <a:close/>
                  <a:moveTo>
                    <a:pt x="14595" y="387"/>
                  </a:moveTo>
                  <a:lnTo>
                    <a:pt x="16620" y="1559"/>
                  </a:lnTo>
                  <a:lnTo>
                    <a:pt x="16620" y="1616"/>
                  </a:lnTo>
                  <a:lnTo>
                    <a:pt x="16631" y="1673"/>
                  </a:lnTo>
                  <a:lnTo>
                    <a:pt x="16654" y="1729"/>
                  </a:lnTo>
                  <a:lnTo>
                    <a:pt x="16700" y="1764"/>
                  </a:lnTo>
                  <a:lnTo>
                    <a:pt x="16756" y="1786"/>
                  </a:lnTo>
                  <a:lnTo>
                    <a:pt x="16756" y="4152"/>
                  </a:lnTo>
                  <a:lnTo>
                    <a:pt x="16722" y="4164"/>
                  </a:lnTo>
                  <a:lnTo>
                    <a:pt x="16677" y="4175"/>
                  </a:lnTo>
                  <a:lnTo>
                    <a:pt x="16654" y="4198"/>
                  </a:lnTo>
                  <a:lnTo>
                    <a:pt x="16620" y="4232"/>
                  </a:lnTo>
                  <a:lnTo>
                    <a:pt x="16597" y="4255"/>
                  </a:lnTo>
                  <a:lnTo>
                    <a:pt x="16574" y="4289"/>
                  </a:lnTo>
                  <a:lnTo>
                    <a:pt x="16563" y="4334"/>
                  </a:lnTo>
                  <a:lnTo>
                    <a:pt x="16563" y="4369"/>
                  </a:lnTo>
                  <a:lnTo>
                    <a:pt x="16563" y="4414"/>
                  </a:lnTo>
                  <a:lnTo>
                    <a:pt x="16574" y="4460"/>
                  </a:lnTo>
                  <a:lnTo>
                    <a:pt x="14629" y="5574"/>
                  </a:lnTo>
                  <a:lnTo>
                    <a:pt x="14595" y="5529"/>
                  </a:lnTo>
                  <a:lnTo>
                    <a:pt x="14538" y="5495"/>
                  </a:lnTo>
                  <a:lnTo>
                    <a:pt x="14481" y="5472"/>
                  </a:lnTo>
                  <a:lnTo>
                    <a:pt x="14413" y="5461"/>
                  </a:lnTo>
                  <a:lnTo>
                    <a:pt x="14345" y="5472"/>
                  </a:lnTo>
                  <a:lnTo>
                    <a:pt x="14288" y="5495"/>
                  </a:lnTo>
                  <a:lnTo>
                    <a:pt x="14231" y="5529"/>
                  </a:lnTo>
                  <a:lnTo>
                    <a:pt x="14197" y="5586"/>
                  </a:lnTo>
                  <a:lnTo>
                    <a:pt x="12218" y="4437"/>
                  </a:lnTo>
                  <a:lnTo>
                    <a:pt x="12229" y="4369"/>
                  </a:lnTo>
                  <a:lnTo>
                    <a:pt x="12218" y="4312"/>
                  </a:lnTo>
                  <a:lnTo>
                    <a:pt x="12184" y="4255"/>
                  </a:lnTo>
                  <a:lnTo>
                    <a:pt x="12127" y="4209"/>
                  </a:lnTo>
                  <a:lnTo>
                    <a:pt x="12058" y="4198"/>
                  </a:lnTo>
                  <a:lnTo>
                    <a:pt x="12058" y="1843"/>
                  </a:lnTo>
                  <a:lnTo>
                    <a:pt x="12104" y="1832"/>
                  </a:lnTo>
                  <a:lnTo>
                    <a:pt x="12149" y="1820"/>
                  </a:lnTo>
                  <a:lnTo>
                    <a:pt x="12184" y="1798"/>
                  </a:lnTo>
                  <a:lnTo>
                    <a:pt x="12206" y="1764"/>
                  </a:lnTo>
                  <a:lnTo>
                    <a:pt x="12240" y="1741"/>
                  </a:lnTo>
                  <a:lnTo>
                    <a:pt x="12252" y="1695"/>
                  </a:lnTo>
                  <a:lnTo>
                    <a:pt x="12263" y="1661"/>
                  </a:lnTo>
                  <a:lnTo>
                    <a:pt x="12275" y="1616"/>
                  </a:lnTo>
                  <a:lnTo>
                    <a:pt x="12263" y="1570"/>
                  </a:lnTo>
                  <a:lnTo>
                    <a:pt x="12252" y="1536"/>
                  </a:lnTo>
                  <a:lnTo>
                    <a:pt x="14231" y="387"/>
                  </a:lnTo>
                  <a:lnTo>
                    <a:pt x="14265" y="433"/>
                  </a:lnTo>
                  <a:lnTo>
                    <a:pt x="14311" y="455"/>
                  </a:lnTo>
                  <a:lnTo>
                    <a:pt x="14356" y="478"/>
                  </a:lnTo>
                  <a:lnTo>
                    <a:pt x="14413" y="490"/>
                  </a:lnTo>
                  <a:lnTo>
                    <a:pt x="14470" y="478"/>
                  </a:lnTo>
                  <a:lnTo>
                    <a:pt x="14516" y="467"/>
                  </a:lnTo>
                  <a:lnTo>
                    <a:pt x="14561" y="433"/>
                  </a:lnTo>
                  <a:lnTo>
                    <a:pt x="14595" y="387"/>
                  </a:lnTo>
                  <a:close/>
                  <a:moveTo>
                    <a:pt x="5154" y="410"/>
                  </a:moveTo>
                  <a:lnTo>
                    <a:pt x="7144" y="1559"/>
                  </a:lnTo>
                  <a:lnTo>
                    <a:pt x="7133" y="1616"/>
                  </a:lnTo>
                  <a:lnTo>
                    <a:pt x="7144" y="1673"/>
                  </a:lnTo>
                  <a:lnTo>
                    <a:pt x="7178" y="1729"/>
                  </a:lnTo>
                  <a:lnTo>
                    <a:pt x="7224" y="1764"/>
                  </a:lnTo>
                  <a:lnTo>
                    <a:pt x="7281" y="1786"/>
                  </a:lnTo>
                  <a:lnTo>
                    <a:pt x="7281" y="4209"/>
                  </a:lnTo>
                  <a:lnTo>
                    <a:pt x="7224" y="4232"/>
                  </a:lnTo>
                  <a:lnTo>
                    <a:pt x="7178" y="4266"/>
                  </a:lnTo>
                  <a:lnTo>
                    <a:pt x="7144" y="4312"/>
                  </a:lnTo>
                  <a:lnTo>
                    <a:pt x="7133" y="4369"/>
                  </a:lnTo>
                  <a:lnTo>
                    <a:pt x="7144" y="4425"/>
                  </a:lnTo>
                  <a:lnTo>
                    <a:pt x="5119" y="5597"/>
                  </a:lnTo>
                  <a:lnTo>
                    <a:pt x="5085" y="5563"/>
                  </a:lnTo>
                  <a:lnTo>
                    <a:pt x="5040" y="5529"/>
                  </a:lnTo>
                  <a:lnTo>
                    <a:pt x="4994" y="5506"/>
                  </a:lnTo>
                  <a:lnTo>
                    <a:pt x="4881" y="5506"/>
                  </a:lnTo>
                  <a:lnTo>
                    <a:pt x="4824" y="5529"/>
                  </a:lnTo>
                  <a:lnTo>
                    <a:pt x="4790" y="5563"/>
                  </a:lnTo>
                  <a:lnTo>
                    <a:pt x="4755" y="5608"/>
                  </a:lnTo>
                  <a:lnTo>
                    <a:pt x="2765" y="4460"/>
                  </a:lnTo>
                  <a:lnTo>
                    <a:pt x="2776" y="4414"/>
                  </a:lnTo>
                  <a:lnTo>
                    <a:pt x="2776" y="4369"/>
                  </a:lnTo>
                  <a:lnTo>
                    <a:pt x="2776" y="4334"/>
                  </a:lnTo>
                  <a:lnTo>
                    <a:pt x="2765" y="4289"/>
                  </a:lnTo>
                  <a:lnTo>
                    <a:pt x="2742" y="4255"/>
                  </a:lnTo>
                  <a:lnTo>
                    <a:pt x="2719" y="4232"/>
                  </a:lnTo>
                  <a:lnTo>
                    <a:pt x="2697" y="4198"/>
                  </a:lnTo>
                  <a:lnTo>
                    <a:pt x="2662" y="4187"/>
                  </a:lnTo>
                  <a:lnTo>
                    <a:pt x="2617" y="4164"/>
                  </a:lnTo>
                  <a:lnTo>
                    <a:pt x="2583" y="4164"/>
                  </a:lnTo>
                  <a:lnTo>
                    <a:pt x="2583" y="1866"/>
                  </a:lnTo>
                  <a:lnTo>
                    <a:pt x="2628" y="1866"/>
                  </a:lnTo>
                  <a:lnTo>
                    <a:pt x="2674" y="1843"/>
                  </a:lnTo>
                  <a:lnTo>
                    <a:pt x="2719" y="1820"/>
                  </a:lnTo>
                  <a:lnTo>
                    <a:pt x="2753" y="1786"/>
                  </a:lnTo>
                  <a:lnTo>
                    <a:pt x="2776" y="1752"/>
                  </a:lnTo>
                  <a:lnTo>
                    <a:pt x="2799" y="1707"/>
                  </a:lnTo>
                  <a:lnTo>
                    <a:pt x="2810" y="1661"/>
                  </a:lnTo>
                  <a:lnTo>
                    <a:pt x="2822" y="1616"/>
                  </a:lnTo>
                  <a:lnTo>
                    <a:pt x="2810" y="1570"/>
                  </a:lnTo>
                  <a:lnTo>
                    <a:pt x="2799" y="1513"/>
                  </a:lnTo>
                  <a:lnTo>
                    <a:pt x="4710" y="410"/>
                  </a:lnTo>
                  <a:lnTo>
                    <a:pt x="4755" y="467"/>
                  </a:lnTo>
                  <a:lnTo>
                    <a:pt x="4801" y="501"/>
                  </a:lnTo>
                  <a:lnTo>
                    <a:pt x="4869" y="524"/>
                  </a:lnTo>
                  <a:lnTo>
                    <a:pt x="4937" y="535"/>
                  </a:lnTo>
                  <a:lnTo>
                    <a:pt x="5006" y="524"/>
                  </a:lnTo>
                  <a:lnTo>
                    <a:pt x="5063" y="501"/>
                  </a:lnTo>
                  <a:lnTo>
                    <a:pt x="5108" y="467"/>
                  </a:lnTo>
                  <a:lnTo>
                    <a:pt x="5154" y="410"/>
                  </a:lnTo>
                  <a:close/>
                  <a:moveTo>
                    <a:pt x="4937" y="0"/>
                  </a:moveTo>
                  <a:lnTo>
                    <a:pt x="4881" y="12"/>
                  </a:lnTo>
                  <a:lnTo>
                    <a:pt x="4835" y="23"/>
                  </a:lnTo>
                  <a:lnTo>
                    <a:pt x="4790" y="46"/>
                  </a:lnTo>
                  <a:lnTo>
                    <a:pt x="4744" y="80"/>
                  </a:lnTo>
                  <a:lnTo>
                    <a:pt x="4710" y="126"/>
                  </a:lnTo>
                  <a:lnTo>
                    <a:pt x="4687" y="171"/>
                  </a:lnTo>
                  <a:lnTo>
                    <a:pt x="4676" y="217"/>
                  </a:lnTo>
                  <a:lnTo>
                    <a:pt x="4664" y="273"/>
                  </a:lnTo>
                  <a:lnTo>
                    <a:pt x="4676" y="319"/>
                  </a:lnTo>
                  <a:lnTo>
                    <a:pt x="4687" y="376"/>
                  </a:lnTo>
                  <a:lnTo>
                    <a:pt x="2776" y="1479"/>
                  </a:lnTo>
                  <a:lnTo>
                    <a:pt x="2731" y="1434"/>
                  </a:lnTo>
                  <a:lnTo>
                    <a:pt x="2685" y="1400"/>
                  </a:lnTo>
                  <a:lnTo>
                    <a:pt x="2628" y="1377"/>
                  </a:lnTo>
                  <a:lnTo>
                    <a:pt x="2560" y="1365"/>
                  </a:lnTo>
                  <a:lnTo>
                    <a:pt x="2515" y="1365"/>
                  </a:lnTo>
                  <a:lnTo>
                    <a:pt x="2469" y="1388"/>
                  </a:lnTo>
                  <a:lnTo>
                    <a:pt x="2423" y="1411"/>
                  </a:lnTo>
                  <a:lnTo>
                    <a:pt x="2389" y="1434"/>
                  </a:lnTo>
                  <a:lnTo>
                    <a:pt x="2355" y="1479"/>
                  </a:lnTo>
                  <a:lnTo>
                    <a:pt x="2332" y="1513"/>
                  </a:lnTo>
                  <a:lnTo>
                    <a:pt x="2321" y="1570"/>
                  </a:lnTo>
                  <a:lnTo>
                    <a:pt x="2310" y="1616"/>
                  </a:lnTo>
                  <a:lnTo>
                    <a:pt x="2321" y="1661"/>
                  </a:lnTo>
                  <a:lnTo>
                    <a:pt x="2332" y="1707"/>
                  </a:lnTo>
                  <a:lnTo>
                    <a:pt x="2344" y="1752"/>
                  </a:lnTo>
                  <a:lnTo>
                    <a:pt x="2378" y="1786"/>
                  </a:lnTo>
                  <a:lnTo>
                    <a:pt x="2412" y="1820"/>
                  </a:lnTo>
                  <a:lnTo>
                    <a:pt x="2446" y="1843"/>
                  </a:lnTo>
                  <a:lnTo>
                    <a:pt x="2492" y="1855"/>
                  </a:lnTo>
                  <a:lnTo>
                    <a:pt x="2537" y="1866"/>
                  </a:lnTo>
                  <a:lnTo>
                    <a:pt x="2537" y="4164"/>
                  </a:lnTo>
                  <a:lnTo>
                    <a:pt x="2503" y="4175"/>
                  </a:lnTo>
                  <a:lnTo>
                    <a:pt x="2458" y="4187"/>
                  </a:lnTo>
                  <a:lnTo>
                    <a:pt x="2401" y="4232"/>
                  </a:lnTo>
                  <a:lnTo>
                    <a:pt x="2378" y="4266"/>
                  </a:lnTo>
                  <a:lnTo>
                    <a:pt x="2367" y="4300"/>
                  </a:lnTo>
                  <a:lnTo>
                    <a:pt x="2355" y="4334"/>
                  </a:lnTo>
                  <a:lnTo>
                    <a:pt x="2355" y="4369"/>
                  </a:lnTo>
                  <a:lnTo>
                    <a:pt x="2355" y="4414"/>
                  </a:lnTo>
                  <a:lnTo>
                    <a:pt x="2367" y="4448"/>
                  </a:lnTo>
                  <a:lnTo>
                    <a:pt x="353" y="5608"/>
                  </a:lnTo>
                  <a:lnTo>
                    <a:pt x="319" y="5586"/>
                  </a:lnTo>
                  <a:lnTo>
                    <a:pt x="285" y="5552"/>
                  </a:lnTo>
                  <a:lnTo>
                    <a:pt x="239" y="5540"/>
                  </a:lnTo>
                  <a:lnTo>
                    <a:pt x="194" y="5529"/>
                  </a:lnTo>
                  <a:lnTo>
                    <a:pt x="160" y="5540"/>
                  </a:lnTo>
                  <a:lnTo>
                    <a:pt x="126" y="5552"/>
                  </a:lnTo>
                  <a:lnTo>
                    <a:pt x="92" y="5563"/>
                  </a:lnTo>
                  <a:lnTo>
                    <a:pt x="57" y="5586"/>
                  </a:lnTo>
                  <a:lnTo>
                    <a:pt x="35" y="5620"/>
                  </a:lnTo>
                  <a:lnTo>
                    <a:pt x="23" y="5654"/>
                  </a:lnTo>
                  <a:lnTo>
                    <a:pt x="12" y="5688"/>
                  </a:lnTo>
                  <a:lnTo>
                    <a:pt x="1" y="5722"/>
                  </a:lnTo>
                  <a:lnTo>
                    <a:pt x="12" y="5779"/>
                  </a:lnTo>
                  <a:lnTo>
                    <a:pt x="35" y="5825"/>
                  </a:lnTo>
                  <a:lnTo>
                    <a:pt x="353" y="5825"/>
                  </a:lnTo>
                  <a:lnTo>
                    <a:pt x="376" y="5779"/>
                  </a:lnTo>
                  <a:lnTo>
                    <a:pt x="387" y="5722"/>
                  </a:lnTo>
                  <a:lnTo>
                    <a:pt x="376" y="5688"/>
                  </a:lnTo>
                  <a:lnTo>
                    <a:pt x="376" y="5654"/>
                  </a:lnTo>
                  <a:lnTo>
                    <a:pt x="2389" y="4494"/>
                  </a:lnTo>
                  <a:lnTo>
                    <a:pt x="2423" y="4528"/>
                  </a:lnTo>
                  <a:lnTo>
                    <a:pt x="2458" y="4562"/>
                  </a:lnTo>
                  <a:lnTo>
                    <a:pt x="2515" y="4585"/>
                  </a:lnTo>
                  <a:lnTo>
                    <a:pt x="2617" y="4585"/>
                  </a:lnTo>
                  <a:lnTo>
                    <a:pt x="2662" y="4562"/>
                  </a:lnTo>
                  <a:lnTo>
                    <a:pt x="2708" y="4539"/>
                  </a:lnTo>
                  <a:lnTo>
                    <a:pt x="2742" y="4494"/>
                  </a:lnTo>
                  <a:lnTo>
                    <a:pt x="4733" y="5643"/>
                  </a:lnTo>
                  <a:lnTo>
                    <a:pt x="4721" y="5677"/>
                  </a:lnTo>
                  <a:lnTo>
                    <a:pt x="4721" y="5722"/>
                  </a:lnTo>
                  <a:lnTo>
                    <a:pt x="4721" y="5779"/>
                  </a:lnTo>
                  <a:lnTo>
                    <a:pt x="4744" y="5825"/>
                  </a:lnTo>
                  <a:lnTo>
                    <a:pt x="5131" y="5825"/>
                  </a:lnTo>
                  <a:lnTo>
                    <a:pt x="5142" y="5779"/>
                  </a:lnTo>
                  <a:lnTo>
                    <a:pt x="5154" y="5722"/>
                  </a:lnTo>
                  <a:lnTo>
                    <a:pt x="5154" y="5677"/>
                  </a:lnTo>
                  <a:lnTo>
                    <a:pt x="5142" y="5643"/>
                  </a:lnTo>
                  <a:lnTo>
                    <a:pt x="7167" y="4471"/>
                  </a:lnTo>
                  <a:lnTo>
                    <a:pt x="7190" y="4494"/>
                  </a:lnTo>
                  <a:lnTo>
                    <a:pt x="7224" y="4516"/>
                  </a:lnTo>
                  <a:lnTo>
                    <a:pt x="7258" y="4539"/>
                  </a:lnTo>
                  <a:lnTo>
                    <a:pt x="7349" y="4539"/>
                  </a:lnTo>
                  <a:lnTo>
                    <a:pt x="7383" y="4528"/>
                  </a:lnTo>
                  <a:lnTo>
                    <a:pt x="7417" y="4505"/>
                  </a:lnTo>
                  <a:lnTo>
                    <a:pt x="7440" y="4471"/>
                  </a:lnTo>
                  <a:lnTo>
                    <a:pt x="9442" y="5631"/>
                  </a:lnTo>
                  <a:lnTo>
                    <a:pt x="9419" y="5677"/>
                  </a:lnTo>
                  <a:lnTo>
                    <a:pt x="9419" y="5722"/>
                  </a:lnTo>
                  <a:lnTo>
                    <a:pt x="9431" y="5779"/>
                  </a:lnTo>
                  <a:lnTo>
                    <a:pt x="9442" y="5825"/>
                  </a:lnTo>
                  <a:lnTo>
                    <a:pt x="9909" y="5825"/>
                  </a:lnTo>
                  <a:lnTo>
                    <a:pt x="9920" y="5779"/>
                  </a:lnTo>
                  <a:lnTo>
                    <a:pt x="9931" y="5722"/>
                  </a:lnTo>
                  <a:lnTo>
                    <a:pt x="9920" y="5665"/>
                  </a:lnTo>
                  <a:lnTo>
                    <a:pt x="9909" y="5620"/>
                  </a:lnTo>
                  <a:lnTo>
                    <a:pt x="11888" y="4482"/>
                  </a:lnTo>
                  <a:lnTo>
                    <a:pt x="11922" y="4505"/>
                  </a:lnTo>
                  <a:lnTo>
                    <a:pt x="11956" y="4539"/>
                  </a:lnTo>
                  <a:lnTo>
                    <a:pt x="12002" y="4551"/>
                  </a:lnTo>
                  <a:lnTo>
                    <a:pt x="12047" y="4562"/>
                  </a:lnTo>
                  <a:lnTo>
                    <a:pt x="12093" y="4551"/>
                  </a:lnTo>
                  <a:lnTo>
                    <a:pt x="12127" y="4539"/>
                  </a:lnTo>
                  <a:lnTo>
                    <a:pt x="12161" y="4516"/>
                  </a:lnTo>
                  <a:lnTo>
                    <a:pt x="12195" y="4482"/>
                  </a:lnTo>
                  <a:lnTo>
                    <a:pt x="14174" y="5620"/>
                  </a:lnTo>
                  <a:lnTo>
                    <a:pt x="14163" y="5665"/>
                  </a:lnTo>
                  <a:lnTo>
                    <a:pt x="14152" y="5722"/>
                  </a:lnTo>
                  <a:lnTo>
                    <a:pt x="14163" y="5779"/>
                  </a:lnTo>
                  <a:lnTo>
                    <a:pt x="14174" y="5825"/>
                  </a:lnTo>
                  <a:lnTo>
                    <a:pt x="14652" y="5825"/>
                  </a:lnTo>
                  <a:lnTo>
                    <a:pt x="14675" y="5779"/>
                  </a:lnTo>
                  <a:lnTo>
                    <a:pt x="14675" y="5722"/>
                  </a:lnTo>
                  <a:lnTo>
                    <a:pt x="14675" y="5665"/>
                  </a:lnTo>
                  <a:lnTo>
                    <a:pt x="14652" y="5620"/>
                  </a:lnTo>
                  <a:lnTo>
                    <a:pt x="16597" y="4494"/>
                  </a:lnTo>
                  <a:lnTo>
                    <a:pt x="16631" y="4539"/>
                  </a:lnTo>
                  <a:lnTo>
                    <a:pt x="16677" y="4573"/>
                  </a:lnTo>
                  <a:lnTo>
                    <a:pt x="16734" y="4585"/>
                  </a:lnTo>
                  <a:lnTo>
                    <a:pt x="16779" y="4596"/>
                  </a:lnTo>
                  <a:lnTo>
                    <a:pt x="16825" y="4596"/>
                  </a:lnTo>
                  <a:lnTo>
                    <a:pt x="16870" y="4573"/>
                  </a:lnTo>
                  <a:lnTo>
                    <a:pt x="16904" y="4562"/>
                  </a:lnTo>
                  <a:lnTo>
                    <a:pt x="16939" y="4528"/>
                  </a:lnTo>
                  <a:lnTo>
                    <a:pt x="16973" y="4494"/>
                  </a:lnTo>
                  <a:lnTo>
                    <a:pt x="16984" y="4460"/>
                  </a:lnTo>
                  <a:lnTo>
                    <a:pt x="17007" y="4414"/>
                  </a:lnTo>
                  <a:lnTo>
                    <a:pt x="17007" y="4369"/>
                  </a:lnTo>
                  <a:lnTo>
                    <a:pt x="17007" y="4334"/>
                  </a:lnTo>
                  <a:lnTo>
                    <a:pt x="16995" y="4289"/>
                  </a:lnTo>
                  <a:lnTo>
                    <a:pt x="16973" y="4255"/>
                  </a:lnTo>
                  <a:lnTo>
                    <a:pt x="16950" y="4221"/>
                  </a:lnTo>
                  <a:lnTo>
                    <a:pt x="16916" y="4198"/>
                  </a:lnTo>
                  <a:lnTo>
                    <a:pt x="16882" y="4175"/>
                  </a:lnTo>
                  <a:lnTo>
                    <a:pt x="16848" y="4164"/>
                  </a:lnTo>
                  <a:lnTo>
                    <a:pt x="16802" y="4152"/>
                  </a:lnTo>
                  <a:lnTo>
                    <a:pt x="16802" y="1786"/>
                  </a:lnTo>
                  <a:lnTo>
                    <a:pt x="16859" y="1764"/>
                  </a:lnTo>
                  <a:lnTo>
                    <a:pt x="16916" y="1729"/>
                  </a:lnTo>
                  <a:lnTo>
                    <a:pt x="16939" y="1673"/>
                  </a:lnTo>
                  <a:lnTo>
                    <a:pt x="16950" y="1616"/>
                  </a:lnTo>
                  <a:lnTo>
                    <a:pt x="16950" y="1582"/>
                  </a:lnTo>
                  <a:lnTo>
                    <a:pt x="16939" y="1547"/>
                  </a:lnTo>
                  <a:lnTo>
                    <a:pt x="16904" y="1502"/>
                  </a:lnTo>
                  <a:lnTo>
                    <a:pt x="16848" y="1456"/>
                  </a:lnTo>
                  <a:lnTo>
                    <a:pt x="16813" y="1456"/>
                  </a:lnTo>
                  <a:lnTo>
                    <a:pt x="16779" y="1445"/>
                  </a:lnTo>
                  <a:lnTo>
                    <a:pt x="16745" y="1456"/>
                  </a:lnTo>
                  <a:lnTo>
                    <a:pt x="16700" y="1468"/>
                  </a:lnTo>
                  <a:lnTo>
                    <a:pt x="16677" y="1491"/>
                  </a:lnTo>
                  <a:lnTo>
                    <a:pt x="16643" y="1525"/>
                  </a:lnTo>
                  <a:lnTo>
                    <a:pt x="14618" y="353"/>
                  </a:lnTo>
                  <a:lnTo>
                    <a:pt x="14629" y="308"/>
                  </a:lnTo>
                  <a:lnTo>
                    <a:pt x="14629" y="273"/>
                  </a:lnTo>
                  <a:lnTo>
                    <a:pt x="14629" y="228"/>
                  </a:lnTo>
                  <a:lnTo>
                    <a:pt x="14618" y="182"/>
                  </a:lnTo>
                  <a:lnTo>
                    <a:pt x="14595" y="148"/>
                  </a:lnTo>
                  <a:lnTo>
                    <a:pt x="14572" y="114"/>
                  </a:lnTo>
                  <a:lnTo>
                    <a:pt x="14538" y="91"/>
                  </a:lnTo>
                  <a:lnTo>
                    <a:pt x="14504" y="69"/>
                  </a:lnTo>
                  <a:lnTo>
                    <a:pt x="14459" y="57"/>
                  </a:lnTo>
                  <a:lnTo>
                    <a:pt x="14413" y="46"/>
                  </a:lnTo>
                  <a:lnTo>
                    <a:pt x="14368" y="57"/>
                  </a:lnTo>
                  <a:lnTo>
                    <a:pt x="14334" y="69"/>
                  </a:lnTo>
                  <a:lnTo>
                    <a:pt x="14288" y="91"/>
                  </a:lnTo>
                  <a:lnTo>
                    <a:pt x="14265" y="114"/>
                  </a:lnTo>
                  <a:lnTo>
                    <a:pt x="14231" y="148"/>
                  </a:lnTo>
                  <a:lnTo>
                    <a:pt x="14208" y="182"/>
                  </a:lnTo>
                  <a:lnTo>
                    <a:pt x="14197" y="228"/>
                  </a:lnTo>
                  <a:lnTo>
                    <a:pt x="14197" y="273"/>
                  </a:lnTo>
                  <a:lnTo>
                    <a:pt x="14197" y="308"/>
                  </a:lnTo>
                  <a:lnTo>
                    <a:pt x="14208" y="353"/>
                  </a:lnTo>
                  <a:lnTo>
                    <a:pt x="12229" y="1491"/>
                  </a:lnTo>
                  <a:lnTo>
                    <a:pt x="12195" y="1445"/>
                  </a:lnTo>
                  <a:lnTo>
                    <a:pt x="12149" y="1422"/>
                  </a:lnTo>
                  <a:lnTo>
                    <a:pt x="12104" y="1400"/>
                  </a:lnTo>
                  <a:lnTo>
                    <a:pt x="12047" y="1388"/>
                  </a:lnTo>
                  <a:lnTo>
                    <a:pt x="11990" y="1400"/>
                  </a:lnTo>
                  <a:lnTo>
                    <a:pt x="11933" y="1422"/>
                  </a:lnTo>
                  <a:lnTo>
                    <a:pt x="11888" y="1456"/>
                  </a:lnTo>
                  <a:lnTo>
                    <a:pt x="11854" y="1491"/>
                  </a:lnTo>
                  <a:lnTo>
                    <a:pt x="9840" y="330"/>
                  </a:lnTo>
                  <a:lnTo>
                    <a:pt x="9852" y="273"/>
                  </a:lnTo>
                  <a:lnTo>
                    <a:pt x="9852" y="239"/>
                  </a:lnTo>
                  <a:lnTo>
                    <a:pt x="9840" y="205"/>
                  </a:lnTo>
                  <a:lnTo>
                    <a:pt x="9795" y="148"/>
                  </a:lnTo>
                  <a:lnTo>
                    <a:pt x="9738" y="103"/>
                  </a:lnTo>
                  <a:lnTo>
                    <a:pt x="9715" y="91"/>
                  </a:lnTo>
                  <a:lnTo>
                    <a:pt x="9635" y="91"/>
                  </a:lnTo>
                  <a:lnTo>
                    <a:pt x="9601" y="103"/>
                  </a:lnTo>
                  <a:lnTo>
                    <a:pt x="9544" y="148"/>
                  </a:lnTo>
                  <a:lnTo>
                    <a:pt x="9510" y="205"/>
                  </a:lnTo>
                  <a:lnTo>
                    <a:pt x="9499" y="239"/>
                  </a:lnTo>
                  <a:lnTo>
                    <a:pt x="9499" y="273"/>
                  </a:lnTo>
                  <a:lnTo>
                    <a:pt x="9510" y="330"/>
                  </a:lnTo>
                  <a:lnTo>
                    <a:pt x="7440" y="1525"/>
                  </a:lnTo>
                  <a:lnTo>
                    <a:pt x="7417" y="1491"/>
                  </a:lnTo>
                  <a:lnTo>
                    <a:pt x="7383" y="1468"/>
                  </a:lnTo>
                  <a:lnTo>
                    <a:pt x="7349" y="1456"/>
                  </a:lnTo>
                  <a:lnTo>
                    <a:pt x="7304" y="1445"/>
                  </a:lnTo>
                  <a:lnTo>
                    <a:pt x="7258" y="1456"/>
                  </a:lnTo>
                  <a:lnTo>
                    <a:pt x="7224" y="1468"/>
                  </a:lnTo>
                  <a:lnTo>
                    <a:pt x="7190" y="1491"/>
                  </a:lnTo>
                  <a:lnTo>
                    <a:pt x="7167" y="1525"/>
                  </a:lnTo>
                  <a:lnTo>
                    <a:pt x="5176" y="376"/>
                  </a:lnTo>
                  <a:lnTo>
                    <a:pt x="5188" y="319"/>
                  </a:lnTo>
                  <a:lnTo>
                    <a:pt x="5199" y="273"/>
                  </a:lnTo>
                  <a:lnTo>
                    <a:pt x="5199" y="217"/>
                  </a:lnTo>
                  <a:lnTo>
                    <a:pt x="5176" y="171"/>
                  </a:lnTo>
                  <a:lnTo>
                    <a:pt x="5154" y="126"/>
                  </a:lnTo>
                  <a:lnTo>
                    <a:pt x="5119" y="80"/>
                  </a:lnTo>
                  <a:lnTo>
                    <a:pt x="5085" y="46"/>
                  </a:lnTo>
                  <a:lnTo>
                    <a:pt x="5040" y="23"/>
                  </a:lnTo>
                  <a:lnTo>
                    <a:pt x="4983" y="1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11" name="Google Shape;18;p2"/>
            <p:cNvSpPr>
              <a:spLocks/>
            </p:cNvSpPr>
            <p:nvPr/>
          </p:nvSpPr>
          <p:spPr bwMode="auto">
            <a:xfrm>
              <a:off x="8300919" y="0"/>
              <a:ext cx="843077" cy="1293031"/>
            </a:xfrm>
            <a:custGeom>
              <a:avLst/>
              <a:gdLst>
                <a:gd name="T0" fmla="*/ 51969443 w 8055"/>
                <a:gd name="T1" fmla="*/ 88098177 h 12354"/>
                <a:gd name="T2" fmla="*/ 53459246 w 8055"/>
                <a:gd name="T3" fmla="*/ 90091940 h 12354"/>
                <a:gd name="T4" fmla="*/ 53338776 w 8055"/>
                <a:gd name="T5" fmla="*/ 116514820 h 12354"/>
                <a:gd name="T6" fmla="*/ 30782934 w 8055"/>
                <a:gd name="T7" fmla="*/ 130350587 h 12354"/>
                <a:gd name="T8" fmla="*/ 27419837 w 8055"/>
                <a:gd name="T9" fmla="*/ 129978189 h 12354"/>
                <a:gd name="T10" fmla="*/ 5740250 w 8055"/>
                <a:gd name="T11" fmla="*/ 117763578 h 12354"/>
                <a:gd name="T12" fmla="*/ 4611961 w 8055"/>
                <a:gd name="T13" fmla="*/ 115397417 h 12354"/>
                <a:gd name="T14" fmla="*/ 3494557 w 8055"/>
                <a:gd name="T15" fmla="*/ 89598968 h 12354"/>
                <a:gd name="T16" fmla="*/ 5115923 w 8055"/>
                <a:gd name="T17" fmla="*/ 87484631 h 12354"/>
                <a:gd name="T18" fmla="*/ 27792235 w 8055"/>
                <a:gd name="T19" fmla="*/ 74645694 h 12354"/>
                <a:gd name="T20" fmla="*/ 30410431 w 8055"/>
                <a:gd name="T21" fmla="*/ 74393765 h 12354"/>
                <a:gd name="T22" fmla="*/ 53711279 w 8055"/>
                <a:gd name="T23" fmla="*/ 25666990 h 12354"/>
                <a:gd name="T24" fmla="*/ 52462416 w 8055"/>
                <a:gd name="T25" fmla="*/ 27288250 h 12354"/>
                <a:gd name="T26" fmla="*/ 53086847 w 8055"/>
                <a:gd name="T27" fmla="*/ 29534046 h 12354"/>
                <a:gd name="T28" fmla="*/ 55956972 w 8055"/>
                <a:gd name="T29" fmla="*/ 29906444 h 12354"/>
                <a:gd name="T30" fmla="*/ 78140416 w 8055"/>
                <a:gd name="T31" fmla="*/ 42493453 h 12354"/>
                <a:gd name="T32" fmla="*/ 79137246 w 8055"/>
                <a:gd name="T33" fmla="*/ 44607790 h 12354"/>
                <a:gd name="T34" fmla="*/ 80002722 w 8055"/>
                <a:gd name="T35" fmla="*/ 70406239 h 12354"/>
                <a:gd name="T36" fmla="*/ 78512815 w 8055"/>
                <a:gd name="T37" fmla="*/ 71775571 h 12354"/>
                <a:gd name="T38" fmla="*/ 57205836 w 8055"/>
                <a:gd name="T39" fmla="*/ 85863371 h 12354"/>
                <a:gd name="T40" fmla="*/ 53459246 w 8055"/>
                <a:gd name="T41" fmla="*/ 84866437 h 12354"/>
                <a:gd name="T42" fmla="*/ 31034863 w 8055"/>
                <a:gd name="T43" fmla="*/ 72279428 h 12354"/>
                <a:gd name="T44" fmla="*/ 29665530 w 8055"/>
                <a:gd name="T45" fmla="*/ 70658168 h 12354"/>
                <a:gd name="T46" fmla="*/ 27288377 w 8055"/>
                <a:gd name="T47" fmla="*/ 71151140 h 12354"/>
                <a:gd name="T48" fmla="*/ 26674831 w 8055"/>
                <a:gd name="T49" fmla="*/ 73517405 h 12354"/>
                <a:gd name="T50" fmla="*/ 2870125 w 8055"/>
                <a:gd name="T51" fmla="*/ 85238940 h 12354"/>
                <a:gd name="T52" fmla="*/ 996935 w 8055"/>
                <a:gd name="T53" fmla="*/ 86235873 h 12354"/>
                <a:gd name="T54" fmla="*/ 755891 w 8055"/>
                <a:gd name="T55" fmla="*/ 88350106 h 12354"/>
                <a:gd name="T56" fmla="*/ 2125224 w 8055"/>
                <a:gd name="T57" fmla="*/ 114893455 h 12354"/>
                <a:gd name="T58" fmla="*/ 131459 w 8055"/>
                <a:gd name="T59" fmla="*/ 116635290 h 12354"/>
                <a:gd name="T60" fmla="*/ 503962 w 8055"/>
                <a:gd name="T61" fmla="*/ 119384943 h 12354"/>
                <a:gd name="T62" fmla="*/ 2870125 w 8055"/>
                <a:gd name="T63" fmla="*/ 120622816 h 12354"/>
                <a:gd name="T64" fmla="*/ 26170973 w 8055"/>
                <a:gd name="T65" fmla="*/ 131347521 h 12354"/>
                <a:gd name="T66" fmla="*/ 26422902 w 8055"/>
                <a:gd name="T67" fmla="*/ 134086184 h 12354"/>
                <a:gd name="T68" fmla="*/ 29413601 w 8055"/>
                <a:gd name="T69" fmla="*/ 135335047 h 12354"/>
                <a:gd name="T70" fmla="*/ 31527835 w 8055"/>
                <a:gd name="T71" fmla="*/ 133582327 h 12354"/>
                <a:gd name="T72" fmla="*/ 53218307 w 8055"/>
                <a:gd name="T73" fmla="*/ 118760512 h 12354"/>
                <a:gd name="T74" fmla="*/ 55332541 w 8055"/>
                <a:gd name="T75" fmla="*/ 119505412 h 12354"/>
                <a:gd name="T76" fmla="*/ 78260886 w 8055"/>
                <a:gd name="T77" fmla="*/ 131971952 h 12354"/>
                <a:gd name="T78" fmla="*/ 79005787 w 8055"/>
                <a:gd name="T79" fmla="*/ 134206758 h 12354"/>
                <a:gd name="T80" fmla="*/ 81755443 w 8055"/>
                <a:gd name="T81" fmla="*/ 134831085 h 12354"/>
                <a:gd name="T82" fmla="*/ 83245350 w 8055"/>
                <a:gd name="T83" fmla="*/ 132968781 h 12354"/>
                <a:gd name="T84" fmla="*/ 88229709 w 8055"/>
                <a:gd name="T85" fmla="*/ 127852967 h 12354"/>
                <a:gd name="T86" fmla="*/ 80134181 w 8055"/>
                <a:gd name="T87" fmla="*/ 129978189 h 12354"/>
                <a:gd name="T88" fmla="*/ 56701874 w 8055"/>
                <a:gd name="T89" fmla="*/ 117763578 h 12354"/>
                <a:gd name="T90" fmla="*/ 55080612 w 8055"/>
                <a:gd name="T91" fmla="*/ 90475328 h 12354"/>
                <a:gd name="T92" fmla="*/ 57326305 w 8055"/>
                <a:gd name="T93" fmla="*/ 89095006 h 12354"/>
                <a:gd name="T94" fmla="*/ 57446880 w 8055"/>
                <a:gd name="T95" fmla="*/ 86235873 h 12354"/>
                <a:gd name="T96" fmla="*/ 81372055 w 8055"/>
                <a:gd name="T97" fmla="*/ 75138666 h 12354"/>
                <a:gd name="T98" fmla="*/ 88229709 w 8055"/>
                <a:gd name="T99" fmla="*/ 76507997 h 12354"/>
                <a:gd name="T100" fmla="*/ 82993316 w 8055"/>
                <a:gd name="T101" fmla="*/ 71775571 h 12354"/>
                <a:gd name="T102" fmla="*/ 81503514 w 8055"/>
                <a:gd name="T103" fmla="*/ 70406239 h 12354"/>
                <a:gd name="T104" fmla="*/ 82368989 w 8055"/>
                <a:gd name="T105" fmla="*/ 44607790 h 12354"/>
                <a:gd name="T106" fmla="*/ 83365819 w 8055"/>
                <a:gd name="T107" fmla="*/ 42493453 h 12354"/>
                <a:gd name="T108" fmla="*/ 82872847 w 8055"/>
                <a:gd name="T109" fmla="*/ 41003652 h 12354"/>
                <a:gd name="T110" fmla="*/ 80134181 w 8055"/>
                <a:gd name="T111" fmla="*/ 39995833 h 12354"/>
                <a:gd name="T112" fmla="*/ 57205836 w 8055"/>
                <a:gd name="T113" fmla="*/ 28164715 h 12354"/>
                <a:gd name="T114" fmla="*/ 56581404 w 8055"/>
                <a:gd name="T115" fmla="*/ 26170952 h 12354"/>
                <a:gd name="T116" fmla="*/ 55080612 w 8055"/>
                <a:gd name="T117" fmla="*/ 0 h 1235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055" h="12354" extrusionOk="0">
                  <a:moveTo>
                    <a:pt x="2810" y="6746"/>
                  </a:moveTo>
                  <a:lnTo>
                    <a:pt x="4755" y="7872"/>
                  </a:lnTo>
                  <a:lnTo>
                    <a:pt x="4744" y="7929"/>
                  </a:lnTo>
                  <a:lnTo>
                    <a:pt x="4732" y="7986"/>
                  </a:lnTo>
                  <a:lnTo>
                    <a:pt x="4744" y="8042"/>
                  </a:lnTo>
                  <a:lnTo>
                    <a:pt x="4755" y="8088"/>
                  </a:lnTo>
                  <a:lnTo>
                    <a:pt x="4778" y="8133"/>
                  </a:lnTo>
                  <a:lnTo>
                    <a:pt x="4801" y="8168"/>
                  </a:lnTo>
                  <a:lnTo>
                    <a:pt x="4846" y="8202"/>
                  </a:lnTo>
                  <a:lnTo>
                    <a:pt x="4880" y="8224"/>
                  </a:lnTo>
                  <a:lnTo>
                    <a:pt x="4926" y="8247"/>
                  </a:lnTo>
                  <a:lnTo>
                    <a:pt x="4983" y="8259"/>
                  </a:lnTo>
                  <a:lnTo>
                    <a:pt x="4983" y="10579"/>
                  </a:lnTo>
                  <a:lnTo>
                    <a:pt x="4926" y="10602"/>
                  </a:lnTo>
                  <a:lnTo>
                    <a:pt x="4869" y="10636"/>
                  </a:lnTo>
                  <a:lnTo>
                    <a:pt x="4846" y="10681"/>
                  </a:lnTo>
                  <a:lnTo>
                    <a:pt x="4835" y="10750"/>
                  </a:lnTo>
                  <a:lnTo>
                    <a:pt x="4835" y="10795"/>
                  </a:lnTo>
                  <a:lnTo>
                    <a:pt x="2856" y="11944"/>
                  </a:lnTo>
                  <a:lnTo>
                    <a:pt x="2810" y="11899"/>
                  </a:lnTo>
                  <a:lnTo>
                    <a:pt x="2753" y="11865"/>
                  </a:lnTo>
                  <a:lnTo>
                    <a:pt x="2696" y="11842"/>
                  </a:lnTo>
                  <a:lnTo>
                    <a:pt x="2628" y="11830"/>
                  </a:lnTo>
                  <a:lnTo>
                    <a:pt x="2571" y="11842"/>
                  </a:lnTo>
                  <a:lnTo>
                    <a:pt x="2503" y="11865"/>
                  </a:lnTo>
                  <a:lnTo>
                    <a:pt x="2457" y="11899"/>
                  </a:lnTo>
                  <a:lnTo>
                    <a:pt x="2412" y="11944"/>
                  </a:lnTo>
                  <a:lnTo>
                    <a:pt x="512" y="10841"/>
                  </a:lnTo>
                  <a:lnTo>
                    <a:pt x="524" y="10795"/>
                  </a:lnTo>
                  <a:lnTo>
                    <a:pt x="524" y="10750"/>
                  </a:lnTo>
                  <a:lnTo>
                    <a:pt x="524" y="10693"/>
                  </a:lnTo>
                  <a:lnTo>
                    <a:pt x="512" y="10647"/>
                  </a:lnTo>
                  <a:lnTo>
                    <a:pt x="489" y="10602"/>
                  </a:lnTo>
                  <a:lnTo>
                    <a:pt x="455" y="10568"/>
                  </a:lnTo>
                  <a:lnTo>
                    <a:pt x="421" y="10534"/>
                  </a:lnTo>
                  <a:lnTo>
                    <a:pt x="376" y="10511"/>
                  </a:lnTo>
                  <a:lnTo>
                    <a:pt x="330" y="10488"/>
                  </a:lnTo>
                  <a:lnTo>
                    <a:pt x="285" y="10477"/>
                  </a:lnTo>
                  <a:lnTo>
                    <a:pt x="285" y="8190"/>
                  </a:lnTo>
                  <a:lnTo>
                    <a:pt x="319" y="8179"/>
                  </a:lnTo>
                  <a:lnTo>
                    <a:pt x="353" y="8168"/>
                  </a:lnTo>
                  <a:lnTo>
                    <a:pt x="410" y="8122"/>
                  </a:lnTo>
                  <a:lnTo>
                    <a:pt x="455" y="8065"/>
                  </a:lnTo>
                  <a:lnTo>
                    <a:pt x="467" y="8031"/>
                  </a:lnTo>
                  <a:lnTo>
                    <a:pt x="467" y="7986"/>
                  </a:lnTo>
                  <a:lnTo>
                    <a:pt x="455" y="7951"/>
                  </a:lnTo>
                  <a:lnTo>
                    <a:pt x="444" y="7906"/>
                  </a:lnTo>
                  <a:lnTo>
                    <a:pt x="2457" y="6746"/>
                  </a:lnTo>
                  <a:lnTo>
                    <a:pt x="2491" y="6791"/>
                  </a:lnTo>
                  <a:lnTo>
                    <a:pt x="2537" y="6814"/>
                  </a:lnTo>
                  <a:lnTo>
                    <a:pt x="2582" y="6837"/>
                  </a:lnTo>
                  <a:lnTo>
                    <a:pt x="2628" y="6848"/>
                  </a:lnTo>
                  <a:lnTo>
                    <a:pt x="2685" y="6837"/>
                  </a:lnTo>
                  <a:lnTo>
                    <a:pt x="2730" y="6814"/>
                  </a:lnTo>
                  <a:lnTo>
                    <a:pt x="2776" y="6791"/>
                  </a:lnTo>
                  <a:lnTo>
                    <a:pt x="2810" y="6746"/>
                  </a:lnTo>
                  <a:close/>
                  <a:moveTo>
                    <a:pt x="4983" y="0"/>
                  </a:moveTo>
                  <a:lnTo>
                    <a:pt x="4983" y="2321"/>
                  </a:lnTo>
                  <a:lnTo>
                    <a:pt x="4937" y="2321"/>
                  </a:lnTo>
                  <a:lnTo>
                    <a:pt x="4903" y="2343"/>
                  </a:lnTo>
                  <a:lnTo>
                    <a:pt x="4869" y="2366"/>
                  </a:lnTo>
                  <a:lnTo>
                    <a:pt x="4835" y="2389"/>
                  </a:lnTo>
                  <a:lnTo>
                    <a:pt x="4812" y="2423"/>
                  </a:lnTo>
                  <a:lnTo>
                    <a:pt x="4801" y="2457"/>
                  </a:lnTo>
                  <a:lnTo>
                    <a:pt x="4789" y="2491"/>
                  </a:lnTo>
                  <a:lnTo>
                    <a:pt x="4778" y="2537"/>
                  </a:lnTo>
                  <a:lnTo>
                    <a:pt x="4789" y="2582"/>
                  </a:lnTo>
                  <a:lnTo>
                    <a:pt x="4801" y="2616"/>
                  </a:lnTo>
                  <a:lnTo>
                    <a:pt x="4823" y="2662"/>
                  </a:lnTo>
                  <a:lnTo>
                    <a:pt x="4846" y="2696"/>
                  </a:lnTo>
                  <a:lnTo>
                    <a:pt x="4880" y="2719"/>
                  </a:lnTo>
                  <a:lnTo>
                    <a:pt x="4914" y="2741"/>
                  </a:lnTo>
                  <a:lnTo>
                    <a:pt x="4960" y="2753"/>
                  </a:lnTo>
                  <a:lnTo>
                    <a:pt x="5062" y="2753"/>
                  </a:lnTo>
                  <a:lnTo>
                    <a:pt x="5108" y="2730"/>
                  </a:lnTo>
                  <a:lnTo>
                    <a:pt x="5153" y="2696"/>
                  </a:lnTo>
                  <a:lnTo>
                    <a:pt x="5187" y="2650"/>
                  </a:lnTo>
                  <a:lnTo>
                    <a:pt x="7155" y="3788"/>
                  </a:lnTo>
                  <a:lnTo>
                    <a:pt x="7133" y="3834"/>
                  </a:lnTo>
                  <a:lnTo>
                    <a:pt x="7133" y="3879"/>
                  </a:lnTo>
                  <a:lnTo>
                    <a:pt x="7133" y="3925"/>
                  </a:lnTo>
                  <a:lnTo>
                    <a:pt x="7144" y="3970"/>
                  </a:lnTo>
                  <a:lnTo>
                    <a:pt x="7167" y="4004"/>
                  </a:lnTo>
                  <a:lnTo>
                    <a:pt x="7190" y="4050"/>
                  </a:lnTo>
                  <a:lnTo>
                    <a:pt x="7224" y="4072"/>
                  </a:lnTo>
                  <a:lnTo>
                    <a:pt x="7269" y="4095"/>
                  </a:lnTo>
                  <a:lnTo>
                    <a:pt x="7303" y="4118"/>
                  </a:lnTo>
                  <a:lnTo>
                    <a:pt x="7349" y="4118"/>
                  </a:lnTo>
                  <a:lnTo>
                    <a:pt x="7349" y="6416"/>
                  </a:lnTo>
                  <a:lnTo>
                    <a:pt x="7303" y="6427"/>
                  </a:lnTo>
                  <a:lnTo>
                    <a:pt x="7269" y="6438"/>
                  </a:lnTo>
                  <a:lnTo>
                    <a:pt x="7235" y="6461"/>
                  </a:lnTo>
                  <a:lnTo>
                    <a:pt x="7201" y="6484"/>
                  </a:lnTo>
                  <a:lnTo>
                    <a:pt x="7178" y="6518"/>
                  </a:lnTo>
                  <a:lnTo>
                    <a:pt x="7167" y="6552"/>
                  </a:lnTo>
                  <a:lnTo>
                    <a:pt x="7155" y="6598"/>
                  </a:lnTo>
                  <a:lnTo>
                    <a:pt x="7144" y="6643"/>
                  </a:lnTo>
                  <a:lnTo>
                    <a:pt x="7155" y="6677"/>
                  </a:lnTo>
                  <a:lnTo>
                    <a:pt x="7167" y="6711"/>
                  </a:lnTo>
                  <a:lnTo>
                    <a:pt x="5222" y="7838"/>
                  </a:lnTo>
                  <a:lnTo>
                    <a:pt x="5176" y="7792"/>
                  </a:lnTo>
                  <a:lnTo>
                    <a:pt x="5131" y="7747"/>
                  </a:lnTo>
                  <a:lnTo>
                    <a:pt x="5074" y="7724"/>
                  </a:lnTo>
                  <a:lnTo>
                    <a:pt x="4937" y="7724"/>
                  </a:lnTo>
                  <a:lnTo>
                    <a:pt x="4880" y="7747"/>
                  </a:lnTo>
                  <a:lnTo>
                    <a:pt x="4823" y="7792"/>
                  </a:lnTo>
                  <a:lnTo>
                    <a:pt x="4778" y="7838"/>
                  </a:lnTo>
                  <a:lnTo>
                    <a:pt x="2821" y="6711"/>
                  </a:lnTo>
                  <a:lnTo>
                    <a:pt x="2844" y="6643"/>
                  </a:lnTo>
                  <a:lnTo>
                    <a:pt x="2833" y="6598"/>
                  </a:lnTo>
                  <a:lnTo>
                    <a:pt x="2821" y="6564"/>
                  </a:lnTo>
                  <a:lnTo>
                    <a:pt x="2799" y="6529"/>
                  </a:lnTo>
                  <a:lnTo>
                    <a:pt x="2776" y="6495"/>
                  </a:lnTo>
                  <a:lnTo>
                    <a:pt x="2753" y="6473"/>
                  </a:lnTo>
                  <a:lnTo>
                    <a:pt x="2708" y="6450"/>
                  </a:lnTo>
                  <a:lnTo>
                    <a:pt x="2673" y="6438"/>
                  </a:lnTo>
                  <a:lnTo>
                    <a:pt x="2594" y="6438"/>
                  </a:lnTo>
                  <a:lnTo>
                    <a:pt x="2548" y="6450"/>
                  </a:lnTo>
                  <a:lnTo>
                    <a:pt x="2514" y="6473"/>
                  </a:lnTo>
                  <a:lnTo>
                    <a:pt x="2491" y="6495"/>
                  </a:lnTo>
                  <a:lnTo>
                    <a:pt x="2457" y="6529"/>
                  </a:lnTo>
                  <a:lnTo>
                    <a:pt x="2446" y="6564"/>
                  </a:lnTo>
                  <a:lnTo>
                    <a:pt x="2435" y="6598"/>
                  </a:lnTo>
                  <a:lnTo>
                    <a:pt x="2423" y="6643"/>
                  </a:lnTo>
                  <a:lnTo>
                    <a:pt x="2435" y="6711"/>
                  </a:lnTo>
                  <a:lnTo>
                    <a:pt x="421" y="7872"/>
                  </a:lnTo>
                  <a:lnTo>
                    <a:pt x="398" y="7838"/>
                  </a:lnTo>
                  <a:lnTo>
                    <a:pt x="353" y="7804"/>
                  </a:lnTo>
                  <a:lnTo>
                    <a:pt x="307" y="7792"/>
                  </a:lnTo>
                  <a:lnTo>
                    <a:pt x="262" y="7781"/>
                  </a:lnTo>
                  <a:lnTo>
                    <a:pt x="216" y="7792"/>
                  </a:lnTo>
                  <a:lnTo>
                    <a:pt x="182" y="7804"/>
                  </a:lnTo>
                  <a:lnTo>
                    <a:pt x="148" y="7815"/>
                  </a:lnTo>
                  <a:lnTo>
                    <a:pt x="114" y="7849"/>
                  </a:lnTo>
                  <a:lnTo>
                    <a:pt x="91" y="7872"/>
                  </a:lnTo>
                  <a:lnTo>
                    <a:pt x="80" y="7906"/>
                  </a:lnTo>
                  <a:lnTo>
                    <a:pt x="69" y="7951"/>
                  </a:lnTo>
                  <a:lnTo>
                    <a:pt x="57" y="7986"/>
                  </a:lnTo>
                  <a:lnTo>
                    <a:pt x="69" y="8031"/>
                  </a:lnTo>
                  <a:lnTo>
                    <a:pt x="69" y="8065"/>
                  </a:lnTo>
                  <a:lnTo>
                    <a:pt x="114" y="8122"/>
                  </a:lnTo>
                  <a:lnTo>
                    <a:pt x="171" y="8168"/>
                  </a:lnTo>
                  <a:lnTo>
                    <a:pt x="239" y="8190"/>
                  </a:lnTo>
                  <a:lnTo>
                    <a:pt x="239" y="10477"/>
                  </a:lnTo>
                  <a:lnTo>
                    <a:pt x="194" y="10488"/>
                  </a:lnTo>
                  <a:lnTo>
                    <a:pt x="148" y="10511"/>
                  </a:lnTo>
                  <a:lnTo>
                    <a:pt x="103" y="10534"/>
                  </a:lnTo>
                  <a:lnTo>
                    <a:pt x="69" y="10568"/>
                  </a:lnTo>
                  <a:lnTo>
                    <a:pt x="34" y="10602"/>
                  </a:lnTo>
                  <a:lnTo>
                    <a:pt x="12" y="10647"/>
                  </a:lnTo>
                  <a:lnTo>
                    <a:pt x="0" y="10693"/>
                  </a:lnTo>
                  <a:lnTo>
                    <a:pt x="0" y="10750"/>
                  </a:lnTo>
                  <a:lnTo>
                    <a:pt x="0" y="10795"/>
                  </a:lnTo>
                  <a:lnTo>
                    <a:pt x="23" y="10852"/>
                  </a:lnTo>
                  <a:lnTo>
                    <a:pt x="46" y="10898"/>
                  </a:lnTo>
                  <a:lnTo>
                    <a:pt x="80" y="10932"/>
                  </a:lnTo>
                  <a:lnTo>
                    <a:pt x="114" y="10966"/>
                  </a:lnTo>
                  <a:lnTo>
                    <a:pt x="160" y="10989"/>
                  </a:lnTo>
                  <a:lnTo>
                    <a:pt x="205" y="11011"/>
                  </a:lnTo>
                  <a:lnTo>
                    <a:pt x="262" y="11011"/>
                  </a:lnTo>
                  <a:lnTo>
                    <a:pt x="330" y="11000"/>
                  </a:lnTo>
                  <a:lnTo>
                    <a:pt x="398" y="10977"/>
                  </a:lnTo>
                  <a:lnTo>
                    <a:pt x="444" y="10932"/>
                  </a:lnTo>
                  <a:lnTo>
                    <a:pt x="489" y="10886"/>
                  </a:lnTo>
                  <a:lnTo>
                    <a:pt x="2389" y="11990"/>
                  </a:lnTo>
                  <a:lnTo>
                    <a:pt x="2378" y="12035"/>
                  </a:lnTo>
                  <a:lnTo>
                    <a:pt x="2366" y="12092"/>
                  </a:lnTo>
                  <a:lnTo>
                    <a:pt x="2378" y="12149"/>
                  </a:lnTo>
                  <a:lnTo>
                    <a:pt x="2389" y="12194"/>
                  </a:lnTo>
                  <a:lnTo>
                    <a:pt x="2412" y="12240"/>
                  </a:lnTo>
                  <a:lnTo>
                    <a:pt x="2446" y="12274"/>
                  </a:lnTo>
                  <a:lnTo>
                    <a:pt x="2480" y="12308"/>
                  </a:lnTo>
                  <a:lnTo>
                    <a:pt x="2526" y="12331"/>
                  </a:lnTo>
                  <a:lnTo>
                    <a:pt x="2582" y="12354"/>
                  </a:lnTo>
                  <a:lnTo>
                    <a:pt x="2685" y="12354"/>
                  </a:lnTo>
                  <a:lnTo>
                    <a:pt x="2730" y="12331"/>
                  </a:lnTo>
                  <a:lnTo>
                    <a:pt x="2776" y="12308"/>
                  </a:lnTo>
                  <a:lnTo>
                    <a:pt x="2821" y="12274"/>
                  </a:lnTo>
                  <a:lnTo>
                    <a:pt x="2856" y="12240"/>
                  </a:lnTo>
                  <a:lnTo>
                    <a:pt x="2878" y="12194"/>
                  </a:lnTo>
                  <a:lnTo>
                    <a:pt x="2890" y="12149"/>
                  </a:lnTo>
                  <a:lnTo>
                    <a:pt x="2901" y="12092"/>
                  </a:lnTo>
                  <a:lnTo>
                    <a:pt x="2890" y="12035"/>
                  </a:lnTo>
                  <a:lnTo>
                    <a:pt x="2867" y="11978"/>
                  </a:lnTo>
                  <a:lnTo>
                    <a:pt x="4858" y="10841"/>
                  </a:lnTo>
                  <a:lnTo>
                    <a:pt x="4880" y="10875"/>
                  </a:lnTo>
                  <a:lnTo>
                    <a:pt x="4914" y="10898"/>
                  </a:lnTo>
                  <a:lnTo>
                    <a:pt x="4960" y="10909"/>
                  </a:lnTo>
                  <a:lnTo>
                    <a:pt x="5005" y="10920"/>
                  </a:lnTo>
                  <a:lnTo>
                    <a:pt x="5051" y="10909"/>
                  </a:lnTo>
                  <a:lnTo>
                    <a:pt x="5085" y="10898"/>
                  </a:lnTo>
                  <a:lnTo>
                    <a:pt x="5119" y="10875"/>
                  </a:lnTo>
                  <a:lnTo>
                    <a:pt x="5142" y="10841"/>
                  </a:lnTo>
                  <a:lnTo>
                    <a:pt x="7167" y="12001"/>
                  </a:lnTo>
                  <a:lnTo>
                    <a:pt x="7144" y="12047"/>
                  </a:lnTo>
                  <a:lnTo>
                    <a:pt x="7144" y="12092"/>
                  </a:lnTo>
                  <a:lnTo>
                    <a:pt x="7144" y="12138"/>
                  </a:lnTo>
                  <a:lnTo>
                    <a:pt x="7155" y="12183"/>
                  </a:lnTo>
                  <a:lnTo>
                    <a:pt x="7178" y="12217"/>
                  </a:lnTo>
                  <a:lnTo>
                    <a:pt x="7212" y="12251"/>
                  </a:lnTo>
                  <a:lnTo>
                    <a:pt x="7246" y="12285"/>
                  </a:lnTo>
                  <a:lnTo>
                    <a:pt x="7281" y="12308"/>
                  </a:lnTo>
                  <a:lnTo>
                    <a:pt x="7326" y="12320"/>
                  </a:lnTo>
                  <a:lnTo>
                    <a:pt x="7417" y="12320"/>
                  </a:lnTo>
                  <a:lnTo>
                    <a:pt x="7463" y="12308"/>
                  </a:lnTo>
                  <a:lnTo>
                    <a:pt x="7497" y="12285"/>
                  </a:lnTo>
                  <a:lnTo>
                    <a:pt x="7531" y="12251"/>
                  </a:lnTo>
                  <a:lnTo>
                    <a:pt x="7565" y="12217"/>
                  </a:lnTo>
                  <a:lnTo>
                    <a:pt x="7588" y="12183"/>
                  </a:lnTo>
                  <a:lnTo>
                    <a:pt x="7599" y="12138"/>
                  </a:lnTo>
                  <a:lnTo>
                    <a:pt x="7599" y="12092"/>
                  </a:lnTo>
                  <a:lnTo>
                    <a:pt x="7599" y="12047"/>
                  </a:lnTo>
                  <a:lnTo>
                    <a:pt x="7588" y="12001"/>
                  </a:lnTo>
                  <a:lnTo>
                    <a:pt x="8054" y="11728"/>
                  </a:lnTo>
                  <a:lnTo>
                    <a:pt x="8054" y="11671"/>
                  </a:lnTo>
                  <a:lnTo>
                    <a:pt x="7565" y="11956"/>
                  </a:lnTo>
                  <a:lnTo>
                    <a:pt x="7531" y="11921"/>
                  </a:lnTo>
                  <a:lnTo>
                    <a:pt x="7485" y="11887"/>
                  </a:lnTo>
                  <a:lnTo>
                    <a:pt x="7428" y="11865"/>
                  </a:lnTo>
                  <a:lnTo>
                    <a:pt x="7315" y="11865"/>
                  </a:lnTo>
                  <a:lnTo>
                    <a:pt x="7269" y="11887"/>
                  </a:lnTo>
                  <a:lnTo>
                    <a:pt x="7224" y="11921"/>
                  </a:lnTo>
                  <a:lnTo>
                    <a:pt x="7190" y="11967"/>
                  </a:lnTo>
                  <a:lnTo>
                    <a:pt x="5165" y="10795"/>
                  </a:lnTo>
                  <a:lnTo>
                    <a:pt x="5176" y="10750"/>
                  </a:lnTo>
                  <a:lnTo>
                    <a:pt x="5165" y="10681"/>
                  </a:lnTo>
                  <a:lnTo>
                    <a:pt x="5131" y="10636"/>
                  </a:lnTo>
                  <a:lnTo>
                    <a:pt x="5085" y="10590"/>
                  </a:lnTo>
                  <a:lnTo>
                    <a:pt x="5028" y="10579"/>
                  </a:lnTo>
                  <a:lnTo>
                    <a:pt x="5028" y="8259"/>
                  </a:lnTo>
                  <a:lnTo>
                    <a:pt x="5074" y="8247"/>
                  </a:lnTo>
                  <a:lnTo>
                    <a:pt x="5119" y="8224"/>
                  </a:lnTo>
                  <a:lnTo>
                    <a:pt x="5165" y="8202"/>
                  </a:lnTo>
                  <a:lnTo>
                    <a:pt x="5199" y="8168"/>
                  </a:lnTo>
                  <a:lnTo>
                    <a:pt x="5233" y="8133"/>
                  </a:lnTo>
                  <a:lnTo>
                    <a:pt x="5256" y="8088"/>
                  </a:lnTo>
                  <a:lnTo>
                    <a:pt x="5267" y="8042"/>
                  </a:lnTo>
                  <a:lnTo>
                    <a:pt x="5267" y="7986"/>
                  </a:lnTo>
                  <a:lnTo>
                    <a:pt x="5267" y="7929"/>
                  </a:lnTo>
                  <a:lnTo>
                    <a:pt x="5244" y="7872"/>
                  </a:lnTo>
                  <a:lnTo>
                    <a:pt x="7178" y="6757"/>
                  </a:lnTo>
                  <a:lnTo>
                    <a:pt x="7212" y="6802"/>
                  </a:lnTo>
                  <a:lnTo>
                    <a:pt x="7258" y="6837"/>
                  </a:lnTo>
                  <a:lnTo>
                    <a:pt x="7315" y="6859"/>
                  </a:lnTo>
                  <a:lnTo>
                    <a:pt x="7428" y="6859"/>
                  </a:lnTo>
                  <a:lnTo>
                    <a:pt x="7485" y="6837"/>
                  </a:lnTo>
                  <a:lnTo>
                    <a:pt x="7531" y="6802"/>
                  </a:lnTo>
                  <a:lnTo>
                    <a:pt x="7565" y="6757"/>
                  </a:lnTo>
                  <a:lnTo>
                    <a:pt x="8054" y="7041"/>
                  </a:lnTo>
                  <a:lnTo>
                    <a:pt x="8054" y="6984"/>
                  </a:lnTo>
                  <a:lnTo>
                    <a:pt x="7588" y="6711"/>
                  </a:lnTo>
                  <a:lnTo>
                    <a:pt x="7599" y="6677"/>
                  </a:lnTo>
                  <a:lnTo>
                    <a:pt x="7599" y="6643"/>
                  </a:lnTo>
                  <a:lnTo>
                    <a:pt x="7588" y="6598"/>
                  </a:lnTo>
                  <a:lnTo>
                    <a:pt x="7576" y="6552"/>
                  </a:lnTo>
                  <a:lnTo>
                    <a:pt x="7565" y="6518"/>
                  </a:lnTo>
                  <a:lnTo>
                    <a:pt x="7542" y="6484"/>
                  </a:lnTo>
                  <a:lnTo>
                    <a:pt x="7508" y="6461"/>
                  </a:lnTo>
                  <a:lnTo>
                    <a:pt x="7474" y="6438"/>
                  </a:lnTo>
                  <a:lnTo>
                    <a:pt x="7440" y="6427"/>
                  </a:lnTo>
                  <a:lnTo>
                    <a:pt x="7394" y="6416"/>
                  </a:lnTo>
                  <a:lnTo>
                    <a:pt x="7394" y="4118"/>
                  </a:lnTo>
                  <a:lnTo>
                    <a:pt x="7440" y="4118"/>
                  </a:lnTo>
                  <a:lnTo>
                    <a:pt x="7485" y="4095"/>
                  </a:lnTo>
                  <a:lnTo>
                    <a:pt x="7519" y="4072"/>
                  </a:lnTo>
                  <a:lnTo>
                    <a:pt x="7554" y="4050"/>
                  </a:lnTo>
                  <a:lnTo>
                    <a:pt x="7576" y="4016"/>
                  </a:lnTo>
                  <a:lnTo>
                    <a:pt x="7599" y="3970"/>
                  </a:lnTo>
                  <a:lnTo>
                    <a:pt x="7610" y="3925"/>
                  </a:lnTo>
                  <a:lnTo>
                    <a:pt x="7610" y="3879"/>
                  </a:lnTo>
                  <a:lnTo>
                    <a:pt x="7610" y="3834"/>
                  </a:lnTo>
                  <a:lnTo>
                    <a:pt x="7588" y="3788"/>
                  </a:lnTo>
                  <a:lnTo>
                    <a:pt x="8054" y="3515"/>
                  </a:lnTo>
                  <a:lnTo>
                    <a:pt x="8054" y="3469"/>
                  </a:lnTo>
                  <a:lnTo>
                    <a:pt x="7565" y="3743"/>
                  </a:lnTo>
                  <a:lnTo>
                    <a:pt x="7531" y="3697"/>
                  </a:lnTo>
                  <a:lnTo>
                    <a:pt x="7485" y="3674"/>
                  </a:lnTo>
                  <a:lnTo>
                    <a:pt x="7428" y="3651"/>
                  </a:lnTo>
                  <a:lnTo>
                    <a:pt x="7372" y="3640"/>
                  </a:lnTo>
                  <a:lnTo>
                    <a:pt x="7315" y="3651"/>
                  </a:lnTo>
                  <a:lnTo>
                    <a:pt x="7258" y="3674"/>
                  </a:lnTo>
                  <a:lnTo>
                    <a:pt x="7212" y="3697"/>
                  </a:lnTo>
                  <a:lnTo>
                    <a:pt x="7178" y="3743"/>
                  </a:lnTo>
                  <a:lnTo>
                    <a:pt x="5210" y="2605"/>
                  </a:lnTo>
                  <a:lnTo>
                    <a:pt x="5222" y="2571"/>
                  </a:lnTo>
                  <a:lnTo>
                    <a:pt x="5222" y="2537"/>
                  </a:lnTo>
                  <a:lnTo>
                    <a:pt x="5222" y="2491"/>
                  </a:lnTo>
                  <a:lnTo>
                    <a:pt x="5210" y="2457"/>
                  </a:lnTo>
                  <a:lnTo>
                    <a:pt x="5187" y="2423"/>
                  </a:lnTo>
                  <a:lnTo>
                    <a:pt x="5165" y="2389"/>
                  </a:lnTo>
                  <a:lnTo>
                    <a:pt x="5142" y="2355"/>
                  </a:lnTo>
                  <a:lnTo>
                    <a:pt x="5108" y="2343"/>
                  </a:lnTo>
                  <a:lnTo>
                    <a:pt x="5062" y="2321"/>
                  </a:lnTo>
                  <a:lnTo>
                    <a:pt x="5028" y="2321"/>
                  </a:lnTo>
                  <a:lnTo>
                    <a:pt x="5028" y="0"/>
                  </a:lnTo>
                  <a:lnTo>
                    <a:pt x="4983" y="0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12" name="Google Shape;19;p2"/>
            <p:cNvSpPr>
              <a:spLocks/>
            </p:cNvSpPr>
            <p:nvPr/>
          </p:nvSpPr>
          <p:spPr bwMode="auto">
            <a:xfrm>
              <a:off x="8799755" y="3252691"/>
              <a:ext cx="344243" cy="619198"/>
            </a:xfrm>
            <a:custGeom>
              <a:avLst/>
              <a:gdLst>
                <a:gd name="T0" fmla="*/ 27671736 w 3289"/>
                <a:gd name="T1" fmla="*/ 131459 h 5916"/>
                <a:gd name="T2" fmla="*/ 27047305 w 3289"/>
                <a:gd name="T3" fmla="*/ 624431 h 5916"/>
                <a:gd name="T4" fmla="*/ 26554334 w 3289"/>
                <a:gd name="T5" fmla="*/ 1248862 h 5916"/>
                <a:gd name="T6" fmla="*/ 26422874 w 3289"/>
                <a:gd name="T7" fmla="*/ 2125222 h 5916"/>
                <a:gd name="T8" fmla="*/ 4743415 w 3289"/>
                <a:gd name="T9" fmla="*/ 15457133 h 5916"/>
                <a:gd name="T10" fmla="*/ 3867056 w 3289"/>
                <a:gd name="T11" fmla="*/ 14580773 h 5916"/>
                <a:gd name="T12" fmla="*/ 2125222 w 3289"/>
                <a:gd name="T13" fmla="*/ 14339730 h 5916"/>
                <a:gd name="T14" fmla="*/ 1128288 w 3289"/>
                <a:gd name="T15" fmla="*/ 14712232 h 5916"/>
                <a:gd name="T16" fmla="*/ 383388 w 3289"/>
                <a:gd name="T17" fmla="*/ 15457133 h 5916"/>
                <a:gd name="T18" fmla="*/ 10990 w 3289"/>
                <a:gd name="T19" fmla="*/ 16333493 h 5916"/>
                <a:gd name="T20" fmla="*/ 10990 w 3289"/>
                <a:gd name="T21" fmla="*/ 17330427 h 5916"/>
                <a:gd name="T22" fmla="*/ 383388 w 3289"/>
                <a:gd name="T23" fmla="*/ 18327361 h 5916"/>
                <a:gd name="T24" fmla="*/ 1007819 w 3289"/>
                <a:gd name="T25" fmla="*/ 18951687 h 5916"/>
                <a:gd name="T26" fmla="*/ 1873293 w 3289"/>
                <a:gd name="T27" fmla="*/ 19444659 h 5916"/>
                <a:gd name="T28" fmla="*/ 2377150 w 3289"/>
                <a:gd name="T29" fmla="*/ 45243111 h 5916"/>
                <a:gd name="T30" fmla="*/ 1128288 w 3289"/>
                <a:gd name="T31" fmla="*/ 45867542 h 5916"/>
                <a:gd name="T32" fmla="*/ 624431 w 3289"/>
                <a:gd name="T33" fmla="*/ 47105415 h 5916"/>
                <a:gd name="T34" fmla="*/ 876360 w 3289"/>
                <a:gd name="T35" fmla="*/ 47861305 h 5916"/>
                <a:gd name="T36" fmla="*/ 1873293 w 3289"/>
                <a:gd name="T37" fmla="*/ 48858239 h 5916"/>
                <a:gd name="T38" fmla="*/ 3122155 w 3289"/>
                <a:gd name="T39" fmla="*/ 48978708 h 5916"/>
                <a:gd name="T40" fmla="*/ 3867056 w 3289"/>
                <a:gd name="T41" fmla="*/ 48485736 h 5916"/>
                <a:gd name="T42" fmla="*/ 25929902 w 3289"/>
                <a:gd name="T43" fmla="*/ 60689359 h 5916"/>
                <a:gd name="T44" fmla="*/ 25677974 w 3289"/>
                <a:gd name="T45" fmla="*/ 61817647 h 5916"/>
                <a:gd name="T46" fmla="*/ 25798443 w 3289"/>
                <a:gd name="T47" fmla="*/ 62935050 h 5916"/>
                <a:gd name="T48" fmla="*/ 26422874 w 3289"/>
                <a:gd name="T49" fmla="*/ 63931984 h 5916"/>
                <a:gd name="T50" fmla="*/ 27419703 w 3289"/>
                <a:gd name="T51" fmla="*/ 64556415 h 5916"/>
                <a:gd name="T52" fmla="*/ 28548096 w 3289"/>
                <a:gd name="T53" fmla="*/ 64808344 h 5916"/>
                <a:gd name="T54" fmla="*/ 29665499 w 3289"/>
                <a:gd name="T55" fmla="*/ 64556415 h 5916"/>
                <a:gd name="T56" fmla="*/ 30662328 w 3289"/>
                <a:gd name="T57" fmla="*/ 63931984 h 5916"/>
                <a:gd name="T58" fmla="*/ 31286759 w 3289"/>
                <a:gd name="T59" fmla="*/ 62935050 h 5916"/>
                <a:gd name="T60" fmla="*/ 31538688 w 3289"/>
                <a:gd name="T61" fmla="*/ 61817647 h 5916"/>
                <a:gd name="T62" fmla="*/ 31286759 w 3289"/>
                <a:gd name="T63" fmla="*/ 60689359 h 5916"/>
                <a:gd name="T64" fmla="*/ 36019184 w 3289"/>
                <a:gd name="T65" fmla="*/ 57326264 h 5916"/>
                <a:gd name="T66" fmla="*/ 30541859 w 3289"/>
                <a:gd name="T67" fmla="*/ 59692425 h 5916"/>
                <a:gd name="T68" fmla="*/ 29292996 w 3289"/>
                <a:gd name="T69" fmla="*/ 59068098 h 5916"/>
                <a:gd name="T70" fmla="*/ 27792206 w 3289"/>
                <a:gd name="T71" fmla="*/ 59068098 h 5916"/>
                <a:gd name="T72" fmla="*/ 26554334 w 3289"/>
                <a:gd name="T73" fmla="*/ 59692425 h 5916"/>
                <a:gd name="T74" fmla="*/ 4370913 w 3289"/>
                <a:gd name="T75" fmla="*/ 47729846 h 5916"/>
                <a:gd name="T76" fmla="*/ 4370913 w 3289"/>
                <a:gd name="T77" fmla="*/ 46360514 h 5916"/>
                <a:gd name="T78" fmla="*/ 3494553 w 3289"/>
                <a:gd name="T79" fmla="*/ 45363685 h 5916"/>
                <a:gd name="T80" fmla="*/ 2870122 w 3289"/>
                <a:gd name="T81" fmla="*/ 19444659 h 5916"/>
                <a:gd name="T82" fmla="*/ 3746482 w 3289"/>
                <a:gd name="T83" fmla="*/ 19192731 h 5916"/>
                <a:gd name="T84" fmla="*/ 4491487 w 3289"/>
                <a:gd name="T85" fmla="*/ 18699759 h 5916"/>
                <a:gd name="T86" fmla="*/ 4995344 w 3289"/>
                <a:gd name="T87" fmla="*/ 17823399 h 5916"/>
                <a:gd name="T88" fmla="*/ 5236387 w 3289"/>
                <a:gd name="T89" fmla="*/ 16957924 h 5916"/>
                <a:gd name="T90" fmla="*/ 4995344 w 3289"/>
                <a:gd name="T91" fmla="*/ 15829636 h 5916"/>
                <a:gd name="T92" fmla="*/ 27167775 w 3289"/>
                <a:gd name="T93" fmla="*/ 3615024 h 5916"/>
                <a:gd name="T94" fmla="*/ 28044134 w 3289"/>
                <a:gd name="T95" fmla="*/ 4118985 h 5916"/>
                <a:gd name="T96" fmla="*/ 29041068 w 3289"/>
                <a:gd name="T97" fmla="*/ 4118985 h 5916"/>
                <a:gd name="T98" fmla="*/ 30037897 w 3289"/>
                <a:gd name="T99" fmla="*/ 3746483 h 5916"/>
                <a:gd name="T100" fmla="*/ 36019184 w 3289"/>
                <a:gd name="T101" fmla="*/ 6605721 h 5916"/>
                <a:gd name="T102" fmla="*/ 30541859 w 3289"/>
                <a:gd name="T103" fmla="*/ 2870123 h 5916"/>
                <a:gd name="T104" fmla="*/ 30662328 w 3289"/>
                <a:gd name="T105" fmla="*/ 1752720 h 5916"/>
                <a:gd name="T106" fmla="*/ 30289930 w 3289"/>
                <a:gd name="T107" fmla="*/ 876360 h 5916"/>
                <a:gd name="T108" fmla="*/ 29785968 w 3289"/>
                <a:gd name="T109" fmla="*/ 383388 h 5916"/>
                <a:gd name="T110" fmla="*/ 29041068 w 3289"/>
                <a:gd name="T111" fmla="*/ 10990 h 591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289" h="5916" extrusionOk="0">
                  <a:moveTo>
                    <a:pt x="2571" y="1"/>
                  </a:moveTo>
                  <a:lnTo>
                    <a:pt x="2526" y="12"/>
                  </a:lnTo>
                  <a:lnTo>
                    <a:pt x="2503" y="35"/>
                  </a:lnTo>
                  <a:lnTo>
                    <a:pt x="2469" y="57"/>
                  </a:lnTo>
                  <a:lnTo>
                    <a:pt x="2446" y="80"/>
                  </a:lnTo>
                  <a:lnTo>
                    <a:pt x="2424" y="114"/>
                  </a:lnTo>
                  <a:lnTo>
                    <a:pt x="2412" y="160"/>
                  </a:lnTo>
                  <a:lnTo>
                    <a:pt x="2412" y="194"/>
                  </a:lnTo>
                  <a:lnTo>
                    <a:pt x="2424" y="262"/>
                  </a:lnTo>
                  <a:lnTo>
                    <a:pt x="433" y="1411"/>
                  </a:lnTo>
                  <a:lnTo>
                    <a:pt x="399" y="1366"/>
                  </a:lnTo>
                  <a:lnTo>
                    <a:pt x="353" y="1331"/>
                  </a:lnTo>
                  <a:lnTo>
                    <a:pt x="296" y="1309"/>
                  </a:lnTo>
                  <a:lnTo>
                    <a:pt x="194" y="1309"/>
                  </a:lnTo>
                  <a:lnTo>
                    <a:pt x="148" y="1320"/>
                  </a:lnTo>
                  <a:lnTo>
                    <a:pt x="103" y="1343"/>
                  </a:lnTo>
                  <a:lnTo>
                    <a:pt x="69" y="1377"/>
                  </a:lnTo>
                  <a:lnTo>
                    <a:pt x="35" y="1411"/>
                  </a:lnTo>
                  <a:lnTo>
                    <a:pt x="12" y="1445"/>
                  </a:lnTo>
                  <a:lnTo>
                    <a:pt x="1" y="1491"/>
                  </a:lnTo>
                  <a:lnTo>
                    <a:pt x="1" y="1548"/>
                  </a:lnTo>
                  <a:lnTo>
                    <a:pt x="1" y="1582"/>
                  </a:lnTo>
                  <a:lnTo>
                    <a:pt x="12" y="1627"/>
                  </a:lnTo>
                  <a:lnTo>
                    <a:pt x="35" y="1673"/>
                  </a:lnTo>
                  <a:lnTo>
                    <a:pt x="57" y="1707"/>
                  </a:lnTo>
                  <a:lnTo>
                    <a:pt x="92" y="1730"/>
                  </a:lnTo>
                  <a:lnTo>
                    <a:pt x="126" y="1752"/>
                  </a:lnTo>
                  <a:lnTo>
                    <a:pt x="171" y="1775"/>
                  </a:lnTo>
                  <a:lnTo>
                    <a:pt x="217" y="1775"/>
                  </a:lnTo>
                  <a:lnTo>
                    <a:pt x="217" y="4130"/>
                  </a:lnTo>
                  <a:lnTo>
                    <a:pt x="148" y="4153"/>
                  </a:lnTo>
                  <a:lnTo>
                    <a:pt x="103" y="4187"/>
                  </a:lnTo>
                  <a:lnTo>
                    <a:pt x="69" y="4232"/>
                  </a:lnTo>
                  <a:lnTo>
                    <a:pt x="57" y="4300"/>
                  </a:lnTo>
                  <a:lnTo>
                    <a:pt x="69" y="4335"/>
                  </a:lnTo>
                  <a:lnTo>
                    <a:pt x="80" y="4369"/>
                  </a:lnTo>
                  <a:lnTo>
                    <a:pt x="114" y="4426"/>
                  </a:lnTo>
                  <a:lnTo>
                    <a:pt x="171" y="4460"/>
                  </a:lnTo>
                  <a:lnTo>
                    <a:pt x="205" y="4471"/>
                  </a:lnTo>
                  <a:lnTo>
                    <a:pt x="285" y="4471"/>
                  </a:lnTo>
                  <a:lnTo>
                    <a:pt x="319" y="4448"/>
                  </a:lnTo>
                  <a:lnTo>
                    <a:pt x="353" y="4426"/>
                  </a:lnTo>
                  <a:lnTo>
                    <a:pt x="376" y="4391"/>
                  </a:lnTo>
                  <a:lnTo>
                    <a:pt x="2367" y="5540"/>
                  </a:lnTo>
                  <a:lnTo>
                    <a:pt x="2344" y="5586"/>
                  </a:lnTo>
                  <a:lnTo>
                    <a:pt x="2344" y="5643"/>
                  </a:lnTo>
                  <a:lnTo>
                    <a:pt x="2344" y="5700"/>
                  </a:lnTo>
                  <a:lnTo>
                    <a:pt x="2355" y="5745"/>
                  </a:lnTo>
                  <a:lnTo>
                    <a:pt x="2389" y="5791"/>
                  </a:lnTo>
                  <a:lnTo>
                    <a:pt x="2412" y="5836"/>
                  </a:lnTo>
                  <a:lnTo>
                    <a:pt x="2458" y="5870"/>
                  </a:lnTo>
                  <a:lnTo>
                    <a:pt x="2503" y="5893"/>
                  </a:lnTo>
                  <a:lnTo>
                    <a:pt x="2549" y="5904"/>
                  </a:lnTo>
                  <a:lnTo>
                    <a:pt x="2606" y="5916"/>
                  </a:lnTo>
                  <a:lnTo>
                    <a:pt x="2662" y="5904"/>
                  </a:lnTo>
                  <a:lnTo>
                    <a:pt x="2708" y="5893"/>
                  </a:lnTo>
                  <a:lnTo>
                    <a:pt x="2753" y="5870"/>
                  </a:lnTo>
                  <a:lnTo>
                    <a:pt x="2799" y="5836"/>
                  </a:lnTo>
                  <a:lnTo>
                    <a:pt x="2833" y="5791"/>
                  </a:lnTo>
                  <a:lnTo>
                    <a:pt x="2856" y="5745"/>
                  </a:lnTo>
                  <a:lnTo>
                    <a:pt x="2867" y="5700"/>
                  </a:lnTo>
                  <a:lnTo>
                    <a:pt x="2879" y="5643"/>
                  </a:lnTo>
                  <a:lnTo>
                    <a:pt x="2867" y="5586"/>
                  </a:lnTo>
                  <a:lnTo>
                    <a:pt x="2856" y="5540"/>
                  </a:lnTo>
                  <a:lnTo>
                    <a:pt x="3288" y="5290"/>
                  </a:lnTo>
                  <a:lnTo>
                    <a:pt x="3288" y="5233"/>
                  </a:lnTo>
                  <a:lnTo>
                    <a:pt x="2833" y="5495"/>
                  </a:lnTo>
                  <a:lnTo>
                    <a:pt x="2788" y="5449"/>
                  </a:lnTo>
                  <a:lnTo>
                    <a:pt x="2731" y="5415"/>
                  </a:lnTo>
                  <a:lnTo>
                    <a:pt x="2674" y="5392"/>
                  </a:lnTo>
                  <a:lnTo>
                    <a:pt x="2606" y="5381"/>
                  </a:lnTo>
                  <a:lnTo>
                    <a:pt x="2537" y="5392"/>
                  </a:lnTo>
                  <a:lnTo>
                    <a:pt x="2480" y="5415"/>
                  </a:lnTo>
                  <a:lnTo>
                    <a:pt x="2424" y="5449"/>
                  </a:lnTo>
                  <a:lnTo>
                    <a:pt x="2378" y="5495"/>
                  </a:lnTo>
                  <a:lnTo>
                    <a:pt x="399" y="4357"/>
                  </a:lnTo>
                  <a:lnTo>
                    <a:pt x="410" y="4300"/>
                  </a:lnTo>
                  <a:lnTo>
                    <a:pt x="399" y="4232"/>
                  </a:lnTo>
                  <a:lnTo>
                    <a:pt x="365" y="4187"/>
                  </a:lnTo>
                  <a:lnTo>
                    <a:pt x="319" y="4141"/>
                  </a:lnTo>
                  <a:lnTo>
                    <a:pt x="262" y="4130"/>
                  </a:lnTo>
                  <a:lnTo>
                    <a:pt x="262" y="1775"/>
                  </a:lnTo>
                  <a:lnTo>
                    <a:pt x="308" y="1775"/>
                  </a:lnTo>
                  <a:lnTo>
                    <a:pt x="342" y="1752"/>
                  </a:lnTo>
                  <a:lnTo>
                    <a:pt x="376" y="1730"/>
                  </a:lnTo>
                  <a:lnTo>
                    <a:pt x="410" y="1707"/>
                  </a:lnTo>
                  <a:lnTo>
                    <a:pt x="444" y="1673"/>
                  </a:lnTo>
                  <a:lnTo>
                    <a:pt x="456" y="1627"/>
                  </a:lnTo>
                  <a:lnTo>
                    <a:pt x="467" y="1593"/>
                  </a:lnTo>
                  <a:lnTo>
                    <a:pt x="478" y="1548"/>
                  </a:lnTo>
                  <a:lnTo>
                    <a:pt x="467" y="1491"/>
                  </a:lnTo>
                  <a:lnTo>
                    <a:pt x="456" y="1445"/>
                  </a:lnTo>
                  <a:lnTo>
                    <a:pt x="2446" y="296"/>
                  </a:lnTo>
                  <a:lnTo>
                    <a:pt x="2480" y="330"/>
                  </a:lnTo>
                  <a:lnTo>
                    <a:pt x="2515" y="365"/>
                  </a:lnTo>
                  <a:lnTo>
                    <a:pt x="2560" y="376"/>
                  </a:lnTo>
                  <a:lnTo>
                    <a:pt x="2606" y="387"/>
                  </a:lnTo>
                  <a:lnTo>
                    <a:pt x="2651" y="376"/>
                  </a:lnTo>
                  <a:lnTo>
                    <a:pt x="2697" y="365"/>
                  </a:lnTo>
                  <a:lnTo>
                    <a:pt x="2742" y="342"/>
                  </a:lnTo>
                  <a:lnTo>
                    <a:pt x="2765" y="296"/>
                  </a:lnTo>
                  <a:lnTo>
                    <a:pt x="3288" y="603"/>
                  </a:lnTo>
                  <a:lnTo>
                    <a:pt x="3288" y="547"/>
                  </a:lnTo>
                  <a:lnTo>
                    <a:pt x="2788" y="262"/>
                  </a:lnTo>
                  <a:lnTo>
                    <a:pt x="2799" y="194"/>
                  </a:lnTo>
                  <a:lnTo>
                    <a:pt x="2799" y="160"/>
                  </a:lnTo>
                  <a:lnTo>
                    <a:pt x="2788" y="114"/>
                  </a:lnTo>
                  <a:lnTo>
                    <a:pt x="2765" y="80"/>
                  </a:lnTo>
                  <a:lnTo>
                    <a:pt x="2742" y="57"/>
                  </a:lnTo>
                  <a:lnTo>
                    <a:pt x="2719" y="35"/>
                  </a:lnTo>
                  <a:lnTo>
                    <a:pt x="2685" y="12"/>
                  </a:lnTo>
                  <a:lnTo>
                    <a:pt x="2651" y="1"/>
                  </a:lnTo>
                  <a:lnTo>
                    <a:pt x="2571" y="1"/>
                  </a:ln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13" name="Google Shape;20;p2"/>
            <p:cNvSpPr/>
            <p:nvPr/>
          </p:nvSpPr>
          <p:spPr>
            <a:xfrm>
              <a:off x="2489199" y="0"/>
              <a:ext cx="6654799" cy="5143471"/>
            </a:xfrm>
            <a:custGeom>
              <a:avLst/>
              <a:gdLst/>
              <a:ahLst/>
              <a:cxnLst/>
              <a:rect l="l" t="t" r="r" b="b"/>
              <a:pathLst>
                <a:path w="63579" h="49142" extrusionOk="0">
                  <a:moveTo>
                    <a:pt x="45082" y="830"/>
                  </a:moveTo>
                  <a:lnTo>
                    <a:pt x="45127" y="887"/>
                  </a:lnTo>
                  <a:lnTo>
                    <a:pt x="45173" y="921"/>
                  </a:lnTo>
                  <a:lnTo>
                    <a:pt x="45230" y="956"/>
                  </a:lnTo>
                  <a:lnTo>
                    <a:pt x="45366" y="956"/>
                  </a:lnTo>
                  <a:lnTo>
                    <a:pt x="45423" y="921"/>
                  </a:lnTo>
                  <a:lnTo>
                    <a:pt x="45480" y="887"/>
                  </a:lnTo>
                  <a:lnTo>
                    <a:pt x="45514" y="842"/>
                  </a:lnTo>
                  <a:lnTo>
                    <a:pt x="47459" y="1957"/>
                  </a:lnTo>
                  <a:lnTo>
                    <a:pt x="47448" y="2002"/>
                  </a:lnTo>
                  <a:lnTo>
                    <a:pt x="47448" y="2048"/>
                  </a:lnTo>
                  <a:lnTo>
                    <a:pt x="47448" y="2093"/>
                  </a:lnTo>
                  <a:lnTo>
                    <a:pt x="47459" y="2139"/>
                  </a:lnTo>
                  <a:lnTo>
                    <a:pt x="47482" y="2173"/>
                  </a:lnTo>
                  <a:lnTo>
                    <a:pt x="47505" y="2207"/>
                  </a:lnTo>
                  <a:lnTo>
                    <a:pt x="47527" y="2230"/>
                  </a:lnTo>
                  <a:lnTo>
                    <a:pt x="47562" y="2252"/>
                  </a:lnTo>
                  <a:lnTo>
                    <a:pt x="47607" y="2264"/>
                  </a:lnTo>
                  <a:lnTo>
                    <a:pt x="47641" y="2275"/>
                  </a:lnTo>
                  <a:lnTo>
                    <a:pt x="47641" y="4573"/>
                  </a:lnTo>
                  <a:lnTo>
                    <a:pt x="47596" y="4573"/>
                  </a:lnTo>
                  <a:lnTo>
                    <a:pt x="47562" y="4596"/>
                  </a:lnTo>
                  <a:lnTo>
                    <a:pt x="47527" y="4618"/>
                  </a:lnTo>
                  <a:lnTo>
                    <a:pt x="47493" y="4653"/>
                  </a:lnTo>
                  <a:lnTo>
                    <a:pt x="47459" y="4687"/>
                  </a:lnTo>
                  <a:lnTo>
                    <a:pt x="47448" y="4721"/>
                  </a:lnTo>
                  <a:lnTo>
                    <a:pt x="47436" y="4766"/>
                  </a:lnTo>
                  <a:lnTo>
                    <a:pt x="47425" y="4812"/>
                  </a:lnTo>
                  <a:lnTo>
                    <a:pt x="47436" y="4857"/>
                  </a:lnTo>
                  <a:lnTo>
                    <a:pt x="47448" y="4891"/>
                  </a:lnTo>
                  <a:lnTo>
                    <a:pt x="45503" y="6018"/>
                  </a:lnTo>
                  <a:lnTo>
                    <a:pt x="45468" y="5972"/>
                  </a:lnTo>
                  <a:lnTo>
                    <a:pt x="45423" y="5938"/>
                  </a:lnTo>
                  <a:lnTo>
                    <a:pt x="45366" y="5915"/>
                  </a:lnTo>
                  <a:lnTo>
                    <a:pt x="45298" y="5904"/>
                  </a:lnTo>
                  <a:lnTo>
                    <a:pt x="45241" y="5915"/>
                  </a:lnTo>
                  <a:lnTo>
                    <a:pt x="45184" y="5938"/>
                  </a:lnTo>
                  <a:lnTo>
                    <a:pt x="45139" y="5972"/>
                  </a:lnTo>
                  <a:lnTo>
                    <a:pt x="45093" y="6018"/>
                  </a:lnTo>
                  <a:lnTo>
                    <a:pt x="43159" y="4891"/>
                  </a:lnTo>
                  <a:lnTo>
                    <a:pt x="43171" y="4857"/>
                  </a:lnTo>
                  <a:lnTo>
                    <a:pt x="43171" y="4812"/>
                  </a:lnTo>
                  <a:lnTo>
                    <a:pt x="43171" y="4766"/>
                  </a:lnTo>
                  <a:lnTo>
                    <a:pt x="43159" y="4721"/>
                  </a:lnTo>
                  <a:lnTo>
                    <a:pt x="43136" y="4687"/>
                  </a:lnTo>
                  <a:lnTo>
                    <a:pt x="43114" y="4641"/>
                  </a:lnTo>
                  <a:lnTo>
                    <a:pt x="43080" y="4618"/>
                  </a:lnTo>
                  <a:lnTo>
                    <a:pt x="43034" y="4596"/>
                  </a:lnTo>
                  <a:lnTo>
                    <a:pt x="43000" y="4584"/>
                  </a:lnTo>
                  <a:lnTo>
                    <a:pt x="42954" y="4573"/>
                  </a:lnTo>
                  <a:lnTo>
                    <a:pt x="42954" y="2275"/>
                  </a:lnTo>
                  <a:lnTo>
                    <a:pt x="42989" y="2264"/>
                  </a:lnTo>
                  <a:lnTo>
                    <a:pt x="43034" y="2252"/>
                  </a:lnTo>
                  <a:lnTo>
                    <a:pt x="43068" y="2230"/>
                  </a:lnTo>
                  <a:lnTo>
                    <a:pt x="43091" y="2207"/>
                  </a:lnTo>
                  <a:lnTo>
                    <a:pt x="43125" y="2173"/>
                  </a:lnTo>
                  <a:lnTo>
                    <a:pt x="43136" y="2139"/>
                  </a:lnTo>
                  <a:lnTo>
                    <a:pt x="43148" y="2093"/>
                  </a:lnTo>
                  <a:lnTo>
                    <a:pt x="43159" y="2048"/>
                  </a:lnTo>
                  <a:lnTo>
                    <a:pt x="43148" y="2002"/>
                  </a:lnTo>
                  <a:lnTo>
                    <a:pt x="43136" y="1957"/>
                  </a:lnTo>
                  <a:lnTo>
                    <a:pt x="45082" y="830"/>
                  </a:lnTo>
                  <a:close/>
                  <a:moveTo>
                    <a:pt x="40736" y="808"/>
                  </a:moveTo>
                  <a:lnTo>
                    <a:pt x="42727" y="1968"/>
                  </a:lnTo>
                  <a:lnTo>
                    <a:pt x="42716" y="2002"/>
                  </a:lnTo>
                  <a:lnTo>
                    <a:pt x="42704" y="2048"/>
                  </a:lnTo>
                  <a:lnTo>
                    <a:pt x="42716" y="2093"/>
                  </a:lnTo>
                  <a:lnTo>
                    <a:pt x="42727" y="2139"/>
                  </a:lnTo>
                  <a:lnTo>
                    <a:pt x="42738" y="2173"/>
                  </a:lnTo>
                  <a:lnTo>
                    <a:pt x="42761" y="2207"/>
                  </a:lnTo>
                  <a:lnTo>
                    <a:pt x="42795" y="2230"/>
                  </a:lnTo>
                  <a:lnTo>
                    <a:pt x="42829" y="2252"/>
                  </a:lnTo>
                  <a:lnTo>
                    <a:pt x="42863" y="2264"/>
                  </a:lnTo>
                  <a:lnTo>
                    <a:pt x="42909" y="2275"/>
                  </a:lnTo>
                  <a:lnTo>
                    <a:pt x="42909" y="4573"/>
                  </a:lnTo>
                  <a:lnTo>
                    <a:pt x="42863" y="4584"/>
                  </a:lnTo>
                  <a:lnTo>
                    <a:pt x="42818" y="4596"/>
                  </a:lnTo>
                  <a:lnTo>
                    <a:pt x="42784" y="4618"/>
                  </a:lnTo>
                  <a:lnTo>
                    <a:pt x="42750" y="4653"/>
                  </a:lnTo>
                  <a:lnTo>
                    <a:pt x="42727" y="4687"/>
                  </a:lnTo>
                  <a:lnTo>
                    <a:pt x="42704" y="4721"/>
                  </a:lnTo>
                  <a:lnTo>
                    <a:pt x="42693" y="4766"/>
                  </a:lnTo>
                  <a:lnTo>
                    <a:pt x="42693" y="4812"/>
                  </a:lnTo>
                  <a:lnTo>
                    <a:pt x="42693" y="4857"/>
                  </a:lnTo>
                  <a:lnTo>
                    <a:pt x="42704" y="4891"/>
                  </a:lnTo>
                  <a:lnTo>
                    <a:pt x="40736" y="6029"/>
                  </a:lnTo>
                  <a:lnTo>
                    <a:pt x="40702" y="5995"/>
                  </a:lnTo>
                  <a:lnTo>
                    <a:pt x="40657" y="5972"/>
                  </a:lnTo>
                  <a:lnTo>
                    <a:pt x="40611" y="5949"/>
                  </a:lnTo>
                  <a:lnTo>
                    <a:pt x="40566" y="5938"/>
                  </a:lnTo>
                  <a:lnTo>
                    <a:pt x="40509" y="5949"/>
                  </a:lnTo>
                  <a:lnTo>
                    <a:pt x="40463" y="5972"/>
                  </a:lnTo>
                  <a:lnTo>
                    <a:pt x="40418" y="5995"/>
                  </a:lnTo>
                  <a:lnTo>
                    <a:pt x="40384" y="6029"/>
                  </a:lnTo>
                  <a:lnTo>
                    <a:pt x="38416" y="4891"/>
                  </a:lnTo>
                  <a:lnTo>
                    <a:pt x="38427" y="4857"/>
                  </a:lnTo>
                  <a:lnTo>
                    <a:pt x="38427" y="4812"/>
                  </a:lnTo>
                  <a:lnTo>
                    <a:pt x="38427" y="4766"/>
                  </a:lnTo>
                  <a:lnTo>
                    <a:pt x="38416" y="4721"/>
                  </a:lnTo>
                  <a:lnTo>
                    <a:pt x="38393" y="4687"/>
                  </a:lnTo>
                  <a:lnTo>
                    <a:pt x="38370" y="4653"/>
                  </a:lnTo>
                  <a:lnTo>
                    <a:pt x="38336" y="4618"/>
                  </a:lnTo>
                  <a:lnTo>
                    <a:pt x="38291" y="4596"/>
                  </a:lnTo>
                  <a:lnTo>
                    <a:pt x="38256" y="4584"/>
                  </a:lnTo>
                  <a:lnTo>
                    <a:pt x="38211" y="4573"/>
                  </a:lnTo>
                  <a:lnTo>
                    <a:pt x="38211" y="2286"/>
                  </a:lnTo>
                  <a:lnTo>
                    <a:pt x="38256" y="2286"/>
                  </a:lnTo>
                  <a:lnTo>
                    <a:pt x="38291" y="2264"/>
                  </a:lnTo>
                  <a:lnTo>
                    <a:pt x="38336" y="2241"/>
                  </a:lnTo>
                  <a:lnTo>
                    <a:pt x="38370" y="2218"/>
                  </a:lnTo>
                  <a:lnTo>
                    <a:pt x="38393" y="2184"/>
                  </a:lnTo>
                  <a:lnTo>
                    <a:pt x="38416" y="2139"/>
                  </a:lnTo>
                  <a:lnTo>
                    <a:pt x="38427" y="2104"/>
                  </a:lnTo>
                  <a:lnTo>
                    <a:pt x="38427" y="2048"/>
                  </a:lnTo>
                  <a:lnTo>
                    <a:pt x="38427" y="2002"/>
                  </a:lnTo>
                  <a:lnTo>
                    <a:pt x="38404" y="1957"/>
                  </a:lnTo>
                  <a:lnTo>
                    <a:pt x="40395" y="808"/>
                  </a:lnTo>
                  <a:lnTo>
                    <a:pt x="40418" y="842"/>
                  </a:lnTo>
                  <a:lnTo>
                    <a:pt x="40463" y="876"/>
                  </a:lnTo>
                  <a:lnTo>
                    <a:pt x="40509" y="899"/>
                  </a:lnTo>
                  <a:lnTo>
                    <a:pt x="40566" y="910"/>
                  </a:lnTo>
                  <a:lnTo>
                    <a:pt x="40611" y="899"/>
                  </a:lnTo>
                  <a:lnTo>
                    <a:pt x="40657" y="876"/>
                  </a:lnTo>
                  <a:lnTo>
                    <a:pt x="40702" y="853"/>
                  </a:lnTo>
                  <a:lnTo>
                    <a:pt x="40736" y="808"/>
                  </a:lnTo>
                  <a:close/>
                  <a:moveTo>
                    <a:pt x="35981" y="808"/>
                  </a:moveTo>
                  <a:lnTo>
                    <a:pt x="37972" y="1957"/>
                  </a:lnTo>
                  <a:lnTo>
                    <a:pt x="37961" y="2002"/>
                  </a:lnTo>
                  <a:lnTo>
                    <a:pt x="37949" y="2048"/>
                  </a:lnTo>
                  <a:lnTo>
                    <a:pt x="37961" y="2093"/>
                  </a:lnTo>
                  <a:lnTo>
                    <a:pt x="37972" y="2139"/>
                  </a:lnTo>
                  <a:lnTo>
                    <a:pt x="37995" y="2173"/>
                  </a:lnTo>
                  <a:lnTo>
                    <a:pt x="38018" y="2207"/>
                  </a:lnTo>
                  <a:lnTo>
                    <a:pt x="38040" y="2241"/>
                  </a:lnTo>
                  <a:lnTo>
                    <a:pt x="38086" y="2264"/>
                  </a:lnTo>
                  <a:lnTo>
                    <a:pt x="38120" y="2275"/>
                  </a:lnTo>
                  <a:lnTo>
                    <a:pt x="38165" y="2286"/>
                  </a:lnTo>
                  <a:lnTo>
                    <a:pt x="38165" y="4573"/>
                  </a:lnTo>
                  <a:lnTo>
                    <a:pt x="38120" y="4584"/>
                  </a:lnTo>
                  <a:lnTo>
                    <a:pt x="38086" y="4607"/>
                  </a:lnTo>
                  <a:lnTo>
                    <a:pt x="38040" y="4630"/>
                  </a:lnTo>
                  <a:lnTo>
                    <a:pt x="38018" y="4653"/>
                  </a:lnTo>
                  <a:lnTo>
                    <a:pt x="37995" y="4687"/>
                  </a:lnTo>
                  <a:lnTo>
                    <a:pt x="37972" y="4721"/>
                  </a:lnTo>
                  <a:lnTo>
                    <a:pt x="37961" y="4766"/>
                  </a:lnTo>
                  <a:lnTo>
                    <a:pt x="37949" y="4812"/>
                  </a:lnTo>
                  <a:lnTo>
                    <a:pt x="37961" y="4846"/>
                  </a:lnTo>
                  <a:lnTo>
                    <a:pt x="37972" y="4891"/>
                  </a:lnTo>
                  <a:lnTo>
                    <a:pt x="35959" y="6052"/>
                  </a:lnTo>
                  <a:lnTo>
                    <a:pt x="35924" y="6029"/>
                  </a:lnTo>
                  <a:lnTo>
                    <a:pt x="35902" y="6006"/>
                  </a:lnTo>
                  <a:lnTo>
                    <a:pt x="35856" y="5995"/>
                  </a:lnTo>
                  <a:lnTo>
                    <a:pt x="35822" y="5983"/>
                  </a:lnTo>
                  <a:lnTo>
                    <a:pt x="35777" y="5995"/>
                  </a:lnTo>
                  <a:lnTo>
                    <a:pt x="35742" y="6006"/>
                  </a:lnTo>
                  <a:lnTo>
                    <a:pt x="35708" y="6029"/>
                  </a:lnTo>
                  <a:lnTo>
                    <a:pt x="35686" y="6052"/>
                  </a:lnTo>
                  <a:lnTo>
                    <a:pt x="33672" y="4891"/>
                  </a:lnTo>
                  <a:lnTo>
                    <a:pt x="33684" y="4857"/>
                  </a:lnTo>
                  <a:lnTo>
                    <a:pt x="33684" y="4812"/>
                  </a:lnTo>
                  <a:lnTo>
                    <a:pt x="33684" y="4766"/>
                  </a:lnTo>
                  <a:lnTo>
                    <a:pt x="33672" y="4721"/>
                  </a:lnTo>
                  <a:lnTo>
                    <a:pt x="33649" y="4687"/>
                  </a:lnTo>
                  <a:lnTo>
                    <a:pt x="33627" y="4653"/>
                  </a:lnTo>
                  <a:lnTo>
                    <a:pt x="33593" y="4618"/>
                  </a:lnTo>
                  <a:lnTo>
                    <a:pt x="33558" y="4596"/>
                  </a:lnTo>
                  <a:lnTo>
                    <a:pt x="33513" y="4584"/>
                  </a:lnTo>
                  <a:lnTo>
                    <a:pt x="33467" y="4573"/>
                  </a:lnTo>
                  <a:lnTo>
                    <a:pt x="33467" y="2230"/>
                  </a:lnTo>
                  <a:lnTo>
                    <a:pt x="33524" y="2207"/>
                  </a:lnTo>
                  <a:lnTo>
                    <a:pt x="33581" y="2173"/>
                  </a:lnTo>
                  <a:lnTo>
                    <a:pt x="33615" y="2116"/>
                  </a:lnTo>
                  <a:lnTo>
                    <a:pt x="33627" y="2048"/>
                  </a:lnTo>
                  <a:lnTo>
                    <a:pt x="33615" y="2013"/>
                  </a:lnTo>
                  <a:lnTo>
                    <a:pt x="33604" y="1979"/>
                  </a:lnTo>
                  <a:lnTo>
                    <a:pt x="35663" y="808"/>
                  </a:lnTo>
                  <a:lnTo>
                    <a:pt x="35686" y="842"/>
                  </a:lnTo>
                  <a:lnTo>
                    <a:pt x="35731" y="865"/>
                  </a:lnTo>
                  <a:lnTo>
                    <a:pt x="35777" y="887"/>
                  </a:lnTo>
                  <a:lnTo>
                    <a:pt x="35822" y="899"/>
                  </a:lnTo>
                  <a:lnTo>
                    <a:pt x="35868" y="887"/>
                  </a:lnTo>
                  <a:lnTo>
                    <a:pt x="35913" y="876"/>
                  </a:lnTo>
                  <a:lnTo>
                    <a:pt x="35947" y="842"/>
                  </a:lnTo>
                  <a:lnTo>
                    <a:pt x="35981" y="808"/>
                  </a:lnTo>
                  <a:close/>
                  <a:moveTo>
                    <a:pt x="47880" y="4937"/>
                  </a:moveTo>
                  <a:lnTo>
                    <a:pt x="49882" y="6097"/>
                  </a:lnTo>
                  <a:lnTo>
                    <a:pt x="49859" y="6154"/>
                  </a:lnTo>
                  <a:lnTo>
                    <a:pt x="49871" y="6222"/>
                  </a:lnTo>
                  <a:lnTo>
                    <a:pt x="49905" y="6268"/>
                  </a:lnTo>
                  <a:lnTo>
                    <a:pt x="49962" y="6313"/>
                  </a:lnTo>
                  <a:lnTo>
                    <a:pt x="50019" y="6336"/>
                  </a:lnTo>
                  <a:lnTo>
                    <a:pt x="50019" y="8668"/>
                  </a:lnTo>
                  <a:lnTo>
                    <a:pt x="49973" y="8679"/>
                  </a:lnTo>
                  <a:lnTo>
                    <a:pt x="49928" y="8691"/>
                  </a:lnTo>
                  <a:lnTo>
                    <a:pt x="49893" y="8725"/>
                  </a:lnTo>
                  <a:lnTo>
                    <a:pt x="49859" y="8748"/>
                  </a:lnTo>
                  <a:lnTo>
                    <a:pt x="49837" y="8782"/>
                  </a:lnTo>
                  <a:lnTo>
                    <a:pt x="49814" y="8827"/>
                  </a:lnTo>
                  <a:lnTo>
                    <a:pt x="49802" y="8873"/>
                  </a:lnTo>
                  <a:lnTo>
                    <a:pt x="49791" y="8918"/>
                  </a:lnTo>
                  <a:lnTo>
                    <a:pt x="49802" y="8964"/>
                  </a:lnTo>
                  <a:lnTo>
                    <a:pt x="49814" y="8998"/>
                  </a:lnTo>
                  <a:lnTo>
                    <a:pt x="47891" y="10113"/>
                  </a:lnTo>
                  <a:lnTo>
                    <a:pt x="47846" y="10067"/>
                  </a:lnTo>
                  <a:lnTo>
                    <a:pt x="47800" y="10033"/>
                  </a:lnTo>
                  <a:lnTo>
                    <a:pt x="47732" y="10010"/>
                  </a:lnTo>
                  <a:lnTo>
                    <a:pt x="47675" y="9999"/>
                  </a:lnTo>
                  <a:lnTo>
                    <a:pt x="47607" y="10010"/>
                  </a:lnTo>
                  <a:lnTo>
                    <a:pt x="47550" y="10033"/>
                  </a:lnTo>
                  <a:lnTo>
                    <a:pt x="47493" y="10067"/>
                  </a:lnTo>
                  <a:lnTo>
                    <a:pt x="47448" y="10113"/>
                  </a:lnTo>
                  <a:lnTo>
                    <a:pt x="45480" y="8975"/>
                  </a:lnTo>
                  <a:lnTo>
                    <a:pt x="45491" y="8918"/>
                  </a:lnTo>
                  <a:lnTo>
                    <a:pt x="45491" y="8873"/>
                  </a:lnTo>
                  <a:lnTo>
                    <a:pt x="45480" y="8839"/>
                  </a:lnTo>
                  <a:lnTo>
                    <a:pt x="45446" y="8782"/>
                  </a:lnTo>
                  <a:lnTo>
                    <a:pt x="45389" y="8748"/>
                  </a:lnTo>
                  <a:lnTo>
                    <a:pt x="45321" y="8725"/>
                  </a:lnTo>
                  <a:lnTo>
                    <a:pt x="45321" y="6404"/>
                  </a:lnTo>
                  <a:lnTo>
                    <a:pt x="45366" y="6404"/>
                  </a:lnTo>
                  <a:lnTo>
                    <a:pt x="45412" y="6382"/>
                  </a:lnTo>
                  <a:lnTo>
                    <a:pt x="45446" y="6359"/>
                  </a:lnTo>
                  <a:lnTo>
                    <a:pt x="45491" y="6325"/>
                  </a:lnTo>
                  <a:lnTo>
                    <a:pt x="45514" y="6291"/>
                  </a:lnTo>
                  <a:lnTo>
                    <a:pt x="45537" y="6256"/>
                  </a:lnTo>
                  <a:lnTo>
                    <a:pt x="45548" y="6211"/>
                  </a:lnTo>
                  <a:lnTo>
                    <a:pt x="45548" y="6154"/>
                  </a:lnTo>
                  <a:lnTo>
                    <a:pt x="45548" y="6097"/>
                  </a:lnTo>
                  <a:lnTo>
                    <a:pt x="45525" y="6052"/>
                  </a:lnTo>
                  <a:lnTo>
                    <a:pt x="47459" y="4937"/>
                  </a:lnTo>
                  <a:lnTo>
                    <a:pt x="47505" y="4982"/>
                  </a:lnTo>
                  <a:lnTo>
                    <a:pt x="47550" y="5028"/>
                  </a:lnTo>
                  <a:lnTo>
                    <a:pt x="47607" y="5051"/>
                  </a:lnTo>
                  <a:lnTo>
                    <a:pt x="47732" y="5051"/>
                  </a:lnTo>
                  <a:lnTo>
                    <a:pt x="47789" y="5028"/>
                  </a:lnTo>
                  <a:lnTo>
                    <a:pt x="47846" y="4982"/>
                  </a:lnTo>
                  <a:lnTo>
                    <a:pt x="47880" y="4937"/>
                  </a:lnTo>
                  <a:close/>
                  <a:moveTo>
                    <a:pt x="43136" y="4937"/>
                  </a:moveTo>
                  <a:lnTo>
                    <a:pt x="45070" y="6052"/>
                  </a:lnTo>
                  <a:lnTo>
                    <a:pt x="45059" y="6109"/>
                  </a:lnTo>
                  <a:lnTo>
                    <a:pt x="45048" y="6154"/>
                  </a:lnTo>
                  <a:lnTo>
                    <a:pt x="45059" y="6200"/>
                  </a:lnTo>
                  <a:lnTo>
                    <a:pt x="45070" y="6245"/>
                  </a:lnTo>
                  <a:lnTo>
                    <a:pt x="45093" y="6291"/>
                  </a:lnTo>
                  <a:lnTo>
                    <a:pt x="45116" y="6325"/>
                  </a:lnTo>
                  <a:lnTo>
                    <a:pt x="45150" y="6359"/>
                  </a:lnTo>
                  <a:lnTo>
                    <a:pt x="45184" y="6382"/>
                  </a:lnTo>
                  <a:lnTo>
                    <a:pt x="45230" y="6393"/>
                  </a:lnTo>
                  <a:lnTo>
                    <a:pt x="45275" y="6404"/>
                  </a:lnTo>
                  <a:lnTo>
                    <a:pt x="45275" y="8725"/>
                  </a:lnTo>
                  <a:lnTo>
                    <a:pt x="45207" y="8748"/>
                  </a:lnTo>
                  <a:lnTo>
                    <a:pt x="45161" y="8793"/>
                  </a:lnTo>
                  <a:lnTo>
                    <a:pt x="45127" y="8850"/>
                  </a:lnTo>
                  <a:lnTo>
                    <a:pt x="45104" y="8918"/>
                  </a:lnTo>
                  <a:lnTo>
                    <a:pt x="45116" y="8975"/>
                  </a:lnTo>
                  <a:lnTo>
                    <a:pt x="43102" y="10135"/>
                  </a:lnTo>
                  <a:lnTo>
                    <a:pt x="43068" y="10101"/>
                  </a:lnTo>
                  <a:lnTo>
                    <a:pt x="43023" y="10079"/>
                  </a:lnTo>
                  <a:lnTo>
                    <a:pt x="42977" y="10056"/>
                  </a:lnTo>
                  <a:lnTo>
                    <a:pt x="42875" y="10056"/>
                  </a:lnTo>
                  <a:lnTo>
                    <a:pt x="42829" y="10079"/>
                  </a:lnTo>
                  <a:lnTo>
                    <a:pt x="42795" y="10101"/>
                  </a:lnTo>
                  <a:lnTo>
                    <a:pt x="42761" y="10147"/>
                  </a:lnTo>
                  <a:lnTo>
                    <a:pt x="40725" y="8964"/>
                  </a:lnTo>
                  <a:lnTo>
                    <a:pt x="40736" y="8918"/>
                  </a:lnTo>
                  <a:lnTo>
                    <a:pt x="40725" y="8850"/>
                  </a:lnTo>
                  <a:lnTo>
                    <a:pt x="40691" y="8793"/>
                  </a:lnTo>
                  <a:lnTo>
                    <a:pt x="40645" y="8759"/>
                  </a:lnTo>
                  <a:lnTo>
                    <a:pt x="40577" y="8736"/>
                  </a:lnTo>
                  <a:lnTo>
                    <a:pt x="40577" y="6370"/>
                  </a:lnTo>
                  <a:lnTo>
                    <a:pt x="40623" y="6359"/>
                  </a:lnTo>
                  <a:lnTo>
                    <a:pt x="40657" y="6347"/>
                  </a:lnTo>
                  <a:lnTo>
                    <a:pt x="40691" y="6325"/>
                  </a:lnTo>
                  <a:lnTo>
                    <a:pt x="40725" y="6302"/>
                  </a:lnTo>
                  <a:lnTo>
                    <a:pt x="40748" y="6268"/>
                  </a:lnTo>
                  <a:lnTo>
                    <a:pt x="40759" y="6234"/>
                  </a:lnTo>
                  <a:lnTo>
                    <a:pt x="40770" y="6200"/>
                  </a:lnTo>
                  <a:lnTo>
                    <a:pt x="40782" y="6154"/>
                  </a:lnTo>
                  <a:lnTo>
                    <a:pt x="40770" y="6109"/>
                  </a:lnTo>
                  <a:lnTo>
                    <a:pt x="40759" y="6074"/>
                  </a:lnTo>
                  <a:lnTo>
                    <a:pt x="42727" y="4937"/>
                  </a:lnTo>
                  <a:lnTo>
                    <a:pt x="42761" y="4982"/>
                  </a:lnTo>
                  <a:lnTo>
                    <a:pt x="42807" y="5017"/>
                  </a:lnTo>
                  <a:lnTo>
                    <a:pt x="42863" y="5039"/>
                  </a:lnTo>
                  <a:lnTo>
                    <a:pt x="42932" y="5051"/>
                  </a:lnTo>
                  <a:lnTo>
                    <a:pt x="42989" y="5039"/>
                  </a:lnTo>
                  <a:lnTo>
                    <a:pt x="43045" y="5017"/>
                  </a:lnTo>
                  <a:lnTo>
                    <a:pt x="43102" y="4982"/>
                  </a:lnTo>
                  <a:lnTo>
                    <a:pt x="43136" y="4937"/>
                  </a:lnTo>
                  <a:close/>
                  <a:moveTo>
                    <a:pt x="57344" y="4926"/>
                  </a:moveTo>
                  <a:lnTo>
                    <a:pt x="59335" y="6074"/>
                  </a:lnTo>
                  <a:lnTo>
                    <a:pt x="59324" y="6120"/>
                  </a:lnTo>
                  <a:lnTo>
                    <a:pt x="59312" y="6154"/>
                  </a:lnTo>
                  <a:lnTo>
                    <a:pt x="59324" y="6200"/>
                  </a:lnTo>
                  <a:lnTo>
                    <a:pt x="59335" y="6234"/>
                  </a:lnTo>
                  <a:lnTo>
                    <a:pt x="59369" y="6291"/>
                  </a:lnTo>
                  <a:lnTo>
                    <a:pt x="59426" y="6336"/>
                  </a:lnTo>
                  <a:lnTo>
                    <a:pt x="59460" y="6347"/>
                  </a:lnTo>
                  <a:lnTo>
                    <a:pt x="59494" y="6359"/>
                  </a:lnTo>
                  <a:lnTo>
                    <a:pt x="59494" y="8714"/>
                  </a:lnTo>
                  <a:lnTo>
                    <a:pt x="59460" y="8725"/>
                  </a:lnTo>
                  <a:lnTo>
                    <a:pt x="59426" y="8736"/>
                  </a:lnTo>
                  <a:lnTo>
                    <a:pt x="59369" y="8782"/>
                  </a:lnTo>
                  <a:lnTo>
                    <a:pt x="59335" y="8839"/>
                  </a:lnTo>
                  <a:lnTo>
                    <a:pt x="59324" y="8873"/>
                  </a:lnTo>
                  <a:lnTo>
                    <a:pt x="59312" y="8918"/>
                  </a:lnTo>
                  <a:lnTo>
                    <a:pt x="59324" y="8987"/>
                  </a:lnTo>
                  <a:lnTo>
                    <a:pt x="57310" y="10147"/>
                  </a:lnTo>
                  <a:lnTo>
                    <a:pt x="57287" y="10113"/>
                  </a:lnTo>
                  <a:lnTo>
                    <a:pt x="57242" y="10079"/>
                  </a:lnTo>
                  <a:lnTo>
                    <a:pt x="57196" y="10067"/>
                  </a:lnTo>
                  <a:lnTo>
                    <a:pt x="57151" y="10056"/>
                  </a:lnTo>
                  <a:lnTo>
                    <a:pt x="57105" y="10067"/>
                  </a:lnTo>
                  <a:lnTo>
                    <a:pt x="57060" y="10079"/>
                  </a:lnTo>
                  <a:lnTo>
                    <a:pt x="57014" y="10113"/>
                  </a:lnTo>
                  <a:lnTo>
                    <a:pt x="56992" y="10147"/>
                  </a:lnTo>
                  <a:lnTo>
                    <a:pt x="55024" y="9009"/>
                  </a:lnTo>
                  <a:lnTo>
                    <a:pt x="55035" y="8964"/>
                  </a:lnTo>
                  <a:lnTo>
                    <a:pt x="55035" y="8918"/>
                  </a:lnTo>
                  <a:lnTo>
                    <a:pt x="55035" y="8861"/>
                  </a:lnTo>
                  <a:lnTo>
                    <a:pt x="55024" y="8816"/>
                  </a:lnTo>
                  <a:lnTo>
                    <a:pt x="55001" y="8782"/>
                  </a:lnTo>
                  <a:lnTo>
                    <a:pt x="54967" y="8736"/>
                  </a:lnTo>
                  <a:lnTo>
                    <a:pt x="54933" y="8714"/>
                  </a:lnTo>
                  <a:lnTo>
                    <a:pt x="54899" y="8691"/>
                  </a:lnTo>
                  <a:lnTo>
                    <a:pt x="54853" y="8668"/>
                  </a:lnTo>
                  <a:lnTo>
                    <a:pt x="54808" y="8657"/>
                  </a:lnTo>
                  <a:lnTo>
                    <a:pt x="54808" y="6404"/>
                  </a:lnTo>
                  <a:lnTo>
                    <a:pt x="54853" y="6393"/>
                  </a:lnTo>
                  <a:lnTo>
                    <a:pt x="54887" y="6382"/>
                  </a:lnTo>
                  <a:lnTo>
                    <a:pt x="54933" y="6347"/>
                  </a:lnTo>
                  <a:lnTo>
                    <a:pt x="54967" y="6325"/>
                  </a:lnTo>
                  <a:lnTo>
                    <a:pt x="54990" y="6291"/>
                  </a:lnTo>
                  <a:lnTo>
                    <a:pt x="55012" y="6245"/>
                  </a:lnTo>
                  <a:lnTo>
                    <a:pt x="55024" y="6200"/>
                  </a:lnTo>
                  <a:lnTo>
                    <a:pt x="55024" y="6154"/>
                  </a:lnTo>
                  <a:lnTo>
                    <a:pt x="55024" y="6109"/>
                  </a:lnTo>
                  <a:lnTo>
                    <a:pt x="55001" y="6052"/>
                  </a:lnTo>
                  <a:lnTo>
                    <a:pt x="56958" y="4926"/>
                  </a:lnTo>
                  <a:lnTo>
                    <a:pt x="56992" y="4971"/>
                  </a:lnTo>
                  <a:lnTo>
                    <a:pt x="57037" y="5005"/>
                  </a:lnTo>
                  <a:lnTo>
                    <a:pt x="57094" y="5028"/>
                  </a:lnTo>
                  <a:lnTo>
                    <a:pt x="57151" y="5039"/>
                  </a:lnTo>
                  <a:lnTo>
                    <a:pt x="57208" y="5028"/>
                  </a:lnTo>
                  <a:lnTo>
                    <a:pt x="57265" y="5005"/>
                  </a:lnTo>
                  <a:lnTo>
                    <a:pt x="57310" y="4971"/>
                  </a:lnTo>
                  <a:lnTo>
                    <a:pt x="57344" y="4926"/>
                  </a:lnTo>
                  <a:close/>
                  <a:moveTo>
                    <a:pt x="54569" y="9043"/>
                  </a:moveTo>
                  <a:lnTo>
                    <a:pt x="54603" y="9100"/>
                  </a:lnTo>
                  <a:lnTo>
                    <a:pt x="54660" y="9134"/>
                  </a:lnTo>
                  <a:lnTo>
                    <a:pt x="54717" y="9157"/>
                  </a:lnTo>
                  <a:lnTo>
                    <a:pt x="54785" y="9169"/>
                  </a:lnTo>
                  <a:lnTo>
                    <a:pt x="54853" y="9157"/>
                  </a:lnTo>
                  <a:lnTo>
                    <a:pt x="54910" y="9134"/>
                  </a:lnTo>
                  <a:lnTo>
                    <a:pt x="54956" y="9100"/>
                  </a:lnTo>
                  <a:lnTo>
                    <a:pt x="55001" y="9055"/>
                  </a:lnTo>
                  <a:lnTo>
                    <a:pt x="56969" y="10181"/>
                  </a:lnTo>
                  <a:lnTo>
                    <a:pt x="56958" y="10226"/>
                  </a:lnTo>
                  <a:lnTo>
                    <a:pt x="56946" y="10261"/>
                  </a:lnTo>
                  <a:lnTo>
                    <a:pt x="56958" y="10306"/>
                  </a:lnTo>
                  <a:lnTo>
                    <a:pt x="56958" y="10340"/>
                  </a:lnTo>
                  <a:lnTo>
                    <a:pt x="57003" y="10397"/>
                  </a:lnTo>
                  <a:lnTo>
                    <a:pt x="57060" y="10443"/>
                  </a:lnTo>
                  <a:lnTo>
                    <a:pt x="57128" y="10465"/>
                  </a:lnTo>
                  <a:lnTo>
                    <a:pt x="57128" y="12752"/>
                  </a:lnTo>
                  <a:lnTo>
                    <a:pt x="57083" y="12763"/>
                  </a:lnTo>
                  <a:lnTo>
                    <a:pt x="57037" y="12786"/>
                  </a:lnTo>
                  <a:lnTo>
                    <a:pt x="56992" y="12809"/>
                  </a:lnTo>
                  <a:lnTo>
                    <a:pt x="56958" y="12843"/>
                  </a:lnTo>
                  <a:lnTo>
                    <a:pt x="56923" y="12877"/>
                  </a:lnTo>
                  <a:lnTo>
                    <a:pt x="56901" y="12922"/>
                  </a:lnTo>
                  <a:lnTo>
                    <a:pt x="56889" y="12968"/>
                  </a:lnTo>
                  <a:lnTo>
                    <a:pt x="56889" y="13025"/>
                  </a:lnTo>
                  <a:lnTo>
                    <a:pt x="56889" y="13070"/>
                  </a:lnTo>
                  <a:lnTo>
                    <a:pt x="56901" y="13116"/>
                  </a:lnTo>
                  <a:lnTo>
                    <a:pt x="55001" y="14219"/>
                  </a:lnTo>
                  <a:lnTo>
                    <a:pt x="54956" y="14174"/>
                  </a:lnTo>
                  <a:lnTo>
                    <a:pt x="54910" y="14128"/>
                  </a:lnTo>
                  <a:lnTo>
                    <a:pt x="54853" y="14105"/>
                  </a:lnTo>
                  <a:lnTo>
                    <a:pt x="54717" y="14105"/>
                  </a:lnTo>
                  <a:lnTo>
                    <a:pt x="54660" y="14128"/>
                  </a:lnTo>
                  <a:lnTo>
                    <a:pt x="54603" y="14174"/>
                  </a:lnTo>
                  <a:lnTo>
                    <a:pt x="54557" y="14219"/>
                  </a:lnTo>
                  <a:lnTo>
                    <a:pt x="52635" y="13104"/>
                  </a:lnTo>
                  <a:lnTo>
                    <a:pt x="52646" y="13070"/>
                  </a:lnTo>
                  <a:lnTo>
                    <a:pt x="52646" y="13025"/>
                  </a:lnTo>
                  <a:lnTo>
                    <a:pt x="52646" y="12979"/>
                  </a:lnTo>
                  <a:lnTo>
                    <a:pt x="52635" y="12934"/>
                  </a:lnTo>
                  <a:lnTo>
                    <a:pt x="52612" y="12888"/>
                  </a:lnTo>
                  <a:lnTo>
                    <a:pt x="52589" y="12854"/>
                  </a:lnTo>
                  <a:lnTo>
                    <a:pt x="52555" y="12831"/>
                  </a:lnTo>
                  <a:lnTo>
                    <a:pt x="52521" y="12809"/>
                  </a:lnTo>
                  <a:lnTo>
                    <a:pt x="52476" y="12797"/>
                  </a:lnTo>
                  <a:lnTo>
                    <a:pt x="52430" y="12786"/>
                  </a:lnTo>
                  <a:lnTo>
                    <a:pt x="52430" y="10454"/>
                  </a:lnTo>
                  <a:lnTo>
                    <a:pt x="52498" y="10431"/>
                  </a:lnTo>
                  <a:lnTo>
                    <a:pt x="52555" y="10397"/>
                  </a:lnTo>
                  <a:lnTo>
                    <a:pt x="52589" y="10329"/>
                  </a:lnTo>
                  <a:lnTo>
                    <a:pt x="52601" y="10295"/>
                  </a:lnTo>
                  <a:lnTo>
                    <a:pt x="52601" y="10261"/>
                  </a:lnTo>
                  <a:lnTo>
                    <a:pt x="52601" y="10226"/>
                  </a:lnTo>
                  <a:lnTo>
                    <a:pt x="52589" y="10192"/>
                  </a:lnTo>
                  <a:lnTo>
                    <a:pt x="54569" y="9043"/>
                  </a:lnTo>
                  <a:close/>
                  <a:moveTo>
                    <a:pt x="59699" y="9021"/>
                  </a:moveTo>
                  <a:lnTo>
                    <a:pt x="61644" y="10147"/>
                  </a:lnTo>
                  <a:lnTo>
                    <a:pt x="61633" y="10204"/>
                  </a:lnTo>
                  <a:lnTo>
                    <a:pt x="61621" y="10261"/>
                  </a:lnTo>
                  <a:lnTo>
                    <a:pt x="61633" y="10317"/>
                  </a:lnTo>
                  <a:lnTo>
                    <a:pt x="61644" y="10363"/>
                  </a:lnTo>
                  <a:lnTo>
                    <a:pt x="61667" y="10408"/>
                  </a:lnTo>
                  <a:lnTo>
                    <a:pt x="61690" y="10443"/>
                  </a:lnTo>
                  <a:lnTo>
                    <a:pt x="61735" y="10477"/>
                  </a:lnTo>
                  <a:lnTo>
                    <a:pt x="61769" y="10499"/>
                  </a:lnTo>
                  <a:lnTo>
                    <a:pt x="61815" y="10522"/>
                  </a:lnTo>
                  <a:lnTo>
                    <a:pt x="61872" y="10534"/>
                  </a:lnTo>
                  <a:lnTo>
                    <a:pt x="61872" y="12854"/>
                  </a:lnTo>
                  <a:lnTo>
                    <a:pt x="61815" y="12877"/>
                  </a:lnTo>
                  <a:lnTo>
                    <a:pt x="61758" y="12911"/>
                  </a:lnTo>
                  <a:lnTo>
                    <a:pt x="61735" y="12957"/>
                  </a:lnTo>
                  <a:lnTo>
                    <a:pt x="61724" y="13025"/>
                  </a:lnTo>
                  <a:lnTo>
                    <a:pt x="61724" y="13070"/>
                  </a:lnTo>
                  <a:lnTo>
                    <a:pt x="59745" y="14219"/>
                  </a:lnTo>
                  <a:lnTo>
                    <a:pt x="59699" y="14174"/>
                  </a:lnTo>
                  <a:lnTo>
                    <a:pt x="59642" y="14140"/>
                  </a:lnTo>
                  <a:lnTo>
                    <a:pt x="59585" y="14117"/>
                  </a:lnTo>
                  <a:lnTo>
                    <a:pt x="59517" y="14105"/>
                  </a:lnTo>
                  <a:lnTo>
                    <a:pt x="59460" y="14117"/>
                  </a:lnTo>
                  <a:lnTo>
                    <a:pt x="59392" y="14140"/>
                  </a:lnTo>
                  <a:lnTo>
                    <a:pt x="59346" y="14174"/>
                  </a:lnTo>
                  <a:lnTo>
                    <a:pt x="59301" y="14219"/>
                  </a:lnTo>
                  <a:lnTo>
                    <a:pt x="57401" y="13116"/>
                  </a:lnTo>
                  <a:lnTo>
                    <a:pt x="57413" y="13070"/>
                  </a:lnTo>
                  <a:lnTo>
                    <a:pt x="57413" y="13025"/>
                  </a:lnTo>
                  <a:lnTo>
                    <a:pt x="57413" y="12968"/>
                  </a:lnTo>
                  <a:lnTo>
                    <a:pt x="57401" y="12922"/>
                  </a:lnTo>
                  <a:lnTo>
                    <a:pt x="57378" y="12877"/>
                  </a:lnTo>
                  <a:lnTo>
                    <a:pt x="57344" y="12843"/>
                  </a:lnTo>
                  <a:lnTo>
                    <a:pt x="57310" y="12809"/>
                  </a:lnTo>
                  <a:lnTo>
                    <a:pt x="57265" y="12786"/>
                  </a:lnTo>
                  <a:lnTo>
                    <a:pt x="57219" y="12763"/>
                  </a:lnTo>
                  <a:lnTo>
                    <a:pt x="57174" y="12752"/>
                  </a:lnTo>
                  <a:lnTo>
                    <a:pt x="57174" y="10465"/>
                  </a:lnTo>
                  <a:lnTo>
                    <a:pt x="57208" y="10454"/>
                  </a:lnTo>
                  <a:lnTo>
                    <a:pt x="57242" y="10443"/>
                  </a:lnTo>
                  <a:lnTo>
                    <a:pt x="57299" y="10397"/>
                  </a:lnTo>
                  <a:lnTo>
                    <a:pt x="57344" y="10340"/>
                  </a:lnTo>
                  <a:lnTo>
                    <a:pt x="57356" y="10306"/>
                  </a:lnTo>
                  <a:lnTo>
                    <a:pt x="57356" y="10261"/>
                  </a:lnTo>
                  <a:lnTo>
                    <a:pt x="57344" y="10226"/>
                  </a:lnTo>
                  <a:lnTo>
                    <a:pt x="57333" y="10181"/>
                  </a:lnTo>
                  <a:lnTo>
                    <a:pt x="59346" y="9021"/>
                  </a:lnTo>
                  <a:lnTo>
                    <a:pt x="59381" y="9066"/>
                  </a:lnTo>
                  <a:lnTo>
                    <a:pt x="59426" y="9089"/>
                  </a:lnTo>
                  <a:lnTo>
                    <a:pt x="59472" y="9112"/>
                  </a:lnTo>
                  <a:lnTo>
                    <a:pt x="59517" y="9123"/>
                  </a:lnTo>
                  <a:lnTo>
                    <a:pt x="59574" y="9112"/>
                  </a:lnTo>
                  <a:lnTo>
                    <a:pt x="59619" y="9089"/>
                  </a:lnTo>
                  <a:lnTo>
                    <a:pt x="59665" y="9066"/>
                  </a:lnTo>
                  <a:lnTo>
                    <a:pt x="59699" y="9021"/>
                  </a:lnTo>
                  <a:close/>
                  <a:moveTo>
                    <a:pt x="36027" y="9043"/>
                  </a:moveTo>
                  <a:lnTo>
                    <a:pt x="38018" y="10192"/>
                  </a:lnTo>
                  <a:lnTo>
                    <a:pt x="38006" y="10226"/>
                  </a:lnTo>
                  <a:lnTo>
                    <a:pt x="37995" y="10261"/>
                  </a:lnTo>
                  <a:lnTo>
                    <a:pt x="38006" y="10329"/>
                  </a:lnTo>
                  <a:lnTo>
                    <a:pt x="38052" y="10386"/>
                  </a:lnTo>
                  <a:lnTo>
                    <a:pt x="38097" y="10431"/>
                  </a:lnTo>
                  <a:lnTo>
                    <a:pt x="38165" y="10454"/>
                  </a:lnTo>
                  <a:lnTo>
                    <a:pt x="38165" y="12775"/>
                  </a:lnTo>
                  <a:lnTo>
                    <a:pt x="38120" y="12786"/>
                  </a:lnTo>
                  <a:lnTo>
                    <a:pt x="38074" y="12797"/>
                  </a:lnTo>
                  <a:lnTo>
                    <a:pt x="38040" y="12820"/>
                  </a:lnTo>
                  <a:lnTo>
                    <a:pt x="38006" y="12854"/>
                  </a:lnTo>
                  <a:lnTo>
                    <a:pt x="37983" y="12888"/>
                  </a:lnTo>
                  <a:lnTo>
                    <a:pt x="37961" y="12934"/>
                  </a:lnTo>
                  <a:lnTo>
                    <a:pt x="37949" y="12979"/>
                  </a:lnTo>
                  <a:lnTo>
                    <a:pt x="37949" y="13025"/>
                  </a:lnTo>
                  <a:lnTo>
                    <a:pt x="37949" y="13070"/>
                  </a:lnTo>
                  <a:lnTo>
                    <a:pt x="37961" y="13104"/>
                  </a:lnTo>
                  <a:lnTo>
                    <a:pt x="35959" y="14265"/>
                  </a:lnTo>
                  <a:lnTo>
                    <a:pt x="35936" y="14231"/>
                  </a:lnTo>
                  <a:lnTo>
                    <a:pt x="35902" y="14208"/>
                  </a:lnTo>
                  <a:lnTo>
                    <a:pt x="35868" y="14196"/>
                  </a:lnTo>
                  <a:lnTo>
                    <a:pt x="35822" y="14185"/>
                  </a:lnTo>
                  <a:lnTo>
                    <a:pt x="35777" y="14196"/>
                  </a:lnTo>
                  <a:lnTo>
                    <a:pt x="35742" y="14208"/>
                  </a:lnTo>
                  <a:lnTo>
                    <a:pt x="35708" y="14231"/>
                  </a:lnTo>
                  <a:lnTo>
                    <a:pt x="35674" y="14265"/>
                  </a:lnTo>
                  <a:lnTo>
                    <a:pt x="33684" y="13116"/>
                  </a:lnTo>
                  <a:lnTo>
                    <a:pt x="33695" y="13070"/>
                  </a:lnTo>
                  <a:lnTo>
                    <a:pt x="33706" y="13025"/>
                  </a:lnTo>
                  <a:lnTo>
                    <a:pt x="33695" y="12968"/>
                  </a:lnTo>
                  <a:lnTo>
                    <a:pt x="33684" y="12922"/>
                  </a:lnTo>
                  <a:lnTo>
                    <a:pt x="33661" y="12888"/>
                  </a:lnTo>
                  <a:lnTo>
                    <a:pt x="33638" y="12843"/>
                  </a:lnTo>
                  <a:lnTo>
                    <a:pt x="33604" y="12820"/>
                  </a:lnTo>
                  <a:lnTo>
                    <a:pt x="33558" y="12797"/>
                  </a:lnTo>
                  <a:lnTo>
                    <a:pt x="33513" y="12775"/>
                  </a:lnTo>
                  <a:lnTo>
                    <a:pt x="33467" y="12775"/>
                  </a:lnTo>
                  <a:lnTo>
                    <a:pt x="33467" y="10443"/>
                  </a:lnTo>
                  <a:lnTo>
                    <a:pt x="33536" y="10431"/>
                  </a:lnTo>
                  <a:lnTo>
                    <a:pt x="33593" y="10386"/>
                  </a:lnTo>
                  <a:lnTo>
                    <a:pt x="33627" y="10329"/>
                  </a:lnTo>
                  <a:lnTo>
                    <a:pt x="33638" y="10295"/>
                  </a:lnTo>
                  <a:lnTo>
                    <a:pt x="33638" y="10261"/>
                  </a:lnTo>
                  <a:lnTo>
                    <a:pt x="33638" y="10226"/>
                  </a:lnTo>
                  <a:lnTo>
                    <a:pt x="33627" y="10192"/>
                  </a:lnTo>
                  <a:lnTo>
                    <a:pt x="35617" y="9043"/>
                  </a:lnTo>
                  <a:lnTo>
                    <a:pt x="35651" y="9089"/>
                  </a:lnTo>
                  <a:lnTo>
                    <a:pt x="35697" y="9123"/>
                  </a:lnTo>
                  <a:lnTo>
                    <a:pt x="35754" y="9146"/>
                  </a:lnTo>
                  <a:lnTo>
                    <a:pt x="35822" y="9157"/>
                  </a:lnTo>
                  <a:lnTo>
                    <a:pt x="35879" y="9146"/>
                  </a:lnTo>
                  <a:lnTo>
                    <a:pt x="35936" y="9123"/>
                  </a:lnTo>
                  <a:lnTo>
                    <a:pt x="35981" y="9089"/>
                  </a:lnTo>
                  <a:lnTo>
                    <a:pt x="36027" y="9043"/>
                  </a:lnTo>
                  <a:close/>
                  <a:moveTo>
                    <a:pt x="45468" y="9021"/>
                  </a:moveTo>
                  <a:lnTo>
                    <a:pt x="47425" y="10158"/>
                  </a:lnTo>
                  <a:lnTo>
                    <a:pt x="47414" y="10204"/>
                  </a:lnTo>
                  <a:lnTo>
                    <a:pt x="47402" y="10261"/>
                  </a:lnTo>
                  <a:lnTo>
                    <a:pt x="47414" y="10317"/>
                  </a:lnTo>
                  <a:lnTo>
                    <a:pt x="47425" y="10363"/>
                  </a:lnTo>
                  <a:lnTo>
                    <a:pt x="47448" y="10408"/>
                  </a:lnTo>
                  <a:lnTo>
                    <a:pt x="47470" y="10443"/>
                  </a:lnTo>
                  <a:lnTo>
                    <a:pt x="47516" y="10477"/>
                  </a:lnTo>
                  <a:lnTo>
                    <a:pt x="47550" y="10499"/>
                  </a:lnTo>
                  <a:lnTo>
                    <a:pt x="47596" y="10522"/>
                  </a:lnTo>
                  <a:lnTo>
                    <a:pt x="47641" y="10522"/>
                  </a:lnTo>
                  <a:lnTo>
                    <a:pt x="47641" y="12843"/>
                  </a:lnTo>
                  <a:lnTo>
                    <a:pt x="47584" y="12866"/>
                  </a:lnTo>
                  <a:lnTo>
                    <a:pt x="47539" y="12900"/>
                  </a:lnTo>
                  <a:lnTo>
                    <a:pt x="47505" y="12957"/>
                  </a:lnTo>
                  <a:lnTo>
                    <a:pt x="47493" y="13025"/>
                  </a:lnTo>
                  <a:lnTo>
                    <a:pt x="47505" y="13070"/>
                  </a:lnTo>
                  <a:lnTo>
                    <a:pt x="45434" y="14265"/>
                  </a:lnTo>
                  <a:lnTo>
                    <a:pt x="45412" y="14231"/>
                  </a:lnTo>
                  <a:lnTo>
                    <a:pt x="45377" y="14219"/>
                  </a:lnTo>
                  <a:lnTo>
                    <a:pt x="45343" y="14196"/>
                  </a:lnTo>
                  <a:lnTo>
                    <a:pt x="45264" y="14196"/>
                  </a:lnTo>
                  <a:lnTo>
                    <a:pt x="45218" y="14219"/>
                  </a:lnTo>
                  <a:lnTo>
                    <a:pt x="45184" y="14242"/>
                  </a:lnTo>
                  <a:lnTo>
                    <a:pt x="45161" y="14265"/>
                  </a:lnTo>
                  <a:lnTo>
                    <a:pt x="43102" y="13082"/>
                  </a:lnTo>
                  <a:lnTo>
                    <a:pt x="43114" y="13025"/>
                  </a:lnTo>
                  <a:lnTo>
                    <a:pt x="43102" y="12957"/>
                  </a:lnTo>
                  <a:lnTo>
                    <a:pt x="43068" y="12900"/>
                  </a:lnTo>
                  <a:lnTo>
                    <a:pt x="43011" y="12866"/>
                  </a:lnTo>
                  <a:lnTo>
                    <a:pt x="42954" y="12843"/>
                  </a:lnTo>
                  <a:lnTo>
                    <a:pt x="42954" y="10477"/>
                  </a:lnTo>
                  <a:lnTo>
                    <a:pt x="42989" y="10465"/>
                  </a:lnTo>
                  <a:lnTo>
                    <a:pt x="43023" y="10454"/>
                  </a:lnTo>
                  <a:lnTo>
                    <a:pt x="43057" y="10431"/>
                  </a:lnTo>
                  <a:lnTo>
                    <a:pt x="43091" y="10408"/>
                  </a:lnTo>
                  <a:lnTo>
                    <a:pt x="43114" y="10374"/>
                  </a:lnTo>
                  <a:lnTo>
                    <a:pt x="43125" y="10340"/>
                  </a:lnTo>
                  <a:lnTo>
                    <a:pt x="43136" y="10306"/>
                  </a:lnTo>
                  <a:lnTo>
                    <a:pt x="43136" y="10261"/>
                  </a:lnTo>
                  <a:lnTo>
                    <a:pt x="43136" y="10215"/>
                  </a:lnTo>
                  <a:lnTo>
                    <a:pt x="43125" y="10181"/>
                  </a:lnTo>
                  <a:lnTo>
                    <a:pt x="45139" y="9021"/>
                  </a:lnTo>
                  <a:lnTo>
                    <a:pt x="45173" y="9055"/>
                  </a:lnTo>
                  <a:lnTo>
                    <a:pt x="45207" y="9078"/>
                  </a:lnTo>
                  <a:lnTo>
                    <a:pt x="45252" y="9100"/>
                  </a:lnTo>
                  <a:lnTo>
                    <a:pt x="45298" y="9112"/>
                  </a:lnTo>
                  <a:lnTo>
                    <a:pt x="45355" y="9100"/>
                  </a:lnTo>
                  <a:lnTo>
                    <a:pt x="45400" y="9089"/>
                  </a:lnTo>
                  <a:lnTo>
                    <a:pt x="45434" y="9055"/>
                  </a:lnTo>
                  <a:lnTo>
                    <a:pt x="45468" y="9021"/>
                  </a:lnTo>
                  <a:close/>
                  <a:moveTo>
                    <a:pt x="47823" y="13116"/>
                  </a:moveTo>
                  <a:lnTo>
                    <a:pt x="49882" y="14310"/>
                  </a:lnTo>
                  <a:lnTo>
                    <a:pt x="49871" y="14367"/>
                  </a:lnTo>
                  <a:lnTo>
                    <a:pt x="49882" y="14424"/>
                  </a:lnTo>
                  <a:lnTo>
                    <a:pt x="49916" y="14481"/>
                  </a:lnTo>
                  <a:lnTo>
                    <a:pt x="49962" y="14515"/>
                  </a:lnTo>
                  <a:lnTo>
                    <a:pt x="50019" y="14538"/>
                  </a:lnTo>
                  <a:lnTo>
                    <a:pt x="50019" y="16870"/>
                  </a:lnTo>
                  <a:lnTo>
                    <a:pt x="49973" y="16881"/>
                  </a:lnTo>
                  <a:lnTo>
                    <a:pt x="49928" y="16892"/>
                  </a:lnTo>
                  <a:lnTo>
                    <a:pt x="49882" y="16915"/>
                  </a:lnTo>
                  <a:lnTo>
                    <a:pt x="49848" y="16949"/>
                  </a:lnTo>
                  <a:lnTo>
                    <a:pt x="49825" y="16983"/>
                  </a:lnTo>
                  <a:lnTo>
                    <a:pt x="49802" y="17029"/>
                  </a:lnTo>
                  <a:lnTo>
                    <a:pt x="49791" y="17074"/>
                  </a:lnTo>
                  <a:lnTo>
                    <a:pt x="49780" y="17120"/>
                  </a:lnTo>
                  <a:lnTo>
                    <a:pt x="49791" y="17177"/>
                  </a:lnTo>
                  <a:lnTo>
                    <a:pt x="49802" y="17222"/>
                  </a:lnTo>
                  <a:lnTo>
                    <a:pt x="47891" y="18326"/>
                  </a:lnTo>
                  <a:lnTo>
                    <a:pt x="47846" y="18280"/>
                  </a:lnTo>
                  <a:lnTo>
                    <a:pt x="47800" y="18246"/>
                  </a:lnTo>
                  <a:lnTo>
                    <a:pt x="47732" y="18223"/>
                  </a:lnTo>
                  <a:lnTo>
                    <a:pt x="47675" y="18212"/>
                  </a:lnTo>
                  <a:lnTo>
                    <a:pt x="47607" y="18223"/>
                  </a:lnTo>
                  <a:lnTo>
                    <a:pt x="47550" y="18246"/>
                  </a:lnTo>
                  <a:lnTo>
                    <a:pt x="47493" y="18280"/>
                  </a:lnTo>
                  <a:lnTo>
                    <a:pt x="47448" y="18326"/>
                  </a:lnTo>
                  <a:lnTo>
                    <a:pt x="45468" y="17177"/>
                  </a:lnTo>
                  <a:lnTo>
                    <a:pt x="45480" y="17120"/>
                  </a:lnTo>
                  <a:lnTo>
                    <a:pt x="45468" y="17063"/>
                  </a:lnTo>
                  <a:lnTo>
                    <a:pt x="45434" y="17006"/>
                  </a:lnTo>
                  <a:lnTo>
                    <a:pt x="45377" y="16972"/>
                  </a:lnTo>
                  <a:lnTo>
                    <a:pt x="45321" y="16949"/>
                  </a:lnTo>
                  <a:lnTo>
                    <a:pt x="45321" y="14538"/>
                  </a:lnTo>
                  <a:lnTo>
                    <a:pt x="45377" y="14515"/>
                  </a:lnTo>
                  <a:lnTo>
                    <a:pt x="45434" y="14481"/>
                  </a:lnTo>
                  <a:lnTo>
                    <a:pt x="45457" y="14435"/>
                  </a:lnTo>
                  <a:lnTo>
                    <a:pt x="45468" y="14367"/>
                  </a:lnTo>
                  <a:lnTo>
                    <a:pt x="45457" y="14299"/>
                  </a:lnTo>
                  <a:lnTo>
                    <a:pt x="47516" y="13116"/>
                  </a:lnTo>
                  <a:lnTo>
                    <a:pt x="47550" y="13150"/>
                  </a:lnTo>
                  <a:lnTo>
                    <a:pt x="47584" y="13173"/>
                  </a:lnTo>
                  <a:lnTo>
                    <a:pt x="47630" y="13195"/>
                  </a:lnTo>
                  <a:lnTo>
                    <a:pt x="47675" y="13207"/>
                  </a:lnTo>
                  <a:lnTo>
                    <a:pt x="47721" y="13195"/>
                  </a:lnTo>
                  <a:lnTo>
                    <a:pt x="47755" y="13184"/>
                  </a:lnTo>
                  <a:lnTo>
                    <a:pt x="47800" y="13150"/>
                  </a:lnTo>
                  <a:lnTo>
                    <a:pt x="47823" y="13116"/>
                  </a:lnTo>
                  <a:close/>
                  <a:moveTo>
                    <a:pt x="33661" y="13150"/>
                  </a:moveTo>
                  <a:lnTo>
                    <a:pt x="35651" y="14310"/>
                  </a:lnTo>
                  <a:lnTo>
                    <a:pt x="35640" y="14367"/>
                  </a:lnTo>
                  <a:lnTo>
                    <a:pt x="35651" y="14435"/>
                  </a:lnTo>
                  <a:lnTo>
                    <a:pt x="35686" y="14481"/>
                  </a:lnTo>
                  <a:lnTo>
                    <a:pt x="35731" y="14526"/>
                  </a:lnTo>
                  <a:lnTo>
                    <a:pt x="35788" y="14538"/>
                  </a:lnTo>
                  <a:lnTo>
                    <a:pt x="35788" y="16927"/>
                  </a:lnTo>
                  <a:lnTo>
                    <a:pt x="35720" y="16949"/>
                  </a:lnTo>
                  <a:lnTo>
                    <a:pt x="35663" y="16995"/>
                  </a:lnTo>
                  <a:lnTo>
                    <a:pt x="35629" y="17052"/>
                  </a:lnTo>
                  <a:lnTo>
                    <a:pt x="35617" y="17086"/>
                  </a:lnTo>
                  <a:lnTo>
                    <a:pt x="35617" y="17120"/>
                  </a:lnTo>
                  <a:lnTo>
                    <a:pt x="35629" y="17188"/>
                  </a:lnTo>
                  <a:lnTo>
                    <a:pt x="33615" y="18348"/>
                  </a:lnTo>
                  <a:lnTo>
                    <a:pt x="33581" y="18314"/>
                  </a:lnTo>
                  <a:lnTo>
                    <a:pt x="33547" y="18292"/>
                  </a:lnTo>
                  <a:lnTo>
                    <a:pt x="33502" y="18269"/>
                  </a:lnTo>
                  <a:lnTo>
                    <a:pt x="33399" y="18269"/>
                  </a:lnTo>
                  <a:lnTo>
                    <a:pt x="33354" y="18292"/>
                  </a:lnTo>
                  <a:lnTo>
                    <a:pt x="33320" y="18314"/>
                  </a:lnTo>
                  <a:lnTo>
                    <a:pt x="33285" y="18360"/>
                  </a:lnTo>
                  <a:lnTo>
                    <a:pt x="31295" y="17211"/>
                  </a:lnTo>
                  <a:lnTo>
                    <a:pt x="31306" y="17165"/>
                  </a:lnTo>
                  <a:lnTo>
                    <a:pt x="31317" y="17120"/>
                  </a:lnTo>
                  <a:lnTo>
                    <a:pt x="31306" y="17074"/>
                  </a:lnTo>
                  <a:lnTo>
                    <a:pt x="31295" y="17040"/>
                  </a:lnTo>
                  <a:lnTo>
                    <a:pt x="31283" y="16995"/>
                  </a:lnTo>
                  <a:lnTo>
                    <a:pt x="31249" y="16961"/>
                  </a:lnTo>
                  <a:lnTo>
                    <a:pt x="31215" y="16938"/>
                  </a:lnTo>
                  <a:lnTo>
                    <a:pt x="31181" y="16915"/>
                  </a:lnTo>
                  <a:lnTo>
                    <a:pt x="31147" y="16904"/>
                  </a:lnTo>
                  <a:lnTo>
                    <a:pt x="31101" y="16892"/>
                  </a:lnTo>
                  <a:lnTo>
                    <a:pt x="31101" y="14560"/>
                  </a:lnTo>
                  <a:lnTo>
                    <a:pt x="31135" y="14560"/>
                  </a:lnTo>
                  <a:lnTo>
                    <a:pt x="31170" y="14538"/>
                  </a:lnTo>
                  <a:lnTo>
                    <a:pt x="31226" y="14504"/>
                  </a:lnTo>
                  <a:lnTo>
                    <a:pt x="31261" y="14435"/>
                  </a:lnTo>
                  <a:lnTo>
                    <a:pt x="31272" y="14401"/>
                  </a:lnTo>
                  <a:lnTo>
                    <a:pt x="31272" y="14367"/>
                  </a:lnTo>
                  <a:lnTo>
                    <a:pt x="31272" y="14333"/>
                  </a:lnTo>
                  <a:lnTo>
                    <a:pt x="31261" y="14287"/>
                  </a:lnTo>
                  <a:lnTo>
                    <a:pt x="33240" y="13150"/>
                  </a:lnTo>
                  <a:lnTo>
                    <a:pt x="33274" y="13195"/>
                  </a:lnTo>
                  <a:lnTo>
                    <a:pt x="33331" y="13241"/>
                  </a:lnTo>
                  <a:lnTo>
                    <a:pt x="33388" y="13264"/>
                  </a:lnTo>
                  <a:lnTo>
                    <a:pt x="33456" y="13275"/>
                  </a:lnTo>
                  <a:lnTo>
                    <a:pt x="33513" y="13264"/>
                  </a:lnTo>
                  <a:lnTo>
                    <a:pt x="33570" y="13241"/>
                  </a:lnTo>
                  <a:lnTo>
                    <a:pt x="33627" y="13207"/>
                  </a:lnTo>
                  <a:lnTo>
                    <a:pt x="33661" y="13150"/>
                  </a:lnTo>
                  <a:close/>
                  <a:moveTo>
                    <a:pt x="38404" y="13150"/>
                  </a:moveTo>
                  <a:lnTo>
                    <a:pt x="40338" y="14265"/>
                  </a:lnTo>
                  <a:lnTo>
                    <a:pt x="40315" y="14322"/>
                  </a:lnTo>
                  <a:lnTo>
                    <a:pt x="40315" y="14367"/>
                  </a:lnTo>
                  <a:lnTo>
                    <a:pt x="40315" y="14413"/>
                  </a:lnTo>
                  <a:lnTo>
                    <a:pt x="40327" y="14458"/>
                  </a:lnTo>
                  <a:lnTo>
                    <a:pt x="40349" y="14492"/>
                  </a:lnTo>
                  <a:lnTo>
                    <a:pt x="40372" y="14538"/>
                  </a:lnTo>
                  <a:lnTo>
                    <a:pt x="40406" y="14560"/>
                  </a:lnTo>
                  <a:lnTo>
                    <a:pt x="40452" y="14583"/>
                  </a:lnTo>
                  <a:lnTo>
                    <a:pt x="40486" y="14606"/>
                  </a:lnTo>
                  <a:lnTo>
                    <a:pt x="40532" y="14617"/>
                  </a:lnTo>
                  <a:lnTo>
                    <a:pt x="40532" y="16927"/>
                  </a:lnTo>
                  <a:lnTo>
                    <a:pt x="40463" y="16949"/>
                  </a:lnTo>
                  <a:lnTo>
                    <a:pt x="40406" y="16995"/>
                  </a:lnTo>
                  <a:lnTo>
                    <a:pt x="40372" y="17052"/>
                  </a:lnTo>
                  <a:lnTo>
                    <a:pt x="40361" y="17086"/>
                  </a:lnTo>
                  <a:lnTo>
                    <a:pt x="40361" y="17120"/>
                  </a:lnTo>
                  <a:lnTo>
                    <a:pt x="40372" y="17188"/>
                  </a:lnTo>
                  <a:lnTo>
                    <a:pt x="38336" y="18371"/>
                  </a:lnTo>
                  <a:lnTo>
                    <a:pt x="38302" y="18337"/>
                  </a:lnTo>
                  <a:lnTo>
                    <a:pt x="38268" y="18314"/>
                  </a:lnTo>
                  <a:lnTo>
                    <a:pt x="38234" y="18303"/>
                  </a:lnTo>
                  <a:lnTo>
                    <a:pt x="38188" y="18292"/>
                  </a:lnTo>
                  <a:lnTo>
                    <a:pt x="38154" y="18303"/>
                  </a:lnTo>
                  <a:lnTo>
                    <a:pt x="38109" y="18314"/>
                  </a:lnTo>
                  <a:lnTo>
                    <a:pt x="38074" y="18337"/>
                  </a:lnTo>
                  <a:lnTo>
                    <a:pt x="38052" y="18371"/>
                  </a:lnTo>
                  <a:lnTo>
                    <a:pt x="36015" y="17200"/>
                  </a:lnTo>
                  <a:lnTo>
                    <a:pt x="36027" y="17165"/>
                  </a:lnTo>
                  <a:lnTo>
                    <a:pt x="36027" y="17120"/>
                  </a:lnTo>
                  <a:lnTo>
                    <a:pt x="36027" y="17086"/>
                  </a:lnTo>
                  <a:lnTo>
                    <a:pt x="36015" y="17052"/>
                  </a:lnTo>
                  <a:lnTo>
                    <a:pt x="35993" y="17018"/>
                  </a:lnTo>
                  <a:lnTo>
                    <a:pt x="35970" y="16983"/>
                  </a:lnTo>
                  <a:lnTo>
                    <a:pt x="35947" y="16961"/>
                  </a:lnTo>
                  <a:lnTo>
                    <a:pt x="35913" y="16938"/>
                  </a:lnTo>
                  <a:lnTo>
                    <a:pt x="35879" y="16927"/>
                  </a:lnTo>
                  <a:lnTo>
                    <a:pt x="35833" y="16915"/>
                  </a:lnTo>
                  <a:lnTo>
                    <a:pt x="35833" y="14549"/>
                  </a:lnTo>
                  <a:lnTo>
                    <a:pt x="35902" y="14526"/>
                  </a:lnTo>
                  <a:lnTo>
                    <a:pt x="35959" y="14492"/>
                  </a:lnTo>
                  <a:lnTo>
                    <a:pt x="35993" y="14435"/>
                  </a:lnTo>
                  <a:lnTo>
                    <a:pt x="36004" y="14367"/>
                  </a:lnTo>
                  <a:lnTo>
                    <a:pt x="35993" y="14333"/>
                  </a:lnTo>
                  <a:lnTo>
                    <a:pt x="35981" y="14299"/>
                  </a:lnTo>
                  <a:lnTo>
                    <a:pt x="37983" y="13150"/>
                  </a:lnTo>
                  <a:lnTo>
                    <a:pt x="38018" y="13195"/>
                  </a:lnTo>
                  <a:lnTo>
                    <a:pt x="38063" y="13241"/>
                  </a:lnTo>
                  <a:lnTo>
                    <a:pt x="38131" y="13264"/>
                  </a:lnTo>
                  <a:lnTo>
                    <a:pt x="38256" y="13264"/>
                  </a:lnTo>
                  <a:lnTo>
                    <a:pt x="38313" y="13241"/>
                  </a:lnTo>
                  <a:lnTo>
                    <a:pt x="38359" y="13195"/>
                  </a:lnTo>
                  <a:lnTo>
                    <a:pt x="38404" y="13150"/>
                  </a:lnTo>
                  <a:close/>
                  <a:moveTo>
                    <a:pt x="43080" y="13116"/>
                  </a:moveTo>
                  <a:lnTo>
                    <a:pt x="45139" y="14310"/>
                  </a:lnTo>
                  <a:lnTo>
                    <a:pt x="45127" y="14367"/>
                  </a:lnTo>
                  <a:lnTo>
                    <a:pt x="45139" y="14424"/>
                  </a:lnTo>
                  <a:lnTo>
                    <a:pt x="45173" y="14481"/>
                  </a:lnTo>
                  <a:lnTo>
                    <a:pt x="45218" y="14515"/>
                  </a:lnTo>
                  <a:lnTo>
                    <a:pt x="45275" y="14538"/>
                  </a:lnTo>
                  <a:lnTo>
                    <a:pt x="45275" y="16949"/>
                  </a:lnTo>
                  <a:lnTo>
                    <a:pt x="45218" y="16972"/>
                  </a:lnTo>
                  <a:lnTo>
                    <a:pt x="45173" y="17006"/>
                  </a:lnTo>
                  <a:lnTo>
                    <a:pt x="45139" y="17063"/>
                  </a:lnTo>
                  <a:lnTo>
                    <a:pt x="45127" y="17120"/>
                  </a:lnTo>
                  <a:lnTo>
                    <a:pt x="45139" y="17177"/>
                  </a:lnTo>
                  <a:lnTo>
                    <a:pt x="43068" y="18371"/>
                  </a:lnTo>
                  <a:lnTo>
                    <a:pt x="43045" y="18337"/>
                  </a:lnTo>
                  <a:lnTo>
                    <a:pt x="43011" y="18326"/>
                  </a:lnTo>
                  <a:lnTo>
                    <a:pt x="42977" y="18303"/>
                  </a:lnTo>
                  <a:lnTo>
                    <a:pt x="42886" y="18303"/>
                  </a:lnTo>
                  <a:lnTo>
                    <a:pt x="42852" y="18326"/>
                  </a:lnTo>
                  <a:lnTo>
                    <a:pt x="42818" y="18348"/>
                  </a:lnTo>
                  <a:lnTo>
                    <a:pt x="42795" y="18371"/>
                  </a:lnTo>
                  <a:lnTo>
                    <a:pt x="40748" y="17200"/>
                  </a:lnTo>
                  <a:lnTo>
                    <a:pt x="40759" y="17165"/>
                  </a:lnTo>
                  <a:lnTo>
                    <a:pt x="40770" y="17120"/>
                  </a:lnTo>
                  <a:lnTo>
                    <a:pt x="40759" y="17086"/>
                  </a:lnTo>
                  <a:lnTo>
                    <a:pt x="40748" y="17052"/>
                  </a:lnTo>
                  <a:lnTo>
                    <a:pt x="40736" y="17018"/>
                  </a:lnTo>
                  <a:lnTo>
                    <a:pt x="40714" y="16983"/>
                  </a:lnTo>
                  <a:lnTo>
                    <a:pt x="40657" y="16938"/>
                  </a:lnTo>
                  <a:lnTo>
                    <a:pt x="40623" y="16927"/>
                  </a:lnTo>
                  <a:lnTo>
                    <a:pt x="40577" y="16927"/>
                  </a:lnTo>
                  <a:lnTo>
                    <a:pt x="40577" y="14617"/>
                  </a:lnTo>
                  <a:lnTo>
                    <a:pt x="40623" y="14606"/>
                  </a:lnTo>
                  <a:lnTo>
                    <a:pt x="40668" y="14595"/>
                  </a:lnTo>
                  <a:lnTo>
                    <a:pt x="40714" y="14572"/>
                  </a:lnTo>
                  <a:lnTo>
                    <a:pt x="40748" y="14538"/>
                  </a:lnTo>
                  <a:lnTo>
                    <a:pt x="40770" y="14504"/>
                  </a:lnTo>
                  <a:lnTo>
                    <a:pt x="40793" y="14458"/>
                  </a:lnTo>
                  <a:lnTo>
                    <a:pt x="40805" y="14413"/>
                  </a:lnTo>
                  <a:lnTo>
                    <a:pt x="40805" y="14367"/>
                  </a:lnTo>
                  <a:lnTo>
                    <a:pt x="40805" y="14310"/>
                  </a:lnTo>
                  <a:lnTo>
                    <a:pt x="40782" y="14265"/>
                  </a:lnTo>
                  <a:lnTo>
                    <a:pt x="42772" y="13116"/>
                  </a:lnTo>
                  <a:lnTo>
                    <a:pt x="42807" y="13150"/>
                  </a:lnTo>
                  <a:lnTo>
                    <a:pt x="42841" y="13173"/>
                  </a:lnTo>
                  <a:lnTo>
                    <a:pt x="42886" y="13195"/>
                  </a:lnTo>
                  <a:lnTo>
                    <a:pt x="42932" y="13207"/>
                  </a:lnTo>
                  <a:lnTo>
                    <a:pt x="42977" y="13195"/>
                  </a:lnTo>
                  <a:lnTo>
                    <a:pt x="43023" y="13184"/>
                  </a:lnTo>
                  <a:lnTo>
                    <a:pt x="43057" y="13150"/>
                  </a:lnTo>
                  <a:lnTo>
                    <a:pt x="43080" y="13116"/>
                  </a:lnTo>
                  <a:close/>
                  <a:moveTo>
                    <a:pt x="54990" y="17256"/>
                  </a:moveTo>
                  <a:lnTo>
                    <a:pt x="56912" y="18371"/>
                  </a:lnTo>
                  <a:lnTo>
                    <a:pt x="56901" y="18417"/>
                  </a:lnTo>
                  <a:lnTo>
                    <a:pt x="56889" y="18474"/>
                  </a:lnTo>
                  <a:lnTo>
                    <a:pt x="56889" y="18519"/>
                  </a:lnTo>
                  <a:lnTo>
                    <a:pt x="56912" y="18565"/>
                  </a:lnTo>
                  <a:lnTo>
                    <a:pt x="56935" y="18610"/>
                  </a:lnTo>
                  <a:lnTo>
                    <a:pt x="56958" y="18656"/>
                  </a:lnTo>
                  <a:lnTo>
                    <a:pt x="56992" y="18678"/>
                  </a:lnTo>
                  <a:lnTo>
                    <a:pt x="57037" y="18712"/>
                  </a:lnTo>
                  <a:lnTo>
                    <a:pt x="57083" y="18724"/>
                  </a:lnTo>
                  <a:lnTo>
                    <a:pt x="57128" y="18735"/>
                  </a:lnTo>
                  <a:lnTo>
                    <a:pt x="57128" y="20976"/>
                  </a:lnTo>
                  <a:lnTo>
                    <a:pt x="57083" y="20988"/>
                  </a:lnTo>
                  <a:lnTo>
                    <a:pt x="57037" y="21010"/>
                  </a:lnTo>
                  <a:lnTo>
                    <a:pt x="57003" y="21033"/>
                  </a:lnTo>
                  <a:lnTo>
                    <a:pt x="56969" y="21056"/>
                  </a:lnTo>
                  <a:lnTo>
                    <a:pt x="56935" y="21101"/>
                  </a:lnTo>
                  <a:lnTo>
                    <a:pt x="56912" y="21135"/>
                  </a:lnTo>
                  <a:lnTo>
                    <a:pt x="56901" y="21181"/>
                  </a:lnTo>
                  <a:lnTo>
                    <a:pt x="56901" y="21226"/>
                  </a:lnTo>
                  <a:lnTo>
                    <a:pt x="56901" y="21283"/>
                  </a:lnTo>
                  <a:lnTo>
                    <a:pt x="56912" y="21329"/>
                  </a:lnTo>
                  <a:lnTo>
                    <a:pt x="54956" y="22455"/>
                  </a:lnTo>
                  <a:lnTo>
                    <a:pt x="54921" y="22421"/>
                  </a:lnTo>
                  <a:lnTo>
                    <a:pt x="54887" y="22387"/>
                  </a:lnTo>
                  <a:lnTo>
                    <a:pt x="54830" y="22364"/>
                  </a:lnTo>
                  <a:lnTo>
                    <a:pt x="54728" y="22364"/>
                  </a:lnTo>
                  <a:lnTo>
                    <a:pt x="54682" y="22387"/>
                  </a:lnTo>
                  <a:lnTo>
                    <a:pt x="54637" y="22421"/>
                  </a:lnTo>
                  <a:lnTo>
                    <a:pt x="54603" y="22455"/>
                  </a:lnTo>
                  <a:lnTo>
                    <a:pt x="52589" y="21295"/>
                  </a:lnTo>
                  <a:lnTo>
                    <a:pt x="52601" y="21226"/>
                  </a:lnTo>
                  <a:lnTo>
                    <a:pt x="52589" y="21158"/>
                  </a:lnTo>
                  <a:lnTo>
                    <a:pt x="52555" y="21101"/>
                  </a:lnTo>
                  <a:lnTo>
                    <a:pt x="52498" y="21067"/>
                  </a:lnTo>
                  <a:lnTo>
                    <a:pt x="52430" y="21044"/>
                  </a:lnTo>
                  <a:lnTo>
                    <a:pt x="52430" y="18690"/>
                  </a:lnTo>
                  <a:lnTo>
                    <a:pt x="52476" y="18678"/>
                  </a:lnTo>
                  <a:lnTo>
                    <a:pt x="52510" y="18667"/>
                  </a:lnTo>
                  <a:lnTo>
                    <a:pt x="52544" y="18644"/>
                  </a:lnTo>
                  <a:lnTo>
                    <a:pt x="52567" y="18621"/>
                  </a:lnTo>
                  <a:lnTo>
                    <a:pt x="52601" y="18587"/>
                  </a:lnTo>
                  <a:lnTo>
                    <a:pt x="52612" y="18553"/>
                  </a:lnTo>
                  <a:lnTo>
                    <a:pt x="52624" y="18519"/>
                  </a:lnTo>
                  <a:lnTo>
                    <a:pt x="52624" y="18474"/>
                  </a:lnTo>
                  <a:lnTo>
                    <a:pt x="52624" y="18428"/>
                  </a:lnTo>
                  <a:lnTo>
                    <a:pt x="52612" y="18383"/>
                  </a:lnTo>
                  <a:lnTo>
                    <a:pt x="54569" y="17256"/>
                  </a:lnTo>
                  <a:lnTo>
                    <a:pt x="54614" y="17302"/>
                  </a:lnTo>
                  <a:lnTo>
                    <a:pt x="54660" y="17336"/>
                  </a:lnTo>
                  <a:lnTo>
                    <a:pt x="54717" y="17359"/>
                  </a:lnTo>
                  <a:lnTo>
                    <a:pt x="54785" y="17370"/>
                  </a:lnTo>
                  <a:lnTo>
                    <a:pt x="54842" y="17359"/>
                  </a:lnTo>
                  <a:lnTo>
                    <a:pt x="54899" y="17336"/>
                  </a:lnTo>
                  <a:lnTo>
                    <a:pt x="54956" y="17302"/>
                  </a:lnTo>
                  <a:lnTo>
                    <a:pt x="54990" y="17256"/>
                  </a:lnTo>
                  <a:close/>
                  <a:moveTo>
                    <a:pt x="45446" y="17222"/>
                  </a:moveTo>
                  <a:lnTo>
                    <a:pt x="47436" y="18371"/>
                  </a:lnTo>
                  <a:lnTo>
                    <a:pt x="47414" y="18417"/>
                  </a:lnTo>
                  <a:lnTo>
                    <a:pt x="47414" y="18474"/>
                  </a:lnTo>
                  <a:lnTo>
                    <a:pt x="47414" y="18519"/>
                  </a:lnTo>
                  <a:lnTo>
                    <a:pt x="47425" y="18576"/>
                  </a:lnTo>
                  <a:lnTo>
                    <a:pt x="47448" y="18610"/>
                  </a:lnTo>
                  <a:lnTo>
                    <a:pt x="47482" y="18656"/>
                  </a:lnTo>
                  <a:lnTo>
                    <a:pt x="47516" y="18678"/>
                  </a:lnTo>
                  <a:lnTo>
                    <a:pt x="47550" y="18712"/>
                  </a:lnTo>
                  <a:lnTo>
                    <a:pt x="47596" y="18724"/>
                  </a:lnTo>
                  <a:lnTo>
                    <a:pt x="47641" y="18735"/>
                  </a:lnTo>
                  <a:lnTo>
                    <a:pt x="47641" y="21033"/>
                  </a:lnTo>
                  <a:lnTo>
                    <a:pt x="47573" y="21056"/>
                  </a:lnTo>
                  <a:lnTo>
                    <a:pt x="47527" y="21101"/>
                  </a:lnTo>
                  <a:lnTo>
                    <a:pt x="47482" y="21158"/>
                  </a:lnTo>
                  <a:lnTo>
                    <a:pt x="47470" y="21192"/>
                  </a:lnTo>
                  <a:lnTo>
                    <a:pt x="47470" y="21226"/>
                  </a:lnTo>
                  <a:lnTo>
                    <a:pt x="47482" y="21295"/>
                  </a:lnTo>
                  <a:lnTo>
                    <a:pt x="45468" y="22455"/>
                  </a:lnTo>
                  <a:lnTo>
                    <a:pt x="45434" y="22421"/>
                  </a:lnTo>
                  <a:lnTo>
                    <a:pt x="45400" y="22398"/>
                  </a:lnTo>
                  <a:lnTo>
                    <a:pt x="45355" y="22375"/>
                  </a:lnTo>
                  <a:lnTo>
                    <a:pt x="45252" y="22375"/>
                  </a:lnTo>
                  <a:lnTo>
                    <a:pt x="45207" y="22398"/>
                  </a:lnTo>
                  <a:lnTo>
                    <a:pt x="45161" y="22421"/>
                  </a:lnTo>
                  <a:lnTo>
                    <a:pt x="45139" y="22466"/>
                  </a:lnTo>
                  <a:lnTo>
                    <a:pt x="43148" y="21317"/>
                  </a:lnTo>
                  <a:lnTo>
                    <a:pt x="43159" y="21272"/>
                  </a:lnTo>
                  <a:lnTo>
                    <a:pt x="43159" y="21226"/>
                  </a:lnTo>
                  <a:lnTo>
                    <a:pt x="43159" y="21192"/>
                  </a:lnTo>
                  <a:lnTo>
                    <a:pt x="43148" y="21147"/>
                  </a:lnTo>
                  <a:lnTo>
                    <a:pt x="43125" y="21113"/>
                  </a:lnTo>
                  <a:lnTo>
                    <a:pt x="43102" y="21079"/>
                  </a:lnTo>
                  <a:lnTo>
                    <a:pt x="43068" y="21044"/>
                  </a:lnTo>
                  <a:lnTo>
                    <a:pt x="43034" y="21022"/>
                  </a:lnTo>
                  <a:lnTo>
                    <a:pt x="42989" y="21010"/>
                  </a:lnTo>
                  <a:lnTo>
                    <a:pt x="42954" y="20999"/>
                  </a:lnTo>
                  <a:lnTo>
                    <a:pt x="42954" y="18644"/>
                  </a:lnTo>
                  <a:lnTo>
                    <a:pt x="43011" y="18621"/>
                  </a:lnTo>
                  <a:lnTo>
                    <a:pt x="43057" y="18587"/>
                  </a:lnTo>
                  <a:lnTo>
                    <a:pt x="43091" y="18542"/>
                  </a:lnTo>
                  <a:lnTo>
                    <a:pt x="43102" y="18474"/>
                  </a:lnTo>
                  <a:lnTo>
                    <a:pt x="43091" y="18405"/>
                  </a:lnTo>
                  <a:lnTo>
                    <a:pt x="45150" y="17222"/>
                  </a:lnTo>
                  <a:lnTo>
                    <a:pt x="45184" y="17256"/>
                  </a:lnTo>
                  <a:lnTo>
                    <a:pt x="45218" y="17279"/>
                  </a:lnTo>
                  <a:lnTo>
                    <a:pt x="45252" y="17291"/>
                  </a:lnTo>
                  <a:lnTo>
                    <a:pt x="45298" y="17302"/>
                  </a:lnTo>
                  <a:lnTo>
                    <a:pt x="45343" y="17291"/>
                  </a:lnTo>
                  <a:lnTo>
                    <a:pt x="45389" y="17279"/>
                  </a:lnTo>
                  <a:lnTo>
                    <a:pt x="45423" y="17256"/>
                  </a:lnTo>
                  <a:lnTo>
                    <a:pt x="45446" y="17222"/>
                  </a:lnTo>
                  <a:close/>
                  <a:moveTo>
                    <a:pt x="49825" y="17256"/>
                  </a:moveTo>
                  <a:lnTo>
                    <a:pt x="49859" y="17313"/>
                  </a:lnTo>
                  <a:lnTo>
                    <a:pt x="49916" y="17347"/>
                  </a:lnTo>
                  <a:lnTo>
                    <a:pt x="49973" y="17370"/>
                  </a:lnTo>
                  <a:lnTo>
                    <a:pt x="50041" y="17382"/>
                  </a:lnTo>
                  <a:lnTo>
                    <a:pt x="50110" y="17370"/>
                  </a:lnTo>
                  <a:lnTo>
                    <a:pt x="50166" y="17347"/>
                  </a:lnTo>
                  <a:lnTo>
                    <a:pt x="50223" y="17313"/>
                  </a:lnTo>
                  <a:lnTo>
                    <a:pt x="50257" y="17268"/>
                  </a:lnTo>
                  <a:lnTo>
                    <a:pt x="52214" y="18394"/>
                  </a:lnTo>
                  <a:lnTo>
                    <a:pt x="52203" y="18428"/>
                  </a:lnTo>
                  <a:lnTo>
                    <a:pt x="52191" y="18474"/>
                  </a:lnTo>
                  <a:lnTo>
                    <a:pt x="52203" y="18519"/>
                  </a:lnTo>
                  <a:lnTo>
                    <a:pt x="52214" y="18553"/>
                  </a:lnTo>
                  <a:lnTo>
                    <a:pt x="52225" y="18587"/>
                  </a:lnTo>
                  <a:lnTo>
                    <a:pt x="52248" y="18621"/>
                  </a:lnTo>
                  <a:lnTo>
                    <a:pt x="52282" y="18644"/>
                  </a:lnTo>
                  <a:lnTo>
                    <a:pt x="52316" y="18667"/>
                  </a:lnTo>
                  <a:lnTo>
                    <a:pt x="52351" y="18678"/>
                  </a:lnTo>
                  <a:lnTo>
                    <a:pt x="52385" y="18690"/>
                  </a:lnTo>
                  <a:lnTo>
                    <a:pt x="52385" y="21044"/>
                  </a:lnTo>
                  <a:lnTo>
                    <a:pt x="52316" y="21067"/>
                  </a:lnTo>
                  <a:lnTo>
                    <a:pt x="52271" y="21101"/>
                  </a:lnTo>
                  <a:lnTo>
                    <a:pt x="52237" y="21158"/>
                  </a:lnTo>
                  <a:lnTo>
                    <a:pt x="52225" y="21226"/>
                  </a:lnTo>
                  <a:lnTo>
                    <a:pt x="52237" y="21295"/>
                  </a:lnTo>
                  <a:lnTo>
                    <a:pt x="50201" y="22466"/>
                  </a:lnTo>
                  <a:lnTo>
                    <a:pt x="50166" y="22432"/>
                  </a:lnTo>
                  <a:lnTo>
                    <a:pt x="50132" y="22398"/>
                  </a:lnTo>
                  <a:lnTo>
                    <a:pt x="50087" y="22387"/>
                  </a:lnTo>
                  <a:lnTo>
                    <a:pt x="50041" y="22375"/>
                  </a:lnTo>
                  <a:lnTo>
                    <a:pt x="49996" y="22387"/>
                  </a:lnTo>
                  <a:lnTo>
                    <a:pt x="49950" y="22398"/>
                  </a:lnTo>
                  <a:lnTo>
                    <a:pt x="49905" y="22432"/>
                  </a:lnTo>
                  <a:lnTo>
                    <a:pt x="49882" y="22466"/>
                  </a:lnTo>
                  <a:lnTo>
                    <a:pt x="47857" y="21295"/>
                  </a:lnTo>
                  <a:lnTo>
                    <a:pt x="47869" y="21226"/>
                  </a:lnTo>
                  <a:lnTo>
                    <a:pt x="47869" y="21192"/>
                  </a:lnTo>
                  <a:lnTo>
                    <a:pt x="47857" y="21158"/>
                  </a:lnTo>
                  <a:lnTo>
                    <a:pt x="47823" y="21101"/>
                  </a:lnTo>
                  <a:lnTo>
                    <a:pt x="47766" y="21056"/>
                  </a:lnTo>
                  <a:lnTo>
                    <a:pt x="47732" y="21044"/>
                  </a:lnTo>
                  <a:lnTo>
                    <a:pt x="47687" y="21033"/>
                  </a:lnTo>
                  <a:lnTo>
                    <a:pt x="47687" y="18735"/>
                  </a:lnTo>
                  <a:lnTo>
                    <a:pt x="47744" y="18724"/>
                  </a:lnTo>
                  <a:lnTo>
                    <a:pt x="47789" y="18712"/>
                  </a:lnTo>
                  <a:lnTo>
                    <a:pt x="47823" y="18690"/>
                  </a:lnTo>
                  <a:lnTo>
                    <a:pt x="47869" y="18656"/>
                  </a:lnTo>
                  <a:lnTo>
                    <a:pt x="47891" y="18610"/>
                  </a:lnTo>
                  <a:lnTo>
                    <a:pt x="47914" y="18576"/>
                  </a:lnTo>
                  <a:lnTo>
                    <a:pt x="47926" y="18519"/>
                  </a:lnTo>
                  <a:lnTo>
                    <a:pt x="47937" y="18474"/>
                  </a:lnTo>
                  <a:lnTo>
                    <a:pt x="47926" y="18417"/>
                  </a:lnTo>
                  <a:lnTo>
                    <a:pt x="47914" y="18360"/>
                  </a:lnTo>
                  <a:lnTo>
                    <a:pt x="49825" y="17256"/>
                  </a:lnTo>
                  <a:close/>
                  <a:moveTo>
                    <a:pt x="59301" y="17256"/>
                  </a:moveTo>
                  <a:lnTo>
                    <a:pt x="59346" y="17313"/>
                  </a:lnTo>
                  <a:lnTo>
                    <a:pt x="59392" y="17347"/>
                  </a:lnTo>
                  <a:lnTo>
                    <a:pt x="59460" y="17370"/>
                  </a:lnTo>
                  <a:lnTo>
                    <a:pt x="59517" y="17382"/>
                  </a:lnTo>
                  <a:lnTo>
                    <a:pt x="59585" y="17370"/>
                  </a:lnTo>
                  <a:lnTo>
                    <a:pt x="59654" y="17347"/>
                  </a:lnTo>
                  <a:lnTo>
                    <a:pt x="59699" y="17313"/>
                  </a:lnTo>
                  <a:lnTo>
                    <a:pt x="59745" y="17268"/>
                  </a:lnTo>
                  <a:lnTo>
                    <a:pt x="61656" y="18371"/>
                  </a:lnTo>
                  <a:lnTo>
                    <a:pt x="61644" y="18417"/>
                  </a:lnTo>
                  <a:lnTo>
                    <a:pt x="61633" y="18474"/>
                  </a:lnTo>
                  <a:lnTo>
                    <a:pt x="61644" y="18519"/>
                  </a:lnTo>
                  <a:lnTo>
                    <a:pt x="61656" y="18565"/>
                  </a:lnTo>
                  <a:lnTo>
                    <a:pt x="61678" y="18610"/>
                  </a:lnTo>
                  <a:lnTo>
                    <a:pt x="61701" y="18644"/>
                  </a:lnTo>
                  <a:lnTo>
                    <a:pt x="61735" y="18678"/>
                  </a:lnTo>
                  <a:lnTo>
                    <a:pt x="61781" y="18701"/>
                  </a:lnTo>
                  <a:lnTo>
                    <a:pt x="61826" y="18712"/>
                  </a:lnTo>
                  <a:lnTo>
                    <a:pt x="61872" y="18724"/>
                  </a:lnTo>
                  <a:lnTo>
                    <a:pt x="61872" y="20999"/>
                  </a:lnTo>
                  <a:lnTo>
                    <a:pt x="61826" y="21010"/>
                  </a:lnTo>
                  <a:lnTo>
                    <a:pt x="61781" y="21022"/>
                  </a:lnTo>
                  <a:lnTo>
                    <a:pt x="61747" y="21044"/>
                  </a:lnTo>
                  <a:lnTo>
                    <a:pt x="61712" y="21067"/>
                  </a:lnTo>
                  <a:lnTo>
                    <a:pt x="61690" y="21101"/>
                  </a:lnTo>
                  <a:lnTo>
                    <a:pt x="61667" y="21147"/>
                  </a:lnTo>
                  <a:lnTo>
                    <a:pt x="61656" y="21181"/>
                  </a:lnTo>
                  <a:lnTo>
                    <a:pt x="61656" y="21226"/>
                  </a:lnTo>
                  <a:lnTo>
                    <a:pt x="61656" y="21272"/>
                  </a:lnTo>
                  <a:lnTo>
                    <a:pt x="61667" y="21317"/>
                  </a:lnTo>
                  <a:lnTo>
                    <a:pt x="59676" y="22466"/>
                  </a:lnTo>
                  <a:lnTo>
                    <a:pt x="59642" y="22432"/>
                  </a:lnTo>
                  <a:lnTo>
                    <a:pt x="59608" y="22409"/>
                  </a:lnTo>
                  <a:lnTo>
                    <a:pt x="59563" y="22398"/>
                  </a:lnTo>
                  <a:lnTo>
                    <a:pt x="59517" y="22387"/>
                  </a:lnTo>
                  <a:lnTo>
                    <a:pt x="59472" y="22398"/>
                  </a:lnTo>
                  <a:lnTo>
                    <a:pt x="59437" y="22409"/>
                  </a:lnTo>
                  <a:lnTo>
                    <a:pt x="59392" y="22432"/>
                  </a:lnTo>
                  <a:lnTo>
                    <a:pt x="59369" y="22466"/>
                  </a:lnTo>
                  <a:lnTo>
                    <a:pt x="57390" y="21329"/>
                  </a:lnTo>
                  <a:lnTo>
                    <a:pt x="57401" y="21283"/>
                  </a:lnTo>
                  <a:lnTo>
                    <a:pt x="57401" y="21226"/>
                  </a:lnTo>
                  <a:lnTo>
                    <a:pt x="57401" y="21181"/>
                  </a:lnTo>
                  <a:lnTo>
                    <a:pt x="57390" y="21135"/>
                  </a:lnTo>
                  <a:lnTo>
                    <a:pt x="57367" y="21101"/>
                  </a:lnTo>
                  <a:lnTo>
                    <a:pt x="57333" y="21056"/>
                  </a:lnTo>
                  <a:lnTo>
                    <a:pt x="57299" y="21033"/>
                  </a:lnTo>
                  <a:lnTo>
                    <a:pt x="57265" y="20999"/>
                  </a:lnTo>
                  <a:lnTo>
                    <a:pt x="57219" y="20988"/>
                  </a:lnTo>
                  <a:lnTo>
                    <a:pt x="57174" y="20976"/>
                  </a:lnTo>
                  <a:lnTo>
                    <a:pt x="57174" y="18735"/>
                  </a:lnTo>
                  <a:lnTo>
                    <a:pt x="57219" y="18724"/>
                  </a:lnTo>
                  <a:lnTo>
                    <a:pt x="57265" y="18712"/>
                  </a:lnTo>
                  <a:lnTo>
                    <a:pt x="57310" y="18678"/>
                  </a:lnTo>
                  <a:lnTo>
                    <a:pt x="57344" y="18656"/>
                  </a:lnTo>
                  <a:lnTo>
                    <a:pt x="57367" y="18610"/>
                  </a:lnTo>
                  <a:lnTo>
                    <a:pt x="57390" y="18576"/>
                  </a:lnTo>
                  <a:lnTo>
                    <a:pt x="57413" y="18519"/>
                  </a:lnTo>
                  <a:lnTo>
                    <a:pt x="57413" y="18474"/>
                  </a:lnTo>
                  <a:lnTo>
                    <a:pt x="57413" y="18417"/>
                  </a:lnTo>
                  <a:lnTo>
                    <a:pt x="57390" y="18360"/>
                  </a:lnTo>
                  <a:lnTo>
                    <a:pt x="59301" y="17256"/>
                  </a:lnTo>
                  <a:close/>
                  <a:moveTo>
                    <a:pt x="33604" y="21329"/>
                  </a:moveTo>
                  <a:lnTo>
                    <a:pt x="35651" y="22512"/>
                  </a:lnTo>
                  <a:lnTo>
                    <a:pt x="35640" y="22580"/>
                  </a:lnTo>
                  <a:lnTo>
                    <a:pt x="35651" y="22637"/>
                  </a:lnTo>
                  <a:lnTo>
                    <a:pt x="35686" y="22694"/>
                  </a:lnTo>
                  <a:lnTo>
                    <a:pt x="35731" y="22739"/>
                  </a:lnTo>
                  <a:lnTo>
                    <a:pt x="35788" y="22762"/>
                  </a:lnTo>
                  <a:lnTo>
                    <a:pt x="35788" y="25105"/>
                  </a:lnTo>
                  <a:lnTo>
                    <a:pt x="35754" y="25117"/>
                  </a:lnTo>
                  <a:lnTo>
                    <a:pt x="35720" y="25140"/>
                  </a:lnTo>
                  <a:lnTo>
                    <a:pt x="35686" y="25162"/>
                  </a:lnTo>
                  <a:lnTo>
                    <a:pt x="35651" y="25185"/>
                  </a:lnTo>
                  <a:lnTo>
                    <a:pt x="35629" y="25219"/>
                  </a:lnTo>
                  <a:lnTo>
                    <a:pt x="35606" y="25253"/>
                  </a:lnTo>
                  <a:lnTo>
                    <a:pt x="35595" y="25287"/>
                  </a:lnTo>
                  <a:lnTo>
                    <a:pt x="35595" y="25333"/>
                  </a:lnTo>
                  <a:lnTo>
                    <a:pt x="35595" y="25378"/>
                  </a:lnTo>
                  <a:lnTo>
                    <a:pt x="35606" y="25413"/>
                  </a:lnTo>
                  <a:lnTo>
                    <a:pt x="33661" y="26539"/>
                  </a:lnTo>
                  <a:lnTo>
                    <a:pt x="33615" y="26493"/>
                  </a:lnTo>
                  <a:lnTo>
                    <a:pt x="33570" y="26459"/>
                  </a:lnTo>
                  <a:lnTo>
                    <a:pt x="33513" y="26436"/>
                  </a:lnTo>
                  <a:lnTo>
                    <a:pt x="33388" y="26436"/>
                  </a:lnTo>
                  <a:lnTo>
                    <a:pt x="33331" y="26459"/>
                  </a:lnTo>
                  <a:lnTo>
                    <a:pt x="33285" y="26493"/>
                  </a:lnTo>
                  <a:lnTo>
                    <a:pt x="33240" y="26550"/>
                  </a:lnTo>
                  <a:lnTo>
                    <a:pt x="31283" y="25413"/>
                  </a:lnTo>
                  <a:lnTo>
                    <a:pt x="31295" y="25378"/>
                  </a:lnTo>
                  <a:lnTo>
                    <a:pt x="31295" y="25333"/>
                  </a:lnTo>
                  <a:lnTo>
                    <a:pt x="31295" y="25299"/>
                  </a:lnTo>
                  <a:lnTo>
                    <a:pt x="31283" y="25253"/>
                  </a:lnTo>
                  <a:lnTo>
                    <a:pt x="31261" y="25219"/>
                  </a:lnTo>
                  <a:lnTo>
                    <a:pt x="31238" y="25185"/>
                  </a:lnTo>
                  <a:lnTo>
                    <a:pt x="31215" y="25162"/>
                  </a:lnTo>
                  <a:lnTo>
                    <a:pt x="31181" y="25140"/>
                  </a:lnTo>
                  <a:lnTo>
                    <a:pt x="31135" y="25128"/>
                  </a:lnTo>
                  <a:lnTo>
                    <a:pt x="31101" y="25117"/>
                  </a:lnTo>
                  <a:lnTo>
                    <a:pt x="31101" y="22796"/>
                  </a:lnTo>
                  <a:lnTo>
                    <a:pt x="31135" y="22785"/>
                  </a:lnTo>
                  <a:lnTo>
                    <a:pt x="31181" y="22774"/>
                  </a:lnTo>
                  <a:lnTo>
                    <a:pt x="31215" y="22751"/>
                  </a:lnTo>
                  <a:lnTo>
                    <a:pt x="31238" y="22728"/>
                  </a:lnTo>
                  <a:lnTo>
                    <a:pt x="31261" y="22694"/>
                  </a:lnTo>
                  <a:lnTo>
                    <a:pt x="31283" y="22660"/>
                  </a:lnTo>
                  <a:lnTo>
                    <a:pt x="31295" y="22614"/>
                  </a:lnTo>
                  <a:lnTo>
                    <a:pt x="31295" y="22580"/>
                  </a:lnTo>
                  <a:lnTo>
                    <a:pt x="31295" y="22535"/>
                  </a:lnTo>
                  <a:lnTo>
                    <a:pt x="31283" y="22489"/>
                  </a:lnTo>
                  <a:lnTo>
                    <a:pt x="33297" y="21329"/>
                  </a:lnTo>
                  <a:lnTo>
                    <a:pt x="33320" y="21363"/>
                  </a:lnTo>
                  <a:lnTo>
                    <a:pt x="33365" y="21397"/>
                  </a:lnTo>
                  <a:lnTo>
                    <a:pt x="33399" y="21408"/>
                  </a:lnTo>
                  <a:lnTo>
                    <a:pt x="33456" y="21420"/>
                  </a:lnTo>
                  <a:lnTo>
                    <a:pt x="33502" y="21408"/>
                  </a:lnTo>
                  <a:lnTo>
                    <a:pt x="33536" y="21397"/>
                  </a:lnTo>
                  <a:lnTo>
                    <a:pt x="33581" y="21363"/>
                  </a:lnTo>
                  <a:lnTo>
                    <a:pt x="33604" y="21329"/>
                  </a:lnTo>
                  <a:close/>
                  <a:moveTo>
                    <a:pt x="52567" y="21329"/>
                  </a:moveTo>
                  <a:lnTo>
                    <a:pt x="54580" y="22500"/>
                  </a:lnTo>
                  <a:lnTo>
                    <a:pt x="54569" y="22535"/>
                  </a:lnTo>
                  <a:lnTo>
                    <a:pt x="54569" y="22580"/>
                  </a:lnTo>
                  <a:lnTo>
                    <a:pt x="54569" y="22614"/>
                  </a:lnTo>
                  <a:lnTo>
                    <a:pt x="54580" y="22660"/>
                  </a:lnTo>
                  <a:lnTo>
                    <a:pt x="54603" y="22694"/>
                  </a:lnTo>
                  <a:lnTo>
                    <a:pt x="54626" y="22717"/>
                  </a:lnTo>
                  <a:lnTo>
                    <a:pt x="54648" y="22751"/>
                  </a:lnTo>
                  <a:lnTo>
                    <a:pt x="54682" y="22774"/>
                  </a:lnTo>
                  <a:lnTo>
                    <a:pt x="54717" y="22785"/>
                  </a:lnTo>
                  <a:lnTo>
                    <a:pt x="54762" y="22796"/>
                  </a:lnTo>
                  <a:lnTo>
                    <a:pt x="54762" y="25105"/>
                  </a:lnTo>
                  <a:lnTo>
                    <a:pt x="54717" y="25117"/>
                  </a:lnTo>
                  <a:lnTo>
                    <a:pt x="54682" y="25140"/>
                  </a:lnTo>
                  <a:lnTo>
                    <a:pt x="54637" y="25151"/>
                  </a:lnTo>
                  <a:lnTo>
                    <a:pt x="54614" y="25185"/>
                  </a:lnTo>
                  <a:lnTo>
                    <a:pt x="54591" y="25219"/>
                  </a:lnTo>
                  <a:lnTo>
                    <a:pt x="54569" y="25253"/>
                  </a:lnTo>
                  <a:lnTo>
                    <a:pt x="54557" y="25287"/>
                  </a:lnTo>
                  <a:lnTo>
                    <a:pt x="54557" y="25333"/>
                  </a:lnTo>
                  <a:lnTo>
                    <a:pt x="54557" y="25378"/>
                  </a:lnTo>
                  <a:lnTo>
                    <a:pt x="54569" y="25413"/>
                  </a:lnTo>
                  <a:lnTo>
                    <a:pt x="52612" y="26539"/>
                  </a:lnTo>
                  <a:lnTo>
                    <a:pt x="52578" y="26505"/>
                  </a:lnTo>
                  <a:lnTo>
                    <a:pt x="52533" y="26471"/>
                  </a:lnTo>
                  <a:lnTo>
                    <a:pt x="52476" y="26448"/>
                  </a:lnTo>
                  <a:lnTo>
                    <a:pt x="52407" y="26436"/>
                  </a:lnTo>
                  <a:lnTo>
                    <a:pt x="52351" y="26448"/>
                  </a:lnTo>
                  <a:lnTo>
                    <a:pt x="52294" y="26471"/>
                  </a:lnTo>
                  <a:lnTo>
                    <a:pt x="52248" y="26505"/>
                  </a:lnTo>
                  <a:lnTo>
                    <a:pt x="52203" y="26550"/>
                  </a:lnTo>
                  <a:lnTo>
                    <a:pt x="50257" y="25424"/>
                  </a:lnTo>
                  <a:lnTo>
                    <a:pt x="50280" y="25378"/>
                  </a:lnTo>
                  <a:lnTo>
                    <a:pt x="50280" y="25333"/>
                  </a:lnTo>
                  <a:lnTo>
                    <a:pt x="50280" y="25287"/>
                  </a:lnTo>
                  <a:lnTo>
                    <a:pt x="50257" y="25242"/>
                  </a:lnTo>
                  <a:lnTo>
                    <a:pt x="50246" y="25208"/>
                  </a:lnTo>
                  <a:lnTo>
                    <a:pt x="50212" y="25174"/>
                  </a:lnTo>
                  <a:lnTo>
                    <a:pt x="50189" y="25151"/>
                  </a:lnTo>
                  <a:lnTo>
                    <a:pt x="50144" y="25128"/>
                  </a:lnTo>
                  <a:lnTo>
                    <a:pt x="50110" y="25105"/>
                  </a:lnTo>
                  <a:lnTo>
                    <a:pt x="50064" y="25094"/>
                  </a:lnTo>
                  <a:lnTo>
                    <a:pt x="50064" y="22774"/>
                  </a:lnTo>
                  <a:lnTo>
                    <a:pt x="50098" y="22762"/>
                  </a:lnTo>
                  <a:lnTo>
                    <a:pt x="50132" y="22751"/>
                  </a:lnTo>
                  <a:lnTo>
                    <a:pt x="50189" y="22717"/>
                  </a:lnTo>
                  <a:lnTo>
                    <a:pt x="50223" y="22648"/>
                  </a:lnTo>
                  <a:lnTo>
                    <a:pt x="50235" y="22614"/>
                  </a:lnTo>
                  <a:lnTo>
                    <a:pt x="50246" y="22580"/>
                  </a:lnTo>
                  <a:lnTo>
                    <a:pt x="50235" y="22535"/>
                  </a:lnTo>
                  <a:lnTo>
                    <a:pt x="50223" y="22500"/>
                  </a:lnTo>
                  <a:lnTo>
                    <a:pt x="52248" y="21329"/>
                  </a:lnTo>
                  <a:lnTo>
                    <a:pt x="52282" y="21363"/>
                  </a:lnTo>
                  <a:lnTo>
                    <a:pt x="52316" y="21397"/>
                  </a:lnTo>
                  <a:lnTo>
                    <a:pt x="52362" y="21408"/>
                  </a:lnTo>
                  <a:lnTo>
                    <a:pt x="52407" y="21420"/>
                  </a:lnTo>
                  <a:lnTo>
                    <a:pt x="52464" y="21408"/>
                  </a:lnTo>
                  <a:lnTo>
                    <a:pt x="52498" y="21397"/>
                  </a:lnTo>
                  <a:lnTo>
                    <a:pt x="52544" y="21374"/>
                  </a:lnTo>
                  <a:lnTo>
                    <a:pt x="52567" y="21329"/>
                  </a:lnTo>
                  <a:close/>
                  <a:moveTo>
                    <a:pt x="43125" y="21352"/>
                  </a:moveTo>
                  <a:lnTo>
                    <a:pt x="45116" y="22500"/>
                  </a:lnTo>
                  <a:lnTo>
                    <a:pt x="45104" y="22535"/>
                  </a:lnTo>
                  <a:lnTo>
                    <a:pt x="45093" y="22580"/>
                  </a:lnTo>
                  <a:lnTo>
                    <a:pt x="45104" y="22614"/>
                  </a:lnTo>
                  <a:lnTo>
                    <a:pt x="45116" y="22648"/>
                  </a:lnTo>
                  <a:lnTo>
                    <a:pt x="45150" y="22717"/>
                  </a:lnTo>
                  <a:lnTo>
                    <a:pt x="45207" y="22762"/>
                  </a:lnTo>
                  <a:lnTo>
                    <a:pt x="45275" y="22774"/>
                  </a:lnTo>
                  <a:lnTo>
                    <a:pt x="45275" y="25140"/>
                  </a:lnTo>
                  <a:lnTo>
                    <a:pt x="45207" y="25162"/>
                  </a:lnTo>
                  <a:lnTo>
                    <a:pt x="45150" y="25196"/>
                  </a:lnTo>
                  <a:lnTo>
                    <a:pt x="45116" y="25265"/>
                  </a:lnTo>
                  <a:lnTo>
                    <a:pt x="45104" y="25299"/>
                  </a:lnTo>
                  <a:lnTo>
                    <a:pt x="45104" y="25333"/>
                  </a:lnTo>
                  <a:lnTo>
                    <a:pt x="45116" y="25401"/>
                  </a:lnTo>
                  <a:lnTo>
                    <a:pt x="43114" y="26562"/>
                  </a:lnTo>
                  <a:lnTo>
                    <a:pt x="43080" y="26516"/>
                  </a:lnTo>
                  <a:lnTo>
                    <a:pt x="43034" y="26493"/>
                  </a:lnTo>
                  <a:lnTo>
                    <a:pt x="42989" y="26471"/>
                  </a:lnTo>
                  <a:lnTo>
                    <a:pt x="42875" y="26471"/>
                  </a:lnTo>
                  <a:lnTo>
                    <a:pt x="42829" y="26493"/>
                  </a:lnTo>
                  <a:lnTo>
                    <a:pt x="42784" y="26516"/>
                  </a:lnTo>
                  <a:lnTo>
                    <a:pt x="42750" y="26562"/>
                  </a:lnTo>
                  <a:lnTo>
                    <a:pt x="40748" y="25401"/>
                  </a:lnTo>
                  <a:lnTo>
                    <a:pt x="40759" y="25367"/>
                  </a:lnTo>
                  <a:lnTo>
                    <a:pt x="40759" y="25333"/>
                  </a:lnTo>
                  <a:lnTo>
                    <a:pt x="40759" y="25299"/>
                  </a:lnTo>
                  <a:lnTo>
                    <a:pt x="40748" y="25265"/>
                  </a:lnTo>
                  <a:lnTo>
                    <a:pt x="40714" y="25196"/>
                  </a:lnTo>
                  <a:lnTo>
                    <a:pt x="40657" y="25151"/>
                  </a:lnTo>
                  <a:lnTo>
                    <a:pt x="40611" y="25140"/>
                  </a:lnTo>
                  <a:lnTo>
                    <a:pt x="40577" y="25140"/>
                  </a:lnTo>
                  <a:lnTo>
                    <a:pt x="40577" y="22751"/>
                  </a:lnTo>
                  <a:lnTo>
                    <a:pt x="40645" y="22728"/>
                  </a:lnTo>
                  <a:lnTo>
                    <a:pt x="40691" y="22694"/>
                  </a:lnTo>
                  <a:lnTo>
                    <a:pt x="40725" y="22637"/>
                  </a:lnTo>
                  <a:lnTo>
                    <a:pt x="40736" y="22580"/>
                  </a:lnTo>
                  <a:lnTo>
                    <a:pt x="40725" y="22512"/>
                  </a:lnTo>
                  <a:lnTo>
                    <a:pt x="42738" y="21352"/>
                  </a:lnTo>
                  <a:lnTo>
                    <a:pt x="42772" y="21397"/>
                  </a:lnTo>
                  <a:lnTo>
                    <a:pt x="42818" y="21431"/>
                  </a:lnTo>
                  <a:lnTo>
                    <a:pt x="42875" y="21454"/>
                  </a:lnTo>
                  <a:lnTo>
                    <a:pt x="42932" y="21465"/>
                  </a:lnTo>
                  <a:lnTo>
                    <a:pt x="42989" y="21454"/>
                  </a:lnTo>
                  <a:lnTo>
                    <a:pt x="43045" y="21431"/>
                  </a:lnTo>
                  <a:lnTo>
                    <a:pt x="43091" y="21397"/>
                  </a:lnTo>
                  <a:lnTo>
                    <a:pt x="43125" y="21352"/>
                  </a:lnTo>
                  <a:close/>
                  <a:moveTo>
                    <a:pt x="38029" y="21329"/>
                  </a:moveTo>
                  <a:lnTo>
                    <a:pt x="38063" y="21363"/>
                  </a:lnTo>
                  <a:lnTo>
                    <a:pt x="38097" y="21397"/>
                  </a:lnTo>
                  <a:lnTo>
                    <a:pt x="38143" y="21420"/>
                  </a:lnTo>
                  <a:lnTo>
                    <a:pt x="38245" y="21420"/>
                  </a:lnTo>
                  <a:lnTo>
                    <a:pt x="38279" y="21397"/>
                  </a:lnTo>
                  <a:lnTo>
                    <a:pt x="38325" y="21374"/>
                  </a:lnTo>
                  <a:lnTo>
                    <a:pt x="38347" y="21340"/>
                  </a:lnTo>
                  <a:lnTo>
                    <a:pt x="40395" y="22523"/>
                  </a:lnTo>
                  <a:lnTo>
                    <a:pt x="40384" y="22580"/>
                  </a:lnTo>
                  <a:lnTo>
                    <a:pt x="40395" y="22637"/>
                  </a:lnTo>
                  <a:lnTo>
                    <a:pt x="40429" y="22694"/>
                  </a:lnTo>
                  <a:lnTo>
                    <a:pt x="40475" y="22728"/>
                  </a:lnTo>
                  <a:lnTo>
                    <a:pt x="40532" y="22751"/>
                  </a:lnTo>
                  <a:lnTo>
                    <a:pt x="40532" y="25140"/>
                  </a:lnTo>
                  <a:lnTo>
                    <a:pt x="40463" y="25162"/>
                  </a:lnTo>
                  <a:lnTo>
                    <a:pt x="40406" y="25208"/>
                  </a:lnTo>
                  <a:lnTo>
                    <a:pt x="40372" y="25265"/>
                  </a:lnTo>
                  <a:lnTo>
                    <a:pt x="40361" y="25299"/>
                  </a:lnTo>
                  <a:lnTo>
                    <a:pt x="40361" y="25333"/>
                  </a:lnTo>
                  <a:lnTo>
                    <a:pt x="40372" y="25401"/>
                  </a:lnTo>
                  <a:lnTo>
                    <a:pt x="38325" y="26584"/>
                  </a:lnTo>
                  <a:lnTo>
                    <a:pt x="38302" y="26562"/>
                  </a:lnTo>
                  <a:lnTo>
                    <a:pt x="38268" y="26539"/>
                  </a:lnTo>
                  <a:lnTo>
                    <a:pt x="38234" y="26527"/>
                  </a:lnTo>
                  <a:lnTo>
                    <a:pt x="38188" y="26516"/>
                  </a:lnTo>
                  <a:lnTo>
                    <a:pt x="38154" y="26527"/>
                  </a:lnTo>
                  <a:lnTo>
                    <a:pt x="38120" y="26539"/>
                  </a:lnTo>
                  <a:lnTo>
                    <a:pt x="38086" y="26562"/>
                  </a:lnTo>
                  <a:lnTo>
                    <a:pt x="38052" y="26584"/>
                  </a:lnTo>
                  <a:lnTo>
                    <a:pt x="36027" y="25424"/>
                  </a:lnTo>
                  <a:lnTo>
                    <a:pt x="36050" y="25378"/>
                  </a:lnTo>
                  <a:lnTo>
                    <a:pt x="36050" y="25333"/>
                  </a:lnTo>
                  <a:lnTo>
                    <a:pt x="36050" y="25287"/>
                  </a:lnTo>
                  <a:lnTo>
                    <a:pt x="36038" y="25253"/>
                  </a:lnTo>
                  <a:lnTo>
                    <a:pt x="36015" y="25208"/>
                  </a:lnTo>
                  <a:lnTo>
                    <a:pt x="35993" y="25185"/>
                  </a:lnTo>
                  <a:lnTo>
                    <a:pt x="35959" y="25151"/>
                  </a:lnTo>
                  <a:lnTo>
                    <a:pt x="35924" y="25128"/>
                  </a:lnTo>
                  <a:lnTo>
                    <a:pt x="35879" y="25117"/>
                  </a:lnTo>
                  <a:lnTo>
                    <a:pt x="35833" y="25105"/>
                  </a:lnTo>
                  <a:lnTo>
                    <a:pt x="35833" y="22762"/>
                  </a:lnTo>
                  <a:lnTo>
                    <a:pt x="35902" y="22739"/>
                  </a:lnTo>
                  <a:lnTo>
                    <a:pt x="35959" y="22705"/>
                  </a:lnTo>
                  <a:lnTo>
                    <a:pt x="35993" y="22648"/>
                  </a:lnTo>
                  <a:lnTo>
                    <a:pt x="36004" y="22580"/>
                  </a:lnTo>
                  <a:lnTo>
                    <a:pt x="36004" y="22546"/>
                  </a:lnTo>
                  <a:lnTo>
                    <a:pt x="35993" y="22512"/>
                  </a:lnTo>
                  <a:lnTo>
                    <a:pt x="38029" y="21329"/>
                  </a:lnTo>
                  <a:close/>
                  <a:moveTo>
                    <a:pt x="47835" y="21340"/>
                  </a:moveTo>
                  <a:lnTo>
                    <a:pt x="49859" y="22500"/>
                  </a:lnTo>
                  <a:lnTo>
                    <a:pt x="49848" y="22535"/>
                  </a:lnTo>
                  <a:lnTo>
                    <a:pt x="49848" y="22580"/>
                  </a:lnTo>
                  <a:lnTo>
                    <a:pt x="49848" y="22614"/>
                  </a:lnTo>
                  <a:lnTo>
                    <a:pt x="49859" y="22648"/>
                  </a:lnTo>
                  <a:lnTo>
                    <a:pt x="49893" y="22705"/>
                  </a:lnTo>
                  <a:lnTo>
                    <a:pt x="49950" y="22751"/>
                  </a:lnTo>
                  <a:lnTo>
                    <a:pt x="50019" y="22774"/>
                  </a:lnTo>
                  <a:lnTo>
                    <a:pt x="50019" y="25094"/>
                  </a:lnTo>
                  <a:lnTo>
                    <a:pt x="49973" y="25105"/>
                  </a:lnTo>
                  <a:lnTo>
                    <a:pt x="49928" y="25128"/>
                  </a:lnTo>
                  <a:lnTo>
                    <a:pt x="49893" y="25151"/>
                  </a:lnTo>
                  <a:lnTo>
                    <a:pt x="49859" y="25174"/>
                  </a:lnTo>
                  <a:lnTo>
                    <a:pt x="49837" y="25208"/>
                  </a:lnTo>
                  <a:lnTo>
                    <a:pt x="49825" y="25253"/>
                  </a:lnTo>
                  <a:lnTo>
                    <a:pt x="49802" y="25287"/>
                  </a:lnTo>
                  <a:lnTo>
                    <a:pt x="49802" y="25333"/>
                  </a:lnTo>
                  <a:lnTo>
                    <a:pt x="49802" y="25378"/>
                  </a:lnTo>
                  <a:lnTo>
                    <a:pt x="49825" y="25424"/>
                  </a:lnTo>
                  <a:lnTo>
                    <a:pt x="47812" y="26573"/>
                  </a:lnTo>
                  <a:lnTo>
                    <a:pt x="47789" y="26550"/>
                  </a:lnTo>
                  <a:lnTo>
                    <a:pt x="47755" y="26527"/>
                  </a:lnTo>
                  <a:lnTo>
                    <a:pt x="47709" y="26505"/>
                  </a:lnTo>
                  <a:lnTo>
                    <a:pt x="47630" y="26505"/>
                  </a:lnTo>
                  <a:lnTo>
                    <a:pt x="47584" y="26527"/>
                  </a:lnTo>
                  <a:lnTo>
                    <a:pt x="47550" y="26550"/>
                  </a:lnTo>
                  <a:lnTo>
                    <a:pt x="47527" y="26584"/>
                  </a:lnTo>
                  <a:lnTo>
                    <a:pt x="45491" y="25401"/>
                  </a:lnTo>
                  <a:lnTo>
                    <a:pt x="45503" y="25367"/>
                  </a:lnTo>
                  <a:lnTo>
                    <a:pt x="45503" y="25333"/>
                  </a:lnTo>
                  <a:lnTo>
                    <a:pt x="45503" y="25299"/>
                  </a:lnTo>
                  <a:lnTo>
                    <a:pt x="45491" y="25265"/>
                  </a:lnTo>
                  <a:lnTo>
                    <a:pt x="45446" y="25196"/>
                  </a:lnTo>
                  <a:lnTo>
                    <a:pt x="45389" y="25151"/>
                  </a:lnTo>
                  <a:lnTo>
                    <a:pt x="45355" y="25140"/>
                  </a:lnTo>
                  <a:lnTo>
                    <a:pt x="45321" y="25140"/>
                  </a:lnTo>
                  <a:lnTo>
                    <a:pt x="45321" y="22785"/>
                  </a:lnTo>
                  <a:lnTo>
                    <a:pt x="45355" y="22774"/>
                  </a:lnTo>
                  <a:lnTo>
                    <a:pt x="45389" y="22762"/>
                  </a:lnTo>
                  <a:lnTo>
                    <a:pt x="45457" y="22717"/>
                  </a:lnTo>
                  <a:lnTo>
                    <a:pt x="45480" y="22683"/>
                  </a:lnTo>
                  <a:lnTo>
                    <a:pt x="45491" y="22648"/>
                  </a:lnTo>
                  <a:lnTo>
                    <a:pt x="45503" y="22614"/>
                  </a:lnTo>
                  <a:lnTo>
                    <a:pt x="45503" y="22580"/>
                  </a:lnTo>
                  <a:lnTo>
                    <a:pt x="45503" y="22535"/>
                  </a:lnTo>
                  <a:lnTo>
                    <a:pt x="45491" y="22500"/>
                  </a:lnTo>
                  <a:lnTo>
                    <a:pt x="47505" y="21340"/>
                  </a:lnTo>
                  <a:lnTo>
                    <a:pt x="47539" y="21374"/>
                  </a:lnTo>
                  <a:lnTo>
                    <a:pt x="47573" y="21408"/>
                  </a:lnTo>
                  <a:lnTo>
                    <a:pt x="47618" y="21420"/>
                  </a:lnTo>
                  <a:lnTo>
                    <a:pt x="47675" y="21431"/>
                  </a:lnTo>
                  <a:lnTo>
                    <a:pt x="47721" y="21420"/>
                  </a:lnTo>
                  <a:lnTo>
                    <a:pt x="47766" y="21408"/>
                  </a:lnTo>
                  <a:lnTo>
                    <a:pt x="47812" y="21374"/>
                  </a:lnTo>
                  <a:lnTo>
                    <a:pt x="47835" y="21340"/>
                  </a:lnTo>
                  <a:close/>
                  <a:moveTo>
                    <a:pt x="30897" y="25447"/>
                  </a:moveTo>
                  <a:lnTo>
                    <a:pt x="30931" y="25492"/>
                  </a:lnTo>
                  <a:lnTo>
                    <a:pt x="30976" y="25526"/>
                  </a:lnTo>
                  <a:lnTo>
                    <a:pt x="31022" y="25549"/>
                  </a:lnTo>
                  <a:lnTo>
                    <a:pt x="31135" y="25549"/>
                  </a:lnTo>
                  <a:lnTo>
                    <a:pt x="31181" y="25526"/>
                  </a:lnTo>
                  <a:lnTo>
                    <a:pt x="31226" y="25492"/>
                  </a:lnTo>
                  <a:lnTo>
                    <a:pt x="31261" y="25458"/>
                  </a:lnTo>
                  <a:lnTo>
                    <a:pt x="33217" y="26584"/>
                  </a:lnTo>
                  <a:lnTo>
                    <a:pt x="33206" y="26630"/>
                  </a:lnTo>
                  <a:lnTo>
                    <a:pt x="33194" y="26687"/>
                  </a:lnTo>
                  <a:lnTo>
                    <a:pt x="33206" y="26732"/>
                  </a:lnTo>
                  <a:lnTo>
                    <a:pt x="33217" y="26778"/>
                  </a:lnTo>
                  <a:lnTo>
                    <a:pt x="33240" y="26812"/>
                  </a:lnTo>
                  <a:lnTo>
                    <a:pt x="33263" y="26857"/>
                  </a:lnTo>
                  <a:lnTo>
                    <a:pt x="33297" y="26880"/>
                  </a:lnTo>
                  <a:lnTo>
                    <a:pt x="33331" y="26903"/>
                  </a:lnTo>
                  <a:lnTo>
                    <a:pt x="33376" y="26926"/>
                  </a:lnTo>
                  <a:lnTo>
                    <a:pt x="33422" y="26937"/>
                  </a:lnTo>
                  <a:lnTo>
                    <a:pt x="33422" y="29201"/>
                  </a:lnTo>
                  <a:lnTo>
                    <a:pt x="33376" y="29212"/>
                  </a:lnTo>
                  <a:lnTo>
                    <a:pt x="33342" y="29223"/>
                  </a:lnTo>
                  <a:lnTo>
                    <a:pt x="33297" y="29246"/>
                  </a:lnTo>
                  <a:lnTo>
                    <a:pt x="33274" y="29280"/>
                  </a:lnTo>
                  <a:lnTo>
                    <a:pt x="33240" y="29314"/>
                  </a:lnTo>
                  <a:lnTo>
                    <a:pt x="33228" y="29348"/>
                  </a:lnTo>
                  <a:lnTo>
                    <a:pt x="33206" y="29394"/>
                  </a:lnTo>
                  <a:lnTo>
                    <a:pt x="33206" y="29439"/>
                  </a:lnTo>
                  <a:lnTo>
                    <a:pt x="33206" y="29485"/>
                  </a:lnTo>
                  <a:lnTo>
                    <a:pt x="33228" y="29530"/>
                  </a:lnTo>
                  <a:lnTo>
                    <a:pt x="31306" y="30634"/>
                  </a:lnTo>
                  <a:lnTo>
                    <a:pt x="31261" y="30588"/>
                  </a:lnTo>
                  <a:lnTo>
                    <a:pt x="31215" y="30554"/>
                  </a:lnTo>
                  <a:lnTo>
                    <a:pt x="31147" y="30532"/>
                  </a:lnTo>
                  <a:lnTo>
                    <a:pt x="31079" y="30520"/>
                  </a:lnTo>
                  <a:lnTo>
                    <a:pt x="31010" y="30532"/>
                  </a:lnTo>
                  <a:lnTo>
                    <a:pt x="30953" y="30554"/>
                  </a:lnTo>
                  <a:lnTo>
                    <a:pt x="30897" y="30588"/>
                  </a:lnTo>
                  <a:lnTo>
                    <a:pt x="30851" y="30645"/>
                  </a:lnTo>
                  <a:lnTo>
                    <a:pt x="28894" y="29508"/>
                  </a:lnTo>
                  <a:lnTo>
                    <a:pt x="28906" y="29439"/>
                  </a:lnTo>
                  <a:lnTo>
                    <a:pt x="28894" y="29405"/>
                  </a:lnTo>
                  <a:lnTo>
                    <a:pt x="28883" y="29371"/>
                  </a:lnTo>
                  <a:lnTo>
                    <a:pt x="28849" y="29314"/>
                  </a:lnTo>
                  <a:lnTo>
                    <a:pt x="28792" y="29269"/>
                  </a:lnTo>
                  <a:lnTo>
                    <a:pt x="28758" y="29257"/>
                  </a:lnTo>
                  <a:lnTo>
                    <a:pt x="28724" y="29257"/>
                  </a:lnTo>
                  <a:lnTo>
                    <a:pt x="28724" y="26937"/>
                  </a:lnTo>
                  <a:lnTo>
                    <a:pt x="28781" y="26926"/>
                  </a:lnTo>
                  <a:lnTo>
                    <a:pt x="28826" y="26914"/>
                  </a:lnTo>
                  <a:lnTo>
                    <a:pt x="28860" y="26891"/>
                  </a:lnTo>
                  <a:lnTo>
                    <a:pt x="28894" y="26857"/>
                  </a:lnTo>
                  <a:lnTo>
                    <a:pt x="28929" y="26823"/>
                  </a:lnTo>
                  <a:lnTo>
                    <a:pt x="28951" y="26778"/>
                  </a:lnTo>
                  <a:lnTo>
                    <a:pt x="28963" y="26732"/>
                  </a:lnTo>
                  <a:lnTo>
                    <a:pt x="28963" y="26687"/>
                  </a:lnTo>
                  <a:lnTo>
                    <a:pt x="28963" y="26630"/>
                  </a:lnTo>
                  <a:lnTo>
                    <a:pt x="28940" y="26573"/>
                  </a:lnTo>
                  <a:lnTo>
                    <a:pt x="30897" y="25447"/>
                  </a:lnTo>
                  <a:close/>
                  <a:moveTo>
                    <a:pt x="45468" y="25447"/>
                  </a:moveTo>
                  <a:lnTo>
                    <a:pt x="47505" y="26618"/>
                  </a:lnTo>
                  <a:lnTo>
                    <a:pt x="47493" y="26687"/>
                  </a:lnTo>
                  <a:lnTo>
                    <a:pt x="47505" y="26744"/>
                  </a:lnTo>
                  <a:lnTo>
                    <a:pt x="47539" y="26800"/>
                  </a:lnTo>
                  <a:lnTo>
                    <a:pt x="47584" y="26835"/>
                  </a:lnTo>
                  <a:lnTo>
                    <a:pt x="47641" y="26857"/>
                  </a:lnTo>
                  <a:lnTo>
                    <a:pt x="47641" y="29246"/>
                  </a:lnTo>
                  <a:lnTo>
                    <a:pt x="47573" y="29269"/>
                  </a:lnTo>
                  <a:lnTo>
                    <a:pt x="47516" y="29303"/>
                  </a:lnTo>
                  <a:lnTo>
                    <a:pt x="47482" y="29371"/>
                  </a:lnTo>
                  <a:lnTo>
                    <a:pt x="47470" y="29405"/>
                  </a:lnTo>
                  <a:lnTo>
                    <a:pt x="47470" y="29439"/>
                  </a:lnTo>
                  <a:lnTo>
                    <a:pt x="47482" y="29508"/>
                  </a:lnTo>
                  <a:lnTo>
                    <a:pt x="45491" y="30657"/>
                  </a:lnTo>
                  <a:lnTo>
                    <a:pt x="45457" y="30623"/>
                  </a:lnTo>
                  <a:lnTo>
                    <a:pt x="45412" y="30588"/>
                  </a:lnTo>
                  <a:lnTo>
                    <a:pt x="45355" y="30566"/>
                  </a:lnTo>
                  <a:lnTo>
                    <a:pt x="45298" y="30554"/>
                  </a:lnTo>
                  <a:lnTo>
                    <a:pt x="45241" y="30566"/>
                  </a:lnTo>
                  <a:lnTo>
                    <a:pt x="45195" y="30588"/>
                  </a:lnTo>
                  <a:lnTo>
                    <a:pt x="45150" y="30623"/>
                  </a:lnTo>
                  <a:lnTo>
                    <a:pt x="45116" y="30657"/>
                  </a:lnTo>
                  <a:lnTo>
                    <a:pt x="43125" y="29519"/>
                  </a:lnTo>
                  <a:lnTo>
                    <a:pt x="43136" y="29485"/>
                  </a:lnTo>
                  <a:lnTo>
                    <a:pt x="43148" y="29439"/>
                  </a:lnTo>
                  <a:lnTo>
                    <a:pt x="43136" y="29405"/>
                  </a:lnTo>
                  <a:lnTo>
                    <a:pt x="43125" y="29360"/>
                  </a:lnTo>
                  <a:lnTo>
                    <a:pt x="43114" y="29326"/>
                  </a:lnTo>
                  <a:lnTo>
                    <a:pt x="43091" y="29292"/>
                  </a:lnTo>
                  <a:lnTo>
                    <a:pt x="43057" y="29269"/>
                  </a:lnTo>
                  <a:lnTo>
                    <a:pt x="43023" y="29246"/>
                  </a:lnTo>
                  <a:lnTo>
                    <a:pt x="42989" y="29235"/>
                  </a:lnTo>
                  <a:lnTo>
                    <a:pt x="42954" y="29235"/>
                  </a:lnTo>
                  <a:lnTo>
                    <a:pt x="42954" y="26903"/>
                  </a:lnTo>
                  <a:lnTo>
                    <a:pt x="42989" y="26891"/>
                  </a:lnTo>
                  <a:lnTo>
                    <a:pt x="43034" y="26880"/>
                  </a:lnTo>
                  <a:lnTo>
                    <a:pt x="43068" y="26857"/>
                  </a:lnTo>
                  <a:lnTo>
                    <a:pt x="43091" y="26835"/>
                  </a:lnTo>
                  <a:lnTo>
                    <a:pt x="43114" y="26800"/>
                  </a:lnTo>
                  <a:lnTo>
                    <a:pt x="43136" y="26766"/>
                  </a:lnTo>
                  <a:lnTo>
                    <a:pt x="43148" y="26721"/>
                  </a:lnTo>
                  <a:lnTo>
                    <a:pt x="43148" y="26687"/>
                  </a:lnTo>
                  <a:lnTo>
                    <a:pt x="43148" y="26641"/>
                  </a:lnTo>
                  <a:lnTo>
                    <a:pt x="43136" y="26596"/>
                  </a:lnTo>
                  <a:lnTo>
                    <a:pt x="45127" y="25447"/>
                  </a:lnTo>
                  <a:lnTo>
                    <a:pt x="45161" y="25481"/>
                  </a:lnTo>
                  <a:lnTo>
                    <a:pt x="45207" y="25515"/>
                  </a:lnTo>
                  <a:lnTo>
                    <a:pt x="45252" y="25526"/>
                  </a:lnTo>
                  <a:lnTo>
                    <a:pt x="45298" y="25538"/>
                  </a:lnTo>
                  <a:lnTo>
                    <a:pt x="45355" y="25526"/>
                  </a:lnTo>
                  <a:lnTo>
                    <a:pt x="45400" y="25515"/>
                  </a:lnTo>
                  <a:lnTo>
                    <a:pt x="45434" y="25481"/>
                  </a:lnTo>
                  <a:lnTo>
                    <a:pt x="45468" y="25447"/>
                  </a:lnTo>
                  <a:close/>
                  <a:moveTo>
                    <a:pt x="7213" y="25435"/>
                  </a:moveTo>
                  <a:lnTo>
                    <a:pt x="7236" y="25481"/>
                  </a:lnTo>
                  <a:lnTo>
                    <a:pt x="7281" y="25504"/>
                  </a:lnTo>
                  <a:lnTo>
                    <a:pt x="7315" y="25526"/>
                  </a:lnTo>
                  <a:lnTo>
                    <a:pt x="7418" y="25526"/>
                  </a:lnTo>
                  <a:lnTo>
                    <a:pt x="7463" y="25504"/>
                  </a:lnTo>
                  <a:lnTo>
                    <a:pt x="7497" y="25481"/>
                  </a:lnTo>
                  <a:lnTo>
                    <a:pt x="7531" y="25447"/>
                  </a:lnTo>
                  <a:lnTo>
                    <a:pt x="9579" y="26630"/>
                  </a:lnTo>
                  <a:lnTo>
                    <a:pt x="9568" y="26687"/>
                  </a:lnTo>
                  <a:lnTo>
                    <a:pt x="9579" y="26744"/>
                  </a:lnTo>
                  <a:lnTo>
                    <a:pt x="9613" y="26800"/>
                  </a:lnTo>
                  <a:lnTo>
                    <a:pt x="9659" y="26835"/>
                  </a:lnTo>
                  <a:lnTo>
                    <a:pt x="9716" y="26857"/>
                  </a:lnTo>
                  <a:lnTo>
                    <a:pt x="9716" y="29223"/>
                  </a:lnTo>
                  <a:lnTo>
                    <a:pt x="9681" y="29235"/>
                  </a:lnTo>
                  <a:lnTo>
                    <a:pt x="9647" y="29246"/>
                  </a:lnTo>
                  <a:lnTo>
                    <a:pt x="9579" y="29292"/>
                  </a:lnTo>
                  <a:lnTo>
                    <a:pt x="9556" y="29326"/>
                  </a:lnTo>
                  <a:lnTo>
                    <a:pt x="9545" y="29360"/>
                  </a:lnTo>
                  <a:lnTo>
                    <a:pt x="9534" y="29405"/>
                  </a:lnTo>
                  <a:lnTo>
                    <a:pt x="9534" y="29439"/>
                  </a:lnTo>
                  <a:lnTo>
                    <a:pt x="9534" y="29474"/>
                  </a:lnTo>
                  <a:lnTo>
                    <a:pt x="9545" y="29519"/>
                  </a:lnTo>
                  <a:lnTo>
                    <a:pt x="7543" y="30668"/>
                  </a:lnTo>
                  <a:lnTo>
                    <a:pt x="7509" y="30634"/>
                  </a:lnTo>
                  <a:lnTo>
                    <a:pt x="7463" y="30611"/>
                  </a:lnTo>
                  <a:lnTo>
                    <a:pt x="7418" y="30588"/>
                  </a:lnTo>
                  <a:lnTo>
                    <a:pt x="7315" y="30588"/>
                  </a:lnTo>
                  <a:lnTo>
                    <a:pt x="7270" y="30611"/>
                  </a:lnTo>
                  <a:lnTo>
                    <a:pt x="7236" y="30634"/>
                  </a:lnTo>
                  <a:lnTo>
                    <a:pt x="7202" y="30668"/>
                  </a:lnTo>
                  <a:lnTo>
                    <a:pt x="5200" y="29519"/>
                  </a:lnTo>
                  <a:lnTo>
                    <a:pt x="5211" y="29474"/>
                  </a:lnTo>
                  <a:lnTo>
                    <a:pt x="5211" y="29439"/>
                  </a:lnTo>
                  <a:lnTo>
                    <a:pt x="5211" y="29405"/>
                  </a:lnTo>
                  <a:lnTo>
                    <a:pt x="5200" y="29360"/>
                  </a:lnTo>
                  <a:lnTo>
                    <a:pt x="5177" y="29326"/>
                  </a:lnTo>
                  <a:lnTo>
                    <a:pt x="5154" y="29303"/>
                  </a:lnTo>
                  <a:lnTo>
                    <a:pt x="5097" y="29257"/>
                  </a:lnTo>
                  <a:lnTo>
                    <a:pt x="5063" y="29246"/>
                  </a:lnTo>
                  <a:lnTo>
                    <a:pt x="5018" y="29235"/>
                  </a:lnTo>
                  <a:lnTo>
                    <a:pt x="5018" y="26903"/>
                  </a:lnTo>
                  <a:lnTo>
                    <a:pt x="5063" y="26891"/>
                  </a:lnTo>
                  <a:lnTo>
                    <a:pt x="5097" y="26880"/>
                  </a:lnTo>
                  <a:lnTo>
                    <a:pt x="5131" y="26857"/>
                  </a:lnTo>
                  <a:lnTo>
                    <a:pt x="5165" y="26835"/>
                  </a:lnTo>
                  <a:lnTo>
                    <a:pt x="5188" y="26800"/>
                  </a:lnTo>
                  <a:lnTo>
                    <a:pt x="5200" y="26766"/>
                  </a:lnTo>
                  <a:lnTo>
                    <a:pt x="5211" y="26721"/>
                  </a:lnTo>
                  <a:lnTo>
                    <a:pt x="5222" y="26687"/>
                  </a:lnTo>
                  <a:lnTo>
                    <a:pt x="5211" y="26641"/>
                  </a:lnTo>
                  <a:lnTo>
                    <a:pt x="5200" y="26596"/>
                  </a:lnTo>
                  <a:lnTo>
                    <a:pt x="7213" y="25435"/>
                  </a:lnTo>
                  <a:close/>
                  <a:moveTo>
                    <a:pt x="54978" y="25458"/>
                  </a:moveTo>
                  <a:lnTo>
                    <a:pt x="56980" y="26618"/>
                  </a:lnTo>
                  <a:lnTo>
                    <a:pt x="56969" y="26653"/>
                  </a:lnTo>
                  <a:lnTo>
                    <a:pt x="56958" y="26687"/>
                  </a:lnTo>
                  <a:lnTo>
                    <a:pt x="56980" y="26755"/>
                  </a:lnTo>
                  <a:lnTo>
                    <a:pt x="57014" y="26812"/>
                  </a:lnTo>
                  <a:lnTo>
                    <a:pt x="57060" y="26846"/>
                  </a:lnTo>
                  <a:lnTo>
                    <a:pt x="57128" y="26869"/>
                  </a:lnTo>
                  <a:lnTo>
                    <a:pt x="57128" y="29189"/>
                  </a:lnTo>
                  <a:lnTo>
                    <a:pt x="57083" y="29189"/>
                  </a:lnTo>
                  <a:lnTo>
                    <a:pt x="57037" y="29212"/>
                  </a:lnTo>
                  <a:lnTo>
                    <a:pt x="56992" y="29235"/>
                  </a:lnTo>
                  <a:lnTo>
                    <a:pt x="56958" y="29269"/>
                  </a:lnTo>
                  <a:lnTo>
                    <a:pt x="56935" y="29303"/>
                  </a:lnTo>
                  <a:lnTo>
                    <a:pt x="56912" y="29348"/>
                  </a:lnTo>
                  <a:lnTo>
                    <a:pt x="56901" y="29394"/>
                  </a:lnTo>
                  <a:lnTo>
                    <a:pt x="56889" y="29439"/>
                  </a:lnTo>
                  <a:lnTo>
                    <a:pt x="56901" y="29496"/>
                  </a:lnTo>
                  <a:lnTo>
                    <a:pt x="56912" y="29542"/>
                  </a:lnTo>
                  <a:lnTo>
                    <a:pt x="54956" y="30668"/>
                  </a:lnTo>
                  <a:lnTo>
                    <a:pt x="54921" y="30634"/>
                  </a:lnTo>
                  <a:lnTo>
                    <a:pt x="54876" y="30600"/>
                  </a:lnTo>
                  <a:lnTo>
                    <a:pt x="54830" y="30588"/>
                  </a:lnTo>
                  <a:lnTo>
                    <a:pt x="54785" y="30577"/>
                  </a:lnTo>
                  <a:lnTo>
                    <a:pt x="54728" y="30588"/>
                  </a:lnTo>
                  <a:lnTo>
                    <a:pt x="54682" y="30600"/>
                  </a:lnTo>
                  <a:lnTo>
                    <a:pt x="54637" y="30634"/>
                  </a:lnTo>
                  <a:lnTo>
                    <a:pt x="54603" y="30668"/>
                  </a:lnTo>
                  <a:lnTo>
                    <a:pt x="52612" y="29519"/>
                  </a:lnTo>
                  <a:lnTo>
                    <a:pt x="52624" y="29485"/>
                  </a:lnTo>
                  <a:lnTo>
                    <a:pt x="52624" y="29439"/>
                  </a:lnTo>
                  <a:lnTo>
                    <a:pt x="52624" y="29405"/>
                  </a:lnTo>
                  <a:lnTo>
                    <a:pt x="52612" y="29360"/>
                  </a:lnTo>
                  <a:lnTo>
                    <a:pt x="52589" y="29326"/>
                  </a:lnTo>
                  <a:lnTo>
                    <a:pt x="52567" y="29292"/>
                  </a:lnTo>
                  <a:lnTo>
                    <a:pt x="52544" y="29269"/>
                  </a:lnTo>
                  <a:lnTo>
                    <a:pt x="52510" y="29246"/>
                  </a:lnTo>
                  <a:lnTo>
                    <a:pt x="52476" y="29235"/>
                  </a:lnTo>
                  <a:lnTo>
                    <a:pt x="52430" y="29223"/>
                  </a:lnTo>
                  <a:lnTo>
                    <a:pt x="52430" y="26926"/>
                  </a:lnTo>
                  <a:lnTo>
                    <a:pt x="52476" y="26926"/>
                  </a:lnTo>
                  <a:lnTo>
                    <a:pt x="52521" y="26903"/>
                  </a:lnTo>
                  <a:lnTo>
                    <a:pt x="52555" y="26880"/>
                  </a:lnTo>
                  <a:lnTo>
                    <a:pt x="52589" y="26857"/>
                  </a:lnTo>
                  <a:lnTo>
                    <a:pt x="52624" y="26812"/>
                  </a:lnTo>
                  <a:lnTo>
                    <a:pt x="52646" y="26778"/>
                  </a:lnTo>
                  <a:lnTo>
                    <a:pt x="52658" y="26732"/>
                  </a:lnTo>
                  <a:lnTo>
                    <a:pt x="52658" y="26687"/>
                  </a:lnTo>
                  <a:lnTo>
                    <a:pt x="52658" y="26630"/>
                  </a:lnTo>
                  <a:lnTo>
                    <a:pt x="52635" y="26584"/>
                  </a:lnTo>
                  <a:lnTo>
                    <a:pt x="54591" y="25458"/>
                  </a:lnTo>
                  <a:lnTo>
                    <a:pt x="54626" y="25504"/>
                  </a:lnTo>
                  <a:lnTo>
                    <a:pt x="54671" y="25538"/>
                  </a:lnTo>
                  <a:lnTo>
                    <a:pt x="54728" y="25560"/>
                  </a:lnTo>
                  <a:lnTo>
                    <a:pt x="54842" y="25560"/>
                  </a:lnTo>
                  <a:lnTo>
                    <a:pt x="54887" y="25538"/>
                  </a:lnTo>
                  <a:lnTo>
                    <a:pt x="54933" y="25504"/>
                  </a:lnTo>
                  <a:lnTo>
                    <a:pt x="54978" y="25458"/>
                  </a:lnTo>
                  <a:close/>
                  <a:moveTo>
                    <a:pt x="21398" y="25458"/>
                  </a:moveTo>
                  <a:lnTo>
                    <a:pt x="21432" y="25515"/>
                  </a:lnTo>
                  <a:lnTo>
                    <a:pt x="21478" y="25549"/>
                  </a:lnTo>
                  <a:lnTo>
                    <a:pt x="21535" y="25572"/>
                  </a:lnTo>
                  <a:lnTo>
                    <a:pt x="21603" y="25583"/>
                  </a:lnTo>
                  <a:lnTo>
                    <a:pt x="21660" y="25572"/>
                  </a:lnTo>
                  <a:lnTo>
                    <a:pt x="21717" y="25549"/>
                  </a:lnTo>
                  <a:lnTo>
                    <a:pt x="21762" y="25515"/>
                  </a:lnTo>
                  <a:lnTo>
                    <a:pt x="21808" y="25469"/>
                  </a:lnTo>
                  <a:lnTo>
                    <a:pt x="23764" y="26596"/>
                  </a:lnTo>
                  <a:lnTo>
                    <a:pt x="23753" y="26641"/>
                  </a:lnTo>
                  <a:lnTo>
                    <a:pt x="23741" y="26687"/>
                  </a:lnTo>
                  <a:lnTo>
                    <a:pt x="23753" y="26721"/>
                  </a:lnTo>
                  <a:lnTo>
                    <a:pt x="23764" y="26766"/>
                  </a:lnTo>
                  <a:lnTo>
                    <a:pt x="23776" y="26800"/>
                  </a:lnTo>
                  <a:lnTo>
                    <a:pt x="23798" y="26835"/>
                  </a:lnTo>
                  <a:lnTo>
                    <a:pt x="23832" y="26857"/>
                  </a:lnTo>
                  <a:lnTo>
                    <a:pt x="23867" y="26880"/>
                  </a:lnTo>
                  <a:lnTo>
                    <a:pt x="23901" y="26903"/>
                  </a:lnTo>
                  <a:lnTo>
                    <a:pt x="23946" y="26903"/>
                  </a:lnTo>
                  <a:lnTo>
                    <a:pt x="23946" y="29223"/>
                  </a:lnTo>
                  <a:lnTo>
                    <a:pt x="23901" y="29235"/>
                  </a:lnTo>
                  <a:lnTo>
                    <a:pt x="23867" y="29246"/>
                  </a:lnTo>
                  <a:lnTo>
                    <a:pt x="23810" y="29292"/>
                  </a:lnTo>
                  <a:lnTo>
                    <a:pt x="23787" y="29326"/>
                  </a:lnTo>
                  <a:lnTo>
                    <a:pt x="23764" y="29360"/>
                  </a:lnTo>
                  <a:lnTo>
                    <a:pt x="23753" y="29405"/>
                  </a:lnTo>
                  <a:lnTo>
                    <a:pt x="23753" y="29439"/>
                  </a:lnTo>
                  <a:lnTo>
                    <a:pt x="23753" y="29474"/>
                  </a:lnTo>
                  <a:lnTo>
                    <a:pt x="23764" y="29519"/>
                  </a:lnTo>
                  <a:lnTo>
                    <a:pt x="21762" y="30679"/>
                  </a:lnTo>
                  <a:lnTo>
                    <a:pt x="21728" y="30645"/>
                  </a:lnTo>
                  <a:lnTo>
                    <a:pt x="21694" y="30611"/>
                  </a:lnTo>
                  <a:lnTo>
                    <a:pt x="21648" y="30600"/>
                  </a:lnTo>
                  <a:lnTo>
                    <a:pt x="21557" y="30600"/>
                  </a:lnTo>
                  <a:lnTo>
                    <a:pt x="21512" y="30623"/>
                  </a:lnTo>
                  <a:lnTo>
                    <a:pt x="21466" y="30645"/>
                  </a:lnTo>
                  <a:lnTo>
                    <a:pt x="21444" y="30679"/>
                  </a:lnTo>
                  <a:lnTo>
                    <a:pt x="19453" y="29530"/>
                  </a:lnTo>
                  <a:lnTo>
                    <a:pt x="19476" y="29485"/>
                  </a:lnTo>
                  <a:lnTo>
                    <a:pt x="19476" y="29439"/>
                  </a:lnTo>
                  <a:lnTo>
                    <a:pt x="19476" y="29394"/>
                  </a:lnTo>
                  <a:lnTo>
                    <a:pt x="19453" y="29348"/>
                  </a:lnTo>
                  <a:lnTo>
                    <a:pt x="19442" y="29314"/>
                  </a:lnTo>
                  <a:lnTo>
                    <a:pt x="19407" y="29269"/>
                  </a:lnTo>
                  <a:lnTo>
                    <a:pt x="19373" y="29246"/>
                  </a:lnTo>
                  <a:lnTo>
                    <a:pt x="19339" y="29223"/>
                  </a:lnTo>
                  <a:lnTo>
                    <a:pt x="19294" y="29201"/>
                  </a:lnTo>
                  <a:lnTo>
                    <a:pt x="19248" y="29201"/>
                  </a:lnTo>
                  <a:lnTo>
                    <a:pt x="19248" y="26937"/>
                  </a:lnTo>
                  <a:lnTo>
                    <a:pt x="19294" y="26937"/>
                  </a:lnTo>
                  <a:lnTo>
                    <a:pt x="19339" y="26914"/>
                  </a:lnTo>
                  <a:lnTo>
                    <a:pt x="19385" y="26891"/>
                  </a:lnTo>
                  <a:lnTo>
                    <a:pt x="19419" y="26857"/>
                  </a:lnTo>
                  <a:lnTo>
                    <a:pt x="19453" y="26823"/>
                  </a:lnTo>
                  <a:lnTo>
                    <a:pt x="19464" y="26778"/>
                  </a:lnTo>
                  <a:lnTo>
                    <a:pt x="19487" y="26732"/>
                  </a:lnTo>
                  <a:lnTo>
                    <a:pt x="19487" y="26687"/>
                  </a:lnTo>
                  <a:lnTo>
                    <a:pt x="19487" y="26630"/>
                  </a:lnTo>
                  <a:lnTo>
                    <a:pt x="19464" y="26573"/>
                  </a:lnTo>
                  <a:lnTo>
                    <a:pt x="21398" y="25458"/>
                  </a:lnTo>
                  <a:close/>
                  <a:moveTo>
                    <a:pt x="2424" y="25458"/>
                  </a:moveTo>
                  <a:lnTo>
                    <a:pt x="2469" y="25504"/>
                  </a:lnTo>
                  <a:lnTo>
                    <a:pt x="2515" y="25549"/>
                  </a:lnTo>
                  <a:lnTo>
                    <a:pt x="2572" y="25572"/>
                  </a:lnTo>
                  <a:lnTo>
                    <a:pt x="2697" y="25572"/>
                  </a:lnTo>
                  <a:lnTo>
                    <a:pt x="2742" y="25549"/>
                  </a:lnTo>
                  <a:lnTo>
                    <a:pt x="2799" y="25515"/>
                  </a:lnTo>
                  <a:lnTo>
                    <a:pt x="2833" y="25469"/>
                  </a:lnTo>
                  <a:lnTo>
                    <a:pt x="4801" y="26596"/>
                  </a:lnTo>
                  <a:lnTo>
                    <a:pt x="4790" y="26641"/>
                  </a:lnTo>
                  <a:lnTo>
                    <a:pt x="4779" y="26687"/>
                  </a:lnTo>
                  <a:lnTo>
                    <a:pt x="4790" y="26721"/>
                  </a:lnTo>
                  <a:lnTo>
                    <a:pt x="4801" y="26766"/>
                  </a:lnTo>
                  <a:lnTo>
                    <a:pt x="4813" y="26800"/>
                  </a:lnTo>
                  <a:lnTo>
                    <a:pt x="4836" y="26835"/>
                  </a:lnTo>
                  <a:lnTo>
                    <a:pt x="4870" y="26857"/>
                  </a:lnTo>
                  <a:lnTo>
                    <a:pt x="4904" y="26880"/>
                  </a:lnTo>
                  <a:lnTo>
                    <a:pt x="4938" y="26891"/>
                  </a:lnTo>
                  <a:lnTo>
                    <a:pt x="4972" y="26903"/>
                  </a:lnTo>
                  <a:lnTo>
                    <a:pt x="4972" y="29235"/>
                  </a:lnTo>
                  <a:lnTo>
                    <a:pt x="4938" y="29246"/>
                  </a:lnTo>
                  <a:lnTo>
                    <a:pt x="4904" y="29257"/>
                  </a:lnTo>
                  <a:lnTo>
                    <a:pt x="4847" y="29303"/>
                  </a:lnTo>
                  <a:lnTo>
                    <a:pt x="4824" y="29326"/>
                  </a:lnTo>
                  <a:lnTo>
                    <a:pt x="4801" y="29360"/>
                  </a:lnTo>
                  <a:lnTo>
                    <a:pt x="4790" y="29405"/>
                  </a:lnTo>
                  <a:lnTo>
                    <a:pt x="4790" y="29439"/>
                  </a:lnTo>
                  <a:lnTo>
                    <a:pt x="4790" y="29474"/>
                  </a:lnTo>
                  <a:lnTo>
                    <a:pt x="4801" y="29519"/>
                  </a:lnTo>
                  <a:lnTo>
                    <a:pt x="2765" y="30691"/>
                  </a:lnTo>
                  <a:lnTo>
                    <a:pt x="2742" y="30657"/>
                  </a:lnTo>
                  <a:lnTo>
                    <a:pt x="2708" y="30645"/>
                  </a:lnTo>
                  <a:lnTo>
                    <a:pt x="2674" y="30623"/>
                  </a:lnTo>
                  <a:lnTo>
                    <a:pt x="2595" y="30623"/>
                  </a:lnTo>
                  <a:lnTo>
                    <a:pt x="2549" y="30645"/>
                  </a:lnTo>
                  <a:lnTo>
                    <a:pt x="2515" y="30668"/>
                  </a:lnTo>
                  <a:lnTo>
                    <a:pt x="2492" y="30691"/>
                  </a:lnTo>
                  <a:lnTo>
                    <a:pt x="501" y="29542"/>
                  </a:lnTo>
                  <a:lnTo>
                    <a:pt x="513" y="29496"/>
                  </a:lnTo>
                  <a:lnTo>
                    <a:pt x="524" y="29439"/>
                  </a:lnTo>
                  <a:lnTo>
                    <a:pt x="513" y="29394"/>
                  </a:lnTo>
                  <a:lnTo>
                    <a:pt x="501" y="29348"/>
                  </a:lnTo>
                  <a:lnTo>
                    <a:pt x="479" y="29303"/>
                  </a:lnTo>
                  <a:lnTo>
                    <a:pt x="445" y="29269"/>
                  </a:lnTo>
                  <a:lnTo>
                    <a:pt x="410" y="29235"/>
                  </a:lnTo>
                  <a:lnTo>
                    <a:pt x="376" y="29212"/>
                  </a:lnTo>
                  <a:lnTo>
                    <a:pt x="331" y="29189"/>
                  </a:lnTo>
                  <a:lnTo>
                    <a:pt x="285" y="29189"/>
                  </a:lnTo>
                  <a:lnTo>
                    <a:pt x="285" y="26869"/>
                  </a:lnTo>
                  <a:lnTo>
                    <a:pt x="342" y="26846"/>
                  </a:lnTo>
                  <a:lnTo>
                    <a:pt x="399" y="26812"/>
                  </a:lnTo>
                  <a:lnTo>
                    <a:pt x="433" y="26755"/>
                  </a:lnTo>
                  <a:lnTo>
                    <a:pt x="445" y="26687"/>
                  </a:lnTo>
                  <a:lnTo>
                    <a:pt x="445" y="26653"/>
                  </a:lnTo>
                  <a:lnTo>
                    <a:pt x="433" y="26618"/>
                  </a:lnTo>
                  <a:lnTo>
                    <a:pt x="2424" y="25458"/>
                  </a:lnTo>
                  <a:close/>
                  <a:moveTo>
                    <a:pt x="26153" y="25447"/>
                  </a:moveTo>
                  <a:lnTo>
                    <a:pt x="26187" y="25492"/>
                  </a:lnTo>
                  <a:lnTo>
                    <a:pt x="26233" y="25526"/>
                  </a:lnTo>
                  <a:lnTo>
                    <a:pt x="26290" y="25549"/>
                  </a:lnTo>
                  <a:lnTo>
                    <a:pt x="26392" y="25549"/>
                  </a:lnTo>
                  <a:lnTo>
                    <a:pt x="26449" y="25526"/>
                  </a:lnTo>
                  <a:lnTo>
                    <a:pt x="26483" y="25492"/>
                  </a:lnTo>
                  <a:lnTo>
                    <a:pt x="26517" y="25458"/>
                  </a:lnTo>
                  <a:lnTo>
                    <a:pt x="28474" y="26584"/>
                  </a:lnTo>
                  <a:lnTo>
                    <a:pt x="28462" y="26630"/>
                  </a:lnTo>
                  <a:lnTo>
                    <a:pt x="28462" y="26687"/>
                  </a:lnTo>
                  <a:lnTo>
                    <a:pt x="28462" y="26732"/>
                  </a:lnTo>
                  <a:lnTo>
                    <a:pt x="28474" y="26778"/>
                  </a:lnTo>
                  <a:lnTo>
                    <a:pt x="28496" y="26812"/>
                  </a:lnTo>
                  <a:lnTo>
                    <a:pt x="28519" y="26857"/>
                  </a:lnTo>
                  <a:lnTo>
                    <a:pt x="28553" y="26880"/>
                  </a:lnTo>
                  <a:lnTo>
                    <a:pt x="28599" y="26914"/>
                  </a:lnTo>
                  <a:lnTo>
                    <a:pt x="28633" y="26926"/>
                  </a:lnTo>
                  <a:lnTo>
                    <a:pt x="28678" y="26937"/>
                  </a:lnTo>
                  <a:lnTo>
                    <a:pt x="28678" y="29257"/>
                  </a:lnTo>
                  <a:lnTo>
                    <a:pt x="28621" y="29280"/>
                  </a:lnTo>
                  <a:lnTo>
                    <a:pt x="28565" y="29314"/>
                  </a:lnTo>
                  <a:lnTo>
                    <a:pt x="28530" y="29371"/>
                  </a:lnTo>
                  <a:lnTo>
                    <a:pt x="28519" y="29439"/>
                  </a:lnTo>
                  <a:lnTo>
                    <a:pt x="28530" y="29496"/>
                  </a:lnTo>
                  <a:lnTo>
                    <a:pt x="26483" y="30679"/>
                  </a:lnTo>
                  <a:lnTo>
                    <a:pt x="26449" y="30657"/>
                  </a:lnTo>
                  <a:lnTo>
                    <a:pt x="26415" y="30634"/>
                  </a:lnTo>
                  <a:lnTo>
                    <a:pt x="26381" y="30623"/>
                  </a:lnTo>
                  <a:lnTo>
                    <a:pt x="26346" y="30611"/>
                  </a:lnTo>
                  <a:lnTo>
                    <a:pt x="26301" y="30623"/>
                  </a:lnTo>
                  <a:lnTo>
                    <a:pt x="26255" y="30634"/>
                  </a:lnTo>
                  <a:lnTo>
                    <a:pt x="26221" y="30657"/>
                  </a:lnTo>
                  <a:lnTo>
                    <a:pt x="26199" y="30691"/>
                  </a:lnTo>
                  <a:lnTo>
                    <a:pt x="24174" y="29519"/>
                  </a:lnTo>
                  <a:lnTo>
                    <a:pt x="24185" y="29485"/>
                  </a:lnTo>
                  <a:lnTo>
                    <a:pt x="24196" y="29439"/>
                  </a:lnTo>
                  <a:lnTo>
                    <a:pt x="24185" y="29394"/>
                  </a:lnTo>
                  <a:lnTo>
                    <a:pt x="24174" y="29360"/>
                  </a:lnTo>
                  <a:lnTo>
                    <a:pt x="24162" y="29326"/>
                  </a:lnTo>
                  <a:lnTo>
                    <a:pt x="24128" y="29292"/>
                  </a:lnTo>
                  <a:lnTo>
                    <a:pt x="24105" y="29269"/>
                  </a:lnTo>
                  <a:lnTo>
                    <a:pt x="24071" y="29246"/>
                  </a:lnTo>
                  <a:lnTo>
                    <a:pt x="24026" y="29235"/>
                  </a:lnTo>
                  <a:lnTo>
                    <a:pt x="23992" y="29223"/>
                  </a:lnTo>
                  <a:lnTo>
                    <a:pt x="23992" y="26914"/>
                  </a:lnTo>
                  <a:lnTo>
                    <a:pt x="24026" y="26903"/>
                  </a:lnTo>
                  <a:lnTo>
                    <a:pt x="24071" y="26891"/>
                  </a:lnTo>
                  <a:lnTo>
                    <a:pt x="24105" y="26869"/>
                  </a:lnTo>
                  <a:lnTo>
                    <a:pt x="24140" y="26835"/>
                  </a:lnTo>
                  <a:lnTo>
                    <a:pt x="24162" y="26812"/>
                  </a:lnTo>
                  <a:lnTo>
                    <a:pt x="24185" y="26766"/>
                  </a:lnTo>
                  <a:lnTo>
                    <a:pt x="24196" y="26732"/>
                  </a:lnTo>
                  <a:lnTo>
                    <a:pt x="24196" y="26687"/>
                  </a:lnTo>
                  <a:lnTo>
                    <a:pt x="24196" y="26641"/>
                  </a:lnTo>
                  <a:lnTo>
                    <a:pt x="24174" y="26596"/>
                  </a:lnTo>
                  <a:lnTo>
                    <a:pt x="26153" y="25447"/>
                  </a:lnTo>
                  <a:close/>
                  <a:moveTo>
                    <a:pt x="9556" y="29553"/>
                  </a:moveTo>
                  <a:lnTo>
                    <a:pt x="9590" y="29599"/>
                  </a:lnTo>
                  <a:lnTo>
                    <a:pt x="9636" y="29633"/>
                  </a:lnTo>
                  <a:lnTo>
                    <a:pt x="9693" y="29656"/>
                  </a:lnTo>
                  <a:lnTo>
                    <a:pt x="9750" y="29667"/>
                  </a:lnTo>
                  <a:lnTo>
                    <a:pt x="9807" y="29656"/>
                  </a:lnTo>
                  <a:lnTo>
                    <a:pt x="9852" y="29633"/>
                  </a:lnTo>
                  <a:lnTo>
                    <a:pt x="9898" y="29599"/>
                  </a:lnTo>
                  <a:lnTo>
                    <a:pt x="9932" y="29565"/>
                  </a:lnTo>
                  <a:lnTo>
                    <a:pt x="11900" y="30702"/>
                  </a:lnTo>
                  <a:lnTo>
                    <a:pt x="11877" y="30736"/>
                  </a:lnTo>
                  <a:lnTo>
                    <a:pt x="11877" y="30793"/>
                  </a:lnTo>
                  <a:lnTo>
                    <a:pt x="11877" y="30839"/>
                  </a:lnTo>
                  <a:lnTo>
                    <a:pt x="11888" y="30873"/>
                  </a:lnTo>
                  <a:lnTo>
                    <a:pt x="11911" y="30918"/>
                  </a:lnTo>
                  <a:lnTo>
                    <a:pt x="11934" y="30952"/>
                  </a:lnTo>
                  <a:lnTo>
                    <a:pt x="11968" y="30975"/>
                  </a:lnTo>
                  <a:lnTo>
                    <a:pt x="12002" y="30998"/>
                  </a:lnTo>
                  <a:lnTo>
                    <a:pt x="12048" y="31021"/>
                  </a:lnTo>
                  <a:lnTo>
                    <a:pt x="12093" y="31032"/>
                  </a:lnTo>
                  <a:lnTo>
                    <a:pt x="12093" y="33364"/>
                  </a:lnTo>
                  <a:lnTo>
                    <a:pt x="12025" y="33387"/>
                  </a:lnTo>
                  <a:lnTo>
                    <a:pt x="11979" y="33421"/>
                  </a:lnTo>
                  <a:lnTo>
                    <a:pt x="11945" y="33478"/>
                  </a:lnTo>
                  <a:lnTo>
                    <a:pt x="11934" y="33546"/>
                  </a:lnTo>
                  <a:lnTo>
                    <a:pt x="11945" y="33603"/>
                  </a:lnTo>
                  <a:lnTo>
                    <a:pt x="9966" y="34752"/>
                  </a:lnTo>
                  <a:lnTo>
                    <a:pt x="9920" y="34706"/>
                  </a:lnTo>
                  <a:lnTo>
                    <a:pt x="9875" y="34661"/>
                  </a:lnTo>
                  <a:lnTo>
                    <a:pt x="9818" y="34638"/>
                  </a:lnTo>
                  <a:lnTo>
                    <a:pt x="9750" y="34638"/>
                  </a:lnTo>
                  <a:lnTo>
                    <a:pt x="9681" y="34649"/>
                  </a:lnTo>
                  <a:lnTo>
                    <a:pt x="9625" y="34672"/>
                  </a:lnTo>
                  <a:lnTo>
                    <a:pt x="9568" y="34706"/>
                  </a:lnTo>
                  <a:lnTo>
                    <a:pt x="9534" y="34752"/>
                  </a:lnTo>
                  <a:lnTo>
                    <a:pt x="7554" y="33614"/>
                  </a:lnTo>
                  <a:lnTo>
                    <a:pt x="7566" y="33546"/>
                  </a:lnTo>
                  <a:lnTo>
                    <a:pt x="7566" y="33512"/>
                  </a:lnTo>
                  <a:lnTo>
                    <a:pt x="7554" y="33478"/>
                  </a:lnTo>
                  <a:lnTo>
                    <a:pt x="7520" y="33421"/>
                  </a:lnTo>
                  <a:lnTo>
                    <a:pt x="7463" y="33375"/>
                  </a:lnTo>
                  <a:lnTo>
                    <a:pt x="7395" y="33353"/>
                  </a:lnTo>
                  <a:lnTo>
                    <a:pt x="7395" y="30987"/>
                  </a:lnTo>
                  <a:lnTo>
                    <a:pt x="7429" y="30987"/>
                  </a:lnTo>
                  <a:lnTo>
                    <a:pt x="7463" y="30964"/>
                  </a:lnTo>
                  <a:lnTo>
                    <a:pt x="7520" y="30918"/>
                  </a:lnTo>
                  <a:lnTo>
                    <a:pt x="7566" y="30861"/>
                  </a:lnTo>
                  <a:lnTo>
                    <a:pt x="7566" y="30827"/>
                  </a:lnTo>
                  <a:lnTo>
                    <a:pt x="7577" y="30793"/>
                  </a:lnTo>
                  <a:lnTo>
                    <a:pt x="7566" y="30748"/>
                  </a:lnTo>
                  <a:lnTo>
                    <a:pt x="7554" y="30714"/>
                  </a:lnTo>
                  <a:lnTo>
                    <a:pt x="9556" y="29553"/>
                  </a:lnTo>
                  <a:close/>
                  <a:moveTo>
                    <a:pt x="14345" y="29530"/>
                  </a:moveTo>
                  <a:lnTo>
                    <a:pt x="14379" y="29565"/>
                  </a:lnTo>
                  <a:lnTo>
                    <a:pt x="14414" y="29587"/>
                  </a:lnTo>
                  <a:lnTo>
                    <a:pt x="14448" y="29599"/>
                  </a:lnTo>
                  <a:lnTo>
                    <a:pt x="14493" y="29610"/>
                  </a:lnTo>
                  <a:lnTo>
                    <a:pt x="14527" y="29599"/>
                  </a:lnTo>
                  <a:lnTo>
                    <a:pt x="14573" y="29587"/>
                  </a:lnTo>
                  <a:lnTo>
                    <a:pt x="14607" y="29565"/>
                  </a:lnTo>
                  <a:lnTo>
                    <a:pt x="14630" y="29542"/>
                  </a:lnTo>
                  <a:lnTo>
                    <a:pt x="16700" y="30736"/>
                  </a:lnTo>
                  <a:lnTo>
                    <a:pt x="16689" y="30793"/>
                  </a:lnTo>
                  <a:lnTo>
                    <a:pt x="16700" y="30850"/>
                  </a:lnTo>
                  <a:lnTo>
                    <a:pt x="16734" y="30896"/>
                  </a:lnTo>
                  <a:lnTo>
                    <a:pt x="16768" y="30941"/>
                  </a:lnTo>
                  <a:lnTo>
                    <a:pt x="16825" y="30952"/>
                  </a:lnTo>
                  <a:lnTo>
                    <a:pt x="16825" y="33353"/>
                  </a:lnTo>
                  <a:lnTo>
                    <a:pt x="16768" y="33375"/>
                  </a:lnTo>
                  <a:lnTo>
                    <a:pt x="16711" y="33421"/>
                  </a:lnTo>
                  <a:lnTo>
                    <a:pt x="16677" y="33478"/>
                  </a:lnTo>
                  <a:lnTo>
                    <a:pt x="16666" y="33546"/>
                  </a:lnTo>
                  <a:lnTo>
                    <a:pt x="16677" y="33603"/>
                  </a:lnTo>
                  <a:lnTo>
                    <a:pt x="14675" y="34763"/>
                  </a:lnTo>
                  <a:lnTo>
                    <a:pt x="14641" y="34718"/>
                  </a:lnTo>
                  <a:lnTo>
                    <a:pt x="14596" y="34684"/>
                  </a:lnTo>
                  <a:lnTo>
                    <a:pt x="14550" y="34672"/>
                  </a:lnTo>
                  <a:lnTo>
                    <a:pt x="14493" y="34661"/>
                  </a:lnTo>
                  <a:lnTo>
                    <a:pt x="14436" y="34672"/>
                  </a:lnTo>
                  <a:lnTo>
                    <a:pt x="14379" y="34695"/>
                  </a:lnTo>
                  <a:lnTo>
                    <a:pt x="14334" y="34729"/>
                  </a:lnTo>
                  <a:lnTo>
                    <a:pt x="14300" y="34763"/>
                  </a:lnTo>
                  <a:lnTo>
                    <a:pt x="12298" y="33614"/>
                  </a:lnTo>
                  <a:lnTo>
                    <a:pt x="12309" y="33580"/>
                  </a:lnTo>
                  <a:lnTo>
                    <a:pt x="12309" y="33546"/>
                  </a:lnTo>
                  <a:lnTo>
                    <a:pt x="12309" y="33512"/>
                  </a:lnTo>
                  <a:lnTo>
                    <a:pt x="12298" y="33478"/>
                  </a:lnTo>
                  <a:lnTo>
                    <a:pt x="12264" y="33421"/>
                  </a:lnTo>
                  <a:lnTo>
                    <a:pt x="12207" y="33375"/>
                  </a:lnTo>
                  <a:lnTo>
                    <a:pt x="12173" y="33364"/>
                  </a:lnTo>
                  <a:lnTo>
                    <a:pt x="12139" y="33353"/>
                  </a:lnTo>
                  <a:lnTo>
                    <a:pt x="12139" y="31032"/>
                  </a:lnTo>
                  <a:lnTo>
                    <a:pt x="12184" y="31021"/>
                  </a:lnTo>
                  <a:lnTo>
                    <a:pt x="12230" y="31009"/>
                  </a:lnTo>
                  <a:lnTo>
                    <a:pt x="12264" y="30987"/>
                  </a:lnTo>
                  <a:lnTo>
                    <a:pt x="12298" y="30952"/>
                  </a:lnTo>
                  <a:lnTo>
                    <a:pt x="12332" y="30918"/>
                  </a:lnTo>
                  <a:lnTo>
                    <a:pt x="12343" y="30884"/>
                  </a:lnTo>
                  <a:lnTo>
                    <a:pt x="12366" y="30839"/>
                  </a:lnTo>
                  <a:lnTo>
                    <a:pt x="12366" y="30793"/>
                  </a:lnTo>
                  <a:lnTo>
                    <a:pt x="12366" y="30736"/>
                  </a:lnTo>
                  <a:lnTo>
                    <a:pt x="12343" y="30691"/>
                  </a:lnTo>
                  <a:lnTo>
                    <a:pt x="14345" y="29530"/>
                  </a:lnTo>
                  <a:close/>
                  <a:moveTo>
                    <a:pt x="23787" y="29553"/>
                  </a:moveTo>
                  <a:lnTo>
                    <a:pt x="23821" y="29599"/>
                  </a:lnTo>
                  <a:lnTo>
                    <a:pt x="23867" y="29633"/>
                  </a:lnTo>
                  <a:lnTo>
                    <a:pt x="23912" y="29656"/>
                  </a:lnTo>
                  <a:lnTo>
                    <a:pt x="23969" y="29667"/>
                  </a:lnTo>
                  <a:lnTo>
                    <a:pt x="24026" y="29656"/>
                  </a:lnTo>
                  <a:lnTo>
                    <a:pt x="24071" y="29633"/>
                  </a:lnTo>
                  <a:lnTo>
                    <a:pt x="24117" y="29599"/>
                  </a:lnTo>
                  <a:lnTo>
                    <a:pt x="24151" y="29565"/>
                  </a:lnTo>
                  <a:lnTo>
                    <a:pt x="26176" y="30736"/>
                  </a:lnTo>
                  <a:lnTo>
                    <a:pt x="26164" y="30793"/>
                  </a:lnTo>
                  <a:lnTo>
                    <a:pt x="26176" y="30850"/>
                  </a:lnTo>
                  <a:lnTo>
                    <a:pt x="26210" y="30896"/>
                  </a:lnTo>
                  <a:lnTo>
                    <a:pt x="26255" y="30941"/>
                  </a:lnTo>
                  <a:lnTo>
                    <a:pt x="26312" y="30964"/>
                  </a:lnTo>
                  <a:lnTo>
                    <a:pt x="26312" y="33330"/>
                  </a:lnTo>
                  <a:lnTo>
                    <a:pt x="26278" y="33341"/>
                  </a:lnTo>
                  <a:lnTo>
                    <a:pt x="26244" y="33364"/>
                  </a:lnTo>
                  <a:lnTo>
                    <a:pt x="26176" y="33409"/>
                  </a:lnTo>
                  <a:lnTo>
                    <a:pt x="26142" y="33466"/>
                  </a:lnTo>
                  <a:lnTo>
                    <a:pt x="26130" y="33500"/>
                  </a:lnTo>
                  <a:lnTo>
                    <a:pt x="26130" y="33546"/>
                  </a:lnTo>
                  <a:lnTo>
                    <a:pt x="26130" y="33580"/>
                  </a:lnTo>
                  <a:lnTo>
                    <a:pt x="26142" y="33614"/>
                  </a:lnTo>
                  <a:lnTo>
                    <a:pt x="24128" y="34775"/>
                  </a:lnTo>
                  <a:lnTo>
                    <a:pt x="24105" y="34740"/>
                  </a:lnTo>
                  <a:lnTo>
                    <a:pt x="24060" y="34718"/>
                  </a:lnTo>
                  <a:lnTo>
                    <a:pt x="24014" y="34706"/>
                  </a:lnTo>
                  <a:lnTo>
                    <a:pt x="23969" y="34695"/>
                  </a:lnTo>
                  <a:lnTo>
                    <a:pt x="23923" y="34706"/>
                  </a:lnTo>
                  <a:lnTo>
                    <a:pt x="23878" y="34718"/>
                  </a:lnTo>
                  <a:lnTo>
                    <a:pt x="23844" y="34752"/>
                  </a:lnTo>
                  <a:lnTo>
                    <a:pt x="23810" y="34786"/>
                  </a:lnTo>
                  <a:lnTo>
                    <a:pt x="21808" y="33626"/>
                  </a:lnTo>
                  <a:lnTo>
                    <a:pt x="21819" y="33591"/>
                  </a:lnTo>
                  <a:lnTo>
                    <a:pt x="21819" y="33546"/>
                  </a:lnTo>
                  <a:lnTo>
                    <a:pt x="21819" y="33500"/>
                  </a:lnTo>
                  <a:lnTo>
                    <a:pt x="21808" y="33466"/>
                  </a:lnTo>
                  <a:lnTo>
                    <a:pt x="21785" y="33421"/>
                  </a:lnTo>
                  <a:lnTo>
                    <a:pt x="21762" y="33398"/>
                  </a:lnTo>
                  <a:lnTo>
                    <a:pt x="21728" y="33364"/>
                  </a:lnTo>
                  <a:lnTo>
                    <a:pt x="21694" y="33341"/>
                  </a:lnTo>
                  <a:lnTo>
                    <a:pt x="21660" y="33330"/>
                  </a:lnTo>
                  <a:lnTo>
                    <a:pt x="21614" y="33330"/>
                  </a:lnTo>
                  <a:lnTo>
                    <a:pt x="21614" y="30975"/>
                  </a:lnTo>
                  <a:lnTo>
                    <a:pt x="21648" y="30975"/>
                  </a:lnTo>
                  <a:lnTo>
                    <a:pt x="21682" y="30964"/>
                  </a:lnTo>
                  <a:lnTo>
                    <a:pt x="21739" y="30918"/>
                  </a:lnTo>
                  <a:lnTo>
                    <a:pt x="21785" y="30861"/>
                  </a:lnTo>
                  <a:lnTo>
                    <a:pt x="21796" y="30827"/>
                  </a:lnTo>
                  <a:lnTo>
                    <a:pt x="21796" y="30793"/>
                  </a:lnTo>
                  <a:lnTo>
                    <a:pt x="21796" y="30748"/>
                  </a:lnTo>
                  <a:lnTo>
                    <a:pt x="21785" y="30714"/>
                  </a:lnTo>
                  <a:lnTo>
                    <a:pt x="23787" y="29553"/>
                  </a:lnTo>
                  <a:close/>
                  <a:moveTo>
                    <a:pt x="28553" y="29542"/>
                  </a:moveTo>
                  <a:lnTo>
                    <a:pt x="28576" y="29576"/>
                  </a:lnTo>
                  <a:lnTo>
                    <a:pt x="28621" y="29610"/>
                  </a:lnTo>
                  <a:lnTo>
                    <a:pt x="28667" y="29621"/>
                  </a:lnTo>
                  <a:lnTo>
                    <a:pt x="28712" y="29633"/>
                  </a:lnTo>
                  <a:lnTo>
                    <a:pt x="28758" y="29621"/>
                  </a:lnTo>
                  <a:lnTo>
                    <a:pt x="28803" y="29610"/>
                  </a:lnTo>
                  <a:lnTo>
                    <a:pt x="28838" y="29587"/>
                  </a:lnTo>
                  <a:lnTo>
                    <a:pt x="28872" y="29553"/>
                  </a:lnTo>
                  <a:lnTo>
                    <a:pt x="30828" y="30679"/>
                  </a:lnTo>
                  <a:lnTo>
                    <a:pt x="30817" y="30736"/>
                  </a:lnTo>
                  <a:lnTo>
                    <a:pt x="30817" y="30793"/>
                  </a:lnTo>
                  <a:lnTo>
                    <a:pt x="30817" y="30839"/>
                  </a:lnTo>
                  <a:lnTo>
                    <a:pt x="30828" y="30884"/>
                  </a:lnTo>
                  <a:lnTo>
                    <a:pt x="30851" y="30930"/>
                  </a:lnTo>
                  <a:lnTo>
                    <a:pt x="30885" y="30964"/>
                  </a:lnTo>
                  <a:lnTo>
                    <a:pt x="30919" y="30998"/>
                  </a:lnTo>
                  <a:lnTo>
                    <a:pt x="30953" y="31032"/>
                  </a:lnTo>
                  <a:lnTo>
                    <a:pt x="30999" y="31043"/>
                  </a:lnTo>
                  <a:lnTo>
                    <a:pt x="31056" y="31055"/>
                  </a:lnTo>
                  <a:lnTo>
                    <a:pt x="31056" y="33330"/>
                  </a:lnTo>
                  <a:lnTo>
                    <a:pt x="31010" y="33330"/>
                  </a:lnTo>
                  <a:lnTo>
                    <a:pt x="30976" y="33353"/>
                  </a:lnTo>
                  <a:lnTo>
                    <a:pt x="30942" y="33375"/>
                  </a:lnTo>
                  <a:lnTo>
                    <a:pt x="30919" y="33398"/>
                  </a:lnTo>
                  <a:lnTo>
                    <a:pt x="30885" y="33432"/>
                  </a:lnTo>
                  <a:lnTo>
                    <a:pt x="30874" y="33466"/>
                  </a:lnTo>
                  <a:lnTo>
                    <a:pt x="30862" y="33500"/>
                  </a:lnTo>
                  <a:lnTo>
                    <a:pt x="30862" y="33546"/>
                  </a:lnTo>
                  <a:lnTo>
                    <a:pt x="30862" y="33580"/>
                  </a:lnTo>
                  <a:lnTo>
                    <a:pt x="30874" y="33626"/>
                  </a:lnTo>
                  <a:lnTo>
                    <a:pt x="28872" y="34775"/>
                  </a:lnTo>
                  <a:lnTo>
                    <a:pt x="28838" y="34740"/>
                  </a:lnTo>
                  <a:lnTo>
                    <a:pt x="28803" y="34718"/>
                  </a:lnTo>
                  <a:lnTo>
                    <a:pt x="28758" y="34695"/>
                  </a:lnTo>
                  <a:lnTo>
                    <a:pt x="28656" y="34695"/>
                  </a:lnTo>
                  <a:lnTo>
                    <a:pt x="28610" y="34718"/>
                  </a:lnTo>
                  <a:lnTo>
                    <a:pt x="28576" y="34740"/>
                  </a:lnTo>
                  <a:lnTo>
                    <a:pt x="28542" y="34786"/>
                  </a:lnTo>
                  <a:lnTo>
                    <a:pt x="26540" y="33626"/>
                  </a:lnTo>
                  <a:lnTo>
                    <a:pt x="26551" y="33591"/>
                  </a:lnTo>
                  <a:lnTo>
                    <a:pt x="26551" y="33546"/>
                  </a:lnTo>
                  <a:lnTo>
                    <a:pt x="26551" y="33500"/>
                  </a:lnTo>
                  <a:lnTo>
                    <a:pt x="26540" y="33466"/>
                  </a:lnTo>
                  <a:lnTo>
                    <a:pt x="26517" y="33432"/>
                  </a:lnTo>
                  <a:lnTo>
                    <a:pt x="26494" y="33398"/>
                  </a:lnTo>
                  <a:lnTo>
                    <a:pt x="26472" y="33375"/>
                  </a:lnTo>
                  <a:lnTo>
                    <a:pt x="26437" y="33353"/>
                  </a:lnTo>
                  <a:lnTo>
                    <a:pt x="26392" y="33341"/>
                  </a:lnTo>
                  <a:lnTo>
                    <a:pt x="26358" y="33330"/>
                  </a:lnTo>
                  <a:lnTo>
                    <a:pt x="26358" y="30964"/>
                  </a:lnTo>
                  <a:lnTo>
                    <a:pt x="26415" y="30941"/>
                  </a:lnTo>
                  <a:lnTo>
                    <a:pt x="26472" y="30907"/>
                  </a:lnTo>
                  <a:lnTo>
                    <a:pt x="26506" y="30850"/>
                  </a:lnTo>
                  <a:lnTo>
                    <a:pt x="26517" y="30793"/>
                  </a:lnTo>
                  <a:lnTo>
                    <a:pt x="26506" y="30725"/>
                  </a:lnTo>
                  <a:lnTo>
                    <a:pt x="28553" y="29542"/>
                  </a:lnTo>
                  <a:close/>
                  <a:moveTo>
                    <a:pt x="7531" y="33648"/>
                  </a:moveTo>
                  <a:lnTo>
                    <a:pt x="9511" y="34797"/>
                  </a:lnTo>
                  <a:lnTo>
                    <a:pt x="9499" y="34843"/>
                  </a:lnTo>
                  <a:lnTo>
                    <a:pt x="9488" y="34900"/>
                  </a:lnTo>
                  <a:lnTo>
                    <a:pt x="9499" y="34945"/>
                  </a:lnTo>
                  <a:lnTo>
                    <a:pt x="9511" y="34991"/>
                  </a:lnTo>
                  <a:lnTo>
                    <a:pt x="9534" y="35025"/>
                  </a:lnTo>
                  <a:lnTo>
                    <a:pt x="9556" y="35070"/>
                  </a:lnTo>
                  <a:lnTo>
                    <a:pt x="9590" y="35093"/>
                  </a:lnTo>
                  <a:lnTo>
                    <a:pt x="9625" y="35127"/>
                  </a:lnTo>
                  <a:lnTo>
                    <a:pt x="9670" y="35139"/>
                  </a:lnTo>
                  <a:lnTo>
                    <a:pt x="9716" y="35150"/>
                  </a:lnTo>
                  <a:lnTo>
                    <a:pt x="9716" y="37425"/>
                  </a:lnTo>
                  <a:lnTo>
                    <a:pt x="9681" y="37425"/>
                  </a:lnTo>
                  <a:lnTo>
                    <a:pt x="9636" y="37448"/>
                  </a:lnTo>
                  <a:lnTo>
                    <a:pt x="9602" y="37470"/>
                  </a:lnTo>
                  <a:lnTo>
                    <a:pt x="9568" y="37493"/>
                  </a:lnTo>
                  <a:lnTo>
                    <a:pt x="9545" y="37527"/>
                  </a:lnTo>
                  <a:lnTo>
                    <a:pt x="9534" y="37561"/>
                  </a:lnTo>
                  <a:lnTo>
                    <a:pt x="9522" y="37607"/>
                  </a:lnTo>
                  <a:lnTo>
                    <a:pt x="9511" y="37652"/>
                  </a:lnTo>
                  <a:lnTo>
                    <a:pt x="9522" y="37698"/>
                  </a:lnTo>
                  <a:lnTo>
                    <a:pt x="9534" y="37732"/>
                  </a:lnTo>
                  <a:lnTo>
                    <a:pt x="7588" y="38847"/>
                  </a:lnTo>
                  <a:lnTo>
                    <a:pt x="7554" y="38801"/>
                  </a:lnTo>
                  <a:lnTo>
                    <a:pt x="7497" y="38767"/>
                  </a:lnTo>
                  <a:lnTo>
                    <a:pt x="7440" y="38745"/>
                  </a:lnTo>
                  <a:lnTo>
                    <a:pt x="7372" y="38733"/>
                  </a:lnTo>
                  <a:lnTo>
                    <a:pt x="7304" y="38745"/>
                  </a:lnTo>
                  <a:lnTo>
                    <a:pt x="7236" y="38767"/>
                  </a:lnTo>
                  <a:lnTo>
                    <a:pt x="7190" y="38801"/>
                  </a:lnTo>
                  <a:lnTo>
                    <a:pt x="7145" y="38847"/>
                  </a:lnTo>
                  <a:lnTo>
                    <a:pt x="5165" y="37709"/>
                  </a:lnTo>
                  <a:lnTo>
                    <a:pt x="5177" y="37652"/>
                  </a:lnTo>
                  <a:lnTo>
                    <a:pt x="5165" y="37584"/>
                  </a:lnTo>
                  <a:lnTo>
                    <a:pt x="5131" y="37539"/>
                  </a:lnTo>
                  <a:lnTo>
                    <a:pt x="5086" y="37493"/>
                  </a:lnTo>
                  <a:lnTo>
                    <a:pt x="5018" y="37482"/>
                  </a:lnTo>
                  <a:lnTo>
                    <a:pt x="5018" y="35127"/>
                  </a:lnTo>
                  <a:lnTo>
                    <a:pt x="5063" y="35127"/>
                  </a:lnTo>
                  <a:lnTo>
                    <a:pt x="5109" y="35104"/>
                  </a:lnTo>
                  <a:lnTo>
                    <a:pt x="5143" y="35082"/>
                  </a:lnTo>
                  <a:lnTo>
                    <a:pt x="5177" y="35059"/>
                  </a:lnTo>
                  <a:lnTo>
                    <a:pt x="5200" y="35025"/>
                  </a:lnTo>
                  <a:lnTo>
                    <a:pt x="5222" y="34979"/>
                  </a:lnTo>
                  <a:lnTo>
                    <a:pt x="5234" y="34945"/>
                  </a:lnTo>
                  <a:lnTo>
                    <a:pt x="5234" y="34900"/>
                  </a:lnTo>
                  <a:lnTo>
                    <a:pt x="5234" y="34843"/>
                  </a:lnTo>
                  <a:lnTo>
                    <a:pt x="5222" y="34797"/>
                  </a:lnTo>
                  <a:lnTo>
                    <a:pt x="7213" y="33648"/>
                  </a:lnTo>
                  <a:lnTo>
                    <a:pt x="7236" y="33682"/>
                  </a:lnTo>
                  <a:lnTo>
                    <a:pt x="7281" y="33717"/>
                  </a:lnTo>
                  <a:lnTo>
                    <a:pt x="7327" y="33728"/>
                  </a:lnTo>
                  <a:lnTo>
                    <a:pt x="7372" y="33739"/>
                  </a:lnTo>
                  <a:lnTo>
                    <a:pt x="7418" y="33728"/>
                  </a:lnTo>
                  <a:lnTo>
                    <a:pt x="7463" y="33717"/>
                  </a:lnTo>
                  <a:lnTo>
                    <a:pt x="7497" y="33694"/>
                  </a:lnTo>
                  <a:lnTo>
                    <a:pt x="7531" y="33648"/>
                  </a:lnTo>
                  <a:close/>
                  <a:moveTo>
                    <a:pt x="21409" y="33660"/>
                  </a:moveTo>
                  <a:lnTo>
                    <a:pt x="21444" y="33705"/>
                  </a:lnTo>
                  <a:lnTo>
                    <a:pt x="21489" y="33739"/>
                  </a:lnTo>
                  <a:lnTo>
                    <a:pt x="21546" y="33762"/>
                  </a:lnTo>
                  <a:lnTo>
                    <a:pt x="21660" y="33762"/>
                  </a:lnTo>
                  <a:lnTo>
                    <a:pt x="21705" y="33739"/>
                  </a:lnTo>
                  <a:lnTo>
                    <a:pt x="21751" y="33705"/>
                  </a:lnTo>
                  <a:lnTo>
                    <a:pt x="21785" y="33671"/>
                  </a:lnTo>
                  <a:lnTo>
                    <a:pt x="23787" y="34831"/>
                  </a:lnTo>
                  <a:lnTo>
                    <a:pt x="23776" y="34900"/>
                  </a:lnTo>
                  <a:lnTo>
                    <a:pt x="23787" y="34968"/>
                  </a:lnTo>
                  <a:lnTo>
                    <a:pt x="23821" y="35025"/>
                  </a:lnTo>
                  <a:lnTo>
                    <a:pt x="23878" y="35070"/>
                  </a:lnTo>
                  <a:lnTo>
                    <a:pt x="23946" y="35093"/>
                  </a:lnTo>
                  <a:lnTo>
                    <a:pt x="23946" y="37482"/>
                  </a:lnTo>
                  <a:lnTo>
                    <a:pt x="23889" y="37505"/>
                  </a:lnTo>
                  <a:lnTo>
                    <a:pt x="23844" y="37539"/>
                  </a:lnTo>
                  <a:lnTo>
                    <a:pt x="23810" y="37596"/>
                  </a:lnTo>
                  <a:lnTo>
                    <a:pt x="23798" y="37652"/>
                  </a:lnTo>
                  <a:lnTo>
                    <a:pt x="23810" y="37698"/>
                  </a:lnTo>
                  <a:lnTo>
                    <a:pt x="21819" y="38847"/>
                  </a:lnTo>
                  <a:lnTo>
                    <a:pt x="21773" y="38801"/>
                  </a:lnTo>
                  <a:lnTo>
                    <a:pt x="21728" y="38767"/>
                  </a:lnTo>
                  <a:lnTo>
                    <a:pt x="21671" y="38745"/>
                  </a:lnTo>
                  <a:lnTo>
                    <a:pt x="21603" y="38733"/>
                  </a:lnTo>
                  <a:lnTo>
                    <a:pt x="21535" y="38745"/>
                  </a:lnTo>
                  <a:lnTo>
                    <a:pt x="21478" y="38767"/>
                  </a:lnTo>
                  <a:lnTo>
                    <a:pt x="21421" y="38801"/>
                  </a:lnTo>
                  <a:lnTo>
                    <a:pt x="21375" y="38858"/>
                  </a:lnTo>
                  <a:lnTo>
                    <a:pt x="19453" y="37744"/>
                  </a:lnTo>
                  <a:lnTo>
                    <a:pt x="19464" y="37698"/>
                  </a:lnTo>
                  <a:lnTo>
                    <a:pt x="19476" y="37652"/>
                  </a:lnTo>
                  <a:lnTo>
                    <a:pt x="19464" y="37607"/>
                  </a:lnTo>
                  <a:lnTo>
                    <a:pt x="19453" y="37561"/>
                  </a:lnTo>
                  <a:lnTo>
                    <a:pt x="19430" y="37516"/>
                  </a:lnTo>
                  <a:lnTo>
                    <a:pt x="19407" y="37482"/>
                  </a:lnTo>
                  <a:lnTo>
                    <a:pt x="19373" y="37459"/>
                  </a:lnTo>
                  <a:lnTo>
                    <a:pt x="19339" y="37436"/>
                  </a:lnTo>
                  <a:lnTo>
                    <a:pt x="19294" y="37414"/>
                  </a:lnTo>
                  <a:lnTo>
                    <a:pt x="19248" y="37414"/>
                  </a:lnTo>
                  <a:lnTo>
                    <a:pt x="19248" y="35104"/>
                  </a:lnTo>
                  <a:lnTo>
                    <a:pt x="19282" y="35104"/>
                  </a:lnTo>
                  <a:lnTo>
                    <a:pt x="19328" y="35082"/>
                  </a:lnTo>
                  <a:lnTo>
                    <a:pt x="19362" y="35070"/>
                  </a:lnTo>
                  <a:lnTo>
                    <a:pt x="19385" y="35036"/>
                  </a:lnTo>
                  <a:lnTo>
                    <a:pt x="19407" y="35013"/>
                  </a:lnTo>
                  <a:lnTo>
                    <a:pt x="19430" y="34979"/>
                  </a:lnTo>
                  <a:lnTo>
                    <a:pt x="19442" y="34934"/>
                  </a:lnTo>
                  <a:lnTo>
                    <a:pt x="19442" y="34900"/>
                  </a:lnTo>
                  <a:lnTo>
                    <a:pt x="19442" y="34854"/>
                  </a:lnTo>
                  <a:lnTo>
                    <a:pt x="19430" y="34809"/>
                  </a:lnTo>
                  <a:lnTo>
                    <a:pt x="21409" y="33660"/>
                  </a:lnTo>
                  <a:close/>
                  <a:moveTo>
                    <a:pt x="26164" y="33660"/>
                  </a:moveTo>
                  <a:lnTo>
                    <a:pt x="26199" y="33705"/>
                  </a:lnTo>
                  <a:lnTo>
                    <a:pt x="26233" y="33728"/>
                  </a:lnTo>
                  <a:lnTo>
                    <a:pt x="26290" y="33751"/>
                  </a:lnTo>
                  <a:lnTo>
                    <a:pt x="26346" y="33762"/>
                  </a:lnTo>
                  <a:lnTo>
                    <a:pt x="26392" y="33751"/>
                  </a:lnTo>
                  <a:lnTo>
                    <a:pt x="26449" y="33739"/>
                  </a:lnTo>
                  <a:lnTo>
                    <a:pt x="26483" y="33705"/>
                  </a:lnTo>
                  <a:lnTo>
                    <a:pt x="26517" y="33671"/>
                  </a:lnTo>
                  <a:lnTo>
                    <a:pt x="28519" y="34820"/>
                  </a:lnTo>
                  <a:lnTo>
                    <a:pt x="28519" y="34854"/>
                  </a:lnTo>
                  <a:lnTo>
                    <a:pt x="28508" y="34900"/>
                  </a:lnTo>
                  <a:lnTo>
                    <a:pt x="28519" y="34934"/>
                  </a:lnTo>
                  <a:lnTo>
                    <a:pt x="28519" y="34968"/>
                  </a:lnTo>
                  <a:lnTo>
                    <a:pt x="28565" y="35025"/>
                  </a:lnTo>
                  <a:lnTo>
                    <a:pt x="28610" y="35070"/>
                  </a:lnTo>
                  <a:lnTo>
                    <a:pt x="28678" y="35093"/>
                  </a:lnTo>
                  <a:lnTo>
                    <a:pt x="28678" y="37402"/>
                  </a:lnTo>
                  <a:lnTo>
                    <a:pt x="28633" y="37414"/>
                  </a:lnTo>
                  <a:lnTo>
                    <a:pt x="28599" y="37436"/>
                  </a:lnTo>
                  <a:lnTo>
                    <a:pt x="28553" y="37459"/>
                  </a:lnTo>
                  <a:lnTo>
                    <a:pt x="28530" y="37482"/>
                  </a:lnTo>
                  <a:lnTo>
                    <a:pt x="28496" y="37516"/>
                  </a:lnTo>
                  <a:lnTo>
                    <a:pt x="28485" y="37561"/>
                  </a:lnTo>
                  <a:lnTo>
                    <a:pt x="28462" y="37607"/>
                  </a:lnTo>
                  <a:lnTo>
                    <a:pt x="28462" y="37652"/>
                  </a:lnTo>
                  <a:lnTo>
                    <a:pt x="28462" y="37698"/>
                  </a:lnTo>
                  <a:lnTo>
                    <a:pt x="28485" y="37744"/>
                  </a:lnTo>
                  <a:lnTo>
                    <a:pt x="26563" y="38847"/>
                  </a:lnTo>
                  <a:lnTo>
                    <a:pt x="26517" y="38801"/>
                  </a:lnTo>
                  <a:lnTo>
                    <a:pt x="26472" y="38767"/>
                  </a:lnTo>
                  <a:lnTo>
                    <a:pt x="26403" y="38745"/>
                  </a:lnTo>
                  <a:lnTo>
                    <a:pt x="26346" y="38733"/>
                  </a:lnTo>
                  <a:lnTo>
                    <a:pt x="26278" y="38745"/>
                  </a:lnTo>
                  <a:lnTo>
                    <a:pt x="26210" y="38767"/>
                  </a:lnTo>
                  <a:lnTo>
                    <a:pt x="26153" y="38801"/>
                  </a:lnTo>
                  <a:lnTo>
                    <a:pt x="26119" y="38858"/>
                  </a:lnTo>
                  <a:lnTo>
                    <a:pt x="24128" y="37709"/>
                  </a:lnTo>
                  <a:lnTo>
                    <a:pt x="24140" y="37652"/>
                  </a:lnTo>
                  <a:lnTo>
                    <a:pt x="24128" y="37584"/>
                  </a:lnTo>
                  <a:lnTo>
                    <a:pt x="24094" y="37539"/>
                  </a:lnTo>
                  <a:lnTo>
                    <a:pt x="24049" y="37505"/>
                  </a:lnTo>
                  <a:lnTo>
                    <a:pt x="23992" y="37482"/>
                  </a:lnTo>
                  <a:lnTo>
                    <a:pt x="23992" y="35093"/>
                  </a:lnTo>
                  <a:lnTo>
                    <a:pt x="24026" y="35082"/>
                  </a:lnTo>
                  <a:lnTo>
                    <a:pt x="24060" y="35070"/>
                  </a:lnTo>
                  <a:lnTo>
                    <a:pt x="24117" y="35025"/>
                  </a:lnTo>
                  <a:lnTo>
                    <a:pt x="24151" y="34968"/>
                  </a:lnTo>
                  <a:lnTo>
                    <a:pt x="24162" y="34934"/>
                  </a:lnTo>
                  <a:lnTo>
                    <a:pt x="24174" y="34900"/>
                  </a:lnTo>
                  <a:lnTo>
                    <a:pt x="24162" y="34854"/>
                  </a:lnTo>
                  <a:lnTo>
                    <a:pt x="24151" y="34820"/>
                  </a:lnTo>
                  <a:lnTo>
                    <a:pt x="26164" y="33660"/>
                  </a:lnTo>
                  <a:close/>
                  <a:moveTo>
                    <a:pt x="35617" y="33671"/>
                  </a:moveTo>
                  <a:lnTo>
                    <a:pt x="35651" y="33717"/>
                  </a:lnTo>
                  <a:lnTo>
                    <a:pt x="35708" y="33751"/>
                  </a:lnTo>
                  <a:lnTo>
                    <a:pt x="35765" y="33773"/>
                  </a:lnTo>
                  <a:lnTo>
                    <a:pt x="35822" y="33785"/>
                  </a:lnTo>
                  <a:lnTo>
                    <a:pt x="35879" y="33773"/>
                  </a:lnTo>
                  <a:lnTo>
                    <a:pt x="35936" y="33751"/>
                  </a:lnTo>
                  <a:lnTo>
                    <a:pt x="35981" y="33717"/>
                  </a:lnTo>
                  <a:lnTo>
                    <a:pt x="36015" y="33682"/>
                  </a:lnTo>
                  <a:lnTo>
                    <a:pt x="38006" y="34820"/>
                  </a:lnTo>
                  <a:lnTo>
                    <a:pt x="37995" y="34854"/>
                  </a:lnTo>
                  <a:lnTo>
                    <a:pt x="37995" y="34900"/>
                  </a:lnTo>
                  <a:lnTo>
                    <a:pt x="38006" y="34968"/>
                  </a:lnTo>
                  <a:lnTo>
                    <a:pt x="38040" y="35025"/>
                  </a:lnTo>
                  <a:lnTo>
                    <a:pt x="38097" y="35070"/>
                  </a:lnTo>
                  <a:lnTo>
                    <a:pt x="38165" y="35093"/>
                  </a:lnTo>
                  <a:lnTo>
                    <a:pt x="38165" y="37436"/>
                  </a:lnTo>
                  <a:lnTo>
                    <a:pt x="38120" y="37448"/>
                  </a:lnTo>
                  <a:lnTo>
                    <a:pt x="38086" y="37459"/>
                  </a:lnTo>
                  <a:lnTo>
                    <a:pt x="38029" y="37505"/>
                  </a:lnTo>
                  <a:lnTo>
                    <a:pt x="38006" y="37539"/>
                  </a:lnTo>
                  <a:lnTo>
                    <a:pt x="37983" y="37573"/>
                  </a:lnTo>
                  <a:lnTo>
                    <a:pt x="37972" y="37607"/>
                  </a:lnTo>
                  <a:lnTo>
                    <a:pt x="37972" y="37652"/>
                  </a:lnTo>
                  <a:lnTo>
                    <a:pt x="37972" y="37687"/>
                  </a:lnTo>
                  <a:lnTo>
                    <a:pt x="37983" y="37732"/>
                  </a:lnTo>
                  <a:lnTo>
                    <a:pt x="36027" y="38858"/>
                  </a:lnTo>
                  <a:lnTo>
                    <a:pt x="35981" y="38813"/>
                  </a:lnTo>
                  <a:lnTo>
                    <a:pt x="35936" y="38779"/>
                  </a:lnTo>
                  <a:lnTo>
                    <a:pt x="35879" y="38767"/>
                  </a:lnTo>
                  <a:lnTo>
                    <a:pt x="35822" y="38756"/>
                  </a:lnTo>
                  <a:lnTo>
                    <a:pt x="35765" y="38767"/>
                  </a:lnTo>
                  <a:lnTo>
                    <a:pt x="35708" y="38790"/>
                  </a:lnTo>
                  <a:lnTo>
                    <a:pt x="35651" y="38824"/>
                  </a:lnTo>
                  <a:lnTo>
                    <a:pt x="35617" y="38870"/>
                  </a:lnTo>
                  <a:lnTo>
                    <a:pt x="33649" y="37732"/>
                  </a:lnTo>
                  <a:lnTo>
                    <a:pt x="33661" y="37687"/>
                  </a:lnTo>
                  <a:lnTo>
                    <a:pt x="33661" y="37652"/>
                  </a:lnTo>
                  <a:lnTo>
                    <a:pt x="33661" y="37607"/>
                  </a:lnTo>
                  <a:lnTo>
                    <a:pt x="33649" y="37573"/>
                  </a:lnTo>
                  <a:lnTo>
                    <a:pt x="33627" y="37539"/>
                  </a:lnTo>
                  <a:lnTo>
                    <a:pt x="33604" y="37505"/>
                  </a:lnTo>
                  <a:lnTo>
                    <a:pt x="33581" y="37482"/>
                  </a:lnTo>
                  <a:lnTo>
                    <a:pt x="33547" y="37459"/>
                  </a:lnTo>
                  <a:lnTo>
                    <a:pt x="33513" y="37448"/>
                  </a:lnTo>
                  <a:lnTo>
                    <a:pt x="33467" y="37448"/>
                  </a:lnTo>
                  <a:lnTo>
                    <a:pt x="33467" y="35093"/>
                  </a:lnTo>
                  <a:lnTo>
                    <a:pt x="33502" y="35082"/>
                  </a:lnTo>
                  <a:lnTo>
                    <a:pt x="33536" y="35070"/>
                  </a:lnTo>
                  <a:lnTo>
                    <a:pt x="33593" y="35025"/>
                  </a:lnTo>
                  <a:lnTo>
                    <a:pt x="33638" y="34968"/>
                  </a:lnTo>
                  <a:lnTo>
                    <a:pt x="33649" y="34934"/>
                  </a:lnTo>
                  <a:lnTo>
                    <a:pt x="33649" y="34900"/>
                  </a:lnTo>
                  <a:lnTo>
                    <a:pt x="33649" y="34854"/>
                  </a:lnTo>
                  <a:lnTo>
                    <a:pt x="33638" y="34820"/>
                  </a:lnTo>
                  <a:lnTo>
                    <a:pt x="35617" y="33671"/>
                  </a:lnTo>
                  <a:close/>
                  <a:moveTo>
                    <a:pt x="11957" y="33648"/>
                  </a:moveTo>
                  <a:lnTo>
                    <a:pt x="11991" y="33682"/>
                  </a:lnTo>
                  <a:lnTo>
                    <a:pt x="12025" y="33705"/>
                  </a:lnTo>
                  <a:lnTo>
                    <a:pt x="12070" y="33728"/>
                  </a:lnTo>
                  <a:lnTo>
                    <a:pt x="12127" y="33739"/>
                  </a:lnTo>
                  <a:lnTo>
                    <a:pt x="12173" y="33728"/>
                  </a:lnTo>
                  <a:lnTo>
                    <a:pt x="12207" y="33717"/>
                  </a:lnTo>
                  <a:lnTo>
                    <a:pt x="12252" y="33682"/>
                  </a:lnTo>
                  <a:lnTo>
                    <a:pt x="12275" y="33660"/>
                  </a:lnTo>
                  <a:lnTo>
                    <a:pt x="14277" y="34809"/>
                  </a:lnTo>
                  <a:lnTo>
                    <a:pt x="14266" y="34854"/>
                  </a:lnTo>
                  <a:lnTo>
                    <a:pt x="14254" y="34900"/>
                  </a:lnTo>
                  <a:lnTo>
                    <a:pt x="14266" y="34934"/>
                  </a:lnTo>
                  <a:lnTo>
                    <a:pt x="14277" y="34979"/>
                  </a:lnTo>
                  <a:lnTo>
                    <a:pt x="14288" y="35013"/>
                  </a:lnTo>
                  <a:lnTo>
                    <a:pt x="14323" y="35048"/>
                  </a:lnTo>
                  <a:lnTo>
                    <a:pt x="14345" y="35070"/>
                  </a:lnTo>
                  <a:lnTo>
                    <a:pt x="14379" y="35093"/>
                  </a:lnTo>
                  <a:lnTo>
                    <a:pt x="14414" y="35116"/>
                  </a:lnTo>
                  <a:lnTo>
                    <a:pt x="14459" y="35127"/>
                  </a:lnTo>
                  <a:lnTo>
                    <a:pt x="14459" y="37470"/>
                  </a:lnTo>
                  <a:lnTo>
                    <a:pt x="14402" y="37493"/>
                  </a:lnTo>
                  <a:lnTo>
                    <a:pt x="14357" y="37539"/>
                  </a:lnTo>
                  <a:lnTo>
                    <a:pt x="14323" y="37584"/>
                  </a:lnTo>
                  <a:lnTo>
                    <a:pt x="14311" y="37652"/>
                  </a:lnTo>
                  <a:lnTo>
                    <a:pt x="14323" y="37709"/>
                  </a:lnTo>
                  <a:lnTo>
                    <a:pt x="12286" y="38881"/>
                  </a:lnTo>
                  <a:lnTo>
                    <a:pt x="12252" y="38847"/>
                  </a:lnTo>
                  <a:lnTo>
                    <a:pt x="12218" y="38813"/>
                  </a:lnTo>
                  <a:lnTo>
                    <a:pt x="12173" y="38801"/>
                  </a:lnTo>
                  <a:lnTo>
                    <a:pt x="12127" y="38790"/>
                  </a:lnTo>
                  <a:lnTo>
                    <a:pt x="12070" y="38801"/>
                  </a:lnTo>
                  <a:lnTo>
                    <a:pt x="12025" y="38824"/>
                  </a:lnTo>
                  <a:lnTo>
                    <a:pt x="11979" y="38847"/>
                  </a:lnTo>
                  <a:lnTo>
                    <a:pt x="11945" y="38892"/>
                  </a:lnTo>
                  <a:lnTo>
                    <a:pt x="9966" y="37744"/>
                  </a:lnTo>
                  <a:lnTo>
                    <a:pt x="9977" y="37698"/>
                  </a:lnTo>
                  <a:lnTo>
                    <a:pt x="9989" y="37652"/>
                  </a:lnTo>
                  <a:lnTo>
                    <a:pt x="9977" y="37607"/>
                  </a:lnTo>
                  <a:lnTo>
                    <a:pt x="9966" y="37561"/>
                  </a:lnTo>
                  <a:lnTo>
                    <a:pt x="9943" y="37527"/>
                  </a:lnTo>
                  <a:lnTo>
                    <a:pt x="9920" y="37493"/>
                  </a:lnTo>
                  <a:lnTo>
                    <a:pt x="9886" y="37459"/>
                  </a:lnTo>
                  <a:lnTo>
                    <a:pt x="9852" y="37436"/>
                  </a:lnTo>
                  <a:lnTo>
                    <a:pt x="9807" y="37425"/>
                  </a:lnTo>
                  <a:lnTo>
                    <a:pt x="9761" y="37414"/>
                  </a:lnTo>
                  <a:lnTo>
                    <a:pt x="9761" y="35150"/>
                  </a:lnTo>
                  <a:lnTo>
                    <a:pt x="9818" y="35150"/>
                  </a:lnTo>
                  <a:lnTo>
                    <a:pt x="9863" y="35127"/>
                  </a:lnTo>
                  <a:lnTo>
                    <a:pt x="9898" y="35104"/>
                  </a:lnTo>
                  <a:lnTo>
                    <a:pt x="9932" y="35070"/>
                  </a:lnTo>
                  <a:lnTo>
                    <a:pt x="9966" y="35036"/>
                  </a:lnTo>
                  <a:lnTo>
                    <a:pt x="9989" y="34991"/>
                  </a:lnTo>
                  <a:lnTo>
                    <a:pt x="10000" y="34945"/>
                  </a:lnTo>
                  <a:lnTo>
                    <a:pt x="10011" y="34900"/>
                  </a:lnTo>
                  <a:lnTo>
                    <a:pt x="10000" y="34843"/>
                  </a:lnTo>
                  <a:lnTo>
                    <a:pt x="9989" y="34786"/>
                  </a:lnTo>
                  <a:lnTo>
                    <a:pt x="11957" y="33648"/>
                  </a:lnTo>
                  <a:close/>
                  <a:moveTo>
                    <a:pt x="16700" y="33648"/>
                  </a:moveTo>
                  <a:lnTo>
                    <a:pt x="16723" y="33682"/>
                  </a:lnTo>
                  <a:lnTo>
                    <a:pt x="16768" y="33717"/>
                  </a:lnTo>
                  <a:lnTo>
                    <a:pt x="16814" y="33728"/>
                  </a:lnTo>
                  <a:lnTo>
                    <a:pt x="16859" y="33739"/>
                  </a:lnTo>
                  <a:lnTo>
                    <a:pt x="16905" y="33739"/>
                  </a:lnTo>
                  <a:lnTo>
                    <a:pt x="16950" y="33717"/>
                  </a:lnTo>
                  <a:lnTo>
                    <a:pt x="16996" y="33694"/>
                  </a:lnTo>
                  <a:lnTo>
                    <a:pt x="17019" y="33660"/>
                  </a:lnTo>
                  <a:lnTo>
                    <a:pt x="19032" y="34820"/>
                  </a:lnTo>
                  <a:lnTo>
                    <a:pt x="19021" y="34854"/>
                  </a:lnTo>
                  <a:lnTo>
                    <a:pt x="19021" y="34900"/>
                  </a:lnTo>
                  <a:lnTo>
                    <a:pt x="19021" y="34934"/>
                  </a:lnTo>
                  <a:lnTo>
                    <a:pt x="19032" y="34968"/>
                  </a:lnTo>
                  <a:lnTo>
                    <a:pt x="19066" y="35036"/>
                  </a:lnTo>
                  <a:lnTo>
                    <a:pt x="19123" y="35082"/>
                  </a:lnTo>
                  <a:lnTo>
                    <a:pt x="19157" y="35093"/>
                  </a:lnTo>
                  <a:lnTo>
                    <a:pt x="19203" y="35104"/>
                  </a:lnTo>
                  <a:lnTo>
                    <a:pt x="19203" y="37414"/>
                  </a:lnTo>
                  <a:lnTo>
                    <a:pt x="19157" y="37425"/>
                  </a:lnTo>
                  <a:lnTo>
                    <a:pt x="19112" y="37436"/>
                  </a:lnTo>
                  <a:lnTo>
                    <a:pt x="19078" y="37459"/>
                  </a:lnTo>
                  <a:lnTo>
                    <a:pt x="19055" y="37493"/>
                  </a:lnTo>
                  <a:lnTo>
                    <a:pt x="19021" y="37527"/>
                  </a:lnTo>
                  <a:lnTo>
                    <a:pt x="19009" y="37561"/>
                  </a:lnTo>
                  <a:lnTo>
                    <a:pt x="18998" y="37607"/>
                  </a:lnTo>
                  <a:lnTo>
                    <a:pt x="18986" y="37652"/>
                  </a:lnTo>
                  <a:lnTo>
                    <a:pt x="18998" y="37698"/>
                  </a:lnTo>
                  <a:lnTo>
                    <a:pt x="19009" y="37732"/>
                  </a:lnTo>
                  <a:lnTo>
                    <a:pt x="17019" y="38881"/>
                  </a:lnTo>
                  <a:lnTo>
                    <a:pt x="16984" y="38858"/>
                  </a:lnTo>
                  <a:lnTo>
                    <a:pt x="16950" y="38824"/>
                  </a:lnTo>
                  <a:lnTo>
                    <a:pt x="16905" y="38813"/>
                  </a:lnTo>
                  <a:lnTo>
                    <a:pt x="16859" y="38801"/>
                  </a:lnTo>
                  <a:lnTo>
                    <a:pt x="16814" y="38813"/>
                  </a:lnTo>
                  <a:lnTo>
                    <a:pt x="16768" y="38836"/>
                  </a:lnTo>
                  <a:lnTo>
                    <a:pt x="16734" y="38858"/>
                  </a:lnTo>
                  <a:lnTo>
                    <a:pt x="16700" y="38892"/>
                  </a:lnTo>
                  <a:lnTo>
                    <a:pt x="14664" y="37721"/>
                  </a:lnTo>
                  <a:lnTo>
                    <a:pt x="14675" y="37652"/>
                  </a:lnTo>
                  <a:lnTo>
                    <a:pt x="14664" y="37584"/>
                  </a:lnTo>
                  <a:lnTo>
                    <a:pt x="14618" y="37527"/>
                  </a:lnTo>
                  <a:lnTo>
                    <a:pt x="14573" y="37493"/>
                  </a:lnTo>
                  <a:lnTo>
                    <a:pt x="14505" y="37470"/>
                  </a:lnTo>
                  <a:lnTo>
                    <a:pt x="14505" y="35127"/>
                  </a:lnTo>
                  <a:lnTo>
                    <a:pt x="14550" y="35116"/>
                  </a:lnTo>
                  <a:lnTo>
                    <a:pt x="14584" y="35104"/>
                  </a:lnTo>
                  <a:lnTo>
                    <a:pt x="14630" y="35082"/>
                  </a:lnTo>
                  <a:lnTo>
                    <a:pt x="14664" y="35059"/>
                  </a:lnTo>
                  <a:lnTo>
                    <a:pt x="14687" y="35025"/>
                  </a:lnTo>
                  <a:lnTo>
                    <a:pt x="14709" y="34979"/>
                  </a:lnTo>
                  <a:lnTo>
                    <a:pt x="14721" y="34934"/>
                  </a:lnTo>
                  <a:lnTo>
                    <a:pt x="14721" y="34900"/>
                  </a:lnTo>
                  <a:lnTo>
                    <a:pt x="14721" y="34843"/>
                  </a:lnTo>
                  <a:lnTo>
                    <a:pt x="14698" y="34797"/>
                  </a:lnTo>
                  <a:lnTo>
                    <a:pt x="16700" y="33648"/>
                  </a:lnTo>
                  <a:close/>
                  <a:moveTo>
                    <a:pt x="40418" y="33637"/>
                  </a:moveTo>
                  <a:lnTo>
                    <a:pt x="40441" y="33671"/>
                  </a:lnTo>
                  <a:lnTo>
                    <a:pt x="40475" y="33694"/>
                  </a:lnTo>
                  <a:lnTo>
                    <a:pt x="40520" y="33717"/>
                  </a:lnTo>
                  <a:lnTo>
                    <a:pt x="40600" y="33717"/>
                  </a:lnTo>
                  <a:lnTo>
                    <a:pt x="40645" y="33694"/>
                  </a:lnTo>
                  <a:lnTo>
                    <a:pt x="40679" y="33671"/>
                  </a:lnTo>
                  <a:lnTo>
                    <a:pt x="40702" y="33648"/>
                  </a:lnTo>
                  <a:lnTo>
                    <a:pt x="42738" y="34820"/>
                  </a:lnTo>
                  <a:lnTo>
                    <a:pt x="42727" y="34854"/>
                  </a:lnTo>
                  <a:lnTo>
                    <a:pt x="42716" y="34900"/>
                  </a:lnTo>
                  <a:lnTo>
                    <a:pt x="42727" y="34934"/>
                  </a:lnTo>
                  <a:lnTo>
                    <a:pt x="42738" y="34968"/>
                  </a:lnTo>
                  <a:lnTo>
                    <a:pt x="42772" y="35036"/>
                  </a:lnTo>
                  <a:lnTo>
                    <a:pt x="42829" y="35082"/>
                  </a:lnTo>
                  <a:lnTo>
                    <a:pt x="42863" y="35093"/>
                  </a:lnTo>
                  <a:lnTo>
                    <a:pt x="42909" y="35104"/>
                  </a:lnTo>
                  <a:lnTo>
                    <a:pt x="42909" y="37448"/>
                  </a:lnTo>
                  <a:lnTo>
                    <a:pt x="42863" y="37448"/>
                  </a:lnTo>
                  <a:lnTo>
                    <a:pt x="42829" y="37470"/>
                  </a:lnTo>
                  <a:lnTo>
                    <a:pt x="42772" y="37516"/>
                  </a:lnTo>
                  <a:lnTo>
                    <a:pt x="42738" y="37573"/>
                  </a:lnTo>
                  <a:lnTo>
                    <a:pt x="42727" y="37607"/>
                  </a:lnTo>
                  <a:lnTo>
                    <a:pt x="42727" y="37652"/>
                  </a:lnTo>
                  <a:lnTo>
                    <a:pt x="42727" y="37687"/>
                  </a:lnTo>
                  <a:lnTo>
                    <a:pt x="42738" y="37721"/>
                  </a:lnTo>
                  <a:lnTo>
                    <a:pt x="40702" y="38892"/>
                  </a:lnTo>
                  <a:lnTo>
                    <a:pt x="40679" y="38870"/>
                  </a:lnTo>
                  <a:lnTo>
                    <a:pt x="40645" y="38847"/>
                  </a:lnTo>
                  <a:lnTo>
                    <a:pt x="40600" y="38824"/>
                  </a:lnTo>
                  <a:lnTo>
                    <a:pt x="40520" y="38824"/>
                  </a:lnTo>
                  <a:lnTo>
                    <a:pt x="40475" y="38847"/>
                  </a:lnTo>
                  <a:lnTo>
                    <a:pt x="40441" y="38870"/>
                  </a:lnTo>
                  <a:lnTo>
                    <a:pt x="40418" y="38904"/>
                  </a:lnTo>
                  <a:lnTo>
                    <a:pt x="38393" y="37732"/>
                  </a:lnTo>
                  <a:lnTo>
                    <a:pt x="38404" y="37698"/>
                  </a:lnTo>
                  <a:lnTo>
                    <a:pt x="38404" y="37652"/>
                  </a:lnTo>
                  <a:lnTo>
                    <a:pt x="38404" y="37607"/>
                  </a:lnTo>
                  <a:lnTo>
                    <a:pt x="38393" y="37573"/>
                  </a:lnTo>
                  <a:lnTo>
                    <a:pt x="38370" y="37539"/>
                  </a:lnTo>
                  <a:lnTo>
                    <a:pt x="38347" y="37505"/>
                  </a:lnTo>
                  <a:lnTo>
                    <a:pt x="38325" y="37482"/>
                  </a:lnTo>
                  <a:lnTo>
                    <a:pt x="38291" y="37459"/>
                  </a:lnTo>
                  <a:lnTo>
                    <a:pt x="38245" y="37448"/>
                  </a:lnTo>
                  <a:lnTo>
                    <a:pt x="38211" y="37436"/>
                  </a:lnTo>
                  <a:lnTo>
                    <a:pt x="38211" y="35093"/>
                  </a:lnTo>
                  <a:lnTo>
                    <a:pt x="38245" y="35082"/>
                  </a:lnTo>
                  <a:lnTo>
                    <a:pt x="38279" y="35070"/>
                  </a:lnTo>
                  <a:lnTo>
                    <a:pt x="38336" y="35025"/>
                  </a:lnTo>
                  <a:lnTo>
                    <a:pt x="38370" y="34968"/>
                  </a:lnTo>
                  <a:lnTo>
                    <a:pt x="38382" y="34934"/>
                  </a:lnTo>
                  <a:lnTo>
                    <a:pt x="38393" y="34900"/>
                  </a:lnTo>
                  <a:lnTo>
                    <a:pt x="38382" y="34854"/>
                  </a:lnTo>
                  <a:lnTo>
                    <a:pt x="38370" y="34820"/>
                  </a:lnTo>
                  <a:lnTo>
                    <a:pt x="40418" y="33637"/>
                  </a:lnTo>
                  <a:close/>
                  <a:moveTo>
                    <a:pt x="19032" y="37778"/>
                  </a:moveTo>
                  <a:lnTo>
                    <a:pt x="19066" y="37823"/>
                  </a:lnTo>
                  <a:lnTo>
                    <a:pt x="19112" y="37857"/>
                  </a:lnTo>
                  <a:lnTo>
                    <a:pt x="19169" y="37880"/>
                  </a:lnTo>
                  <a:lnTo>
                    <a:pt x="19237" y="37891"/>
                  </a:lnTo>
                  <a:lnTo>
                    <a:pt x="19294" y="37880"/>
                  </a:lnTo>
                  <a:lnTo>
                    <a:pt x="19351" y="37869"/>
                  </a:lnTo>
                  <a:lnTo>
                    <a:pt x="19396" y="37835"/>
                  </a:lnTo>
                  <a:lnTo>
                    <a:pt x="19430" y="37789"/>
                  </a:lnTo>
                  <a:lnTo>
                    <a:pt x="21353" y="38892"/>
                  </a:lnTo>
                  <a:lnTo>
                    <a:pt x="21341" y="38949"/>
                  </a:lnTo>
                  <a:lnTo>
                    <a:pt x="21341" y="38995"/>
                  </a:lnTo>
                  <a:lnTo>
                    <a:pt x="21341" y="39052"/>
                  </a:lnTo>
                  <a:lnTo>
                    <a:pt x="21353" y="39097"/>
                  </a:lnTo>
                  <a:lnTo>
                    <a:pt x="21375" y="39131"/>
                  </a:lnTo>
                  <a:lnTo>
                    <a:pt x="21409" y="39177"/>
                  </a:lnTo>
                  <a:lnTo>
                    <a:pt x="21444" y="39211"/>
                  </a:lnTo>
                  <a:lnTo>
                    <a:pt x="21478" y="39234"/>
                  </a:lnTo>
                  <a:lnTo>
                    <a:pt x="21523" y="39245"/>
                  </a:lnTo>
                  <a:lnTo>
                    <a:pt x="21569" y="39256"/>
                  </a:lnTo>
                  <a:lnTo>
                    <a:pt x="21569" y="41577"/>
                  </a:lnTo>
                  <a:lnTo>
                    <a:pt x="21512" y="41600"/>
                  </a:lnTo>
                  <a:lnTo>
                    <a:pt x="21466" y="41645"/>
                  </a:lnTo>
                  <a:lnTo>
                    <a:pt x="21432" y="41691"/>
                  </a:lnTo>
                  <a:lnTo>
                    <a:pt x="21421" y="41759"/>
                  </a:lnTo>
                  <a:lnTo>
                    <a:pt x="21432" y="41816"/>
                  </a:lnTo>
                  <a:lnTo>
                    <a:pt x="19419" y="42976"/>
                  </a:lnTo>
                  <a:lnTo>
                    <a:pt x="19385" y="42931"/>
                  </a:lnTo>
                  <a:lnTo>
                    <a:pt x="19339" y="42897"/>
                  </a:lnTo>
                  <a:lnTo>
                    <a:pt x="19294" y="42874"/>
                  </a:lnTo>
                  <a:lnTo>
                    <a:pt x="19169" y="42874"/>
                  </a:lnTo>
                  <a:lnTo>
                    <a:pt x="19123" y="42897"/>
                  </a:lnTo>
                  <a:lnTo>
                    <a:pt x="19078" y="42931"/>
                  </a:lnTo>
                  <a:lnTo>
                    <a:pt x="19032" y="42976"/>
                  </a:lnTo>
                  <a:lnTo>
                    <a:pt x="17064" y="41839"/>
                  </a:lnTo>
                  <a:lnTo>
                    <a:pt x="17075" y="41805"/>
                  </a:lnTo>
                  <a:lnTo>
                    <a:pt x="17075" y="41759"/>
                  </a:lnTo>
                  <a:lnTo>
                    <a:pt x="17075" y="41714"/>
                  </a:lnTo>
                  <a:lnTo>
                    <a:pt x="17064" y="41679"/>
                  </a:lnTo>
                  <a:lnTo>
                    <a:pt x="17041" y="41634"/>
                  </a:lnTo>
                  <a:lnTo>
                    <a:pt x="17019" y="41611"/>
                  </a:lnTo>
                  <a:lnTo>
                    <a:pt x="16984" y="41577"/>
                  </a:lnTo>
                  <a:lnTo>
                    <a:pt x="16950" y="41566"/>
                  </a:lnTo>
                  <a:lnTo>
                    <a:pt x="16916" y="41543"/>
                  </a:lnTo>
                  <a:lnTo>
                    <a:pt x="16871" y="41543"/>
                  </a:lnTo>
                  <a:lnTo>
                    <a:pt x="16871" y="39188"/>
                  </a:lnTo>
                  <a:lnTo>
                    <a:pt x="16916" y="39188"/>
                  </a:lnTo>
                  <a:lnTo>
                    <a:pt x="16939" y="39165"/>
                  </a:lnTo>
                  <a:lnTo>
                    <a:pt x="16996" y="39131"/>
                  </a:lnTo>
                  <a:lnTo>
                    <a:pt x="17041" y="39074"/>
                  </a:lnTo>
                  <a:lnTo>
                    <a:pt x="17053" y="39040"/>
                  </a:lnTo>
                  <a:lnTo>
                    <a:pt x="17053" y="38995"/>
                  </a:lnTo>
                  <a:lnTo>
                    <a:pt x="17053" y="38961"/>
                  </a:lnTo>
                  <a:lnTo>
                    <a:pt x="17041" y="38927"/>
                  </a:lnTo>
                  <a:lnTo>
                    <a:pt x="19032" y="37778"/>
                  </a:lnTo>
                  <a:close/>
                  <a:moveTo>
                    <a:pt x="5143" y="37744"/>
                  </a:moveTo>
                  <a:lnTo>
                    <a:pt x="7122" y="38892"/>
                  </a:lnTo>
                  <a:lnTo>
                    <a:pt x="7111" y="38938"/>
                  </a:lnTo>
                  <a:lnTo>
                    <a:pt x="7099" y="38995"/>
                  </a:lnTo>
                  <a:lnTo>
                    <a:pt x="7111" y="39052"/>
                  </a:lnTo>
                  <a:lnTo>
                    <a:pt x="7122" y="39097"/>
                  </a:lnTo>
                  <a:lnTo>
                    <a:pt x="7145" y="39143"/>
                  </a:lnTo>
                  <a:lnTo>
                    <a:pt x="7179" y="39177"/>
                  </a:lnTo>
                  <a:lnTo>
                    <a:pt x="7213" y="39211"/>
                  </a:lnTo>
                  <a:lnTo>
                    <a:pt x="7247" y="39234"/>
                  </a:lnTo>
                  <a:lnTo>
                    <a:pt x="7293" y="39256"/>
                  </a:lnTo>
                  <a:lnTo>
                    <a:pt x="7349" y="39268"/>
                  </a:lnTo>
                  <a:lnTo>
                    <a:pt x="7349" y="41588"/>
                  </a:lnTo>
                  <a:lnTo>
                    <a:pt x="7293" y="41611"/>
                  </a:lnTo>
                  <a:lnTo>
                    <a:pt x="7247" y="41645"/>
                  </a:lnTo>
                  <a:lnTo>
                    <a:pt x="7213" y="41702"/>
                  </a:lnTo>
                  <a:lnTo>
                    <a:pt x="7202" y="41759"/>
                  </a:lnTo>
                  <a:lnTo>
                    <a:pt x="7213" y="41805"/>
                  </a:lnTo>
                  <a:lnTo>
                    <a:pt x="5177" y="42988"/>
                  </a:lnTo>
                  <a:lnTo>
                    <a:pt x="5143" y="42953"/>
                  </a:lnTo>
                  <a:lnTo>
                    <a:pt x="5097" y="42919"/>
                  </a:lnTo>
                  <a:lnTo>
                    <a:pt x="5052" y="42908"/>
                  </a:lnTo>
                  <a:lnTo>
                    <a:pt x="4995" y="42897"/>
                  </a:lnTo>
                  <a:lnTo>
                    <a:pt x="4949" y="42908"/>
                  </a:lnTo>
                  <a:lnTo>
                    <a:pt x="4904" y="42919"/>
                  </a:lnTo>
                  <a:lnTo>
                    <a:pt x="4858" y="42953"/>
                  </a:lnTo>
                  <a:lnTo>
                    <a:pt x="4824" y="42988"/>
                  </a:lnTo>
                  <a:lnTo>
                    <a:pt x="2868" y="41850"/>
                  </a:lnTo>
                  <a:lnTo>
                    <a:pt x="2879" y="41805"/>
                  </a:lnTo>
                  <a:lnTo>
                    <a:pt x="2879" y="41759"/>
                  </a:lnTo>
                  <a:lnTo>
                    <a:pt x="2879" y="41702"/>
                  </a:lnTo>
                  <a:lnTo>
                    <a:pt x="2868" y="41668"/>
                  </a:lnTo>
                  <a:lnTo>
                    <a:pt x="2845" y="41623"/>
                  </a:lnTo>
                  <a:lnTo>
                    <a:pt x="2811" y="41588"/>
                  </a:lnTo>
                  <a:lnTo>
                    <a:pt x="2777" y="41554"/>
                  </a:lnTo>
                  <a:lnTo>
                    <a:pt x="2742" y="41532"/>
                  </a:lnTo>
                  <a:lnTo>
                    <a:pt x="2697" y="41509"/>
                  </a:lnTo>
                  <a:lnTo>
                    <a:pt x="2651" y="41509"/>
                  </a:lnTo>
                  <a:lnTo>
                    <a:pt x="2651" y="39211"/>
                  </a:lnTo>
                  <a:lnTo>
                    <a:pt x="2697" y="39211"/>
                  </a:lnTo>
                  <a:lnTo>
                    <a:pt x="2731" y="39188"/>
                  </a:lnTo>
                  <a:lnTo>
                    <a:pt x="2765" y="39177"/>
                  </a:lnTo>
                  <a:lnTo>
                    <a:pt x="2788" y="39143"/>
                  </a:lnTo>
                  <a:lnTo>
                    <a:pt x="2811" y="39109"/>
                  </a:lnTo>
                  <a:lnTo>
                    <a:pt x="2833" y="39074"/>
                  </a:lnTo>
                  <a:lnTo>
                    <a:pt x="2845" y="39040"/>
                  </a:lnTo>
                  <a:lnTo>
                    <a:pt x="2845" y="38995"/>
                  </a:lnTo>
                  <a:lnTo>
                    <a:pt x="2845" y="38961"/>
                  </a:lnTo>
                  <a:lnTo>
                    <a:pt x="2833" y="38915"/>
                  </a:lnTo>
                  <a:lnTo>
                    <a:pt x="4858" y="37744"/>
                  </a:lnTo>
                  <a:lnTo>
                    <a:pt x="4881" y="37778"/>
                  </a:lnTo>
                  <a:lnTo>
                    <a:pt x="4915" y="37800"/>
                  </a:lnTo>
                  <a:lnTo>
                    <a:pt x="4961" y="37823"/>
                  </a:lnTo>
                  <a:lnTo>
                    <a:pt x="5040" y="37823"/>
                  </a:lnTo>
                  <a:lnTo>
                    <a:pt x="5086" y="37800"/>
                  </a:lnTo>
                  <a:lnTo>
                    <a:pt x="5120" y="37778"/>
                  </a:lnTo>
                  <a:lnTo>
                    <a:pt x="5143" y="37744"/>
                  </a:lnTo>
                  <a:close/>
                  <a:moveTo>
                    <a:pt x="28496" y="37778"/>
                  </a:moveTo>
                  <a:lnTo>
                    <a:pt x="28542" y="37835"/>
                  </a:lnTo>
                  <a:lnTo>
                    <a:pt x="28587" y="37869"/>
                  </a:lnTo>
                  <a:lnTo>
                    <a:pt x="28644" y="37891"/>
                  </a:lnTo>
                  <a:lnTo>
                    <a:pt x="28712" y="37903"/>
                  </a:lnTo>
                  <a:lnTo>
                    <a:pt x="28769" y="37891"/>
                  </a:lnTo>
                  <a:lnTo>
                    <a:pt x="28826" y="37869"/>
                  </a:lnTo>
                  <a:lnTo>
                    <a:pt x="28883" y="37835"/>
                  </a:lnTo>
                  <a:lnTo>
                    <a:pt x="28917" y="37789"/>
                  </a:lnTo>
                  <a:lnTo>
                    <a:pt x="30874" y="38915"/>
                  </a:lnTo>
                  <a:lnTo>
                    <a:pt x="30862" y="38961"/>
                  </a:lnTo>
                  <a:lnTo>
                    <a:pt x="30851" y="38995"/>
                  </a:lnTo>
                  <a:lnTo>
                    <a:pt x="30862" y="39040"/>
                  </a:lnTo>
                  <a:lnTo>
                    <a:pt x="30874" y="39074"/>
                  </a:lnTo>
                  <a:lnTo>
                    <a:pt x="30885" y="39120"/>
                  </a:lnTo>
                  <a:lnTo>
                    <a:pt x="30908" y="39143"/>
                  </a:lnTo>
                  <a:lnTo>
                    <a:pt x="30942" y="39177"/>
                  </a:lnTo>
                  <a:lnTo>
                    <a:pt x="30976" y="39200"/>
                  </a:lnTo>
                  <a:lnTo>
                    <a:pt x="31010" y="39211"/>
                  </a:lnTo>
                  <a:lnTo>
                    <a:pt x="31056" y="39222"/>
                  </a:lnTo>
                  <a:lnTo>
                    <a:pt x="31056" y="41554"/>
                  </a:lnTo>
                  <a:lnTo>
                    <a:pt x="30988" y="41577"/>
                  </a:lnTo>
                  <a:lnTo>
                    <a:pt x="30931" y="41623"/>
                  </a:lnTo>
                  <a:lnTo>
                    <a:pt x="30885" y="41679"/>
                  </a:lnTo>
                  <a:lnTo>
                    <a:pt x="30885" y="41714"/>
                  </a:lnTo>
                  <a:lnTo>
                    <a:pt x="30874" y="41759"/>
                  </a:lnTo>
                  <a:lnTo>
                    <a:pt x="30885" y="41827"/>
                  </a:lnTo>
                  <a:lnTo>
                    <a:pt x="28883" y="42988"/>
                  </a:lnTo>
                  <a:lnTo>
                    <a:pt x="28849" y="42953"/>
                  </a:lnTo>
                  <a:lnTo>
                    <a:pt x="28803" y="42919"/>
                  </a:lnTo>
                  <a:lnTo>
                    <a:pt x="28758" y="42897"/>
                  </a:lnTo>
                  <a:lnTo>
                    <a:pt x="28712" y="42897"/>
                  </a:lnTo>
                  <a:lnTo>
                    <a:pt x="28656" y="42908"/>
                  </a:lnTo>
                  <a:lnTo>
                    <a:pt x="28610" y="42919"/>
                  </a:lnTo>
                  <a:lnTo>
                    <a:pt x="28565" y="42953"/>
                  </a:lnTo>
                  <a:lnTo>
                    <a:pt x="28542" y="42988"/>
                  </a:lnTo>
                  <a:lnTo>
                    <a:pt x="26528" y="41839"/>
                  </a:lnTo>
                  <a:lnTo>
                    <a:pt x="26540" y="41793"/>
                  </a:lnTo>
                  <a:lnTo>
                    <a:pt x="26551" y="41759"/>
                  </a:lnTo>
                  <a:lnTo>
                    <a:pt x="26540" y="41714"/>
                  </a:lnTo>
                  <a:lnTo>
                    <a:pt x="26528" y="41679"/>
                  </a:lnTo>
                  <a:lnTo>
                    <a:pt x="26517" y="41645"/>
                  </a:lnTo>
                  <a:lnTo>
                    <a:pt x="26494" y="41611"/>
                  </a:lnTo>
                  <a:lnTo>
                    <a:pt x="26460" y="41588"/>
                  </a:lnTo>
                  <a:lnTo>
                    <a:pt x="26426" y="41566"/>
                  </a:lnTo>
                  <a:lnTo>
                    <a:pt x="26392" y="41554"/>
                  </a:lnTo>
                  <a:lnTo>
                    <a:pt x="26358" y="41554"/>
                  </a:lnTo>
                  <a:lnTo>
                    <a:pt x="26358" y="39268"/>
                  </a:lnTo>
                  <a:lnTo>
                    <a:pt x="26403" y="39256"/>
                  </a:lnTo>
                  <a:lnTo>
                    <a:pt x="26460" y="39245"/>
                  </a:lnTo>
                  <a:lnTo>
                    <a:pt x="26494" y="39211"/>
                  </a:lnTo>
                  <a:lnTo>
                    <a:pt x="26540" y="39188"/>
                  </a:lnTo>
                  <a:lnTo>
                    <a:pt x="26563" y="39143"/>
                  </a:lnTo>
                  <a:lnTo>
                    <a:pt x="26585" y="39097"/>
                  </a:lnTo>
                  <a:lnTo>
                    <a:pt x="26608" y="39052"/>
                  </a:lnTo>
                  <a:lnTo>
                    <a:pt x="26608" y="38995"/>
                  </a:lnTo>
                  <a:lnTo>
                    <a:pt x="26608" y="38938"/>
                  </a:lnTo>
                  <a:lnTo>
                    <a:pt x="26585" y="38892"/>
                  </a:lnTo>
                  <a:lnTo>
                    <a:pt x="28496" y="37778"/>
                  </a:lnTo>
                  <a:close/>
                  <a:moveTo>
                    <a:pt x="33627" y="37766"/>
                  </a:moveTo>
                  <a:lnTo>
                    <a:pt x="35595" y="38904"/>
                  </a:lnTo>
                  <a:lnTo>
                    <a:pt x="35583" y="38949"/>
                  </a:lnTo>
                  <a:lnTo>
                    <a:pt x="35583" y="38995"/>
                  </a:lnTo>
                  <a:lnTo>
                    <a:pt x="35583" y="39040"/>
                  </a:lnTo>
                  <a:lnTo>
                    <a:pt x="35595" y="39086"/>
                  </a:lnTo>
                  <a:lnTo>
                    <a:pt x="35617" y="39120"/>
                  </a:lnTo>
                  <a:lnTo>
                    <a:pt x="35640" y="39165"/>
                  </a:lnTo>
                  <a:lnTo>
                    <a:pt x="35674" y="39188"/>
                  </a:lnTo>
                  <a:lnTo>
                    <a:pt x="35708" y="39211"/>
                  </a:lnTo>
                  <a:lnTo>
                    <a:pt x="35754" y="39234"/>
                  </a:lnTo>
                  <a:lnTo>
                    <a:pt x="35788" y="39234"/>
                  </a:lnTo>
                  <a:lnTo>
                    <a:pt x="35788" y="41554"/>
                  </a:lnTo>
                  <a:lnTo>
                    <a:pt x="35720" y="41577"/>
                  </a:lnTo>
                  <a:lnTo>
                    <a:pt x="35663" y="41623"/>
                  </a:lnTo>
                  <a:lnTo>
                    <a:pt x="35629" y="41679"/>
                  </a:lnTo>
                  <a:lnTo>
                    <a:pt x="35617" y="41714"/>
                  </a:lnTo>
                  <a:lnTo>
                    <a:pt x="35617" y="41759"/>
                  </a:lnTo>
                  <a:lnTo>
                    <a:pt x="35617" y="41793"/>
                  </a:lnTo>
                  <a:lnTo>
                    <a:pt x="35629" y="41827"/>
                  </a:lnTo>
                  <a:lnTo>
                    <a:pt x="33627" y="42988"/>
                  </a:lnTo>
                  <a:lnTo>
                    <a:pt x="33593" y="42953"/>
                  </a:lnTo>
                  <a:lnTo>
                    <a:pt x="33547" y="42919"/>
                  </a:lnTo>
                  <a:lnTo>
                    <a:pt x="33502" y="42897"/>
                  </a:lnTo>
                  <a:lnTo>
                    <a:pt x="33399" y="42897"/>
                  </a:lnTo>
                  <a:lnTo>
                    <a:pt x="33354" y="42919"/>
                  </a:lnTo>
                  <a:lnTo>
                    <a:pt x="33308" y="42953"/>
                  </a:lnTo>
                  <a:lnTo>
                    <a:pt x="33274" y="42988"/>
                  </a:lnTo>
                  <a:lnTo>
                    <a:pt x="31272" y="41827"/>
                  </a:lnTo>
                  <a:lnTo>
                    <a:pt x="31283" y="41793"/>
                  </a:lnTo>
                  <a:lnTo>
                    <a:pt x="31283" y="41759"/>
                  </a:lnTo>
                  <a:lnTo>
                    <a:pt x="31283" y="41714"/>
                  </a:lnTo>
                  <a:lnTo>
                    <a:pt x="31272" y="41679"/>
                  </a:lnTo>
                  <a:lnTo>
                    <a:pt x="31249" y="41645"/>
                  </a:lnTo>
                  <a:lnTo>
                    <a:pt x="31226" y="41623"/>
                  </a:lnTo>
                  <a:lnTo>
                    <a:pt x="31204" y="41588"/>
                  </a:lnTo>
                  <a:lnTo>
                    <a:pt x="31170" y="41577"/>
                  </a:lnTo>
                  <a:lnTo>
                    <a:pt x="31135" y="41554"/>
                  </a:lnTo>
                  <a:lnTo>
                    <a:pt x="31101" y="41554"/>
                  </a:lnTo>
                  <a:lnTo>
                    <a:pt x="31101" y="39222"/>
                  </a:lnTo>
                  <a:lnTo>
                    <a:pt x="31135" y="39222"/>
                  </a:lnTo>
                  <a:lnTo>
                    <a:pt x="31181" y="39200"/>
                  </a:lnTo>
                  <a:lnTo>
                    <a:pt x="31215" y="39177"/>
                  </a:lnTo>
                  <a:lnTo>
                    <a:pt x="31249" y="39154"/>
                  </a:lnTo>
                  <a:lnTo>
                    <a:pt x="31272" y="39120"/>
                  </a:lnTo>
                  <a:lnTo>
                    <a:pt x="31295" y="39086"/>
                  </a:lnTo>
                  <a:lnTo>
                    <a:pt x="31306" y="39040"/>
                  </a:lnTo>
                  <a:lnTo>
                    <a:pt x="31306" y="38995"/>
                  </a:lnTo>
                  <a:lnTo>
                    <a:pt x="31306" y="38949"/>
                  </a:lnTo>
                  <a:lnTo>
                    <a:pt x="31295" y="38904"/>
                  </a:lnTo>
                  <a:lnTo>
                    <a:pt x="33274" y="37766"/>
                  </a:lnTo>
                  <a:lnTo>
                    <a:pt x="33308" y="37800"/>
                  </a:lnTo>
                  <a:lnTo>
                    <a:pt x="33354" y="37835"/>
                  </a:lnTo>
                  <a:lnTo>
                    <a:pt x="33399" y="37857"/>
                  </a:lnTo>
                  <a:lnTo>
                    <a:pt x="33502" y="37857"/>
                  </a:lnTo>
                  <a:lnTo>
                    <a:pt x="33547" y="37835"/>
                  </a:lnTo>
                  <a:lnTo>
                    <a:pt x="33593" y="37812"/>
                  </a:lnTo>
                  <a:lnTo>
                    <a:pt x="33627" y="37766"/>
                  </a:lnTo>
                  <a:close/>
                  <a:moveTo>
                    <a:pt x="14334" y="37744"/>
                  </a:moveTo>
                  <a:lnTo>
                    <a:pt x="14368" y="37778"/>
                  </a:lnTo>
                  <a:lnTo>
                    <a:pt x="14402" y="37812"/>
                  </a:lnTo>
                  <a:lnTo>
                    <a:pt x="14448" y="37823"/>
                  </a:lnTo>
                  <a:lnTo>
                    <a:pt x="14493" y="37835"/>
                  </a:lnTo>
                  <a:lnTo>
                    <a:pt x="14539" y="37823"/>
                  </a:lnTo>
                  <a:lnTo>
                    <a:pt x="14573" y="37812"/>
                  </a:lnTo>
                  <a:lnTo>
                    <a:pt x="14607" y="37789"/>
                  </a:lnTo>
                  <a:lnTo>
                    <a:pt x="14641" y="37755"/>
                  </a:lnTo>
                  <a:lnTo>
                    <a:pt x="16677" y="38938"/>
                  </a:lnTo>
                  <a:lnTo>
                    <a:pt x="16666" y="38995"/>
                  </a:lnTo>
                  <a:lnTo>
                    <a:pt x="16677" y="39063"/>
                  </a:lnTo>
                  <a:lnTo>
                    <a:pt x="16711" y="39120"/>
                  </a:lnTo>
                  <a:lnTo>
                    <a:pt x="16768" y="39165"/>
                  </a:lnTo>
                  <a:lnTo>
                    <a:pt x="16825" y="39188"/>
                  </a:lnTo>
                  <a:lnTo>
                    <a:pt x="16825" y="41543"/>
                  </a:lnTo>
                  <a:lnTo>
                    <a:pt x="16791" y="41554"/>
                  </a:lnTo>
                  <a:lnTo>
                    <a:pt x="16757" y="41566"/>
                  </a:lnTo>
                  <a:lnTo>
                    <a:pt x="16700" y="41611"/>
                  </a:lnTo>
                  <a:lnTo>
                    <a:pt x="16655" y="41679"/>
                  </a:lnTo>
                  <a:lnTo>
                    <a:pt x="16643" y="41714"/>
                  </a:lnTo>
                  <a:lnTo>
                    <a:pt x="16643" y="41759"/>
                  </a:lnTo>
                  <a:lnTo>
                    <a:pt x="16643" y="41793"/>
                  </a:lnTo>
                  <a:lnTo>
                    <a:pt x="16655" y="41827"/>
                  </a:lnTo>
                  <a:lnTo>
                    <a:pt x="14641" y="42999"/>
                  </a:lnTo>
                  <a:lnTo>
                    <a:pt x="14607" y="42965"/>
                  </a:lnTo>
                  <a:lnTo>
                    <a:pt x="14573" y="42942"/>
                  </a:lnTo>
                  <a:lnTo>
                    <a:pt x="14539" y="42931"/>
                  </a:lnTo>
                  <a:lnTo>
                    <a:pt x="14493" y="42919"/>
                  </a:lnTo>
                  <a:lnTo>
                    <a:pt x="14448" y="42931"/>
                  </a:lnTo>
                  <a:lnTo>
                    <a:pt x="14402" y="42942"/>
                  </a:lnTo>
                  <a:lnTo>
                    <a:pt x="14368" y="42965"/>
                  </a:lnTo>
                  <a:lnTo>
                    <a:pt x="14334" y="42999"/>
                  </a:lnTo>
                  <a:lnTo>
                    <a:pt x="12366" y="41861"/>
                  </a:lnTo>
                  <a:lnTo>
                    <a:pt x="12377" y="41816"/>
                  </a:lnTo>
                  <a:lnTo>
                    <a:pt x="12389" y="41759"/>
                  </a:lnTo>
                  <a:lnTo>
                    <a:pt x="12377" y="41702"/>
                  </a:lnTo>
                  <a:lnTo>
                    <a:pt x="12366" y="41657"/>
                  </a:lnTo>
                  <a:lnTo>
                    <a:pt x="12343" y="41611"/>
                  </a:lnTo>
                  <a:lnTo>
                    <a:pt x="12309" y="41577"/>
                  </a:lnTo>
                  <a:lnTo>
                    <a:pt x="12275" y="41543"/>
                  </a:lnTo>
                  <a:lnTo>
                    <a:pt x="12230" y="41520"/>
                  </a:lnTo>
                  <a:lnTo>
                    <a:pt x="12184" y="41497"/>
                  </a:lnTo>
                  <a:lnTo>
                    <a:pt x="12139" y="41486"/>
                  </a:lnTo>
                  <a:lnTo>
                    <a:pt x="12139" y="39200"/>
                  </a:lnTo>
                  <a:lnTo>
                    <a:pt x="12173" y="39200"/>
                  </a:lnTo>
                  <a:lnTo>
                    <a:pt x="12207" y="39188"/>
                  </a:lnTo>
                  <a:lnTo>
                    <a:pt x="12241" y="39165"/>
                  </a:lnTo>
                  <a:lnTo>
                    <a:pt x="12275" y="39143"/>
                  </a:lnTo>
                  <a:lnTo>
                    <a:pt x="12298" y="39109"/>
                  </a:lnTo>
                  <a:lnTo>
                    <a:pt x="12309" y="39074"/>
                  </a:lnTo>
                  <a:lnTo>
                    <a:pt x="12321" y="39040"/>
                  </a:lnTo>
                  <a:lnTo>
                    <a:pt x="12332" y="38995"/>
                  </a:lnTo>
                  <a:lnTo>
                    <a:pt x="12321" y="38961"/>
                  </a:lnTo>
                  <a:lnTo>
                    <a:pt x="12309" y="38915"/>
                  </a:lnTo>
                  <a:lnTo>
                    <a:pt x="14334" y="37744"/>
                  </a:lnTo>
                  <a:close/>
                  <a:moveTo>
                    <a:pt x="9943" y="37778"/>
                  </a:moveTo>
                  <a:lnTo>
                    <a:pt x="11934" y="38927"/>
                  </a:lnTo>
                  <a:lnTo>
                    <a:pt x="11911" y="38995"/>
                  </a:lnTo>
                  <a:lnTo>
                    <a:pt x="11922" y="39040"/>
                  </a:lnTo>
                  <a:lnTo>
                    <a:pt x="11934" y="39074"/>
                  </a:lnTo>
                  <a:lnTo>
                    <a:pt x="11968" y="39131"/>
                  </a:lnTo>
                  <a:lnTo>
                    <a:pt x="12025" y="39177"/>
                  </a:lnTo>
                  <a:lnTo>
                    <a:pt x="12093" y="39200"/>
                  </a:lnTo>
                  <a:lnTo>
                    <a:pt x="12093" y="41497"/>
                  </a:lnTo>
                  <a:lnTo>
                    <a:pt x="12036" y="41509"/>
                  </a:lnTo>
                  <a:lnTo>
                    <a:pt x="12002" y="41520"/>
                  </a:lnTo>
                  <a:lnTo>
                    <a:pt x="11957" y="41543"/>
                  </a:lnTo>
                  <a:lnTo>
                    <a:pt x="11922" y="41577"/>
                  </a:lnTo>
                  <a:lnTo>
                    <a:pt x="11900" y="41623"/>
                  </a:lnTo>
                  <a:lnTo>
                    <a:pt x="11877" y="41657"/>
                  </a:lnTo>
                  <a:lnTo>
                    <a:pt x="11865" y="41702"/>
                  </a:lnTo>
                  <a:lnTo>
                    <a:pt x="11854" y="41759"/>
                  </a:lnTo>
                  <a:lnTo>
                    <a:pt x="11865" y="41805"/>
                  </a:lnTo>
                  <a:lnTo>
                    <a:pt x="11877" y="41850"/>
                  </a:lnTo>
                  <a:lnTo>
                    <a:pt x="9875" y="43010"/>
                  </a:lnTo>
                  <a:lnTo>
                    <a:pt x="9852" y="42976"/>
                  </a:lnTo>
                  <a:lnTo>
                    <a:pt x="9818" y="42953"/>
                  </a:lnTo>
                  <a:lnTo>
                    <a:pt x="9784" y="42942"/>
                  </a:lnTo>
                  <a:lnTo>
                    <a:pt x="9704" y="42942"/>
                  </a:lnTo>
                  <a:lnTo>
                    <a:pt x="9670" y="42965"/>
                  </a:lnTo>
                  <a:lnTo>
                    <a:pt x="9636" y="42988"/>
                  </a:lnTo>
                  <a:lnTo>
                    <a:pt x="9613" y="43010"/>
                  </a:lnTo>
                  <a:lnTo>
                    <a:pt x="7531" y="41805"/>
                  </a:lnTo>
                  <a:lnTo>
                    <a:pt x="7531" y="41759"/>
                  </a:lnTo>
                  <a:lnTo>
                    <a:pt x="7520" y="41702"/>
                  </a:lnTo>
                  <a:lnTo>
                    <a:pt x="7497" y="41645"/>
                  </a:lnTo>
                  <a:lnTo>
                    <a:pt x="7452" y="41611"/>
                  </a:lnTo>
                  <a:lnTo>
                    <a:pt x="7395" y="41588"/>
                  </a:lnTo>
                  <a:lnTo>
                    <a:pt x="7395" y="39268"/>
                  </a:lnTo>
                  <a:lnTo>
                    <a:pt x="7440" y="39256"/>
                  </a:lnTo>
                  <a:lnTo>
                    <a:pt x="7486" y="39234"/>
                  </a:lnTo>
                  <a:lnTo>
                    <a:pt x="7531" y="39211"/>
                  </a:lnTo>
                  <a:lnTo>
                    <a:pt x="7566" y="39177"/>
                  </a:lnTo>
                  <a:lnTo>
                    <a:pt x="7600" y="39143"/>
                  </a:lnTo>
                  <a:lnTo>
                    <a:pt x="7622" y="39097"/>
                  </a:lnTo>
                  <a:lnTo>
                    <a:pt x="7634" y="39052"/>
                  </a:lnTo>
                  <a:lnTo>
                    <a:pt x="7634" y="38995"/>
                  </a:lnTo>
                  <a:lnTo>
                    <a:pt x="7634" y="38938"/>
                  </a:lnTo>
                  <a:lnTo>
                    <a:pt x="7611" y="38892"/>
                  </a:lnTo>
                  <a:lnTo>
                    <a:pt x="9545" y="37778"/>
                  </a:lnTo>
                  <a:lnTo>
                    <a:pt x="9590" y="37823"/>
                  </a:lnTo>
                  <a:lnTo>
                    <a:pt x="9636" y="37857"/>
                  </a:lnTo>
                  <a:lnTo>
                    <a:pt x="9693" y="37880"/>
                  </a:lnTo>
                  <a:lnTo>
                    <a:pt x="9750" y="37891"/>
                  </a:lnTo>
                  <a:lnTo>
                    <a:pt x="9807" y="37880"/>
                  </a:lnTo>
                  <a:lnTo>
                    <a:pt x="9863" y="37857"/>
                  </a:lnTo>
                  <a:lnTo>
                    <a:pt x="9909" y="37823"/>
                  </a:lnTo>
                  <a:lnTo>
                    <a:pt x="9943" y="37778"/>
                  </a:lnTo>
                  <a:close/>
                  <a:moveTo>
                    <a:pt x="16677" y="41873"/>
                  </a:moveTo>
                  <a:lnTo>
                    <a:pt x="16711" y="41907"/>
                  </a:lnTo>
                  <a:lnTo>
                    <a:pt x="16757" y="41941"/>
                  </a:lnTo>
                  <a:lnTo>
                    <a:pt x="16802" y="41964"/>
                  </a:lnTo>
                  <a:lnTo>
                    <a:pt x="16859" y="41975"/>
                  </a:lnTo>
                  <a:lnTo>
                    <a:pt x="16916" y="41964"/>
                  </a:lnTo>
                  <a:lnTo>
                    <a:pt x="16962" y="41952"/>
                  </a:lnTo>
                  <a:lnTo>
                    <a:pt x="17007" y="41918"/>
                  </a:lnTo>
                  <a:lnTo>
                    <a:pt x="17041" y="41884"/>
                  </a:lnTo>
                  <a:lnTo>
                    <a:pt x="19021" y="43022"/>
                  </a:lnTo>
                  <a:lnTo>
                    <a:pt x="18998" y="43056"/>
                  </a:lnTo>
                  <a:lnTo>
                    <a:pt x="18998" y="43101"/>
                  </a:lnTo>
                  <a:lnTo>
                    <a:pt x="18998" y="43147"/>
                  </a:lnTo>
                  <a:lnTo>
                    <a:pt x="19009" y="43192"/>
                  </a:lnTo>
                  <a:lnTo>
                    <a:pt x="19032" y="43226"/>
                  </a:lnTo>
                  <a:lnTo>
                    <a:pt x="19055" y="43261"/>
                  </a:lnTo>
                  <a:lnTo>
                    <a:pt x="19089" y="43283"/>
                  </a:lnTo>
                  <a:lnTo>
                    <a:pt x="19123" y="43306"/>
                  </a:lnTo>
                  <a:lnTo>
                    <a:pt x="19157" y="43329"/>
                  </a:lnTo>
                  <a:lnTo>
                    <a:pt x="19203" y="43329"/>
                  </a:lnTo>
                  <a:lnTo>
                    <a:pt x="19203" y="45615"/>
                  </a:lnTo>
                  <a:lnTo>
                    <a:pt x="19157" y="45627"/>
                  </a:lnTo>
                  <a:lnTo>
                    <a:pt x="19112" y="45649"/>
                  </a:lnTo>
                  <a:lnTo>
                    <a:pt x="19078" y="45672"/>
                  </a:lnTo>
                  <a:lnTo>
                    <a:pt x="19043" y="45695"/>
                  </a:lnTo>
                  <a:lnTo>
                    <a:pt x="19021" y="45729"/>
                  </a:lnTo>
                  <a:lnTo>
                    <a:pt x="18998" y="45775"/>
                  </a:lnTo>
                  <a:lnTo>
                    <a:pt x="18986" y="45820"/>
                  </a:lnTo>
                  <a:lnTo>
                    <a:pt x="18986" y="45866"/>
                  </a:lnTo>
                  <a:lnTo>
                    <a:pt x="18986" y="45911"/>
                  </a:lnTo>
                  <a:lnTo>
                    <a:pt x="18998" y="45957"/>
                  </a:lnTo>
                  <a:lnTo>
                    <a:pt x="17075" y="47060"/>
                  </a:lnTo>
                  <a:lnTo>
                    <a:pt x="17041" y="47014"/>
                  </a:lnTo>
                  <a:lnTo>
                    <a:pt x="16984" y="46980"/>
                  </a:lnTo>
                  <a:lnTo>
                    <a:pt x="16928" y="46958"/>
                  </a:lnTo>
                  <a:lnTo>
                    <a:pt x="16859" y="46946"/>
                  </a:lnTo>
                  <a:lnTo>
                    <a:pt x="16791" y="46958"/>
                  </a:lnTo>
                  <a:lnTo>
                    <a:pt x="16734" y="46980"/>
                  </a:lnTo>
                  <a:lnTo>
                    <a:pt x="16677" y="47014"/>
                  </a:lnTo>
                  <a:lnTo>
                    <a:pt x="16632" y="47071"/>
                  </a:lnTo>
                  <a:lnTo>
                    <a:pt x="14675" y="45934"/>
                  </a:lnTo>
                  <a:lnTo>
                    <a:pt x="14687" y="45900"/>
                  </a:lnTo>
                  <a:lnTo>
                    <a:pt x="14698" y="45866"/>
                  </a:lnTo>
                  <a:lnTo>
                    <a:pt x="14687" y="45820"/>
                  </a:lnTo>
                  <a:lnTo>
                    <a:pt x="14675" y="45786"/>
                  </a:lnTo>
                  <a:lnTo>
                    <a:pt x="14664" y="45752"/>
                  </a:lnTo>
                  <a:lnTo>
                    <a:pt x="14641" y="45718"/>
                  </a:lnTo>
                  <a:lnTo>
                    <a:pt x="14607" y="45695"/>
                  </a:lnTo>
                  <a:lnTo>
                    <a:pt x="14584" y="45684"/>
                  </a:lnTo>
                  <a:lnTo>
                    <a:pt x="14539" y="45661"/>
                  </a:lnTo>
                  <a:lnTo>
                    <a:pt x="14505" y="45661"/>
                  </a:lnTo>
                  <a:lnTo>
                    <a:pt x="14505" y="43283"/>
                  </a:lnTo>
                  <a:lnTo>
                    <a:pt x="14573" y="43272"/>
                  </a:lnTo>
                  <a:lnTo>
                    <a:pt x="14630" y="43226"/>
                  </a:lnTo>
                  <a:lnTo>
                    <a:pt x="14664" y="43170"/>
                  </a:lnTo>
                  <a:lnTo>
                    <a:pt x="14675" y="43135"/>
                  </a:lnTo>
                  <a:lnTo>
                    <a:pt x="14675" y="43101"/>
                  </a:lnTo>
                  <a:lnTo>
                    <a:pt x="14675" y="43067"/>
                  </a:lnTo>
                  <a:lnTo>
                    <a:pt x="14664" y="43033"/>
                  </a:lnTo>
                  <a:lnTo>
                    <a:pt x="16677" y="41873"/>
                  </a:lnTo>
                  <a:close/>
                  <a:moveTo>
                    <a:pt x="21455" y="41850"/>
                  </a:moveTo>
                  <a:lnTo>
                    <a:pt x="21478" y="41884"/>
                  </a:lnTo>
                  <a:lnTo>
                    <a:pt x="21512" y="41907"/>
                  </a:lnTo>
                  <a:lnTo>
                    <a:pt x="21557" y="41930"/>
                  </a:lnTo>
                  <a:lnTo>
                    <a:pt x="21648" y="41930"/>
                  </a:lnTo>
                  <a:lnTo>
                    <a:pt x="21682" y="41918"/>
                  </a:lnTo>
                  <a:lnTo>
                    <a:pt x="21717" y="41896"/>
                  </a:lnTo>
                  <a:lnTo>
                    <a:pt x="21751" y="41861"/>
                  </a:lnTo>
                  <a:lnTo>
                    <a:pt x="23719" y="42999"/>
                  </a:lnTo>
                  <a:lnTo>
                    <a:pt x="23707" y="43056"/>
                  </a:lnTo>
                  <a:lnTo>
                    <a:pt x="23707" y="43101"/>
                  </a:lnTo>
                  <a:lnTo>
                    <a:pt x="23707" y="43158"/>
                  </a:lnTo>
                  <a:lnTo>
                    <a:pt x="23719" y="43204"/>
                  </a:lnTo>
                  <a:lnTo>
                    <a:pt x="23741" y="43249"/>
                  </a:lnTo>
                  <a:lnTo>
                    <a:pt x="23776" y="43283"/>
                  </a:lnTo>
                  <a:lnTo>
                    <a:pt x="23810" y="43317"/>
                  </a:lnTo>
                  <a:lnTo>
                    <a:pt x="23844" y="43340"/>
                  </a:lnTo>
                  <a:lnTo>
                    <a:pt x="23889" y="43363"/>
                  </a:lnTo>
                  <a:lnTo>
                    <a:pt x="23946" y="43374"/>
                  </a:lnTo>
                  <a:lnTo>
                    <a:pt x="23946" y="45615"/>
                  </a:lnTo>
                  <a:lnTo>
                    <a:pt x="23901" y="45627"/>
                  </a:lnTo>
                  <a:lnTo>
                    <a:pt x="23855" y="45649"/>
                  </a:lnTo>
                  <a:lnTo>
                    <a:pt x="23821" y="45672"/>
                  </a:lnTo>
                  <a:lnTo>
                    <a:pt x="23787" y="45695"/>
                  </a:lnTo>
                  <a:lnTo>
                    <a:pt x="23764" y="45729"/>
                  </a:lnTo>
                  <a:lnTo>
                    <a:pt x="23741" y="45775"/>
                  </a:lnTo>
                  <a:lnTo>
                    <a:pt x="23730" y="45820"/>
                  </a:lnTo>
                  <a:lnTo>
                    <a:pt x="23730" y="45866"/>
                  </a:lnTo>
                  <a:lnTo>
                    <a:pt x="23730" y="45911"/>
                  </a:lnTo>
                  <a:lnTo>
                    <a:pt x="23741" y="45957"/>
                  </a:lnTo>
                  <a:lnTo>
                    <a:pt x="21785" y="47083"/>
                  </a:lnTo>
                  <a:lnTo>
                    <a:pt x="21751" y="47049"/>
                  </a:lnTo>
                  <a:lnTo>
                    <a:pt x="21705" y="47014"/>
                  </a:lnTo>
                  <a:lnTo>
                    <a:pt x="21660" y="46992"/>
                  </a:lnTo>
                  <a:lnTo>
                    <a:pt x="21546" y="46992"/>
                  </a:lnTo>
                  <a:lnTo>
                    <a:pt x="21489" y="47014"/>
                  </a:lnTo>
                  <a:lnTo>
                    <a:pt x="21455" y="47049"/>
                  </a:lnTo>
                  <a:lnTo>
                    <a:pt x="21421" y="47094"/>
                  </a:lnTo>
                  <a:lnTo>
                    <a:pt x="19453" y="45957"/>
                  </a:lnTo>
                  <a:lnTo>
                    <a:pt x="19476" y="45911"/>
                  </a:lnTo>
                  <a:lnTo>
                    <a:pt x="19476" y="45866"/>
                  </a:lnTo>
                  <a:lnTo>
                    <a:pt x="19476" y="45809"/>
                  </a:lnTo>
                  <a:lnTo>
                    <a:pt x="19464" y="45763"/>
                  </a:lnTo>
                  <a:lnTo>
                    <a:pt x="19442" y="45729"/>
                  </a:lnTo>
                  <a:lnTo>
                    <a:pt x="19407" y="45695"/>
                  </a:lnTo>
                  <a:lnTo>
                    <a:pt x="19373" y="45661"/>
                  </a:lnTo>
                  <a:lnTo>
                    <a:pt x="19339" y="45638"/>
                  </a:lnTo>
                  <a:lnTo>
                    <a:pt x="19294" y="45627"/>
                  </a:lnTo>
                  <a:lnTo>
                    <a:pt x="19248" y="45615"/>
                  </a:lnTo>
                  <a:lnTo>
                    <a:pt x="19248" y="43340"/>
                  </a:lnTo>
                  <a:lnTo>
                    <a:pt x="19294" y="43329"/>
                  </a:lnTo>
                  <a:lnTo>
                    <a:pt x="19328" y="43317"/>
                  </a:lnTo>
                  <a:lnTo>
                    <a:pt x="19373" y="43295"/>
                  </a:lnTo>
                  <a:lnTo>
                    <a:pt x="19396" y="43261"/>
                  </a:lnTo>
                  <a:lnTo>
                    <a:pt x="19430" y="43226"/>
                  </a:lnTo>
                  <a:lnTo>
                    <a:pt x="19453" y="43192"/>
                  </a:lnTo>
                  <a:lnTo>
                    <a:pt x="19464" y="43147"/>
                  </a:lnTo>
                  <a:lnTo>
                    <a:pt x="19464" y="43101"/>
                  </a:lnTo>
                  <a:lnTo>
                    <a:pt x="19464" y="43056"/>
                  </a:lnTo>
                  <a:lnTo>
                    <a:pt x="19442" y="43010"/>
                  </a:lnTo>
                  <a:lnTo>
                    <a:pt x="21455" y="41850"/>
                  </a:lnTo>
                  <a:close/>
                  <a:moveTo>
                    <a:pt x="11900" y="41896"/>
                  </a:moveTo>
                  <a:lnTo>
                    <a:pt x="11934" y="41941"/>
                  </a:lnTo>
                  <a:lnTo>
                    <a:pt x="11991" y="41987"/>
                  </a:lnTo>
                  <a:lnTo>
                    <a:pt x="12048" y="42009"/>
                  </a:lnTo>
                  <a:lnTo>
                    <a:pt x="12127" y="42021"/>
                  </a:lnTo>
                  <a:lnTo>
                    <a:pt x="12184" y="42009"/>
                  </a:lnTo>
                  <a:lnTo>
                    <a:pt x="12252" y="41987"/>
                  </a:lnTo>
                  <a:lnTo>
                    <a:pt x="12298" y="41952"/>
                  </a:lnTo>
                  <a:lnTo>
                    <a:pt x="12343" y="41907"/>
                  </a:lnTo>
                  <a:lnTo>
                    <a:pt x="14323" y="43044"/>
                  </a:lnTo>
                  <a:lnTo>
                    <a:pt x="14311" y="43101"/>
                  </a:lnTo>
                  <a:lnTo>
                    <a:pt x="14323" y="43170"/>
                  </a:lnTo>
                  <a:lnTo>
                    <a:pt x="14357" y="43226"/>
                  </a:lnTo>
                  <a:lnTo>
                    <a:pt x="14402" y="43261"/>
                  </a:lnTo>
                  <a:lnTo>
                    <a:pt x="14459" y="43283"/>
                  </a:lnTo>
                  <a:lnTo>
                    <a:pt x="14459" y="45661"/>
                  </a:lnTo>
                  <a:lnTo>
                    <a:pt x="14391" y="45684"/>
                  </a:lnTo>
                  <a:lnTo>
                    <a:pt x="14334" y="45729"/>
                  </a:lnTo>
                  <a:lnTo>
                    <a:pt x="14300" y="45786"/>
                  </a:lnTo>
                  <a:lnTo>
                    <a:pt x="14288" y="45866"/>
                  </a:lnTo>
                  <a:lnTo>
                    <a:pt x="14300" y="45934"/>
                  </a:lnTo>
                  <a:lnTo>
                    <a:pt x="12286" y="47094"/>
                  </a:lnTo>
                  <a:lnTo>
                    <a:pt x="12252" y="47060"/>
                  </a:lnTo>
                  <a:lnTo>
                    <a:pt x="12218" y="47026"/>
                  </a:lnTo>
                  <a:lnTo>
                    <a:pt x="12173" y="47014"/>
                  </a:lnTo>
                  <a:lnTo>
                    <a:pt x="12127" y="47003"/>
                  </a:lnTo>
                  <a:lnTo>
                    <a:pt x="12070" y="47014"/>
                  </a:lnTo>
                  <a:lnTo>
                    <a:pt x="12025" y="47037"/>
                  </a:lnTo>
                  <a:lnTo>
                    <a:pt x="11979" y="47060"/>
                  </a:lnTo>
                  <a:lnTo>
                    <a:pt x="11957" y="47105"/>
                  </a:lnTo>
                  <a:lnTo>
                    <a:pt x="9977" y="45968"/>
                  </a:lnTo>
                  <a:lnTo>
                    <a:pt x="10000" y="45911"/>
                  </a:lnTo>
                  <a:lnTo>
                    <a:pt x="10000" y="45866"/>
                  </a:lnTo>
                  <a:lnTo>
                    <a:pt x="10000" y="45809"/>
                  </a:lnTo>
                  <a:lnTo>
                    <a:pt x="9989" y="45763"/>
                  </a:lnTo>
                  <a:lnTo>
                    <a:pt x="9966" y="45718"/>
                  </a:lnTo>
                  <a:lnTo>
                    <a:pt x="9932" y="45684"/>
                  </a:lnTo>
                  <a:lnTo>
                    <a:pt x="9898" y="45649"/>
                  </a:lnTo>
                  <a:lnTo>
                    <a:pt x="9852" y="45627"/>
                  </a:lnTo>
                  <a:lnTo>
                    <a:pt x="9807" y="45615"/>
                  </a:lnTo>
                  <a:lnTo>
                    <a:pt x="9761" y="45604"/>
                  </a:lnTo>
                  <a:lnTo>
                    <a:pt x="9761" y="43272"/>
                  </a:lnTo>
                  <a:lnTo>
                    <a:pt x="9818" y="43249"/>
                  </a:lnTo>
                  <a:lnTo>
                    <a:pt x="9875" y="43215"/>
                  </a:lnTo>
                  <a:lnTo>
                    <a:pt x="9898" y="43170"/>
                  </a:lnTo>
                  <a:lnTo>
                    <a:pt x="9909" y="43101"/>
                  </a:lnTo>
                  <a:lnTo>
                    <a:pt x="9898" y="43044"/>
                  </a:lnTo>
                  <a:lnTo>
                    <a:pt x="11900" y="41896"/>
                  </a:lnTo>
                  <a:close/>
                  <a:moveTo>
                    <a:pt x="30908" y="41861"/>
                  </a:moveTo>
                  <a:lnTo>
                    <a:pt x="30942" y="41907"/>
                  </a:lnTo>
                  <a:lnTo>
                    <a:pt x="30988" y="41930"/>
                  </a:lnTo>
                  <a:lnTo>
                    <a:pt x="31033" y="41952"/>
                  </a:lnTo>
                  <a:lnTo>
                    <a:pt x="31079" y="41964"/>
                  </a:lnTo>
                  <a:lnTo>
                    <a:pt x="31135" y="41952"/>
                  </a:lnTo>
                  <a:lnTo>
                    <a:pt x="31181" y="41941"/>
                  </a:lnTo>
                  <a:lnTo>
                    <a:pt x="31215" y="41907"/>
                  </a:lnTo>
                  <a:lnTo>
                    <a:pt x="31249" y="41873"/>
                  </a:lnTo>
                  <a:lnTo>
                    <a:pt x="33251" y="43033"/>
                  </a:lnTo>
                  <a:lnTo>
                    <a:pt x="33251" y="43067"/>
                  </a:lnTo>
                  <a:lnTo>
                    <a:pt x="33240" y="43101"/>
                  </a:lnTo>
                  <a:lnTo>
                    <a:pt x="33251" y="43147"/>
                  </a:lnTo>
                  <a:lnTo>
                    <a:pt x="33251" y="43181"/>
                  </a:lnTo>
                  <a:lnTo>
                    <a:pt x="33297" y="43238"/>
                  </a:lnTo>
                  <a:lnTo>
                    <a:pt x="33354" y="43283"/>
                  </a:lnTo>
                  <a:lnTo>
                    <a:pt x="33388" y="43306"/>
                  </a:lnTo>
                  <a:lnTo>
                    <a:pt x="33422" y="43306"/>
                  </a:lnTo>
                  <a:lnTo>
                    <a:pt x="33422" y="45661"/>
                  </a:lnTo>
                  <a:lnTo>
                    <a:pt x="33354" y="45684"/>
                  </a:lnTo>
                  <a:lnTo>
                    <a:pt x="33297" y="45729"/>
                  </a:lnTo>
                  <a:lnTo>
                    <a:pt x="33263" y="45786"/>
                  </a:lnTo>
                  <a:lnTo>
                    <a:pt x="33251" y="45866"/>
                  </a:lnTo>
                  <a:lnTo>
                    <a:pt x="33263" y="45934"/>
                  </a:lnTo>
                  <a:lnTo>
                    <a:pt x="31238" y="47094"/>
                  </a:lnTo>
                  <a:lnTo>
                    <a:pt x="31204" y="47071"/>
                  </a:lnTo>
                  <a:lnTo>
                    <a:pt x="31170" y="47037"/>
                  </a:lnTo>
                  <a:lnTo>
                    <a:pt x="31124" y="47026"/>
                  </a:lnTo>
                  <a:lnTo>
                    <a:pt x="31079" y="47014"/>
                  </a:lnTo>
                  <a:lnTo>
                    <a:pt x="31033" y="47026"/>
                  </a:lnTo>
                  <a:lnTo>
                    <a:pt x="30988" y="47037"/>
                  </a:lnTo>
                  <a:lnTo>
                    <a:pt x="30953" y="47071"/>
                  </a:lnTo>
                  <a:lnTo>
                    <a:pt x="30919" y="47105"/>
                  </a:lnTo>
                  <a:lnTo>
                    <a:pt x="28940" y="45957"/>
                  </a:lnTo>
                  <a:lnTo>
                    <a:pt x="28951" y="45911"/>
                  </a:lnTo>
                  <a:lnTo>
                    <a:pt x="28951" y="45866"/>
                  </a:lnTo>
                  <a:lnTo>
                    <a:pt x="28951" y="45809"/>
                  </a:lnTo>
                  <a:lnTo>
                    <a:pt x="28940" y="45775"/>
                  </a:lnTo>
                  <a:lnTo>
                    <a:pt x="28917" y="45729"/>
                  </a:lnTo>
                  <a:lnTo>
                    <a:pt x="28894" y="45695"/>
                  </a:lnTo>
                  <a:lnTo>
                    <a:pt x="28860" y="45661"/>
                  </a:lnTo>
                  <a:lnTo>
                    <a:pt x="28815" y="45638"/>
                  </a:lnTo>
                  <a:lnTo>
                    <a:pt x="28769" y="45627"/>
                  </a:lnTo>
                  <a:lnTo>
                    <a:pt x="28724" y="45615"/>
                  </a:lnTo>
                  <a:lnTo>
                    <a:pt x="28724" y="43306"/>
                  </a:lnTo>
                  <a:lnTo>
                    <a:pt x="28769" y="43306"/>
                  </a:lnTo>
                  <a:lnTo>
                    <a:pt x="28803" y="43295"/>
                  </a:lnTo>
                  <a:lnTo>
                    <a:pt x="28838" y="43272"/>
                  </a:lnTo>
                  <a:lnTo>
                    <a:pt x="28860" y="43249"/>
                  </a:lnTo>
                  <a:lnTo>
                    <a:pt x="28883" y="43215"/>
                  </a:lnTo>
                  <a:lnTo>
                    <a:pt x="28906" y="43181"/>
                  </a:lnTo>
                  <a:lnTo>
                    <a:pt x="28917" y="43147"/>
                  </a:lnTo>
                  <a:lnTo>
                    <a:pt x="28917" y="43101"/>
                  </a:lnTo>
                  <a:lnTo>
                    <a:pt x="28917" y="43067"/>
                  </a:lnTo>
                  <a:lnTo>
                    <a:pt x="28906" y="43022"/>
                  </a:lnTo>
                  <a:lnTo>
                    <a:pt x="30908" y="41861"/>
                  </a:lnTo>
                  <a:close/>
                  <a:moveTo>
                    <a:pt x="35788" y="0"/>
                  </a:moveTo>
                  <a:lnTo>
                    <a:pt x="35788" y="512"/>
                  </a:lnTo>
                  <a:lnTo>
                    <a:pt x="35731" y="535"/>
                  </a:lnTo>
                  <a:lnTo>
                    <a:pt x="35674" y="580"/>
                  </a:lnTo>
                  <a:lnTo>
                    <a:pt x="35640" y="637"/>
                  </a:lnTo>
                  <a:lnTo>
                    <a:pt x="35629" y="705"/>
                  </a:lnTo>
                  <a:lnTo>
                    <a:pt x="35640" y="762"/>
                  </a:lnTo>
                  <a:lnTo>
                    <a:pt x="33581" y="1945"/>
                  </a:lnTo>
                  <a:lnTo>
                    <a:pt x="33558" y="1922"/>
                  </a:lnTo>
                  <a:lnTo>
                    <a:pt x="33524" y="1900"/>
                  </a:lnTo>
                  <a:lnTo>
                    <a:pt x="33490" y="1888"/>
                  </a:lnTo>
                  <a:lnTo>
                    <a:pt x="33456" y="1877"/>
                  </a:lnTo>
                  <a:lnTo>
                    <a:pt x="33422" y="1888"/>
                  </a:lnTo>
                  <a:lnTo>
                    <a:pt x="33388" y="1900"/>
                  </a:lnTo>
                  <a:lnTo>
                    <a:pt x="33331" y="1934"/>
                  </a:lnTo>
                  <a:lnTo>
                    <a:pt x="33297" y="1991"/>
                  </a:lnTo>
                  <a:lnTo>
                    <a:pt x="33285" y="2013"/>
                  </a:lnTo>
                  <a:lnTo>
                    <a:pt x="33274" y="2048"/>
                  </a:lnTo>
                  <a:lnTo>
                    <a:pt x="33285" y="2116"/>
                  </a:lnTo>
                  <a:lnTo>
                    <a:pt x="33320" y="2161"/>
                  </a:lnTo>
                  <a:lnTo>
                    <a:pt x="33365" y="2207"/>
                  </a:lnTo>
                  <a:lnTo>
                    <a:pt x="33422" y="2218"/>
                  </a:lnTo>
                  <a:lnTo>
                    <a:pt x="33422" y="4584"/>
                  </a:lnTo>
                  <a:lnTo>
                    <a:pt x="33376" y="4584"/>
                  </a:lnTo>
                  <a:lnTo>
                    <a:pt x="33342" y="4607"/>
                  </a:lnTo>
                  <a:lnTo>
                    <a:pt x="33308" y="4630"/>
                  </a:lnTo>
                  <a:lnTo>
                    <a:pt x="33274" y="4653"/>
                  </a:lnTo>
                  <a:lnTo>
                    <a:pt x="33251" y="4687"/>
                  </a:lnTo>
                  <a:lnTo>
                    <a:pt x="33228" y="4721"/>
                  </a:lnTo>
                  <a:lnTo>
                    <a:pt x="33217" y="4766"/>
                  </a:lnTo>
                  <a:lnTo>
                    <a:pt x="33217" y="4812"/>
                  </a:lnTo>
                  <a:lnTo>
                    <a:pt x="33217" y="4857"/>
                  </a:lnTo>
                  <a:lnTo>
                    <a:pt x="33240" y="4903"/>
                  </a:lnTo>
                  <a:lnTo>
                    <a:pt x="33251" y="4937"/>
                  </a:lnTo>
                  <a:lnTo>
                    <a:pt x="33285" y="4982"/>
                  </a:lnTo>
                  <a:lnTo>
                    <a:pt x="33320" y="5005"/>
                  </a:lnTo>
                  <a:lnTo>
                    <a:pt x="33365" y="5028"/>
                  </a:lnTo>
                  <a:lnTo>
                    <a:pt x="33399" y="5039"/>
                  </a:lnTo>
                  <a:lnTo>
                    <a:pt x="33456" y="5051"/>
                  </a:lnTo>
                  <a:lnTo>
                    <a:pt x="33513" y="5039"/>
                  </a:lnTo>
                  <a:lnTo>
                    <a:pt x="33570" y="5017"/>
                  </a:lnTo>
                  <a:lnTo>
                    <a:pt x="33615" y="4982"/>
                  </a:lnTo>
                  <a:lnTo>
                    <a:pt x="33649" y="4937"/>
                  </a:lnTo>
                  <a:lnTo>
                    <a:pt x="35663" y="6097"/>
                  </a:lnTo>
                  <a:lnTo>
                    <a:pt x="35651" y="6154"/>
                  </a:lnTo>
                  <a:lnTo>
                    <a:pt x="35651" y="6188"/>
                  </a:lnTo>
                  <a:lnTo>
                    <a:pt x="35663" y="6222"/>
                  </a:lnTo>
                  <a:lnTo>
                    <a:pt x="35697" y="6279"/>
                  </a:lnTo>
                  <a:lnTo>
                    <a:pt x="35754" y="6313"/>
                  </a:lnTo>
                  <a:lnTo>
                    <a:pt x="35788" y="6325"/>
                  </a:lnTo>
                  <a:lnTo>
                    <a:pt x="35856" y="6325"/>
                  </a:lnTo>
                  <a:lnTo>
                    <a:pt x="35890" y="6313"/>
                  </a:lnTo>
                  <a:lnTo>
                    <a:pt x="35947" y="6279"/>
                  </a:lnTo>
                  <a:lnTo>
                    <a:pt x="35981" y="6222"/>
                  </a:lnTo>
                  <a:lnTo>
                    <a:pt x="35993" y="6188"/>
                  </a:lnTo>
                  <a:lnTo>
                    <a:pt x="35993" y="6154"/>
                  </a:lnTo>
                  <a:lnTo>
                    <a:pt x="35993" y="6120"/>
                  </a:lnTo>
                  <a:lnTo>
                    <a:pt x="35981" y="6086"/>
                  </a:lnTo>
                  <a:lnTo>
                    <a:pt x="37983" y="4937"/>
                  </a:lnTo>
                  <a:lnTo>
                    <a:pt x="38029" y="4982"/>
                  </a:lnTo>
                  <a:lnTo>
                    <a:pt x="38074" y="5017"/>
                  </a:lnTo>
                  <a:lnTo>
                    <a:pt x="38131" y="5039"/>
                  </a:lnTo>
                  <a:lnTo>
                    <a:pt x="38188" y="5051"/>
                  </a:lnTo>
                  <a:lnTo>
                    <a:pt x="38256" y="5039"/>
                  </a:lnTo>
                  <a:lnTo>
                    <a:pt x="38313" y="5017"/>
                  </a:lnTo>
                  <a:lnTo>
                    <a:pt x="38359" y="4982"/>
                  </a:lnTo>
                  <a:lnTo>
                    <a:pt x="38393" y="4937"/>
                  </a:lnTo>
                  <a:lnTo>
                    <a:pt x="40361" y="6074"/>
                  </a:lnTo>
                  <a:lnTo>
                    <a:pt x="40349" y="6120"/>
                  </a:lnTo>
                  <a:lnTo>
                    <a:pt x="40349" y="6154"/>
                  </a:lnTo>
                  <a:lnTo>
                    <a:pt x="40349" y="6200"/>
                  </a:lnTo>
                  <a:lnTo>
                    <a:pt x="40361" y="6234"/>
                  </a:lnTo>
                  <a:lnTo>
                    <a:pt x="40384" y="6268"/>
                  </a:lnTo>
                  <a:lnTo>
                    <a:pt x="40406" y="6302"/>
                  </a:lnTo>
                  <a:lnTo>
                    <a:pt x="40463" y="6347"/>
                  </a:lnTo>
                  <a:lnTo>
                    <a:pt x="40497" y="6359"/>
                  </a:lnTo>
                  <a:lnTo>
                    <a:pt x="40532" y="6370"/>
                  </a:lnTo>
                  <a:lnTo>
                    <a:pt x="40532" y="8748"/>
                  </a:lnTo>
                  <a:lnTo>
                    <a:pt x="40475" y="8759"/>
                  </a:lnTo>
                  <a:lnTo>
                    <a:pt x="40429" y="8805"/>
                  </a:lnTo>
                  <a:lnTo>
                    <a:pt x="40395" y="8850"/>
                  </a:lnTo>
                  <a:lnTo>
                    <a:pt x="40384" y="8918"/>
                  </a:lnTo>
                  <a:lnTo>
                    <a:pt x="40395" y="8952"/>
                  </a:lnTo>
                  <a:lnTo>
                    <a:pt x="40395" y="8987"/>
                  </a:lnTo>
                  <a:lnTo>
                    <a:pt x="40441" y="9043"/>
                  </a:lnTo>
                  <a:lnTo>
                    <a:pt x="40497" y="9078"/>
                  </a:lnTo>
                  <a:lnTo>
                    <a:pt x="40532" y="9089"/>
                  </a:lnTo>
                  <a:lnTo>
                    <a:pt x="40611" y="9089"/>
                  </a:lnTo>
                  <a:lnTo>
                    <a:pt x="40645" y="9066"/>
                  </a:lnTo>
                  <a:lnTo>
                    <a:pt x="40679" y="9043"/>
                  </a:lnTo>
                  <a:lnTo>
                    <a:pt x="40714" y="9009"/>
                  </a:lnTo>
                  <a:lnTo>
                    <a:pt x="42738" y="10181"/>
                  </a:lnTo>
                  <a:lnTo>
                    <a:pt x="42727" y="10226"/>
                  </a:lnTo>
                  <a:lnTo>
                    <a:pt x="42727" y="10261"/>
                  </a:lnTo>
                  <a:lnTo>
                    <a:pt x="42727" y="10306"/>
                  </a:lnTo>
                  <a:lnTo>
                    <a:pt x="42738" y="10340"/>
                  </a:lnTo>
                  <a:lnTo>
                    <a:pt x="42772" y="10397"/>
                  </a:lnTo>
                  <a:lnTo>
                    <a:pt x="42829" y="10443"/>
                  </a:lnTo>
                  <a:lnTo>
                    <a:pt x="42863" y="10465"/>
                  </a:lnTo>
                  <a:lnTo>
                    <a:pt x="42909" y="10465"/>
                  </a:lnTo>
                  <a:lnTo>
                    <a:pt x="42909" y="12843"/>
                  </a:lnTo>
                  <a:lnTo>
                    <a:pt x="42841" y="12866"/>
                  </a:lnTo>
                  <a:lnTo>
                    <a:pt x="42795" y="12900"/>
                  </a:lnTo>
                  <a:lnTo>
                    <a:pt x="42761" y="12957"/>
                  </a:lnTo>
                  <a:lnTo>
                    <a:pt x="42750" y="13025"/>
                  </a:lnTo>
                  <a:lnTo>
                    <a:pt x="42761" y="13070"/>
                  </a:lnTo>
                  <a:lnTo>
                    <a:pt x="40759" y="14231"/>
                  </a:lnTo>
                  <a:lnTo>
                    <a:pt x="40725" y="14185"/>
                  </a:lnTo>
                  <a:lnTo>
                    <a:pt x="40679" y="14151"/>
                  </a:lnTo>
                  <a:lnTo>
                    <a:pt x="40623" y="14128"/>
                  </a:lnTo>
                  <a:lnTo>
                    <a:pt x="40566" y="14117"/>
                  </a:lnTo>
                  <a:lnTo>
                    <a:pt x="40497" y="14128"/>
                  </a:lnTo>
                  <a:lnTo>
                    <a:pt x="40441" y="14151"/>
                  </a:lnTo>
                  <a:lnTo>
                    <a:pt x="40395" y="14185"/>
                  </a:lnTo>
                  <a:lnTo>
                    <a:pt x="40361" y="14231"/>
                  </a:lnTo>
                  <a:lnTo>
                    <a:pt x="38427" y="13116"/>
                  </a:lnTo>
                  <a:lnTo>
                    <a:pt x="38438" y="13070"/>
                  </a:lnTo>
                  <a:lnTo>
                    <a:pt x="38438" y="13025"/>
                  </a:lnTo>
                  <a:lnTo>
                    <a:pt x="38438" y="12968"/>
                  </a:lnTo>
                  <a:lnTo>
                    <a:pt x="38427" y="12934"/>
                  </a:lnTo>
                  <a:lnTo>
                    <a:pt x="38404" y="12888"/>
                  </a:lnTo>
                  <a:lnTo>
                    <a:pt x="38370" y="12854"/>
                  </a:lnTo>
                  <a:lnTo>
                    <a:pt x="38336" y="12820"/>
                  </a:lnTo>
                  <a:lnTo>
                    <a:pt x="38302" y="12797"/>
                  </a:lnTo>
                  <a:lnTo>
                    <a:pt x="38256" y="12786"/>
                  </a:lnTo>
                  <a:lnTo>
                    <a:pt x="38211" y="12775"/>
                  </a:lnTo>
                  <a:lnTo>
                    <a:pt x="38211" y="10454"/>
                  </a:lnTo>
                  <a:lnTo>
                    <a:pt x="38279" y="10431"/>
                  </a:lnTo>
                  <a:lnTo>
                    <a:pt x="38336" y="10397"/>
                  </a:lnTo>
                  <a:lnTo>
                    <a:pt x="38370" y="10340"/>
                  </a:lnTo>
                  <a:lnTo>
                    <a:pt x="38382" y="10295"/>
                  </a:lnTo>
                  <a:lnTo>
                    <a:pt x="38382" y="10261"/>
                  </a:lnTo>
                  <a:lnTo>
                    <a:pt x="38382" y="10226"/>
                  </a:lnTo>
                  <a:lnTo>
                    <a:pt x="38370" y="10192"/>
                  </a:lnTo>
                  <a:lnTo>
                    <a:pt x="38347" y="10158"/>
                  </a:lnTo>
                  <a:lnTo>
                    <a:pt x="38325" y="10124"/>
                  </a:lnTo>
                  <a:lnTo>
                    <a:pt x="38302" y="10101"/>
                  </a:lnTo>
                  <a:lnTo>
                    <a:pt x="38268" y="10090"/>
                  </a:lnTo>
                  <a:lnTo>
                    <a:pt x="38234" y="10079"/>
                  </a:lnTo>
                  <a:lnTo>
                    <a:pt x="38188" y="10067"/>
                  </a:lnTo>
                  <a:lnTo>
                    <a:pt x="38143" y="10079"/>
                  </a:lnTo>
                  <a:lnTo>
                    <a:pt x="38097" y="10090"/>
                  </a:lnTo>
                  <a:lnTo>
                    <a:pt x="38063" y="10113"/>
                  </a:lnTo>
                  <a:lnTo>
                    <a:pt x="38040" y="10147"/>
                  </a:lnTo>
                  <a:lnTo>
                    <a:pt x="36050" y="8998"/>
                  </a:lnTo>
                  <a:lnTo>
                    <a:pt x="36061" y="8964"/>
                  </a:lnTo>
                  <a:lnTo>
                    <a:pt x="36061" y="8918"/>
                  </a:lnTo>
                  <a:lnTo>
                    <a:pt x="36061" y="8861"/>
                  </a:lnTo>
                  <a:lnTo>
                    <a:pt x="36038" y="8816"/>
                  </a:lnTo>
                  <a:lnTo>
                    <a:pt x="36027" y="8782"/>
                  </a:lnTo>
                  <a:lnTo>
                    <a:pt x="35993" y="8748"/>
                  </a:lnTo>
                  <a:lnTo>
                    <a:pt x="35959" y="8714"/>
                  </a:lnTo>
                  <a:lnTo>
                    <a:pt x="35913" y="8691"/>
                  </a:lnTo>
                  <a:lnTo>
                    <a:pt x="35868" y="8679"/>
                  </a:lnTo>
                  <a:lnTo>
                    <a:pt x="35777" y="8679"/>
                  </a:lnTo>
                  <a:lnTo>
                    <a:pt x="35731" y="8691"/>
                  </a:lnTo>
                  <a:lnTo>
                    <a:pt x="35686" y="8714"/>
                  </a:lnTo>
                  <a:lnTo>
                    <a:pt x="35651" y="8748"/>
                  </a:lnTo>
                  <a:lnTo>
                    <a:pt x="35617" y="8782"/>
                  </a:lnTo>
                  <a:lnTo>
                    <a:pt x="35595" y="8816"/>
                  </a:lnTo>
                  <a:lnTo>
                    <a:pt x="35583" y="8861"/>
                  </a:lnTo>
                  <a:lnTo>
                    <a:pt x="35583" y="8918"/>
                  </a:lnTo>
                  <a:lnTo>
                    <a:pt x="35583" y="8952"/>
                  </a:lnTo>
                  <a:lnTo>
                    <a:pt x="35595" y="8998"/>
                  </a:lnTo>
                  <a:lnTo>
                    <a:pt x="33604" y="10147"/>
                  </a:lnTo>
                  <a:lnTo>
                    <a:pt x="33570" y="10124"/>
                  </a:lnTo>
                  <a:lnTo>
                    <a:pt x="33536" y="10101"/>
                  </a:lnTo>
                  <a:lnTo>
                    <a:pt x="33490" y="10079"/>
                  </a:lnTo>
                  <a:lnTo>
                    <a:pt x="33411" y="10079"/>
                  </a:lnTo>
                  <a:lnTo>
                    <a:pt x="33376" y="10090"/>
                  </a:lnTo>
                  <a:lnTo>
                    <a:pt x="33342" y="10113"/>
                  </a:lnTo>
                  <a:lnTo>
                    <a:pt x="33320" y="10135"/>
                  </a:lnTo>
                  <a:lnTo>
                    <a:pt x="33297" y="10158"/>
                  </a:lnTo>
                  <a:lnTo>
                    <a:pt x="33285" y="10192"/>
                  </a:lnTo>
                  <a:lnTo>
                    <a:pt x="33274" y="10226"/>
                  </a:lnTo>
                  <a:lnTo>
                    <a:pt x="33263" y="10261"/>
                  </a:lnTo>
                  <a:lnTo>
                    <a:pt x="33274" y="10329"/>
                  </a:lnTo>
                  <a:lnTo>
                    <a:pt x="33308" y="10386"/>
                  </a:lnTo>
                  <a:lnTo>
                    <a:pt x="33365" y="10420"/>
                  </a:lnTo>
                  <a:lnTo>
                    <a:pt x="33422" y="10443"/>
                  </a:lnTo>
                  <a:lnTo>
                    <a:pt x="33422" y="12775"/>
                  </a:lnTo>
                  <a:lnTo>
                    <a:pt x="33376" y="12786"/>
                  </a:lnTo>
                  <a:lnTo>
                    <a:pt x="33331" y="12797"/>
                  </a:lnTo>
                  <a:lnTo>
                    <a:pt x="33297" y="12820"/>
                  </a:lnTo>
                  <a:lnTo>
                    <a:pt x="33263" y="12854"/>
                  </a:lnTo>
                  <a:lnTo>
                    <a:pt x="33240" y="12888"/>
                  </a:lnTo>
                  <a:lnTo>
                    <a:pt x="33217" y="12934"/>
                  </a:lnTo>
                  <a:lnTo>
                    <a:pt x="33206" y="12979"/>
                  </a:lnTo>
                  <a:lnTo>
                    <a:pt x="33194" y="13025"/>
                  </a:lnTo>
                  <a:lnTo>
                    <a:pt x="33206" y="13070"/>
                  </a:lnTo>
                  <a:lnTo>
                    <a:pt x="33217" y="13104"/>
                  </a:lnTo>
                  <a:lnTo>
                    <a:pt x="31238" y="14253"/>
                  </a:lnTo>
                  <a:lnTo>
                    <a:pt x="31204" y="14219"/>
                  </a:lnTo>
                  <a:lnTo>
                    <a:pt x="31170" y="14196"/>
                  </a:lnTo>
                  <a:lnTo>
                    <a:pt x="31124" y="14174"/>
                  </a:lnTo>
                  <a:lnTo>
                    <a:pt x="31044" y="14174"/>
                  </a:lnTo>
                  <a:lnTo>
                    <a:pt x="31010" y="14185"/>
                  </a:lnTo>
                  <a:lnTo>
                    <a:pt x="30976" y="14208"/>
                  </a:lnTo>
                  <a:lnTo>
                    <a:pt x="30942" y="14231"/>
                  </a:lnTo>
                  <a:lnTo>
                    <a:pt x="30919" y="14253"/>
                  </a:lnTo>
                  <a:lnTo>
                    <a:pt x="30897" y="14287"/>
                  </a:lnTo>
                  <a:lnTo>
                    <a:pt x="30885" y="14333"/>
                  </a:lnTo>
                  <a:lnTo>
                    <a:pt x="30885" y="14367"/>
                  </a:lnTo>
                  <a:lnTo>
                    <a:pt x="30897" y="14435"/>
                  </a:lnTo>
                  <a:lnTo>
                    <a:pt x="30931" y="14492"/>
                  </a:lnTo>
                  <a:lnTo>
                    <a:pt x="30988" y="14538"/>
                  </a:lnTo>
                  <a:lnTo>
                    <a:pt x="31056" y="14560"/>
                  </a:lnTo>
                  <a:lnTo>
                    <a:pt x="31056" y="16892"/>
                  </a:lnTo>
                  <a:lnTo>
                    <a:pt x="31010" y="16904"/>
                  </a:lnTo>
                  <a:lnTo>
                    <a:pt x="30976" y="16915"/>
                  </a:lnTo>
                  <a:lnTo>
                    <a:pt x="30942" y="16938"/>
                  </a:lnTo>
                  <a:lnTo>
                    <a:pt x="30908" y="16972"/>
                  </a:lnTo>
                  <a:lnTo>
                    <a:pt x="30885" y="17006"/>
                  </a:lnTo>
                  <a:lnTo>
                    <a:pt x="30862" y="17040"/>
                  </a:lnTo>
                  <a:lnTo>
                    <a:pt x="30851" y="17086"/>
                  </a:lnTo>
                  <a:lnTo>
                    <a:pt x="30851" y="17120"/>
                  </a:lnTo>
                  <a:lnTo>
                    <a:pt x="30851" y="17177"/>
                  </a:lnTo>
                  <a:lnTo>
                    <a:pt x="30862" y="17211"/>
                  </a:lnTo>
                  <a:lnTo>
                    <a:pt x="30885" y="17256"/>
                  </a:lnTo>
                  <a:lnTo>
                    <a:pt x="30919" y="17291"/>
                  </a:lnTo>
                  <a:lnTo>
                    <a:pt x="30953" y="17313"/>
                  </a:lnTo>
                  <a:lnTo>
                    <a:pt x="30988" y="17336"/>
                  </a:lnTo>
                  <a:lnTo>
                    <a:pt x="31033" y="17359"/>
                  </a:lnTo>
                  <a:lnTo>
                    <a:pt x="31079" y="17359"/>
                  </a:lnTo>
                  <a:lnTo>
                    <a:pt x="31135" y="17347"/>
                  </a:lnTo>
                  <a:lnTo>
                    <a:pt x="31192" y="17325"/>
                  </a:lnTo>
                  <a:lnTo>
                    <a:pt x="31238" y="17291"/>
                  </a:lnTo>
                  <a:lnTo>
                    <a:pt x="31272" y="17256"/>
                  </a:lnTo>
                  <a:lnTo>
                    <a:pt x="33263" y="18394"/>
                  </a:lnTo>
                  <a:lnTo>
                    <a:pt x="33251" y="18439"/>
                  </a:lnTo>
                  <a:lnTo>
                    <a:pt x="33240" y="18474"/>
                  </a:lnTo>
                  <a:lnTo>
                    <a:pt x="33251" y="18519"/>
                  </a:lnTo>
                  <a:lnTo>
                    <a:pt x="33263" y="18553"/>
                  </a:lnTo>
                  <a:lnTo>
                    <a:pt x="33285" y="18587"/>
                  </a:lnTo>
                  <a:lnTo>
                    <a:pt x="33308" y="18621"/>
                  </a:lnTo>
                  <a:lnTo>
                    <a:pt x="33331" y="18644"/>
                  </a:lnTo>
                  <a:lnTo>
                    <a:pt x="33376" y="18667"/>
                  </a:lnTo>
                  <a:lnTo>
                    <a:pt x="33411" y="18678"/>
                  </a:lnTo>
                  <a:lnTo>
                    <a:pt x="33490" y="18678"/>
                  </a:lnTo>
                  <a:lnTo>
                    <a:pt x="33536" y="18667"/>
                  </a:lnTo>
                  <a:lnTo>
                    <a:pt x="33570" y="18644"/>
                  </a:lnTo>
                  <a:lnTo>
                    <a:pt x="33593" y="18621"/>
                  </a:lnTo>
                  <a:lnTo>
                    <a:pt x="33627" y="18587"/>
                  </a:lnTo>
                  <a:lnTo>
                    <a:pt x="33638" y="18553"/>
                  </a:lnTo>
                  <a:lnTo>
                    <a:pt x="33649" y="18519"/>
                  </a:lnTo>
                  <a:lnTo>
                    <a:pt x="33661" y="18474"/>
                  </a:lnTo>
                  <a:lnTo>
                    <a:pt x="33649" y="18428"/>
                  </a:lnTo>
                  <a:lnTo>
                    <a:pt x="33638" y="18394"/>
                  </a:lnTo>
                  <a:lnTo>
                    <a:pt x="35651" y="17234"/>
                  </a:lnTo>
                  <a:lnTo>
                    <a:pt x="35674" y="17268"/>
                  </a:lnTo>
                  <a:lnTo>
                    <a:pt x="35720" y="17302"/>
                  </a:lnTo>
                  <a:lnTo>
                    <a:pt x="35765" y="17325"/>
                  </a:lnTo>
                  <a:lnTo>
                    <a:pt x="35822" y="17336"/>
                  </a:lnTo>
                  <a:lnTo>
                    <a:pt x="35879" y="17325"/>
                  </a:lnTo>
                  <a:lnTo>
                    <a:pt x="35924" y="17302"/>
                  </a:lnTo>
                  <a:lnTo>
                    <a:pt x="35959" y="17279"/>
                  </a:lnTo>
                  <a:lnTo>
                    <a:pt x="35993" y="17234"/>
                  </a:lnTo>
                  <a:lnTo>
                    <a:pt x="38029" y="18417"/>
                  </a:lnTo>
                  <a:lnTo>
                    <a:pt x="38018" y="18474"/>
                  </a:lnTo>
                  <a:lnTo>
                    <a:pt x="38018" y="18508"/>
                  </a:lnTo>
                  <a:lnTo>
                    <a:pt x="38029" y="18542"/>
                  </a:lnTo>
                  <a:lnTo>
                    <a:pt x="38063" y="18599"/>
                  </a:lnTo>
                  <a:lnTo>
                    <a:pt x="38120" y="18633"/>
                  </a:lnTo>
                  <a:lnTo>
                    <a:pt x="38154" y="18644"/>
                  </a:lnTo>
                  <a:lnTo>
                    <a:pt x="38188" y="18656"/>
                  </a:lnTo>
                  <a:lnTo>
                    <a:pt x="38222" y="18644"/>
                  </a:lnTo>
                  <a:lnTo>
                    <a:pt x="38256" y="18633"/>
                  </a:lnTo>
                  <a:lnTo>
                    <a:pt x="38313" y="18599"/>
                  </a:lnTo>
                  <a:lnTo>
                    <a:pt x="38359" y="18542"/>
                  </a:lnTo>
                  <a:lnTo>
                    <a:pt x="38370" y="18508"/>
                  </a:lnTo>
                  <a:lnTo>
                    <a:pt x="38370" y="18474"/>
                  </a:lnTo>
                  <a:lnTo>
                    <a:pt x="38370" y="18439"/>
                  </a:lnTo>
                  <a:lnTo>
                    <a:pt x="38359" y="18405"/>
                  </a:lnTo>
                  <a:lnTo>
                    <a:pt x="40384" y="17234"/>
                  </a:lnTo>
                  <a:lnTo>
                    <a:pt x="40418" y="17268"/>
                  </a:lnTo>
                  <a:lnTo>
                    <a:pt x="40463" y="17302"/>
                  </a:lnTo>
                  <a:lnTo>
                    <a:pt x="40509" y="17325"/>
                  </a:lnTo>
                  <a:lnTo>
                    <a:pt x="40611" y="17325"/>
                  </a:lnTo>
                  <a:lnTo>
                    <a:pt x="40657" y="17302"/>
                  </a:lnTo>
                  <a:lnTo>
                    <a:pt x="40702" y="17279"/>
                  </a:lnTo>
                  <a:lnTo>
                    <a:pt x="40736" y="17234"/>
                  </a:lnTo>
                  <a:lnTo>
                    <a:pt x="42772" y="18417"/>
                  </a:lnTo>
                  <a:lnTo>
                    <a:pt x="42761" y="18474"/>
                  </a:lnTo>
                  <a:lnTo>
                    <a:pt x="42772" y="18530"/>
                  </a:lnTo>
                  <a:lnTo>
                    <a:pt x="42807" y="18587"/>
                  </a:lnTo>
                  <a:lnTo>
                    <a:pt x="42852" y="18621"/>
                  </a:lnTo>
                  <a:lnTo>
                    <a:pt x="42909" y="18644"/>
                  </a:lnTo>
                  <a:lnTo>
                    <a:pt x="42909" y="20999"/>
                  </a:lnTo>
                  <a:lnTo>
                    <a:pt x="42863" y="21010"/>
                  </a:lnTo>
                  <a:lnTo>
                    <a:pt x="42829" y="21033"/>
                  </a:lnTo>
                  <a:lnTo>
                    <a:pt x="42795" y="21056"/>
                  </a:lnTo>
                  <a:lnTo>
                    <a:pt x="42761" y="21079"/>
                  </a:lnTo>
                  <a:lnTo>
                    <a:pt x="42738" y="21113"/>
                  </a:lnTo>
                  <a:lnTo>
                    <a:pt x="42716" y="21147"/>
                  </a:lnTo>
                  <a:lnTo>
                    <a:pt x="42704" y="21192"/>
                  </a:lnTo>
                  <a:lnTo>
                    <a:pt x="42704" y="21226"/>
                  </a:lnTo>
                  <a:lnTo>
                    <a:pt x="42704" y="21272"/>
                  </a:lnTo>
                  <a:lnTo>
                    <a:pt x="42716" y="21306"/>
                  </a:lnTo>
                  <a:lnTo>
                    <a:pt x="40702" y="22478"/>
                  </a:lnTo>
                  <a:lnTo>
                    <a:pt x="40679" y="22444"/>
                  </a:lnTo>
                  <a:lnTo>
                    <a:pt x="40645" y="22421"/>
                  </a:lnTo>
                  <a:lnTo>
                    <a:pt x="40600" y="22409"/>
                  </a:lnTo>
                  <a:lnTo>
                    <a:pt x="40566" y="22398"/>
                  </a:lnTo>
                  <a:lnTo>
                    <a:pt x="40520" y="22409"/>
                  </a:lnTo>
                  <a:lnTo>
                    <a:pt x="40475" y="22421"/>
                  </a:lnTo>
                  <a:lnTo>
                    <a:pt x="40441" y="22444"/>
                  </a:lnTo>
                  <a:lnTo>
                    <a:pt x="40418" y="22478"/>
                  </a:lnTo>
                  <a:lnTo>
                    <a:pt x="38370" y="21295"/>
                  </a:lnTo>
                  <a:lnTo>
                    <a:pt x="38382" y="21226"/>
                  </a:lnTo>
                  <a:lnTo>
                    <a:pt x="38382" y="21192"/>
                  </a:lnTo>
                  <a:lnTo>
                    <a:pt x="38370" y="21158"/>
                  </a:lnTo>
                  <a:lnTo>
                    <a:pt x="38347" y="21124"/>
                  </a:lnTo>
                  <a:lnTo>
                    <a:pt x="38325" y="21101"/>
                  </a:lnTo>
                  <a:lnTo>
                    <a:pt x="38302" y="21079"/>
                  </a:lnTo>
                  <a:lnTo>
                    <a:pt x="38268" y="21056"/>
                  </a:lnTo>
                  <a:lnTo>
                    <a:pt x="38234" y="21044"/>
                  </a:lnTo>
                  <a:lnTo>
                    <a:pt x="38154" y="21044"/>
                  </a:lnTo>
                  <a:lnTo>
                    <a:pt x="38120" y="21056"/>
                  </a:lnTo>
                  <a:lnTo>
                    <a:pt x="38086" y="21079"/>
                  </a:lnTo>
                  <a:lnTo>
                    <a:pt x="38052" y="21101"/>
                  </a:lnTo>
                  <a:lnTo>
                    <a:pt x="38029" y="21124"/>
                  </a:lnTo>
                  <a:lnTo>
                    <a:pt x="38018" y="21158"/>
                  </a:lnTo>
                  <a:lnTo>
                    <a:pt x="38006" y="21192"/>
                  </a:lnTo>
                  <a:lnTo>
                    <a:pt x="38006" y="21226"/>
                  </a:lnTo>
                  <a:lnTo>
                    <a:pt x="38006" y="21295"/>
                  </a:lnTo>
                  <a:lnTo>
                    <a:pt x="35970" y="22466"/>
                  </a:lnTo>
                  <a:lnTo>
                    <a:pt x="35936" y="22444"/>
                  </a:lnTo>
                  <a:lnTo>
                    <a:pt x="35902" y="22409"/>
                  </a:lnTo>
                  <a:lnTo>
                    <a:pt x="35868" y="22398"/>
                  </a:lnTo>
                  <a:lnTo>
                    <a:pt x="35777" y="22398"/>
                  </a:lnTo>
                  <a:lnTo>
                    <a:pt x="35731" y="22421"/>
                  </a:lnTo>
                  <a:lnTo>
                    <a:pt x="35697" y="22444"/>
                  </a:lnTo>
                  <a:lnTo>
                    <a:pt x="35674" y="22478"/>
                  </a:lnTo>
                  <a:lnTo>
                    <a:pt x="33627" y="21295"/>
                  </a:lnTo>
                  <a:lnTo>
                    <a:pt x="33638" y="21226"/>
                  </a:lnTo>
                  <a:lnTo>
                    <a:pt x="33638" y="21192"/>
                  </a:lnTo>
                  <a:lnTo>
                    <a:pt x="33627" y="21158"/>
                  </a:lnTo>
                  <a:lnTo>
                    <a:pt x="33604" y="21124"/>
                  </a:lnTo>
                  <a:lnTo>
                    <a:pt x="33581" y="21101"/>
                  </a:lnTo>
                  <a:lnTo>
                    <a:pt x="33558" y="21079"/>
                  </a:lnTo>
                  <a:lnTo>
                    <a:pt x="33524" y="21056"/>
                  </a:lnTo>
                  <a:lnTo>
                    <a:pt x="33490" y="21044"/>
                  </a:lnTo>
                  <a:lnTo>
                    <a:pt x="33411" y="21044"/>
                  </a:lnTo>
                  <a:lnTo>
                    <a:pt x="33376" y="21056"/>
                  </a:lnTo>
                  <a:lnTo>
                    <a:pt x="33342" y="21079"/>
                  </a:lnTo>
                  <a:lnTo>
                    <a:pt x="33320" y="21101"/>
                  </a:lnTo>
                  <a:lnTo>
                    <a:pt x="33297" y="21124"/>
                  </a:lnTo>
                  <a:lnTo>
                    <a:pt x="33285" y="21158"/>
                  </a:lnTo>
                  <a:lnTo>
                    <a:pt x="33274" y="21192"/>
                  </a:lnTo>
                  <a:lnTo>
                    <a:pt x="33263" y="21226"/>
                  </a:lnTo>
                  <a:lnTo>
                    <a:pt x="33274" y="21283"/>
                  </a:lnTo>
                  <a:lnTo>
                    <a:pt x="31261" y="22455"/>
                  </a:lnTo>
                  <a:lnTo>
                    <a:pt x="31226" y="22421"/>
                  </a:lnTo>
                  <a:lnTo>
                    <a:pt x="31181" y="22387"/>
                  </a:lnTo>
                  <a:lnTo>
                    <a:pt x="31135" y="22364"/>
                  </a:lnTo>
                  <a:lnTo>
                    <a:pt x="31033" y="22364"/>
                  </a:lnTo>
                  <a:lnTo>
                    <a:pt x="30999" y="22375"/>
                  </a:lnTo>
                  <a:lnTo>
                    <a:pt x="30965" y="22398"/>
                  </a:lnTo>
                  <a:lnTo>
                    <a:pt x="30931" y="22421"/>
                  </a:lnTo>
                  <a:lnTo>
                    <a:pt x="30908" y="22455"/>
                  </a:lnTo>
                  <a:lnTo>
                    <a:pt x="30885" y="22489"/>
                  </a:lnTo>
                  <a:lnTo>
                    <a:pt x="30874" y="22535"/>
                  </a:lnTo>
                  <a:lnTo>
                    <a:pt x="30862" y="22580"/>
                  </a:lnTo>
                  <a:lnTo>
                    <a:pt x="30874" y="22614"/>
                  </a:lnTo>
                  <a:lnTo>
                    <a:pt x="30885" y="22660"/>
                  </a:lnTo>
                  <a:lnTo>
                    <a:pt x="30919" y="22717"/>
                  </a:lnTo>
                  <a:lnTo>
                    <a:pt x="30976" y="22762"/>
                  </a:lnTo>
                  <a:lnTo>
                    <a:pt x="31010" y="22785"/>
                  </a:lnTo>
                  <a:lnTo>
                    <a:pt x="31056" y="22785"/>
                  </a:lnTo>
                  <a:lnTo>
                    <a:pt x="31056" y="25117"/>
                  </a:lnTo>
                  <a:lnTo>
                    <a:pt x="31010" y="25128"/>
                  </a:lnTo>
                  <a:lnTo>
                    <a:pt x="30976" y="25140"/>
                  </a:lnTo>
                  <a:lnTo>
                    <a:pt x="30919" y="25196"/>
                  </a:lnTo>
                  <a:lnTo>
                    <a:pt x="30897" y="25219"/>
                  </a:lnTo>
                  <a:lnTo>
                    <a:pt x="30874" y="25253"/>
                  </a:lnTo>
                  <a:lnTo>
                    <a:pt x="30874" y="25299"/>
                  </a:lnTo>
                  <a:lnTo>
                    <a:pt x="30862" y="25333"/>
                  </a:lnTo>
                  <a:lnTo>
                    <a:pt x="30862" y="25367"/>
                  </a:lnTo>
                  <a:lnTo>
                    <a:pt x="30874" y="25413"/>
                  </a:lnTo>
                  <a:lnTo>
                    <a:pt x="28917" y="26539"/>
                  </a:lnTo>
                  <a:lnTo>
                    <a:pt x="28883" y="26493"/>
                  </a:lnTo>
                  <a:lnTo>
                    <a:pt x="28826" y="26459"/>
                  </a:lnTo>
                  <a:lnTo>
                    <a:pt x="28769" y="26436"/>
                  </a:lnTo>
                  <a:lnTo>
                    <a:pt x="28712" y="26425"/>
                  </a:lnTo>
                  <a:lnTo>
                    <a:pt x="28644" y="26436"/>
                  </a:lnTo>
                  <a:lnTo>
                    <a:pt x="28587" y="26459"/>
                  </a:lnTo>
                  <a:lnTo>
                    <a:pt x="28542" y="26493"/>
                  </a:lnTo>
                  <a:lnTo>
                    <a:pt x="28496" y="26550"/>
                  </a:lnTo>
                  <a:lnTo>
                    <a:pt x="26540" y="25413"/>
                  </a:lnTo>
                  <a:lnTo>
                    <a:pt x="26551" y="25378"/>
                  </a:lnTo>
                  <a:lnTo>
                    <a:pt x="26563" y="25333"/>
                  </a:lnTo>
                  <a:lnTo>
                    <a:pt x="26551" y="25287"/>
                  </a:lnTo>
                  <a:lnTo>
                    <a:pt x="26540" y="25253"/>
                  </a:lnTo>
                  <a:lnTo>
                    <a:pt x="26517" y="25219"/>
                  </a:lnTo>
                  <a:lnTo>
                    <a:pt x="26494" y="25185"/>
                  </a:lnTo>
                  <a:lnTo>
                    <a:pt x="26460" y="25151"/>
                  </a:lnTo>
                  <a:lnTo>
                    <a:pt x="26426" y="25140"/>
                  </a:lnTo>
                  <a:lnTo>
                    <a:pt x="26381" y="25128"/>
                  </a:lnTo>
                  <a:lnTo>
                    <a:pt x="26346" y="25117"/>
                  </a:lnTo>
                  <a:lnTo>
                    <a:pt x="26301" y="25128"/>
                  </a:lnTo>
                  <a:lnTo>
                    <a:pt x="26255" y="25140"/>
                  </a:lnTo>
                  <a:lnTo>
                    <a:pt x="26221" y="25151"/>
                  </a:lnTo>
                  <a:lnTo>
                    <a:pt x="26187" y="25185"/>
                  </a:lnTo>
                  <a:lnTo>
                    <a:pt x="26164" y="25219"/>
                  </a:lnTo>
                  <a:lnTo>
                    <a:pt x="26142" y="25253"/>
                  </a:lnTo>
                  <a:lnTo>
                    <a:pt x="26130" y="25287"/>
                  </a:lnTo>
                  <a:lnTo>
                    <a:pt x="26130" y="25333"/>
                  </a:lnTo>
                  <a:lnTo>
                    <a:pt x="26142" y="25401"/>
                  </a:lnTo>
                  <a:lnTo>
                    <a:pt x="24151" y="26550"/>
                  </a:lnTo>
                  <a:lnTo>
                    <a:pt x="24117" y="26516"/>
                  </a:lnTo>
                  <a:lnTo>
                    <a:pt x="24071" y="26482"/>
                  </a:lnTo>
                  <a:lnTo>
                    <a:pt x="24026" y="26459"/>
                  </a:lnTo>
                  <a:lnTo>
                    <a:pt x="23912" y="26459"/>
                  </a:lnTo>
                  <a:lnTo>
                    <a:pt x="23867" y="26482"/>
                  </a:lnTo>
                  <a:lnTo>
                    <a:pt x="23821" y="26516"/>
                  </a:lnTo>
                  <a:lnTo>
                    <a:pt x="23787" y="26562"/>
                  </a:lnTo>
                  <a:lnTo>
                    <a:pt x="21830" y="25424"/>
                  </a:lnTo>
                  <a:lnTo>
                    <a:pt x="21842" y="25378"/>
                  </a:lnTo>
                  <a:lnTo>
                    <a:pt x="21842" y="25333"/>
                  </a:lnTo>
                  <a:lnTo>
                    <a:pt x="21842" y="25287"/>
                  </a:lnTo>
                  <a:lnTo>
                    <a:pt x="21830" y="25242"/>
                  </a:lnTo>
                  <a:lnTo>
                    <a:pt x="21808" y="25196"/>
                  </a:lnTo>
                  <a:lnTo>
                    <a:pt x="21773" y="25162"/>
                  </a:lnTo>
                  <a:lnTo>
                    <a:pt x="21739" y="25128"/>
                  </a:lnTo>
                  <a:lnTo>
                    <a:pt x="21694" y="25105"/>
                  </a:lnTo>
                  <a:lnTo>
                    <a:pt x="21648" y="25094"/>
                  </a:lnTo>
                  <a:lnTo>
                    <a:pt x="21557" y="25094"/>
                  </a:lnTo>
                  <a:lnTo>
                    <a:pt x="21512" y="25105"/>
                  </a:lnTo>
                  <a:lnTo>
                    <a:pt x="21466" y="25128"/>
                  </a:lnTo>
                  <a:lnTo>
                    <a:pt x="21432" y="25162"/>
                  </a:lnTo>
                  <a:lnTo>
                    <a:pt x="21398" y="25196"/>
                  </a:lnTo>
                  <a:lnTo>
                    <a:pt x="21375" y="25242"/>
                  </a:lnTo>
                  <a:lnTo>
                    <a:pt x="21364" y="25287"/>
                  </a:lnTo>
                  <a:lnTo>
                    <a:pt x="21353" y="25333"/>
                  </a:lnTo>
                  <a:lnTo>
                    <a:pt x="21364" y="25378"/>
                  </a:lnTo>
                  <a:lnTo>
                    <a:pt x="21375" y="25424"/>
                  </a:lnTo>
                  <a:lnTo>
                    <a:pt x="19442" y="26539"/>
                  </a:lnTo>
                  <a:lnTo>
                    <a:pt x="19407" y="26493"/>
                  </a:lnTo>
                  <a:lnTo>
                    <a:pt x="19351" y="26459"/>
                  </a:lnTo>
                  <a:lnTo>
                    <a:pt x="19294" y="26436"/>
                  </a:lnTo>
                  <a:lnTo>
                    <a:pt x="19237" y="26425"/>
                  </a:lnTo>
                  <a:lnTo>
                    <a:pt x="19180" y="26436"/>
                  </a:lnTo>
                  <a:lnTo>
                    <a:pt x="19134" y="26448"/>
                  </a:lnTo>
                  <a:lnTo>
                    <a:pt x="19089" y="26471"/>
                  </a:lnTo>
                  <a:lnTo>
                    <a:pt x="19055" y="26505"/>
                  </a:lnTo>
                  <a:lnTo>
                    <a:pt x="19021" y="26539"/>
                  </a:lnTo>
                  <a:lnTo>
                    <a:pt x="18998" y="26584"/>
                  </a:lnTo>
                  <a:lnTo>
                    <a:pt x="18975" y="26630"/>
                  </a:lnTo>
                  <a:lnTo>
                    <a:pt x="18975" y="26687"/>
                  </a:lnTo>
                  <a:lnTo>
                    <a:pt x="18975" y="26732"/>
                  </a:lnTo>
                  <a:lnTo>
                    <a:pt x="18986" y="26778"/>
                  </a:lnTo>
                  <a:lnTo>
                    <a:pt x="19009" y="26823"/>
                  </a:lnTo>
                  <a:lnTo>
                    <a:pt x="19043" y="26857"/>
                  </a:lnTo>
                  <a:lnTo>
                    <a:pt x="19078" y="26891"/>
                  </a:lnTo>
                  <a:lnTo>
                    <a:pt x="19112" y="26914"/>
                  </a:lnTo>
                  <a:lnTo>
                    <a:pt x="19157" y="26926"/>
                  </a:lnTo>
                  <a:lnTo>
                    <a:pt x="19203" y="26937"/>
                  </a:lnTo>
                  <a:lnTo>
                    <a:pt x="19203" y="29201"/>
                  </a:lnTo>
                  <a:lnTo>
                    <a:pt x="19157" y="29212"/>
                  </a:lnTo>
                  <a:lnTo>
                    <a:pt x="19112" y="29223"/>
                  </a:lnTo>
                  <a:lnTo>
                    <a:pt x="19078" y="29246"/>
                  </a:lnTo>
                  <a:lnTo>
                    <a:pt x="19043" y="29280"/>
                  </a:lnTo>
                  <a:lnTo>
                    <a:pt x="19021" y="29314"/>
                  </a:lnTo>
                  <a:lnTo>
                    <a:pt x="19009" y="29348"/>
                  </a:lnTo>
                  <a:lnTo>
                    <a:pt x="18986" y="29394"/>
                  </a:lnTo>
                  <a:lnTo>
                    <a:pt x="18986" y="29439"/>
                  </a:lnTo>
                  <a:lnTo>
                    <a:pt x="18998" y="29485"/>
                  </a:lnTo>
                  <a:lnTo>
                    <a:pt x="19009" y="29542"/>
                  </a:lnTo>
                  <a:lnTo>
                    <a:pt x="19032" y="29576"/>
                  </a:lnTo>
                  <a:lnTo>
                    <a:pt x="19055" y="29610"/>
                  </a:lnTo>
                  <a:lnTo>
                    <a:pt x="19100" y="29644"/>
                  </a:lnTo>
                  <a:lnTo>
                    <a:pt x="19134" y="29667"/>
                  </a:lnTo>
                  <a:lnTo>
                    <a:pt x="19180" y="29678"/>
                  </a:lnTo>
                  <a:lnTo>
                    <a:pt x="19237" y="29690"/>
                  </a:lnTo>
                  <a:lnTo>
                    <a:pt x="19294" y="29678"/>
                  </a:lnTo>
                  <a:lnTo>
                    <a:pt x="19351" y="29656"/>
                  </a:lnTo>
                  <a:lnTo>
                    <a:pt x="19396" y="29621"/>
                  </a:lnTo>
                  <a:lnTo>
                    <a:pt x="19430" y="29576"/>
                  </a:lnTo>
                  <a:lnTo>
                    <a:pt x="21421" y="30725"/>
                  </a:lnTo>
                  <a:lnTo>
                    <a:pt x="21409" y="30793"/>
                  </a:lnTo>
                  <a:lnTo>
                    <a:pt x="21421" y="30861"/>
                  </a:lnTo>
                  <a:lnTo>
                    <a:pt x="21455" y="30918"/>
                  </a:lnTo>
                  <a:lnTo>
                    <a:pt x="21500" y="30952"/>
                  </a:lnTo>
                  <a:lnTo>
                    <a:pt x="21569" y="30975"/>
                  </a:lnTo>
                  <a:lnTo>
                    <a:pt x="21569" y="33330"/>
                  </a:lnTo>
                  <a:lnTo>
                    <a:pt x="21535" y="33341"/>
                  </a:lnTo>
                  <a:lnTo>
                    <a:pt x="21500" y="33353"/>
                  </a:lnTo>
                  <a:lnTo>
                    <a:pt x="21432" y="33398"/>
                  </a:lnTo>
                  <a:lnTo>
                    <a:pt x="21409" y="33432"/>
                  </a:lnTo>
                  <a:lnTo>
                    <a:pt x="21398" y="33466"/>
                  </a:lnTo>
                  <a:lnTo>
                    <a:pt x="21387" y="33500"/>
                  </a:lnTo>
                  <a:lnTo>
                    <a:pt x="21375" y="33546"/>
                  </a:lnTo>
                  <a:lnTo>
                    <a:pt x="21387" y="33580"/>
                  </a:lnTo>
                  <a:lnTo>
                    <a:pt x="21398" y="33626"/>
                  </a:lnTo>
                  <a:lnTo>
                    <a:pt x="19407" y="34775"/>
                  </a:lnTo>
                  <a:lnTo>
                    <a:pt x="19373" y="34729"/>
                  </a:lnTo>
                  <a:lnTo>
                    <a:pt x="19328" y="34706"/>
                  </a:lnTo>
                  <a:lnTo>
                    <a:pt x="19282" y="34684"/>
                  </a:lnTo>
                  <a:lnTo>
                    <a:pt x="19180" y="34684"/>
                  </a:lnTo>
                  <a:lnTo>
                    <a:pt x="19123" y="34706"/>
                  </a:lnTo>
                  <a:lnTo>
                    <a:pt x="19089" y="34740"/>
                  </a:lnTo>
                  <a:lnTo>
                    <a:pt x="19055" y="34775"/>
                  </a:lnTo>
                  <a:lnTo>
                    <a:pt x="17041" y="33614"/>
                  </a:lnTo>
                  <a:lnTo>
                    <a:pt x="17053" y="33580"/>
                  </a:lnTo>
                  <a:lnTo>
                    <a:pt x="17053" y="33546"/>
                  </a:lnTo>
                  <a:lnTo>
                    <a:pt x="17053" y="33512"/>
                  </a:lnTo>
                  <a:lnTo>
                    <a:pt x="17041" y="33478"/>
                  </a:lnTo>
                  <a:lnTo>
                    <a:pt x="17007" y="33409"/>
                  </a:lnTo>
                  <a:lnTo>
                    <a:pt x="16950" y="33375"/>
                  </a:lnTo>
                  <a:lnTo>
                    <a:pt x="16916" y="33364"/>
                  </a:lnTo>
                  <a:lnTo>
                    <a:pt x="16871" y="33353"/>
                  </a:lnTo>
                  <a:lnTo>
                    <a:pt x="16871" y="30964"/>
                  </a:lnTo>
                  <a:lnTo>
                    <a:pt x="16939" y="30941"/>
                  </a:lnTo>
                  <a:lnTo>
                    <a:pt x="16984" y="30907"/>
                  </a:lnTo>
                  <a:lnTo>
                    <a:pt x="17019" y="30850"/>
                  </a:lnTo>
                  <a:lnTo>
                    <a:pt x="17030" y="30793"/>
                  </a:lnTo>
                  <a:lnTo>
                    <a:pt x="17030" y="30748"/>
                  </a:lnTo>
                  <a:lnTo>
                    <a:pt x="17019" y="30725"/>
                  </a:lnTo>
                  <a:lnTo>
                    <a:pt x="16984" y="30668"/>
                  </a:lnTo>
                  <a:lnTo>
                    <a:pt x="16928" y="30634"/>
                  </a:lnTo>
                  <a:lnTo>
                    <a:pt x="16893" y="30623"/>
                  </a:lnTo>
                  <a:lnTo>
                    <a:pt x="16859" y="30611"/>
                  </a:lnTo>
                  <a:lnTo>
                    <a:pt x="16814" y="30623"/>
                  </a:lnTo>
                  <a:lnTo>
                    <a:pt x="16780" y="30634"/>
                  </a:lnTo>
                  <a:lnTo>
                    <a:pt x="16746" y="30657"/>
                  </a:lnTo>
                  <a:lnTo>
                    <a:pt x="16723" y="30691"/>
                  </a:lnTo>
                  <a:lnTo>
                    <a:pt x="14652" y="29496"/>
                  </a:lnTo>
                  <a:lnTo>
                    <a:pt x="14664" y="29439"/>
                  </a:lnTo>
                  <a:lnTo>
                    <a:pt x="14652" y="29405"/>
                  </a:lnTo>
                  <a:lnTo>
                    <a:pt x="14641" y="29371"/>
                  </a:lnTo>
                  <a:lnTo>
                    <a:pt x="14607" y="29326"/>
                  </a:lnTo>
                  <a:lnTo>
                    <a:pt x="14561" y="29292"/>
                  </a:lnTo>
                  <a:lnTo>
                    <a:pt x="14527" y="29280"/>
                  </a:lnTo>
                  <a:lnTo>
                    <a:pt x="14493" y="29269"/>
                  </a:lnTo>
                  <a:lnTo>
                    <a:pt x="14459" y="29280"/>
                  </a:lnTo>
                  <a:lnTo>
                    <a:pt x="14425" y="29292"/>
                  </a:lnTo>
                  <a:lnTo>
                    <a:pt x="14368" y="29326"/>
                  </a:lnTo>
                  <a:lnTo>
                    <a:pt x="14334" y="29371"/>
                  </a:lnTo>
                  <a:lnTo>
                    <a:pt x="14323" y="29405"/>
                  </a:lnTo>
                  <a:lnTo>
                    <a:pt x="14323" y="29439"/>
                  </a:lnTo>
                  <a:lnTo>
                    <a:pt x="14334" y="29485"/>
                  </a:lnTo>
                  <a:lnTo>
                    <a:pt x="12321" y="30645"/>
                  </a:lnTo>
                  <a:lnTo>
                    <a:pt x="12286" y="30600"/>
                  </a:lnTo>
                  <a:lnTo>
                    <a:pt x="12241" y="30566"/>
                  </a:lnTo>
                  <a:lnTo>
                    <a:pt x="12184" y="30554"/>
                  </a:lnTo>
                  <a:lnTo>
                    <a:pt x="12127" y="30543"/>
                  </a:lnTo>
                  <a:lnTo>
                    <a:pt x="12059" y="30554"/>
                  </a:lnTo>
                  <a:lnTo>
                    <a:pt x="12002" y="30577"/>
                  </a:lnTo>
                  <a:lnTo>
                    <a:pt x="11957" y="30611"/>
                  </a:lnTo>
                  <a:lnTo>
                    <a:pt x="11911" y="30657"/>
                  </a:lnTo>
                  <a:lnTo>
                    <a:pt x="9954" y="29519"/>
                  </a:lnTo>
                  <a:lnTo>
                    <a:pt x="9966" y="29485"/>
                  </a:lnTo>
                  <a:lnTo>
                    <a:pt x="9966" y="29439"/>
                  </a:lnTo>
                  <a:lnTo>
                    <a:pt x="9966" y="29394"/>
                  </a:lnTo>
                  <a:lnTo>
                    <a:pt x="9954" y="29360"/>
                  </a:lnTo>
                  <a:lnTo>
                    <a:pt x="9932" y="29326"/>
                  </a:lnTo>
                  <a:lnTo>
                    <a:pt x="9909" y="29292"/>
                  </a:lnTo>
                  <a:lnTo>
                    <a:pt x="9875" y="29269"/>
                  </a:lnTo>
                  <a:lnTo>
                    <a:pt x="9841" y="29246"/>
                  </a:lnTo>
                  <a:lnTo>
                    <a:pt x="9807" y="29235"/>
                  </a:lnTo>
                  <a:lnTo>
                    <a:pt x="9761" y="29223"/>
                  </a:lnTo>
                  <a:lnTo>
                    <a:pt x="9761" y="26857"/>
                  </a:lnTo>
                  <a:lnTo>
                    <a:pt x="9829" y="26846"/>
                  </a:lnTo>
                  <a:lnTo>
                    <a:pt x="9875" y="26800"/>
                  </a:lnTo>
                  <a:lnTo>
                    <a:pt x="9909" y="26755"/>
                  </a:lnTo>
                  <a:lnTo>
                    <a:pt x="9920" y="26687"/>
                  </a:lnTo>
                  <a:lnTo>
                    <a:pt x="9920" y="26653"/>
                  </a:lnTo>
                  <a:lnTo>
                    <a:pt x="9909" y="26618"/>
                  </a:lnTo>
                  <a:lnTo>
                    <a:pt x="9875" y="26562"/>
                  </a:lnTo>
                  <a:lnTo>
                    <a:pt x="9818" y="26516"/>
                  </a:lnTo>
                  <a:lnTo>
                    <a:pt x="9784" y="26516"/>
                  </a:lnTo>
                  <a:lnTo>
                    <a:pt x="9750" y="26505"/>
                  </a:lnTo>
                  <a:lnTo>
                    <a:pt x="9704" y="26516"/>
                  </a:lnTo>
                  <a:lnTo>
                    <a:pt x="9670" y="26527"/>
                  </a:lnTo>
                  <a:lnTo>
                    <a:pt x="9636" y="26550"/>
                  </a:lnTo>
                  <a:lnTo>
                    <a:pt x="9602" y="26584"/>
                  </a:lnTo>
                  <a:lnTo>
                    <a:pt x="7554" y="25401"/>
                  </a:lnTo>
                  <a:lnTo>
                    <a:pt x="7566" y="25333"/>
                  </a:lnTo>
                  <a:lnTo>
                    <a:pt x="7566" y="25299"/>
                  </a:lnTo>
                  <a:lnTo>
                    <a:pt x="7554" y="25265"/>
                  </a:lnTo>
                  <a:lnTo>
                    <a:pt x="7531" y="25231"/>
                  </a:lnTo>
                  <a:lnTo>
                    <a:pt x="7509" y="25196"/>
                  </a:lnTo>
                  <a:lnTo>
                    <a:pt x="7475" y="25174"/>
                  </a:lnTo>
                  <a:lnTo>
                    <a:pt x="7440" y="25151"/>
                  </a:lnTo>
                  <a:lnTo>
                    <a:pt x="7406" y="25140"/>
                  </a:lnTo>
                  <a:lnTo>
                    <a:pt x="7327" y="25140"/>
                  </a:lnTo>
                  <a:lnTo>
                    <a:pt x="7293" y="25151"/>
                  </a:lnTo>
                  <a:lnTo>
                    <a:pt x="7258" y="25174"/>
                  </a:lnTo>
                  <a:lnTo>
                    <a:pt x="7236" y="25196"/>
                  </a:lnTo>
                  <a:lnTo>
                    <a:pt x="7213" y="25231"/>
                  </a:lnTo>
                  <a:lnTo>
                    <a:pt x="7190" y="25265"/>
                  </a:lnTo>
                  <a:lnTo>
                    <a:pt x="7179" y="25299"/>
                  </a:lnTo>
                  <a:lnTo>
                    <a:pt x="7179" y="25333"/>
                  </a:lnTo>
                  <a:lnTo>
                    <a:pt x="7190" y="25401"/>
                  </a:lnTo>
                  <a:lnTo>
                    <a:pt x="5177" y="26562"/>
                  </a:lnTo>
                  <a:lnTo>
                    <a:pt x="5143" y="26516"/>
                  </a:lnTo>
                  <a:lnTo>
                    <a:pt x="5109" y="26493"/>
                  </a:lnTo>
                  <a:lnTo>
                    <a:pt x="5052" y="26471"/>
                  </a:lnTo>
                  <a:lnTo>
                    <a:pt x="4995" y="26459"/>
                  </a:lnTo>
                  <a:lnTo>
                    <a:pt x="4949" y="26471"/>
                  </a:lnTo>
                  <a:lnTo>
                    <a:pt x="4892" y="26493"/>
                  </a:lnTo>
                  <a:lnTo>
                    <a:pt x="4858" y="26516"/>
                  </a:lnTo>
                  <a:lnTo>
                    <a:pt x="4824" y="26562"/>
                  </a:lnTo>
                  <a:lnTo>
                    <a:pt x="2856" y="25424"/>
                  </a:lnTo>
                  <a:lnTo>
                    <a:pt x="2868" y="25378"/>
                  </a:lnTo>
                  <a:lnTo>
                    <a:pt x="2868" y="25333"/>
                  </a:lnTo>
                  <a:lnTo>
                    <a:pt x="2868" y="25287"/>
                  </a:lnTo>
                  <a:lnTo>
                    <a:pt x="2856" y="25242"/>
                  </a:lnTo>
                  <a:lnTo>
                    <a:pt x="2833" y="25196"/>
                  </a:lnTo>
                  <a:lnTo>
                    <a:pt x="2799" y="25162"/>
                  </a:lnTo>
                  <a:lnTo>
                    <a:pt x="2765" y="25140"/>
                  </a:lnTo>
                  <a:lnTo>
                    <a:pt x="2720" y="25117"/>
                  </a:lnTo>
                  <a:lnTo>
                    <a:pt x="2674" y="25105"/>
                  </a:lnTo>
                  <a:lnTo>
                    <a:pt x="2629" y="25094"/>
                  </a:lnTo>
                  <a:lnTo>
                    <a:pt x="2583" y="25105"/>
                  </a:lnTo>
                  <a:lnTo>
                    <a:pt x="2538" y="25117"/>
                  </a:lnTo>
                  <a:lnTo>
                    <a:pt x="2492" y="25140"/>
                  </a:lnTo>
                  <a:lnTo>
                    <a:pt x="2458" y="25162"/>
                  </a:lnTo>
                  <a:lnTo>
                    <a:pt x="2435" y="25196"/>
                  </a:lnTo>
                  <a:lnTo>
                    <a:pt x="2413" y="25242"/>
                  </a:lnTo>
                  <a:lnTo>
                    <a:pt x="2401" y="25287"/>
                  </a:lnTo>
                  <a:lnTo>
                    <a:pt x="2390" y="25333"/>
                  </a:lnTo>
                  <a:lnTo>
                    <a:pt x="2390" y="25378"/>
                  </a:lnTo>
                  <a:lnTo>
                    <a:pt x="2413" y="25424"/>
                  </a:lnTo>
                  <a:lnTo>
                    <a:pt x="410" y="26573"/>
                  </a:lnTo>
                  <a:lnTo>
                    <a:pt x="388" y="26539"/>
                  </a:lnTo>
                  <a:lnTo>
                    <a:pt x="342" y="26516"/>
                  </a:lnTo>
                  <a:lnTo>
                    <a:pt x="308" y="26505"/>
                  </a:lnTo>
                  <a:lnTo>
                    <a:pt x="263" y="26493"/>
                  </a:lnTo>
                  <a:lnTo>
                    <a:pt x="217" y="26493"/>
                  </a:lnTo>
                  <a:lnTo>
                    <a:pt x="183" y="26505"/>
                  </a:lnTo>
                  <a:lnTo>
                    <a:pt x="160" y="26527"/>
                  </a:lnTo>
                  <a:lnTo>
                    <a:pt x="126" y="26550"/>
                  </a:lnTo>
                  <a:lnTo>
                    <a:pt x="103" y="26573"/>
                  </a:lnTo>
                  <a:lnTo>
                    <a:pt x="92" y="26607"/>
                  </a:lnTo>
                  <a:lnTo>
                    <a:pt x="81" y="26641"/>
                  </a:lnTo>
                  <a:lnTo>
                    <a:pt x="69" y="26687"/>
                  </a:lnTo>
                  <a:lnTo>
                    <a:pt x="81" y="26755"/>
                  </a:lnTo>
                  <a:lnTo>
                    <a:pt x="115" y="26812"/>
                  </a:lnTo>
                  <a:lnTo>
                    <a:pt x="172" y="26846"/>
                  </a:lnTo>
                  <a:lnTo>
                    <a:pt x="240" y="26869"/>
                  </a:lnTo>
                  <a:lnTo>
                    <a:pt x="240" y="29189"/>
                  </a:lnTo>
                  <a:lnTo>
                    <a:pt x="183" y="29189"/>
                  </a:lnTo>
                  <a:lnTo>
                    <a:pt x="149" y="29212"/>
                  </a:lnTo>
                  <a:lnTo>
                    <a:pt x="103" y="29235"/>
                  </a:lnTo>
                  <a:lnTo>
                    <a:pt x="69" y="29269"/>
                  </a:lnTo>
                  <a:lnTo>
                    <a:pt x="46" y="29303"/>
                  </a:lnTo>
                  <a:lnTo>
                    <a:pt x="24" y="29348"/>
                  </a:lnTo>
                  <a:lnTo>
                    <a:pt x="12" y="29394"/>
                  </a:lnTo>
                  <a:lnTo>
                    <a:pt x="1" y="29439"/>
                  </a:lnTo>
                  <a:lnTo>
                    <a:pt x="12" y="29496"/>
                  </a:lnTo>
                  <a:lnTo>
                    <a:pt x="24" y="29542"/>
                  </a:lnTo>
                  <a:lnTo>
                    <a:pt x="46" y="29587"/>
                  </a:lnTo>
                  <a:lnTo>
                    <a:pt x="81" y="29621"/>
                  </a:lnTo>
                  <a:lnTo>
                    <a:pt x="115" y="29656"/>
                  </a:lnTo>
                  <a:lnTo>
                    <a:pt x="160" y="29678"/>
                  </a:lnTo>
                  <a:lnTo>
                    <a:pt x="206" y="29690"/>
                  </a:lnTo>
                  <a:lnTo>
                    <a:pt x="263" y="29701"/>
                  </a:lnTo>
                  <a:lnTo>
                    <a:pt x="331" y="29690"/>
                  </a:lnTo>
                  <a:lnTo>
                    <a:pt x="388" y="29667"/>
                  </a:lnTo>
                  <a:lnTo>
                    <a:pt x="433" y="29633"/>
                  </a:lnTo>
                  <a:lnTo>
                    <a:pt x="479" y="29576"/>
                  </a:lnTo>
                  <a:lnTo>
                    <a:pt x="2469" y="30736"/>
                  </a:lnTo>
                  <a:lnTo>
                    <a:pt x="2458" y="30793"/>
                  </a:lnTo>
                  <a:lnTo>
                    <a:pt x="2469" y="30827"/>
                  </a:lnTo>
                  <a:lnTo>
                    <a:pt x="2481" y="30850"/>
                  </a:lnTo>
                  <a:lnTo>
                    <a:pt x="2515" y="30907"/>
                  </a:lnTo>
                  <a:lnTo>
                    <a:pt x="2560" y="30941"/>
                  </a:lnTo>
                  <a:lnTo>
                    <a:pt x="2595" y="30952"/>
                  </a:lnTo>
                  <a:lnTo>
                    <a:pt x="2663" y="30952"/>
                  </a:lnTo>
                  <a:lnTo>
                    <a:pt x="2697" y="30941"/>
                  </a:lnTo>
                  <a:lnTo>
                    <a:pt x="2754" y="30907"/>
                  </a:lnTo>
                  <a:lnTo>
                    <a:pt x="2788" y="30850"/>
                  </a:lnTo>
                  <a:lnTo>
                    <a:pt x="2799" y="30827"/>
                  </a:lnTo>
                  <a:lnTo>
                    <a:pt x="2799" y="30793"/>
                  </a:lnTo>
                  <a:lnTo>
                    <a:pt x="2788" y="30725"/>
                  </a:lnTo>
                  <a:lnTo>
                    <a:pt x="4824" y="29553"/>
                  </a:lnTo>
                  <a:lnTo>
                    <a:pt x="4858" y="29599"/>
                  </a:lnTo>
                  <a:lnTo>
                    <a:pt x="4904" y="29621"/>
                  </a:lnTo>
                  <a:lnTo>
                    <a:pt x="4949" y="29644"/>
                  </a:lnTo>
                  <a:lnTo>
                    <a:pt x="4995" y="29656"/>
                  </a:lnTo>
                  <a:lnTo>
                    <a:pt x="5052" y="29644"/>
                  </a:lnTo>
                  <a:lnTo>
                    <a:pt x="5097" y="29621"/>
                  </a:lnTo>
                  <a:lnTo>
                    <a:pt x="5143" y="29599"/>
                  </a:lnTo>
                  <a:lnTo>
                    <a:pt x="5177" y="29553"/>
                  </a:lnTo>
                  <a:lnTo>
                    <a:pt x="7179" y="30714"/>
                  </a:lnTo>
                  <a:lnTo>
                    <a:pt x="7167" y="30748"/>
                  </a:lnTo>
                  <a:lnTo>
                    <a:pt x="7167" y="30793"/>
                  </a:lnTo>
                  <a:lnTo>
                    <a:pt x="7167" y="30827"/>
                  </a:lnTo>
                  <a:lnTo>
                    <a:pt x="7179" y="30861"/>
                  </a:lnTo>
                  <a:lnTo>
                    <a:pt x="7224" y="30918"/>
                  </a:lnTo>
                  <a:lnTo>
                    <a:pt x="7281" y="30964"/>
                  </a:lnTo>
                  <a:lnTo>
                    <a:pt x="7315" y="30987"/>
                  </a:lnTo>
                  <a:lnTo>
                    <a:pt x="7349" y="30987"/>
                  </a:lnTo>
                  <a:lnTo>
                    <a:pt x="7349" y="33353"/>
                  </a:lnTo>
                  <a:lnTo>
                    <a:pt x="7281" y="33375"/>
                  </a:lnTo>
                  <a:lnTo>
                    <a:pt x="7224" y="33421"/>
                  </a:lnTo>
                  <a:lnTo>
                    <a:pt x="7190" y="33478"/>
                  </a:lnTo>
                  <a:lnTo>
                    <a:pt x="7179" y="33512"/>
                  </a:lnTo>
                  <a:lnTo>
                    <a:pt x="7179" y="33546"/>
                  </a:lnTo>
                  <a:lnTo>
                    <a:pt x="7190" y="33614"/>
                  </a:lnTo>
                  <a:lnTo>
                    <a:pt x="5200" y="34763"/>
                  </a:lnTo>
                  <a:lnTo>
                    <a:pt x="5165" y="34718"/>
                  </a:lnTo>
                  <a:lnTo>
                    <a:pt x="5109" y="34684"/>
                  </a:lnTo>
                  <a:lnTo>
                    <a:pt x="5063" y="34661"/>
                  </a:lnTo>
                  <a:lnTo>
                    <a:pt x="4949" y="34661"/>
                  </a:lnTo>
                  <a:lnTo>
                    <a:pt x="4904" y="34672"/>
                  </a:lnTo>
                  <a:lnTo>
                    <a:pt x="4870" y="34695"/>
                  </a:lnTo>
                  <a:lnTo>
                    <a:pt x="4836" y="34729"/>
                  </a:lnTo>
                  <a:lnTo>
                    <a:pt x="4801" y="34763"/>
                  </a:lnTo>
                  <a:lnTo>
                    <a:pt x="4779" y="34797"/>
                  </a:lnTo>
                  <a:lnTo>
                    <a:pt x="4767" y="34843"/>
                  </a:lnTo>
                  <a:lnTo>
                    <a:pt x="4767" y="34900"/>
                  </a:lnTo>
                  <a:lnTo>
                    <a:pt x="4767" y="34934"/>
                  </a:lnTo>
                  <a:lnTo>
                    <a:pt x="4779" y="34979"/>
                  </a:lnTo>
                  <a:lnTo>
                    <a:pt x="4801" y="35025"/>
                  </a:lnTo>
                  <a:lnTo>
                    <a:pt x="4824" y="35059"/>
                  </a:lnTo>
                  <a:lnTo>
                    <a:pt x="4858" y="35082"/>
                  </a:lnTo>
                  <a:lnTo>
                    <a:pt x="4892" y="35104"/>
                  </a:lnTo>
                  <a:lnTo>
                    <a:pt x="4938" y="35127"/>
                  </a:lnTo>
                  <a:lnTo>
                    <a:pt x="4972" y="35127"/>
                  </a:lnTo>
                  <a:lnTo>
                    <a:pt x="4972" y="37482"/>
                  </a:lnTo>
                  <a:lnTo>
                    <a:pt x="4915" y="37505"/>
                  </a:lnTo>
                  <a:lnTo>
                    <a:pt x="4870" y="37539"/>
                  </a:lnTo>
                  <a:lnTo>
                    <a:pt x="4836" y="37584"/>
                  </a:lnTo>
                  <a:lnTo>
                    <a:pt x="4824" y="37652"/>
                  </a:lnTo>
                  <a:lnTo>
                    <a:pt x="4836" y="37709"/>
                  </a:lnTo>
                  <a:lnTo>
                    <a:pt x="2811" y="38881"/>
                  </a:lnTo>
                  <a:lnTo>
                    <a:pt x="2777" y="38836"/>
                  </a:lnTo>
                  <a:lnTo>
                    <a:pt x="2731" y="38801"/>
                  </a:lnTo>
                  <a:lnTo>
                    <a:pt x="2686" y="38790"/>
                  </a:lnTo>
                  <a:lnTo>
                    <a:pt x="2629" y="38779"/>
                  </a:lnTo>
                  <a:lnTo>
                    <a:pt x="2583" y="38779"/>
                  </a:lnTo>
                  <a:lnTo>
                    <a:pt x="2549" y="38801"/>
                  </a:lnTo>
                  <a:lnTo>
                    <a:pt x="2504" y="38813"/>
                  </a:lnTo>
                  <a:lnTo>
                    <a:pt x="2481" y="38847"/>
                  </a:lnTo>
                  <a:lnTo>
                    <a:pt x="2447" y="38881"/>
                  </a:lnTo>
                  <a:lnTo>
                    <a:pt x="2424" y="38915"/>
                  </a:lnTo>
                  <a:lnTo>
                    <a:pt x="2413" y="38949"/>
                  </a:lnTo>
                  <a:lnTo>
                    <a:pt x="2413" y="38995"/>
                  </a:lnTo>
                  <a:lnTo>
                    <a:pt x="2413" y="39040"/>
                  </a:lnTo>
                  <a:lnTo>
                    <a:pt x="2424" y="39074"/>
                  </a:lnTo>
                  <a:lnTo>
                    <a:pt x="2447" y="39109"/>
                  </a:lnTo>
                  <a:lnTo>
                    <a:pt x="2469" y="39143"/>
                  </a:lnTo>
                  <a:lnTo>
                    <a:pt x="2492" y="39165"/>
                  </a:lnTo>
                  <a:lnTo>
                    <a:pt x="2526" y="39188"/>
                  </a:lnTo>
                  <a:lnTo>
                    <a:pt x="2572" y="39211"/>
                  </a:lnTo>
                  <a:lnTo>
                    <a:pt x="2606" y="39211"/>
                  </a:lnTo>
                  <a:lnTo>
                    <a:pt x="2606" y="41509"/>
                  </a:lnTo>
                  <a:lnTo>
                    <a:pt x="2560" y="41520"/>
                  </a:lnTo>
                  <a:lnTo>
                    <a:pt x="2515" y="41532"/>
                  </a:lnTo>
                  <a:lnTo>
                    <a:pt x="2481" y="41554"/>
                  </a:lnTo>
                  <a:lnTo>
                    <a:pt x="2447" y="41588"/>
                  </a:lnTo>
                  <a:lnTo>
                    <a:pt x="2413" y="41623"/>
                  </a:lnTo>
                  <a:lnTo>
                    <a:pt x="2401" y="41668"/>
                  </a:lnTo>
                  <a:lnTo>
                    <a:pt x="2378" y="41714"/>
                  </a:lnTo>
                  <a:lnTo>
                    <a:pt x="2378" y="41759"/>
                  </a:lnTo>
                  <a:lnTo>
                    <a:pt x="2390" y="41805"/>
                  </a:lnTo>
                  <a:lnTo>
                    <a:pt x="2401" y="41850"/>
                  </a:lnTo>
                  <a:lnTo>
                    <a:pt x="2424" y="41896"/>
                  </a:lnTo>
                  <a:lnTo>
                    <a:pt x="2458" y="41930"/>
                  </a:lnTo>
                  <a:lnTo>
                    <a:pt x="2492" y="41964"/>
                  </a:lnTo>
                  <a:lnTo>
                    <a:pt x="2538" y="41987"/>
                  </a:lnTo>
                  <a:lnTo>
                    <a:pt x="2583" y="41998"/>
                  </a:lnTo>
                  <a:lnTo>
                    <a:pt x="2629" y="42009"/>
                  </a:lnTo>
                  <a:lnTo>
                    <a:pt x="2697" y="41998"/>
                  </a:lnTo>
                  <a:lnTo>
                    <a:pt x="2754" y="41975"/>
                  </a:lnTo>
                  <a:lnTo>
                    <a:pt x="2799" y="41941"/>
                  </a:lnTo>
                  <a:lnTo>
                    <a:pt x="2845" y="41896"/>
                  </a:lnTo>
                  <a:lnTo>
                    <a:pt x="4813" y="43033"/>
                  </a:lnTo>
                  <a:lnTo>
                    <a:pt x="4801" y="43067"/>
                  </a:lnTo>
                  <a:lnTo>
                    <a:pt x="4790" y="43101"/>
                  </a:lnTo>
                  <a:lnTo>
                    <a:pt x="4801" y="43147"/>
                  </a:lnTo>
                  <a:lnTo>
                    <a:pt x="4813" y="43181"/>
                  </a:lnTo>
                  <a:lnTo>
                    <a:pt x="4824" y="43215"/>
                  </a:lnTo>
                  <a:lnTo>
                    <a:pt x="4858" y="43249"/>
                  </a:lnTo>
                  <a:lnTo>
                    <a:pt x="4881" y="43272"/>
                  </a:lnTo>
                  <a:lnTo>
                    <a:pt x="4915" y="43295"/>
                  </a:lnTo>
                  <a:lnTo>
                    <a:pt x="4961" y="43306"/>
                  </a:lnTo>
                  <a:lnTo>
                    <a:pt x="5040" y="43306"/>
                  </a:lnTo>
                  <a:lnTo>
                    <a:pt x="5086" y="43295"/>
                  </a:lnTo>
                  <a:lnTo>
                    <a:pt x="5120" y="43272"/>
                  </a:lnTo>
                  <a:lnTo>
                    <a:pt x="5143" y="43249"/>
                  </a:lnTo>
                  <a:lnTo>
                    <a:pt x="5177" y="43215"/>
                  </a:lnTo>
                  <a:lnTo>
                    <a:pt x="5188" y="43181"/>
                  </a:lnTo>
                  <a:lnTo>
                    <a:pt x="5200" y="43147"/>
                  </a:lnTo>
                  <a:lnTo>
                    <a:pt x="5211" y="43101"/>
                  </a:lnTo>
                  <a:lnTo>
                    <a:pt x="5200" y="43067"/>
                  </a:lnTo>
                  <a:lnTo>
                    <a:pt x="5188" y="43033"/>
                  </a:lnTo>
                  <a:lnTo>
                    <a:pt x="7236" y="41850"/>
                  </a:lnTo>
                  <a:lnTo>
                    <a:pt x="7258" y="41884"/>
                  </a:lnTo>
                  <a:lnTo>
                    <a:pt x="7293" y="41907"/>
                  </a:lnTo>
                  <a:lnTo>
                    <a:pt x="7327" y="41918"/>
                  </a:lnTo>
                  <a:lnTo>
                    <a:pt x="7406" y="41918"/>
                  </a:lnTo>
                  <a:lnTo>
                    <a:pt x="7452" y="41907"/>
                  </a:lnTo>
                  <a:lnTo>
                    <a:pt x="7475" y="41884"/>
                  </a:lnTo>
                  <a:lnTo>
                    <a:pt x="7509" y="41850"/>
                  </a:lnTo>
                  <a:lnTo>
                    <a:pt x="9590" y="43056"/>
                  </a:lnTo>
                  <a:lnTo>
                    <a:pt x="9579" y="43101"/>
                  </a:lnTo>
                  <a:lnTo>
                    <a:pt x="9590" y="43158"/>
                  </a:lnTo>
                  <a:lnTo>
                    <a:pt x="9625" y="43215"/>
                  </a:lnTo>
                  <a:lnTo>
                    <a:pt x="9670" y="43249"/>
                  </a:lnTo>
                  <a:lnTo>
                    <a:pt x="9716" y="43261"/>
                  </a:lnTo>
                  <a:lnTo>
                    <a:pt x="9716" y="45604"/>
                  </a:lnTo>
                  <a:lnTo>
                    <a:pt x="9670" y="45615"/>
                  </a:lnTo>
                  <a:lnTo>
                    <a:pt x="9625" y="45638"/>
                  </a:lnTo>
                  <a:lnTo>
                    <a:pt x="9590" y="45661"/>
                  </a:lnTo>
                  <a:lnTo>
                    <a:pt x="9556" y="45695"/>
                  </a:lnTo>
                  <a:lnTo>
                    <a:pt x="9534" y="45729"/>
                  </a:lnTo>
                  <a:lnTo>
                    <a:pt x="9511" y="45775"/>
                  </a:lnTo>
                  <a:lnTo>
                    <a:pt x="9499" y="45809"/>
                  </a:lnTo>
                  <a:lnTo>
                    <a:pt x="9488" y="45866"/>
                  </a:lnTo>
                  <a:lnTo>
                    <a:pt x="9499" y="45911"/>
                  </a:lnTo>
                  <a:lnTo>
                    <a:pt x="9511" y="45957"/>
                  </a:lnTo>
                  <a:lnTo>
                    <a:pt x="9534" y="46002"/>
                  </a:lnTo>
                  <a:lnTo>
                    <a:pt x="9568" y="46048"/>
                  </a:lnTo>
                  <a:lnTo>
                    <a:pt x="9602" y="46070"/>
                  </a:lnTo>
                  <a:lnTo>
                    <a:pt x="9647" y="46093"/>
                  </a:lnTo>
                  <a:lnTo>
                    <a:pt x="9693" y="46116"/>
                  </a:lnTo>
                  <a:lnTo>
                    <a:pt x="9750" y="46116"/>
                  </a:lnTo>
                  <a:lnTo>
                    <a:pt x="9818" y="46104"/>
                  </a:lnTo>
                  <a:lnTo>
                    <a:pt x="9875" y="46082"/>
                  </a:lnTo>
                  <a:lnTo>
                    <a:pt x="9920" y="46048"/>
                  </a:lnTo>
                  <a:lnTo>
                    <a:pt x="9966" y="46002"/>
                  </a:lnTo>
                  <a:lnTo>
                    <a:pt x="11934" y="47140"/>
                  </a:lnTo>
                  <a:lnTo>
                    <a:pt x="11922" y="47208"/>
                  </a:lnTo>
                  <a:lnTo>
                    <a:pt x="11934" y="47276"/>
                  </a:lnTo>
                  <a:lnTo>
                    <a:pt x="11968" y="47344"/>
                  </a:lnTo>
                  <a:lnTo>
                    <a:pt x="12025" y="47378"/>
                  </a:lnTo>
                  <a:lnTo>
                    <a:pt x="12093" y="47401"/>
                  </a:lnTo>
                  <a:lnTo>
                    <a:pt x="12093" y="49142"/>
                  </a:lnTo>
                  <a:lnTo>
                    <a:pt x="12139" y="49142"/>
                  </a:lnTo>
                  <a:lnTo>
                    <a:pt x="12139" y="47413"/>
                  </a:lnTo>
                  <a:lnTo>
                    <a:pt x="12173" y="47401"/>
                  </a:lnTo>
                  <a:lnTo>
                    <a:pt x="12207" y="47390"/>
                  </a:lnTo>
                  <a:lnTo>
                    <a:pt x="12241" y="47367"/>
                  </a:lnTo>
                  <a:lnTo>
                    <a:pt x="12264" y="47344"/>
                  </a:lnTo>
                  <a:lnTo>
                    <a:pt x="12286" y="47322"/>
                  </a:lnTo>
                  <a:lnTo>
                    <a:pt x="12309" y="47287"/>
                  </a:lnTo>
                  <a:lnTo>
                    <a:pt x="12321" y="47253"/>
                  </a:lnTo>
                  <a:lnTo>
                    <a:pt x="12321" y="47208"/>
                  </a:lnTo>
                  <a:lnTo>
                    <a:pt x="12321" y="47174"/>
                  </a:lnTo>
                  <a:lnTo>
                    <a:pt x="12309" y="47128"/>
                  </a:lnTo>
                  <a:lnTo>
                    <a:pt x="14323" y="45968"/>
                  </a:lnTo>
                  <a:lnTo>
                    <a:pt x="14357" y="46013"/>
                  </a:lnTo>
                  <a:lnTo>
                    <a:pt x="14391" y="46036"/>
                  </a:lnTo>
                  <a:lnTo>
                    <a:pt x="14436" y="46059"/>
                  </a:lnTo>
                  <a:lnTo>
                    <a:pt x="14493" y="46070"/>
                  </a:lnTo>
                  <a:lnTo>
                    <a:pt x="14539" y="46059"/>
                  </a:lnTo>
                  <a:lnTo>
                    <a:pt x="14584" y="46036"/>
                  </a:lnTo>
                  <a:lnTo>
                    <a:pt x="14630" y="46013"/>
                  </a:lnTo>
                  <a:lnTo>
                    <a:pt x="14652" y="45979"/>
                  </a:lnTo>
                  <a:lnTo>
                    <a:pt x="16620" y="47105"/>
                  </a:lnTo>
                  <a:lnTo>
                    <a:pt x="16598" y="47162"/>
                  </a:lnTo>
                  <a:lnTo>
                    <a:pt x="16598" y="47208"/>
                  </a:lnTo>
                  <a:lnTo>
                    <a:pt x="16598" y="47253"/>
                  </a:lnTo>
                  <a:lnTo>
                    <a:pt x="16620" y="47299"/>
                  </a:lnTo>
                  <a:lnTo>
                    <a:pt x="16632" y="47344"/>
                  </a:lnTo>
                  <a:lnTo>
                    <a:pt x="16666" y="47390"/>
                  </a:lnTo>
                  <a:lnTo>
                    <a:pt x="16700" y="47413"/>
                  </a:lnTo>
                  <a:lnTo>
                    <a:pt x="16734" y="47447"/>
                  </a:lnTo>
                  <a:lnTo>
                    <a:pt x="16780" y="47458"/>
                  </a:lnTo>
                  <a:lnTo>
                    <a:pt x="16825" y="47469"/>
                  </a:lnTo>
                  <a:lnTo>
                    <a:pt x="16825" y="49142"/>
                  </a:lnTo>
                  <a:lnTo>
                    <a:pt x="16871" y="49142"/>
                  </a:lnTo>
                  <a:lnTo>
                    <a:pt x="16871" y="47469"/>
                  </a:lnTo>
                  <a:lnTo>
                    <a:pt x="16928" y="47469"/>
                  </a:lnTo>
                  <a:lnTo>
                    <a:pt x="16973" y="47447"/>
                  </a:lnTo>
                  <a:lnTo>
                    <a:pt x="17019" y="47424"/>
                  </a:lnTo>
                  <a:lnTo>
                    <a:pt x="17053" y="47390"/>
                  </a:lnTo>
                  <a:lnTo>
                    <a:pt x="17087" y="47356"/>
                  </a:lnTo>
                  <a:lnTo>
                    <a:pt x="17110" y="47310"/>
                  </a:lnTo>
                  <a:lnTo>
                    <a:pt x="17121" y="47265"/>
                  </a:lnTo>
                  <a:lnTo>
                    <a:pt x="17121" y="47208"/>
                  </a:lnTo>
                  <a:lnTo>
                    <a:pt x="17121" y="47151"/>
                  </a:lnTo>
                  <a:lnTo>
                    <a:pt x="17098" y="47105"/>
                  </a:lnTo>
                  <a:lnTo>
                    <a:pt x="19021" y="45991"/>
                  </a:lnTo>
                  <a:lnTo>
                    <a:pt x="19066" y="46036"/>
                  </a:lnTo>
                  <a:lnTo>
                    <a:pt x="19112" y="46082"/>
                  </a:lnTo>
                  <a:lnTo>
                    <a:pt x="19169" y="46104"/>
                  </a:lnTo>
                  <a:lnTo>
                    <a:pt x="19294" y="46104"/>
                  </a:lnTo>
                  <a:lnTo>
                    <a:pt x="19351" y="46082"/>
                  </a:lnTo>
                  <a:lnTo>
                    <a:pt x="19396" y="46048"/>
                  </a:lnTo>
                  <a:lnTo>
                    <a:pt x="19430" y="46002"/>
                  </a:lnTo>
                  <a:lnTo>
                    <a:pt x="21398" y="47128"/>
                  </a:lnTo>
                  <a:lnTo>
                    <a:pt x="21387" y="47174"/>
                  </a:lnTo>
                  <a:lnTo>
                    <a:pt x="21387" y="47208"/>
                  </a:lnTo>
                  <a:lnTo>
                    <a:pt x="21387" y="47253"/>
                  </a:lnTo>
                  <a:lnTo>
                    <a:pt x="21398" y="47287"/>
                  </a:lnTo>
                  <a:lnTo>
                    <a:pt x="21409" y="47322"/>
                  </a:lnTo>
                  <a:lnTo>
                    <a:pt x="21432" y="47356"/>
                  </a:lnTo>
                  <a:lnTo>
                    <a:pt x="21500" y="47401"/>
                  </a:lnTo>
                  <a:lnTo>
                    <a:pt x="21535" y="47413"/>
                  </a:lnTo>
                  <a:lnTo>
                    <a:pt x="21569" y="47424"/>
                  </a:lnTo>
                  <a:lnTo>
                    <a:pt x="21569" y="49142"/>
                  </a:lnTo>
                  <a:lnTo>
                    <a:pt x="21614" y="49142"/>
                  </a:lnTo>
                  <a:lnTo>
                    <a:pt x="21614" y="47424"/>
                  </a:lnTo>
                  <a:lnTo>
                    <a:pt x="21660" y="47424"/>
                  </a:lnTo>
                  <a:lnTo>
                    <a:pt x="21694" y="47401"/>
                  </a:lnTo>
                  <a:lnTo>
                    <a:pt x="21728" y="47390"/>
                  </a:lnTo>
                  <a:lnTo>
                    <a:pt x="21762" y="47356"/>
                  </a:lnTo>
                  <a:lnTo>
                    <a:pt x="21785" y="47322"/>
                  </a:lnTo>
                  <a:lnTo>
                    <a:pt x="21808" y="47287"/>
                  </a:lnTo>
                  <a:lnTo>
                    <a:pt x="21819" y="47253"/>
                  </a:lnTo>
                  <a:lnTo>
                    <a:pt x="21819" y="47208"/>
                  </a:lnTo>
                  <a:lnTo>
                    <a:pt x="21819" y="47162"/>
                  </a:lnTo>
                  <a:lnTo>
                    <a:pt x="21808" y="47128"/>
                  </a:lnTo>
                  <a:lnTo>
                    <a:pt x="23764" y="45991"/>
                  </a:lnTo>
                  <a:lnTo>
                    <a:pt x="23798" y="46036"/>
                  </a:lnTo>
                  <a:lnTo>
                    <a:pt x="23855" y="46070"/>
                  </a:lnTo>
                  <a:lnTo>
                    <a:pt x="23912" y="46104"/>
                  </a:lnTo>
                  <a:lnTo>
                    <a:pt x="24026" y="46104"/>
                  </a:lnTo>
                  <a:lnTo>
                    <a:pt x="24071" y="46093"/>
                  </a:lnTo>
                  <a:lnTo>
                    <a:pt x="24105" y="46070"/>
                  </a:lnTo>
                  <a:lnTo>
                    <a:pt x="24140" y="46036"/>
                  </a:lnTo>
                  <a:lnTo>
                    <a:pt x="24174" y="46002"/>
                  </a:lnTo>
                  <a:lnTo>
                    <a:pt x="24196" y="45957"/>
                  </a:lnTo>
                  <a:lnTo>
                    <a:pt x="24208" y="45911"/>
                  </a:lnTo>
                  <a:lnTo>
                    <a:pt x="24219" y="45866"/>
                  </a:lnTo>
                  <a:lnTo>
                    <a:pt x="24208" y="45809"/>
                  </a:lnTo>
                  <a:lnTo>
                    <a:pt x="24196" y="45775"/>
                  </a:lnTo>
                  <a:lnTo>
                    <a:pt x="24174" y="45729"/>
                  </a:lnTo>
                  <a:lnTo>
                    <a:pt x="24151" y="45695"/>
                  </a:lnTo>
                  <a:lnTo>
                    <a:pt x="24117" y="45661"/>
                  </a:lnTo>
                  <a:lnTo>
                    <a:pt x="24071" y="45638"/>
                  </a:lnTo>
                  <a:lnTo>
                    <a:pt x="24037" y="45627"/>
                  </a:lnTo>
                  <a:lnTo>
                    <a:pt x="23992" y="45615"/>
                  </a:lnTo>
                  <a:lnTo>
                    <a:pt x="23992" y="43374"/>
                  </a:lnTo>
                  <a:lnTo>
                    <a:pt x="24037" y="43363"/>
                  </a:lnTo>
                  <a:lnTo>
                    <a:pt x="24083" y="43352"/>
                  </a:lnTo>
                  <a:lnTo>
                    <a:pt x="24128" y="43317"/>
                  </a:lnTo>
                  <a:lnTo>
                    <a:pt x="24162" y="43295"/>
                  </a:lnTo>
                  <a:lnTo>
                    <a:pt x="24196" y="43249"/>
                  </a:lnTo>
                  <a:lnTo>
                    <a:pt x="24219" y="43204"/>
                  </a:lnTo>
                  <a:lnTo>
                    <a:pt x="24231" y="43158"/>
                  </a:lnTo>
                  <a:lnTo>
                    <a:pt x="24242" y="43101"/>
                  </a:lnTo>
                  <a:lnTo>
                    <a:pt x="24231" y="43044"/>
                  </a:lnTo>
                  <a:lnTo>
                    <a:pt x="24219" y="42999"/>
                  </a:lnTo>
                  <a:lnTo>
                    <a:pt x="24196" y="42953"/>
                  </a:lnTo>
                  <a:lnTo>
                    <a:pt x="24162" y="42919"/>
                  </a:lnTo>
                  <a:lnTo>
                    <a:pt x="24117" y="42885"/>
                  </a:lnTo>
                  <a:lnTo>
                    <a:pt x="24071" y="42851"/>
                  </a:lnTo>
                  <a:lnTo>
                    <a:pt x="24026" y="42840"/>
                  </a:lnTo>
                  <a:lnTo>
                    <a:pt x="23901" y="42840"/>
                  </a:lnTo>
                  <a:lnTo>
                    <a:pt x="23844" y="42874"/>
                  </a:lnTo>
                  <a:lnTo>
                    <a:pt x="23787" y="42908"/>
                  </a:lnTo>
                  <a:lnTo>
                    <a:pt x="23741" y="42965"/>
                  </a:lnTo>
                  <a:lnTo>
                    <a:pt x="21762" y="41816"/>
                  </a:lnTo>
                  <a:lnTo>
                    <a:pt x="21785" y="41759"/>
                  </a:lnTo>
                  <a:lnTo>
                    <a:pt x="21762" y="41691"/>
                  </a:lnTo>
                  <a:lnTo>
                    <a:pt x="21728" y="41634"/>
                  </a:lnTo>
                  <a:lnTo>
                    <a:pt x="21682" y="41600"/>
                  </a:lnTo>
                  <a:lnTo>
                    <a:pt x="21614" y="41577"/>
                  </a:lnTo>
                  <a:lnTo>
                    <a:pt x="21614" y="39256"/>
                  </a:lnTo>
                  <a:lnTo>
                    <a:pt x="21671" y="39256"/>
                  </a:lnTo>
                  <a:lnTo>
                    <a:pt x="21717" y="39234"/>
                  </a:lnTo>
                  <a:lnTo>
                    <a:pt x="21751" y="39211"/>
                  </a:lnTo>
                  <a:lnTo>
                    <a:pt x="21796" y="39177"/>
                  </a:lnTo>
                  <a:lnTo>
                    <a:pt x="21819" y="39143"/>
                  </a:lnTo>
                  <a:lnTo>
                    <a:pt x="21842" y="39097"/>
                  </a:lnTo>
                  <a:lnTo>
                    <a:pt x="21864" y="39052"/>
                  </a:lnTo>
                  <a:lnTo>
                    <a:pt x="21864" y="38995"/>
                  </a:lnTo>
                  <a:lnTo>
                    <a:pt x="21864" y="38938"/>
                  </a:lnTo>
                  <a:lnTo>
                    <a:pt x="21842" y="38892"/>
                  </a:lnTo>
                  <a:lnTo>
                    <a:pt x="23832" y="37744"/>
                  </a:lnTo>
                  <a:lnTo>
                    <a:pt x="23855" y="37778"/>
                  </a:lnTo>
                  <a:lnTo>
                    <a:pt x="23889" y="37800"/>
                  </a:lnTo>
                  <a:lnTo>
                    <a:pt x="23923" y="37812"/>
                  </a:lnTo>
                  <a:lnTo>
                    <a:pt x="23969" y="37823"/>
                  </a:lnTo>
                  <a:lnTo>
                    <a:pt x="24014" y="37812"/>
                  </a:lnTo>
                  <a:lnTo>
                    <a:pt x="24049" y="37800"/>
                  </a:lnTo>
                  <a:lnTo>
                    <a:pt x="24083" y="37778"/>
                  </a:lnTo>
                  <a:lnTo>
                    <a:pt x="24105" y="37744"/>
                  </a:lnTo>
                  <a:lnTo>
                    <a:pt x="26096" y="38892"/>
                  </a:lnTo>
                  <a:lnTo>
                    <a:pt x="26085" y="38949"/>
                  </a:lnTo>
                  <a:lnTo>
                    <a:pt x="26073" y="38995"/>
                  </a:lnTo>
                  <a:lnTo>
                    <a:pt x="26073" y="39052"/>
                  </a:lnTo>
                  <a:lnTo>
                    <a:pt x="26096" y="39097"/>
                  </a:lnTo>
                  <a:lnTo>
                    <a:pt x="26119" y="39143"/>
                  </a:lnTo>
                  <a:lnTo>
                    <a:pt x="26142" y="39177"/>
                  </a:lnTo>
                  <a:lnTo>
                    <a:pt x="26176" y="39211"/>
                  </a:lnTo>
                  <a:lnTo>
                    <a:pt x="26221" y="39234"/>
                  </a:lnTo>
                  <a:lnTo>
                    <a:pt x="26267" y="39256"/>
                  </a:lnTo>
                  <a:lnTo>
                    <a:pt x="26312" y="39268"/>
                  </a:lnTo>
                  <a:lnTo>
                    <a:pt x="26312" y="41554"/>
                  </a:lnTo>
                  <a:lnTo>
                    <a:pt x="26244" y="41577"/>
                  </a:lnTo>
                  <a:lnTo>
                    <a:pt x="26187" y="41623"/>
                  </a:lnTo>
                  <a:lnTo>
                    <a:pt x="26153" y="41679"/>
                  </a:lnTo>
                  <a:lnTo>
                    <a:pt x="26142" y="41714"/>
                  </a:lnTo>
                  <a:lnTo>
                    <a:pt x="26130" y="41759"/>
                  </a:lnTo>
                  <a:lnTo>
                    <a:pt x="26142" y="41793"/>
                  </a:lnTo>
                  <a:lnTo>
                    <a:pt x="26153" y="41839"/>
                  </a:lnTo>
                  <a:lnTo>
                    <a:pt x="26176" y="41873"/>
                  </a:lnTo>
                  <a:lnTo>
                    <a:pt x="26199" y="41907"/>
                  </a:lnTo>
                  <a:lnTo>
                    <a:pt x="26221" y="41930"/>
                  </a:lnTo>
                  <a:lnTo>
                    <a:pt x="26267" y="41941"/>
                  </a:lnTo>
                  <a:lnTo>
                    <a:pt x="26301" y="41952"/>
                  </a:lnTo>
                  <a:lnTo>
                    <a:pt x="26346" y="41964"/>
                  </a:lnTo>
                  <a:lnTo>
                    <a:pt x="26392" y="41952"/>
                  </a:lnTo>
                  <a:lnTo>
                    <a:pt x="26437" y="41941"/>
                  </a:lnTo>
                  <a:lnTo>
                    <a:pt x="26483" y="41907"/>
                  </a:lnTo>
                  <a:lnTo>
                    <a:pt x="26506" y="41873"/>
                  </a:lnTo>
                  <a:lnTo>
                    <a:pt x="28519" y="43033"/>
                  </a:lnTo>
                  <a:lnTo>
                    <a:pt x="28508" y="43067"/>
                  </a:lnTo>
                  <a:lnTo>
                    <a:pt x="28508" y="43101"/>
                  </a:lnTo>
                  <a:lnTo>
                    <a:pt x="28508" y="43147"/>
                  </a:lnTo>
                  <a:lnTo>
                    <a:pt x="28519" y="43181"/>
                  </a:lnTo>
                  <a:lnTo>
                    <a:pt x="28553" y="43238"/>
                  </a:lnTo>
                  <a:lnTo>
                    <a:pt x="28610" y="43283"/>
                  </a:lnTo>
                  <a:lnTo>
                    <a:pt x="28678" y="43306"/>
                  </a:lnTo>
                  <a:lnTo>
                    <a:pt x="28678" y="45615"/>
                  </a:lnTo>
                  <a:lnTo>
                    <a:pt x="28633" y="45627"/>
                  </a:lnTo>
                  <a:lnTo>
                    <a:pt x="28599" y="45649"/>
                  </a:lnTo>
                  <a:lnTo>
                    <a:pt x="28565" y="45672"/>
                  </a:lnTo>
                  <a:lnTo>
                    <a:pt x="28530" y="45695"/>
                  </a:lnTo>
                  <a:lnTo>
                    <a:pt x="28508" y="45729"/>
                  </a:lnTo>
                  <a:lnTo>
                    <a:pt x="28485" y="45775"/>
                  </a:lnTo>
                  <a:lnTo>
                    <a:pt x="28474" y="45820"/>
                  </a:lnTo>
                  <a:lnTo>
                    <a:pt x="28462" y="45866"/>
                  </a:lnTo>
                  <a:lnTo>
                    <a:pt x="28474" y="45911"/>
                  </a:lnTo>
                  <a:lnTo>
                    <a:pt x="28485" y="45957"/>
                  </a:lnTo>
                  <a:lnTo>
                    <a:pt x="28508" y="46002"/>
                  </a:lnTo>
                  <a:lnTo>
                    <a:pt x="28542" y="46036"/>
                  </a:lnTo>
                  <a:lnTo>
                    <a:pt x="28576" y="46070"/>
                  </a:lnTo>
                  <a:lnTo>
                    <a:pt x="28621" y="46093"/>
                  </a:lnTo>
                  <a:lnTo>
                    <a:pt x="28667" y="46104"/>
                  </a:lnTo>
                  <a:lnTo>
                    <a:pt x="28769" y="46104"/>
                  </a:lnTo>
                  <a:lnTo>
                    <a:pt x="28826" y="46082"/>
                  </a:lnTo>
                  <a:lnTo>
                    <a:pt x="28872" y="46048"/>
                  </a:lnTo>
                  <a:lnTo>
                    <a:pt x="28917" y="46002"/>
                  </a:lnTo>
                  <a:lnTo>
                    <a:pt x="30908" y="47151"/>
                  </a:lnTo>
                  <a:lnTo>
                    <a:pt x="30897" y="47208"/>
                  </a:lnTo>
                  <a:lnTo>
                    <a:pt x="30897" y="47242"/>
                  </a:lnTo>
                  <a:lnTo>
                    <a:pt x="30908" y="47287"/>
                  </a:lnTo>
                  <a:lnTo>
                    <a:pt x="30919" y="47310"/>
                  </a:lnTo>
                  <a:lnTo>
                    <a:pt x="30942" y="47344"/>
                  </a:lnTo>
                  <a:lnTo>
                    <a:pt x="30976" y="47367"/>
                  </a:lnTo>
                  <a:lnTo>
                    <a:pt x="31010" y="47378"/>
                  </a:lnTo>
                  <a:lnTo>
                    <a:pt x="31044" y="47390"/>
                  </a:lnTo>
                  <a:lnTo>
                    <a:pt x="31079" y="47401"/>
                  </a:lnTo>
                  <a:lnTo>
                    <a:pt x="31124" y="47390"/>
                  </a:lnTo>
                  <a:lnTo>
                    <a:pt x="31158" y="47378"/>
                  </a:lnTo>
                  <a:lnTo>
                    <a:pt x="31192" y="47367"/>
                  </a:lnTo>
                  <a:lnTo>
                    <a:pt x="31215" y="47344"/>
                  </a:lnTo>
                  <a:lnTo>
                    <a:pt x="31238" y="47310"/>
                  </a:lnTo>
                  <a:lnTo>
                    <a:pt x="31261" y="47287"/>
                  </a:lnTo>
                  <a:lnTo>
                    <a:pt x="31272" y="47242"/>
                  </a:lnTo>
                  <a:lnTo>
                    <a:pt x="31272" y="47208"/>
                  </a:lnTo>
                  <a:lnTo>
                    <a:pt x="31272" y="47174"/>
                  </a:lnTo>
                  <a:lnTo>
                    <a:pt x="31261" y="47140"/>
                  </a:lnTo>
                  <a:lnTo>
                    <a:pt x="33285" y="45968"/>
                  </a:lnTo>
                  <a:lnTo>
                    <a:pt x="33320" y="46002"/>
                  </a:lnTo>
                  <a:lnTo>
                    <a:pt x="33354" y="46036"/>
                  </a:lnTo>
                  <a:lnTo>
                    <a:pt x="33399" y="46059"/>
                  </a:lnTo>
                  <a:lnTo>
                    <a:pt x="33490" y="46059"/>
                  </a:lnTo>
                  <a:lnTo>
                    <a:pt x="33524" y="46048"/>
                  </a:lnTo>
                  <a:lnTo>
                    <a:pt x="33558" y="46025"/>
                  </a:lnTo>
                  <a:lnTo>
                    <a:pt x="33593" y="46002"/>
                  </a:lnTo>
                  <a:lnTo>
                    <a:pt x="33615" y="45968"/>
                  </a:lnTo>
                  <a:lnTo>
                    <a:pt x="33638" y="45934"/>
                  </a:lnTo>
                  <a:lnTo>
                    <a:pt x="33649" y="45900"/>
                  </a:lnTo>
                  <a:lnTo>
                    <a:pt x="33649" y="45866"/>
                  </a:lnTo>
                  <a:lnTo>
                    <a:pt x="33649" y="45820"/>
                  </a:lnTo>
                  <a:lnTo>
                    <a:pt x="33638" y="45786"/>
                  </a:lnTo>
                  <a:lnTo>
                    <a:pt x="33593" y="45729"/>
                  </a:lnTo>
                  <a:lnTo>
                    <a:pt x="33536" y="45684"/>
                  </a:lnTo>
                  <a:lnTo>
                    <a:pt x="33502" y="45672"/>
                  </a:lnTo>
                  <a:lnTo>
                    <a:pt x="33467" y="45661"/>
                  </a:lnTo>
                  <a:lnTo>
                    <a:pt x="33467" y="43306"/>
                  </a:lnTo>
                  <a:lnTo>
                    <a:pt x="33502" y="43306"/>
                  </a:lnTo>
                  <a:lnTo>
                    <a:pt x="33547" y="43295"/>
                  </a:lnTo>
                  <a:lnTo>
                    <a:pt x="33581" y="43272"/>
                  </a:lnTo>
                  <a:lnTo>
                    <a:pt x="33604" y="43249"/>
                  </a:lnTo>
                  <a:lnTo>
                    <a:pt x="33627" y="43215"/>
                  </a:lnTo>
                  <a:lnTo>
                    <a:pt x="33649" y="43181"/>
                  </a:lnTo>
                  <a:lnTo>
                    <a:pt x="33661" y="43147"/>
                  </a:lnTo>
                  <a:lnTo>
                    <a:pt x="33661" y="43101"/>
                  </a:lnTo>
                  <a:lnTo>
                    <a:pt x="33661" y="43067"/>
                  </a:lnTo>
                  <a:lnTo>
                    <a:pt x="33649" y="43022"/>
                  </a:lnTo>
                  <a:lnTo>
                    <a:pt x="35651" y="41873"/>
                  </a:lnTo>
                  <a:lnTo>
                    <a:pt x="35686" y="41907"/>
                  </a:lnTo>
                  <a:lnTo>
                    <a:pt x="35720" y="41941"/>
                  </a:lnTo>
                  <a:lnTo>
                    <a:pt x="35765" y="41952"/>
                  </a:lnTo>
                  <a:lnTo>
                    <a:pt x="35822" y="41964"/>
                  </a:lnTo>
                  <a:lnTo>
                    <a:pt x="35868" y="41952"/>
                  </a:lnTo>
                  <a:lnTo>
                    <a:pt x="35902" y="41941"/>
                  </a:lnTo>
                  <a:lnTo>
                    <a:pt x="35936" y="41930"/>
                  </a:lnTo>
                  <a:lnTo>
                    <a:pt x="35970" y="41907"/>
                  </a:lnTo>
                  <a:lnTo>
                    <a:pt x="35993" y="41873"/>
                  </a:lnTo>
                  <a:lnTo>
                    <a:pt x="36015" y="41839"/>
                  </a:lnTo>
                  <a:lnTo>
                    <a:pt x="36027" y="41793"/>
                  </a:lnTo>
                  <a:lnTo>
                    <a:pt x="36027" y="41759"/>
                  </a:lnTo>
                  <a:lnTo>
                    <a:pt x="36027" y="41714"/>
                  </a:lnTo>
                  <a:lnTo>
                    <a:pt x="36015" y="41679"/>
                  </a:lnTo>
                  <a:lnTo>
                    <a:pt x="35993" y="41645"/>
                  </a:lnTo>
                  <a:lnTo>
                    <a:pt x="35970" y="41611"/>
                  </a:lnTo>
                  <a:lnTo>
                    <a:pt x="35947" y="41588"/>
                  </a:lnTo>
                  <a:lnTo>
                    <a:pt x="35913" y="41577"/>
                  </a:lnTo>
                  <a:lnTo>
                    <a:pt x="35879" y="41554"/>
                  </a:lnTo>
                  <a:lnTo>
                    <a:pt x="35833" y="41554"/>
                  </a:lnTo>
                  <a:lnTo>
                    <a:pt x="35833" y="39245"/>
                  </a:lnTo>
                  <a:lnTo>
                    <a:pt x="35879" y="39234"/>
                  </a:lnTo>
                  <a:lnTo>
                    <a:pt x="35924" y="39222"/>
                  </a:lnTo>
                  <a:lnTo>
                    <a:pt x="35970" y="39188"/>
                  </a:lnTo>
                  <a:lnTo>
                    <a:pt x="36004" y="39165"/>
                  </a:lnTo>
                  <a:lnTo>
                    <a:pt x="36027" y="39131"/>
                  </a:lnTo>
                  <a:lnTo>
                    <a:pt x="36050" y="39086"/>
                  </a:lnTo>
                  <a:lnTo>
                    <a:pt x="36061" y="39040"/>
                  </a:lnTo>
                  <a:lnTo>
                    <a:pt x="36061" y="38995"/>
                  </a:lnTo>
                  <a:lnTo>
                    <a:pt x="36061" y="38949"/>
                  </a:lnTo>
                  <a:lnTo>
                    <a:pt x="36050" y="38904"/>
                  </a:lnTo>
                  <a:lnTo>
                    <a:pt x="38006" y="37766"/>
                  </a:lnTo>
                  <a:lnTo>
                    <a:pt x="38040" y="37812"/>
                  </a:lnTo>
                  <a:lnTo>
                    <a:pt x="38086" y="37846"/>
                  </a:lnTo>
                  <a:lnTo>
                    <a:pt x="38131" y="37857"/>
                  </a:lnTo>
                  <a:lnTo>
                    <a:pt x="38188" y="37869"/>
                  </a:lnTo>
                  <a:lnTo>
                    <a:pt x="38245" y="37857"/>
                  </a:lnTo>
                  <a:lnTo>
                    <a:pt x="38291" y="37846"/>
                  </a:lnTo>
                  <a:lnTo>
                    <a:pt x="38336" y="37812"/>
                  </a:lnTo>
                  <a:lnTo>
                    <a:pt x="38370" y="37778"/>
                  </a:lnTo>
                  <a:lnTo>
                    <a:pt x="40395" y="38938"/>
                  </a:lnTo>
                  <a:lnTo>
                    <a:pt x="40384" y="38995"/>
                  </a:lnTo>
                  <a:lnTo>
                    <a:pt x="40384" y="39029"/>
                  </a:lnTo>
                  <a:lnTo>
                    <a:pt x="40395" y="39063"/>
                  </a:lnTo>
                  <a:lnTo>
                    <a:pt x="40441" y="39120"/>
                  </a:lnTo>
                  <a:lnTo>
                    <a:pt x="40497" y="39165"/>
                  </a:lnTo>
                  <a:lnTo>
                    <a:pt x="40532" y="39165"/>
                  </a:lnTo>
                  <a:lnTo>
                    <a:pt x="40566" y="39177"/>
                  </a:lnTo>
                  <a:lnTo>
                    <a:pt x="40600" y="39165"/>
                  </a:lnTo>
                  <a:lnTo>
                    <a:pt x="40634" y="39165"/>
                  </a:lnTo>
                  <a:lnTo>
                    <a:pt x="40691" y="39120"/>
                  </a:lnTo>
                  <a:lnTo>
                    <a:pt x="40725" y="39063"/>
                  </a:lnTo>
                  <a:lnTo>
                    <a:pt x="40736" y="39029"/>
                  </a:lnTo>
                  <a:lnTo>
                    <a:pt x="40736" y="38995"/>
                  </a:lnTo>
                  <a:lnTo>
                    <a:pt x="40725" y="38938"/>
                  </a:lnTo>
                  <a:lnTo>
                    <a:pt x="42750" y="37766"/>
                  </a:lnTo>
                  <a:lnTo>
                    <a:pt x="42784" y="37800"/>
                  </a:lnTo>
                  <a:lnTo>
                    <a:pt x="42829" y="37835"/>
                  </a:lnTo>
                  <a:lnTo>
                    <a:pt x="42875" y="37857"/>
                  </a:lnTo>
                  <a:lnTo>
                    <a:pt x="42977" y="37857"/>
                  </a:lnTo>
                  <a:lnTo>
                    <a:pt x="43011" y="37846"/>
                  </a:lnTo>
                  <a:lnTo>
                    <a:pt x="43045" y="37823"/>
                  </a:lnTo>
                  <a:lnTo>
                    <a:pt x="43080" y="37800"/>
                  </a:lnTo>
                  <a:lnTo>
                    <a:pt x="43102" y="37766"/>
                  </a:lnTo>
                  <a:lnTo>
                    <a:pt x="43125" y="37732"/>
                  </a:lnTo>
                  <a:lnTo>
                    <a:pt x="43136" y="37698"/>
                  </a:lnTo>
                  <a:lnTo>
                    <a:pt x="43136" y="37652"/>
                  </a:lnTo>
                  <a:lnTo>
                    <a:pt x="43136" y="37607"/>
                  </a:lnTo>
                  <a:lnTo>
                    <a:pt x="43125" y="37573"/>
                  </a:lnTo>
                  <a:lnTo>
                    <a:pt x="43114" y="37539"/>
                  </a:lnTo>
                  <a:lnTo>
                    <a:pt x="43091" y="37505"/>
                  </a:lnTo>
                  <a:lnTo>
                    <a:pt x="43057" y="37482"/>
                  </a:lnTo>
                  <a:lnTo>
                    <a:pt x="43023" y="37459"/>
                  </a:lnTo>
                  <a:lnTo>
                    <a:pt x="42989" y="37448"/>
                  </a:lnTo>
                  <a:lnTo>
                    <a:pt x="42954" y="37448"/>
                  </a:lnTo>
                  <a:lnTo>
                    <a:pt x="42954" y="35104"/>
                  </a:lnTo>
                  <a:lnTo>
                    <a:pt x="42989" y="35093"/>
                  </a:lnTo>
                  <a:lnTo>
                    <a:pt x="43023" y="35082"/>
                  </a:lnTo>
                  <a:lnTo>
                    <a:pt x="43057" y="35059"/>
                  </a:lnTo>
                  <a:lnTo>
                    <a:pt x="43091" y="35036"/>
                  </a:lnTo>
                  <a:lnTo>
                    <a:pt x="43114" y="35002"/>
                  </a:lnTo>
                  <a:lnTo>
                    <a:pt x="43125" y="34968"/>
                  </a:lnTo>
                  <a:lnTo>
                    <a:pt x="43136" y="34934"/>
                  </a:lnTo>
                  <a:lnTo>
                    <a:pt x="43148" y="34900"/>
                  </a:lnTo>
                  <a:lnTo>
                    <a:pt x="43136" y="34854"/>
                  </a:lnTo>
                  <a:lnTo>
                    <a:pt x="43125" y="34809"/>
                  </a:lnTo>
                  <a:lnTo>
                    <a:pt x="43114" y="34775"/>
                  </a:lnTo>
                  <a:lnTo>
                    <a:pt x="43080" y="34740"/>
                  </a:lnTo>
                  <a:lnTo>
                    <a:pt x="43045" y="34718"/>
                  </a:lnTo>
                  <a:lnTo>
                    <a:pt x="43011" y="34695"/>
                  </a:lnTo>
                  <a:lnTo>
                    <a:pt x="42977" y="34684"/>
                  </a:lnTo>
                  <a:lnTo>
                    <a:pt x="42875" y="34684"/>
                  </a:lnTo>
                  <a:lnTo>
                    <a:pt x="42829" y="34706"/>
                  </a:lnTo>
                  <a:lnTo>
                    <a:pt x="42784" y="34740"/>
                  </a:lnTo>
                  <a:lnTo>
                    <a:pt x="42750" y="34775"/>
                  </a:lnTo>
                  <a:lnTo>
                    <a:pt x="40725" y="33603"/>
                  </a:lnTo>
                  <a:lnTo>
                    <a:pt x="40736" y="33546"/>
                  </a:lnTo>
                  <a:lnTo>
                    <a:pt x="40736" y="33512"/>
                  </a:lnTo>
                  <a:lnTo>
                    <a:pt x="40725" y="33478"/>
                  </a:lnTo>
                  <a:lnTo>
                    <a:pt x="40679" y="33421"/>
                  </a:lnTo>
                  <a:lnTo>
                    <a:pt x="40634" y="33387"/>
                  </a:lnTo>
                  <a:lnTo>
                    <a:pt x="40600" y="33375"/>
                  </a:lnTo>
                  <a:lnTo>
                    <a:pt x="40532" y="33375"/>
                  </a:lnTo>
                  <a:lnTo>
                    <a:pt x="40497" y="33387"/>
                  </a:lnTo>
                  <a:lnTo>
                    <a:pt x="40441" y="33421"/>
                  </a:lnTo>
                  <a:lnTo>
                    <a:pt x="40406" y="33478"/>
                  </a:lnTo>
                  <a:lnTo>
                    <a:pt x="40395" y="33512"/>
                  </a:lnTo>
                  <a:lnTo>
                    <a:pt x="40384" y="33546"/>
                  </a:lnTo>
                  <a:lnTo>
                    <a:pt x="40395" y="33603"/>
                  </a:lnTo>
                  <a:lnTo>
                    <a:pt x="38347" y="34775"/>
                  </a:lnTo>
                  <a:lnTo>
                    <a:pt x="38325" y="34740"/>
                  </a:lnTo>
                  <a:lnTo>
                    <a:pt x="38279" y="34718"/>
                  </a:lnTo>
                  <a:lnTo>
                    <a:pt x="38245" y="34706"/>
                  </a:lnTo>
                  <a:lnTo>
                    <a:pt x="38188" y="34695"/>
                  </a:lnTo>
                  <a:lnTo>
                    <a:pt x="38143" y="34706"/>
                  </a:lnTo>
                  <a:lnTo>
                    <a:pt x="38097" y="34718"/>
                  </a:lnTo>
                  <a:lnTo>
                    <a:pt x="38063" y="34752"/>
                  </a:lnTo>
                  <a:lnTo>
                    <a:pt x="38029" y="34786"/>
                  </a:lnTo>
                  <a:lnTo>
                    <a:pt x="36038" y="33637"/>
                  </a:lnTo>
                  <a:lnTo>
                    <a:pt x="36061" y="33591"/>
                  </a:lnTo>
                  <a:lnTo>
                    <a:pt x="36061" y="33546"/>
                  </a:lnTo>
                  <a:lnTo>
                    <a:pt x="36061" y="33500"/>
                  </a:lnTo>
                  <a:lnTo>
                    <a:pt x="36038" y="33455"/>
                  </a:lnTo>
                  <a:lnTo>
                    <a:pt x="36015" y="33409"/>
                  </a:lnTo>
                  <a:lnTo>
                    <a:pt x="35993" y="33375"/>
                  </a:lnTo>
                  <a:lnTo>
                    <a:pt x="35959" y="33353"/>
                  </a:lnTo>
                  <a:lnTo>
                    <a:pt x="35913" y="33330"/>
                  </a:lnTo>
                  <a:lnTo>
                    <a:pt x="35868" y="33307"/>
                  </a:lnTo>
                  <a:lnTo>
                    <a:pt x="35777" y="33307"/>
                  </a:lnTo>
                  <a:lnTo>
                    <a:pt x="35731" y="33330"/>
                  </a:lnTo>
                  <a:lnTo>
                    <a:pt x="35686" y="33353"/>
                  </a:lnTo>
                  <a:lnTo>
                    <a:pt x="35651" y="33375"/>
                  </a:lnTo>
                  <a:lnTo>
                    <a:pt x="35629" y="33409"/>
                  </a:lnTo>
                  <a:lnTo>
                    <a:pt x="35606" y="33455"/>
                  </a:lnTo>
                  <a:lnTo>
                    <a:pt x="35583" y="33500"/>
                  </a:lnTo>
                  <a:lnTo>
                    <a:pt x="35583" y="33546"/>
                  </a:lnTo>
                  <a:lnTo>
                    <a:pt x="35583" y="33591"/>
                  </a:lnTo>
                  <a:lnTo>
                    <a:pt x="35595" y="33637"/>
                  </a:lnTo>
                  <a:lnTo>
                    <a:pt x="33615" y="34775"/>
                  </a:lnTo>
                  <a:lnTo>
                    <a:pt x="33581" y="34740"/>
                  </a:lnTo>
                  <a:lnTo>
                    <a:pt x="33547" y="34718"/>
                  </a:lnTo>
                  <a:lnTo>
                    <a:pt x="33502" y="34695"/>
                  </a:lnTo>
                  <a:lnTo>
                    <a:pt x="33411" y="34695"/>
                  </a:lnTo>
                  <a:lnTo>
                    <a:pt x="33376" y="34706"/>
                  </a:lnTo>
                  <a:lnTo>
                    <a:pt x="33342" y="34729"/>
                  </a:lnTo>
                  <a:lnTo>
                    <a:pt x="33308" y="34752"/>
                  </a:lnTo>
                  <a:lnTo>
                    <a:pt x="33285" y="34786"/>
                  </a:lnTo>
                  <a:lnTo>
                    <a:pt x="33263" y="34820"/>
                  </a:lnTo>
                  <a:lnTo>
                    <a:pt x="33251" y="34854"/>
                  </a:lnTo>
                  <a:lnTo>
                    <a:pt x="33251" y="34900"/>
                  </a:lnTo>
                  <a:lnTo>
                    <a:pt x="33263" y="34968"/>
                  </a:lnTo>
                  <a:lnTo>
                    <a:pt x="33297" y="35025"/>
                  </a:lnTo>
                  <a:lnTo>
                    <a:pt x="33354" y="35070"/>
                  </a:lnTo>
                  <a:lnTo>
                    <a:pt x="33422" y="35093"/>
                  </a:lnTo>
                  <a:lnTo>
                    <a:pt x="33422" y="37448"/>
                  </a:lnTo>
                  <a:lnTo>
                    <a:pt x="33388" y="37448"/>
                  </a:lnTo>
                  <a:lnTo>
                    <a:pt x="33354" y="37470"/>
                  </a:lnTo>
                  <a:lnTo>
                    <a:pt x="33297" y="37516"/>
                  </a:lnTo>
                  <a:lnTo>
                    <a:pt x="33251" y="37573"/>
                  </a:lnTo>
                  <a:lnTo>
                    <a:pt x="33240" y="37607"/>
                  </a:lnTo>
                  <a:lnTo>
                    <a:pt x="33240" y="37652"/>
                  </a:lnTo>
                  <a:lnTo>
                    <a:pt x="33240" y="37687"/>
                  </a:lnTo>
                  <a:lnTo>
                    <a:pt x="33251" y="37721"/>
                  </a:lnTo>
                  <a:lnTo>
                    <a:pt x="31272" y="38870"/>
                  </a:lnTo>
                  <a:lnTo>
                    <a:pt x="31238" y="38824"/>
                  </a:lnTo>
                  <a:lnTo>
                    <a:pt x="31192" y="38801"/>
                  </a:lnTo>
                  <a:lnTo>
                    <a:pt x="31135" y="38779"/>
                  </a:lnTo>
                  <a:lnTo>
                    <a:pt x="31079" y="38767"/>
                  </a:lnTo>
                  <a:lnTo>
                    <a:pt x="31022" y="38779"/>
                  </a:lnTo>
                  <a:lnTo>
                    <a:pt x="30976" y="38801"/>
                  </a:lnTo>
                  <a:lnTo>
                    <a:pt x="30931" y="38836"/>
                  </a:lnTo>
                  <a:lnTo>
                    <a:pt x="30897" y="38870"/>
                  </a:lnTo>
                  <a:lnTo>
                    <a:pt x="28940" y="37744"/>
                  </a:lnTo>
                  <a:lnTo>
                    <a:pt x="28951" y="37698"/>
                  </a:lnTo>
                  <a:lnTo>
                    <a:pt x="28963" y="37652"/>
                  </a:lnTo>
                  <a:lnTo>
                    <a:pt x="28951" y="37607"/>
                  </a:lnTo>
                  <a:lnTo>
                    <a:pt x="28940" y="37561"/>
                  </a:lnTo>
                  <a:lnTo>
                    <a:pt x="28917" y="37516"/>
                  </a:lnTo>
                  <a:lnTo>
                    <a:pt x="28894" y="37482"/>
                  </a:lnTo>
                  <a:lnTo>
                    <a:pt x="28860" y="37448"/>
                  </a:lnTo>
                  <a:lnTo>
                    <a:pt x="28815" y="37425"/>
                  </a:lnTo>
                  <a:lnTo>
                    <a:pt x="28769" y="37414"/>
                  </a:lnTo>
                  <a:lnTo>
                    <a:pt x="28724" y="37402"/>
                  </a:lnTo>
                  <a:lnTo>
                    <a:pt x="28724" y="35093"/>
                  </a:lnTo>
                  <a:lnTo>
                    <a:pt x="28769" y="35093"/>
                  </a:lnTo>
                  <a:lnTo>
                    <a:pt x="28803" y="35070"/>
                  </a:lnTo>
                  <a:lnTo>
                    <a:pt x="28860" y="35036"/>
                  </a:lnTo>
                  <a:lnTo>
                    <a:pt x="28883" y="35002"/>
                  </a:lnTo>
                  <a:lnTo>
                    <a:pt x="28894" y="34968"/>
                  </a:lnTo>
                  <a:lnTo>
                    <a:pt x="28906" y="34934"/>
                  </a:lnTo>
                  <a:lnTo>
                    <a:pt x="28917" y="34900"/>
                  </a:lnTo>
                  <a:lnTo>
                    <a:pt x="28906" y="34854"/>
                  </a:lnTo>
                  <a:lnTo>
                    <a:pt x="28894" y="34820"/>
                  </a:lnTo>
                  <a:lnTo>
                    <a:pt x="30897" y="33660"/>
                  </a:lnTo>
                  <a:lnTo>
                    <a:pt x="30931" y="33705"/>
                  </a:lnTo>
                  <a:lnTo>
                    <a:pt x="30976" y="33739"/>
                  </a:lnTo>
                  <a:lnTo>
                    <a:pt x="31022" y="33762"/>
                  </a:lnTo>
                  <a:lnTo>
                    <a:pt x="31079" y="33773"/>
                  </a:lnTo>
                  <a:lnTo>
                    <a:pt x="31124" y="33762"/>
                  </a:lnTo>
                  <a:lnTo>
                    <a:pt x="31170" y="33751"/>
                  </a:lnTo>
                  <a:lnTo>
                    <a:pt x="31204" y="33728"/>
                  </a:lnTo>
                  <a:lnTo>
                    <a:pt x="31238" y="33705"/>
                  </a:lnTo>
                  <a:lnTo>
                    <a:pt x="31272" y="33671"/>
                  </a:lnTo>
                  <a:lnTo>
                    <a:pt x="31283" y="33637"/>
                  </a:lnTo>
                  <a:lnTo>
                    <a:pt x="31306" y="33591"/>
                  </a:lnTo>
                  <a:lnTo>
                    <a:pt x="31306" y="33546"/>
                  </a:lnTo>
                  <a:lnTo>
                    <a:pt x="31306" y="33500"/>
                  </a:lnTo>
                  <a:lnTo>
                    <a:pt x="31283" y="33466"/>
                  </a:lnTo>
                  <a:lnTo>
                    <a:pt x="31272" y="33421"/>
                  </a:lnTo>
                  <a:lnTo>
                    <a:pt x="31249" y="33398"/>
                  </a:lnTo>
                  <a:lnTo>
                    <a:pt x="31215" y="33364"/>
                  </a:lnTo>
                  <a:lnTo>
                    <a:pt x="31181" y="33341"/>
                  </a:lnTo>
                  <a:lnTo>
                    <a:pt x="31135" y="33330"/>
                  </a:lnTo>
                  <a:lnTo>
                    <a:pt x="31101" y="33318"/>
                  </a:lnTo>
                  <a:lnTo>
                    <a:pt x="31101" y="31055"/>
                  </a:lnTo>
                  <a:lnTo>
                    <a:pt x="31147" y="31055"/>
                  </a:lnTo>
                  <a:lnTo>
                    <a:pt x="31192" y="31032"/>
                  </a:lnTo>
                  <a:lnTo>
                    <a:pt x="31238" y="31009"/>
                  </a:lnTo>
                  <a:lnTo>
                    <a:pt x="31283" y="30975"/>
                  </a:lnTo>
                  <a:lnTo>
                    <a:pt x="31306" y="30930"/>
                  </a:lnTo>
                  <a:lnTo>
                    <a:pt x="31329" y="30884"/>
                  </a:lnTo>
                  <a:lnTo>
                    <a:pt x="31352" y="30839"/>
                  </a:lnTo>
                  <a:lnTo>
                    <a:pt x="31352" y="30793"/>
                  </a:lnTo>
                  <a:lnTo>
                    <a:pt x="31340" y="30725"/>
                  </a:lnTo>
                  <a:lnTo>
                    <a:pt x="31329" y="30679"/>
                  </a:lnTo>
                  <a:lnTo>
                    <a:pt x="33240" y="29565"/>
                  </a:lnTo>
                  <a:lnTo>
                    <a:pt x="33285" y="29621"/>
                  </a:lnTo>
                  <a:lnTo>
                    <a:pt x="33331" y="29656"/>
                  </a:lnTo>
                  <a:lnTo>
                    <a:pt x="33388" y="29678"/>
                  </a:lnTo>
                  <a:lnTo>
                    <a:pt x="33456" y="29690"/>
                  </a:lnTo>
                  <a:lnTo>
                    <a:pt x="33502" y="29678"/>
                  </a:lnTo>
                  <a:lnTo>
                    <a:pt x="33547" y="29667"/>
                  </a:lnTo>
                  <a:lnTo>
                    <a:pt x="33593" y="29644"/>
                  </a:lnTo>
                  <a:lnTo>
                    <a:pt x="33627" y="29610"/>
                  </a:lnTo>
                  <a:lnTo>
                    <a:pt x="33649" y="29576"/>
                  </a:lnTo>
                  <a:lnTo>
                    <a:pt x="33672" y="29542"/>
                  </a:lnTo>
                  <a:lnTo>
                    <a:pt x="33695" y="29485"/>
                  </a:lnTo>
                  <a:lnTo>
                    <a:pt x="33695" y="29439"/>
                  </a:lnTo>
                  <a:lnTo>
                    <a:pt x="33695" y="29394"/>
                  </a:lnTo>
                  <a:lnTo>
                    <a:pt x="33684" y="29348"/>
                  </a:lnTo>
                  <a:lnTo>
                    <a:pt x="33661" y="29314"/>
                  </a:lnTo>
                  <a:lnTo>
                    <a:pt x="33627" y="29269"/>
                  </a:lnTo>
                  <a:lnTo>
                    <a:pt x="33593" y="29246"/>
                  </a:lnTo>
                  <a:lnTo>
                    <a:pt x="33558" y="29223"/>
                  </a:lnTo>
                  <a:lnTo>
                    <a:pt x="33513" y="29201"/>
                  </a:lnTo>
                  <a:lnTo>
                    <a:pt x="33467" y="29201"/>
                  </a:lnTo>
                  <a:lnTo>
                    <a:pt x="33467" y="26937"/>
                  </a:lnTo>
                  <a:lnTo>
                    <a:pt x="33513" y="26926"/>
                  </a:lnTo>
                  <a:lnTo>
                    <a:pt x="33558" y="26914"/>
                  </a:lnTo>
                  <a:lnTo>
                    <a:pt x="33604" y="26891"/>
                  </a:lnTo>
                  <a:lnTo>
                    <a:pt x="33638" y="26857"/>
                  </a:lnTo>
                  <a:lnTo>
                    <a:pt x="33661" y="26823"/>
                  </a:lnTo>
                  <a:lnTo>
                    <a:pt x="33684" y="26778"/>
                  </a:lnTo>
                  <a:lnTo>
                    <a:pt x="33695" y="26732"/>
                  </a:lnTo>
                  <a:lnTo>
                    <a:pt x="33706" y="26687"/>
                  </a:lnTo>
                  <a:lnTo>
                    <a:pt x="33695" y="26630"/>
                  </a:lnTo>
                  <a:lnTo>
                    <a:pt x="33684" y="26584"/>
                  </a:lnTo>
                  <a:lnTo>
                    <a:pt x="35629" y="25458"/>
                  </a:lnTo>
                  <a:lnTo>
                    <a:pt x="35663" y="25504"/>
                  </a:lnTo>
                  <a:lnTo>
                    <a:pt x="35708" y="25538"/>
                  </a:lnTo>
                  <a:lnTo>
                    <a:pt x="35765" y="25560"/>
                  </a:lnTo>
                  <a:lnTo>
                    <a:pt x="35879" y="25560"/>
                  </a:lnTo>
                  <a:lnTo>
                    <a:pt x="35936" y="25538"/>
                  </a:lnTo>
                  <a:lnTo>
                    <a:pt x="35981" y="25504"/>
                  </a:lnTo>
                  <a:lnTo>
                    <a:pt x="36015" y="25458"/>
                  </a:lnTo>
                  <a:lnTo>
                    <a:pt x="38040" y="26630"/>
                  </a:lnTo>
                  <a:lnTo>
                    <a:pt x="38029" y="26687"/>
                  </a:lnTo>
                  <a:lnTo>
                    <a:pt x="38040" y="26744"/>
                  </a:lnTo>
                  <a:lnTo>
                    <a:pt x="38074" y="26800"/>
                  </a:lnTo>
                  <a:lnTo>
                    <a:pt x="38131" y="26835"/>
                  </a:lnTo>
                  <a:lnTo>
                    <a:pt x="38188" y="26846"/>
                  </a:lnTo>
                  <a:lnTo>
                    <a:pt x="38256" y="26835"/>
                  </a:lnTo>
                  <a:lnTo>
                    <a:pt x="38313" y="26800"/>
                  </a:lnTo>
                  <a:lnTo>
                    <a:pt x="38347" y="26744"/>
                  </a:lnTo>
                  <a:lnTo>
                    <a:pt x="38359" y="26687"/>
                  </a:lnTo>
                  <a:lnTo>
                    <a:pt x="38347" y="26618"/>
                  </a:lnTo>
                  <a:lnTo>
                    <a:pt x="40395" y="25447"/>
                  </a:lnTo>
                  <a:lnTo>
                    <a:pt x="40418" y="25481"/>
                  </a:lnTo>
                  <a:lnTo>
                    <a:pt x="40463" y="25515"/>
                  </a:lnTo>
                  <a:lnTo>
                    <a:pt x="40509" y="25526"/>
                  </a:lnTo>
                  <a:lnTo>
                    <a:pt x="40566" y="25538"/>
                  </a:lnTo>
                  <a:lnTo>
                    <a:pt x="40611" y="25526"/>
                  </a:lnTo>
                  <a:lnTo>
                    <a:pt x="40657" y="25515"/>
                  </a:lnTo>
                  <a:lnTo>
                    <a:pt x="40702" y="25481"/>
                  </a:lnTo>
                  <a:lnTo>
                    <a:pt x="40725" y="25447"/>
                  </a:lnTo>
                  <a:lnTo>
                    <a:pt x="42727" y="26607"/>
                  </a:lnTo>
                  <a:lnTo>
                    <a:pt x="42716" y="26641"/>
                  </a:lnTo>
                  <a:lnTo>
                    <a:pt x="42716" y="26687"/>
                  </a:lnTo>
                  <a:lnTo>
                    <a:pt x="42716" y="26721"/>
                  </a:lnTo>
                  <a:lnTo>
                    <a:pt x="42727" y="26766"/>
                  </a:lnTo>
                  <a:lnTo>
                    <a:pt x="42750" y="26800"/>
                  </a:lnTo>
                  <a:lnTo>
                    <a:pt x="42772" y="26823"/>
                  </a:lnTo>
                  <a:lnTo>
                    <a:pt x="42795" y="26857"/>
                  </a:lnTo>
                  <a:lnTo>
                    <a:pt x="42829" y="26880"/>
                  </a:lnTo>
                  <a:lnTo>
                    <a:pt x="42863" y="26891"/>
                  </a:lnTo>
                  <a:lnTo>
                    <a:pt x="42909" y="26903"/>
                  </a:lnTo>
                  <a:lnTo>
                    <a:pt x="42909" y="29235"/>
                  </a:lnTo>
                  <a:lnTo>
                    <a:pt x="42863" y="29235"/>
                  </a:lnTo>
                  <a:lnTo>
                    <a:pt x="42829" y="29257"/>
                  </a:lnTo>
                  <a:lnTo>
                    <a:pt x="42772" y="29303"/>
                  </a:lnTo>
                  <a:lnTo>
                    <a:pt x="42750" y="29326"/>
                  </a:lnTo>
                  <a:lnTo>
                    <a:pt x="42727" y="29360"/>
                  </a:lnTo>
                  <a:lnTo>
                    <a:pt x="42727" y="29405"/>
                  </a:lnTo>
                  <a:lnTo>
                    <a:pt x="42716" y="29439"/>
                  </a:lnTo>
                  <a:lnTo>
                    <a:pt x="42727" y="29485"/>
                  </a:lnTo>
                  <a:lnTo>
                    <a:pt x="42738" y="29519"/>
                  </a:lnTo>
                  <a:lnTo>
                    <a:pt x="42750" y="29565"/>
                  </a:lnTo>
                  <a:lnTo>
                    <a:pt x="42784" y="29587"/>
                  </a:lnTo>
                  <a:lnTo>
                    <a:pt x="42807" y="29621"/>
                  </a:lnTo>
                  <a:lnTo>
                    <a:pt x="42852" y="29633"/>
                  </a:lnTo>
                  <a:lnTo>
                    <a:pt x="42886" y="29656"/>
                  </a:lnTo>
                  <a:lnTo>
                    <a:pt x="42932" y="29656"/>
                  </a:lnTo>
                  <a:lnTo>
                    <a:pt x="42989" y="29644"/>
                  </a:lnTo>
                  <a:lnTo>
                    <a:pt x="43034" y="29633"/>
                  </a:lnTo>
                  <a:lnTo>
                    <a:pt x="43080" y="29599"/>
                  </a:lnTo>
                  <a:lnTo>
                    <a:pt x="43114" y="29553"/>
                  </a:lnTo>
                  <a:lnTo>
                    <a:pt x="45093" y="30702"/>
                  </a:lnTo>
                  <a:lnTo>
                    <a:pt x="45082" y="30748"/>
                  </a:lnTo>
                  <a:lnTo>
                    <a:pt x="45070" y="30793"/>
                  </a:lnTo>
                  <a:lnTo>
                    <a:pt x="45082" y="30839"/>
                  </a:lnTo>
                  <a:lnTo>
                    <a:pt x="45093" y="30873"/>
                  </a:lnTo>
                  <a:lnTo>
                    <a:pt x="45116" y="30918"/>
                  </a:lnTo>
                  <a:lnTo>
                    <a:pt x="45139" y="30952"/>
                  </a:lnTo>
                  <a:lnTo>
                    <a:pt x="45173" y="30975"/>
                  </a:lnTo>
                  <a:lnTo>
                    <a:pt x="45207" y="30998"/>
                  </a:lnTo>
                  <a:lnTo>
                    <a:pt x="45252" y="31009"/>
                  </a:lnTo>
                  <a:lnTo>
                    <a:pt x="45298" y="31021"/>
                  </a:lnTo>
                  <a:lnTo>
                    <a:pt x="45343" y="31009"/>
                  </a:lnTo>
                  <a:lnTo>
                    <a:pt x="45389" y="30998"/>
                  </a:lnTo>
                  <a:lnTo>
                    <a:pt x="45434" y="30975"/>
                  </a:lnTo>
                  <a:lnTo>
                    <a:pt x="45468" y="30952"/>
                  </a:lnTo>
                  <a:lnTo>
                    <a:pt x="45491" y="30918"/>
                  </a:lnTo>
                  <a:lnTo>
                    <a:pt x="45514" y="30873"/>
                  </a:lnTo>
                  <a:lnTo>
                    <a:pt x="45525" y="30839"/>
                  </a:lnTo>
                  <a:lnTo>
                    <a:pt x="45537" y="30793"/>
                  </a:lnTo>
                  <a:lnTo>
                    <a:pt x="45525" y="30736"/>
                  </a:lnTo>
                  <a:lnTo>
                    <a:pt x="45514" y="30702"/>
                  </a:lnTo>
                  <a:lnTo>
                    <a:pt x="47505" y="29553"/>
                  </a:lnTo>
                  <a:lnTo>
                    <a:pt x="47527" y="29587"/>
                  </a:lnTo>
                  <a:lnTo>
                    <a:pt x="47573" y="29621"/>
                  </a:lnTo>
                  <a:lnTo>
                    <a:pt x="47618" y="29633"/>
                  </a:lnTo>
                  <a:lnTo>
                    <a:pt x="47675" y="29644"/>
                  </a:lnTo>
                  <a:lnTo>
                    <a:pt x="47709" y="29644"/>
                  </a:lnTo>
                  <a:lnTo>
                    <a:pt x="47755" y="29633"/>
                  </a:lnTo>
                  <a:lnTo>
                    <a:pt x="47789" y="29610"/>
                  </a:lnTo>
                  <a:lnTo>
                    <a:pt x="47812" y="29587"/>
                  </a:lnTo>
                  <a:lnTo>
                    <a:pt x="47835" y="29553"/>
                  </a:lnTo>
                  <a:lnTo>
                    <a:pt x="47857" y="29519"/>
                  </a:lnTo>
                  <a:lnTo>
                    <a:pt x="47869" y="29485"/>
                  </a:lnTo>
                  <a:lnTo>
                    <a:pt x="47880" y="29439"/>
                  </a:lnTo>
                  <a:lnTo>
                    <a:pt x="47869" y="29405"/>
                  </a:lnTo>
                  <a:lnTo>
                    <a:pt x="47857" y="29371"/>
                  </a:lnTo>
                  <a:lnTo>
                    <a:pt x="47823" y="29303"/>
                  </a:lnTo>
                  <a:lnTo>
                    <a:pt x="47766" y="29257"/>
                  </a:lnTo>
                  <a:lnTo>
                    <a:pt x="47732" y="29246"/>
                  </a:lnTo>
                  <a:lnTo>
                    <a:pt x="47687" y="29246"/>
                  </a:lnTo>
                  <a:lnTo>
                    <a:pt x="47687" y="26857"/>
                  </a:lnTo>
                  <a:lnTo>
                    <a:pt x="47755" y="26846"/>
                  </a:lnTo>
                  <a:lnTo>
                    <a:pt x="47800" y="26800"/>
                  </a:lnTo>
                  <a:lnTo>
                    <a:pt x="47835" y="26755"/>
                  </a:lnTo>
                  <a:lnTo>
                    <a:pt x="47846" y="26687"/>
                  </a:lnTo>
                  <a:lnTo>
                    <a:pt x="47835" y="26618"/>
                  </a:lnTo>
                  <a:lnTo>
                    <a:pt x="49837" y="25458"/>
                  </a:lnTo>
                  <a:lnTo>
                    <a:pt x="49882" y="25504"/>
                  </a:lnTo>
                  <a:lnTo>
                    <a:pt x="49928" y="25538"/>
                  </a:lnTo>
                  <a:lnTo>
                    <a:pt x="49984" y="25560"/>
                  </a:lnTo>
                  <a:lnTo>
                    <a:pt x="50041" y="25572"/>
                  </a:lnTo>
                  <a:lnTo>
                    <a:pt x="50098" y="25560"/>
                  </a:lnTo>
                  <a:lnTo>
                    <a:pt x="50155" y="25538"/>
                  </a:lnTo>
                  <a:lnTo>
                    <a:pt x="50201" y="25504"/>
                  </a:lnTo>
                  <a:lnTo>
                    <a:pt x="50246" y="25469"/>
                  </a:lnTo>
                  <a:lnTo>
                    <a:pt x="52180" y="26584"/>
                  </a:lnTo>
                  <a:lnTo>
                    <a:pt x="52169" y="26630"/>
                  </a:lnTo>
                  <a:lnTo>
                    <a:pt x="52169" y="26687"/>
                  </a:lnTo>
                  <a:lnTo>
                    <a:pt x="52169" y="26732"/>
                  </a:lnTo>
                  <a:lnTo>
                    <a:pt x="52180" y="26778"/>
                  </a:lnTo>
                  <a:lnTo>
                    <a:pt x="52203" y="26812"/>
                  </a:lnTo>
                  <a:lnTo>
                    <a:pt x="52225" y="26846"/>
                  </a:lnTo>
                  <a:lnTo>
                    <a:pt x="52260" y="26880"/>
                  </a:lnTo>
                  <a:lnTo>
                    <a:pt x="52294" y="26903"/>
                  </a:lnTo>
                  <a:lnTo>
                    <a:pt x="52339" y="26926"/>
                  </a:lnTo>
                  <a:lnTo>
                    <a:pt x="52385" y="26926"/>
                  </a:lnTo>
                  <a:lnTo>
                    <a:pt x="52385" y="29235"/>
                  </a:lnTo>
                  <a:lnTo>
                    <a:pt x="52351" y="29235"/>
                  </a:lnTo>
                  <a:lnTo>
                    <a:pt x="52316" y="29257"/>
                  </a:lnTo>
                  <a:lnTo>
                    <a:pt x="52248" y="29303"/>
                  </a:lnTo>
                  <a:lnTo>
                    <a:pt x="52225" y="29326"/>
                  </a:lnTo>
                  <a:lnTo>
                    <a:pt x="52214" y="29360"/>
                  </a:lnTo>
                  <a:lnTo>
                    <a:pt x="52203" y="29405"/>
                  </a:lnTo>
                  <a:lnTo>
                    <a:pt x="52203" y="29439"/>
                  </a:lnTo>
                  <a:lnTo>
                    <a:pt x="52203" y="29485"/>
                  </a:lnTo>
                  <a:lnTo>
                    <a:pt x="52214" y="29519"/>
                  </a:lnTo>
                  <a:lnTo>
                    <a:pt x="52237" y="29565"/>
                  </a:lnTo>
                  <a:lnTo>
                    <a:pt x="52260" y="29587"/>
                  </a:lnTo>
                  <a:lnTo>
                    <a:pt x="52294" y="29621"/>
                  </a:lnTo>
                  <a:lnTo>
                    <a:pt x="52328" y="29644"/>
                  </a:lnTo>
                  <a:lnTo>
                    <a:pt x="52373" y="29656"/>
                  </a:lnTo>
                  <a:lnTo>
                    <a:pt x="52407" y="29656"/>
                  </a:lnTo>
                  <a:lnTo>
                    <a:pt x="52464" y="29644"/>
                  </a:lnTo>
                  <a:lnTo>
                    <a:pt x="52510" y="29633"/>
                  </a:lnTo>
                  <a:lnTo>
                    <a:pt x="52555" y="29599"/>
                  </a:lnTo>
                  <a:lnTo>
                    <a:pt x="52589" y="29553"/>
                  </a:lnTo>
                  <a:lnTo>
                    <a:pt x="54591" y="30714"/>
                  </a:lnTo>
                  <a:lnTo>
                    <a:pt x="54580" y="30748"/>
                  </a:lnTo>
                  <a:lnTo>
                    <a:pt x="54569" y="30793"/>
                  </a:lnTo>
                  <a:lnTo>
                    <a:pt x="54580" y="30827"/>
                  </a:lnTo>
                  <a:lnTo>
                    <a:pt x="54591" y="30873"/>
                  </a:lnTo>
                  <a:lnTo>
                    <a:pt x="54603" y="30907"/>
                  </a:lnTo>
                  <a:lnTo>
                    <a:pt x="54637" y="30941"/>
                  </a:lnTo>
                  <a:lnTo>
                    <a:pt x="54660" y="30964"/>
                  </a:lnTo>
                  <a:lnTo>
                    <a:pt x="54705" y="30987"/>
                  </a:lnTo>
                  <a:lnTo>
                    <a:pt x="54739" y="30998"/>
                  </a:lnTo>
                  <a:lnTo>
                    <a:pt x="54819" y="30998"/>
                  </a:lnTo>
                  <a:lnTo>
                    <a:pt x="54865" y="30987"/>
                  </a:lnTo>
                  <a:lnTo>
                    <a:pt x="54899" y="30964"/>
                  </a:lnTo>
                  <a:lnTo>
                    <a:pt x="54933" y="30941"/>
                  </a:lnTo>
                  <a:lnTo>
                    <a:pt x="54956" y="30907"/>
                  </a:lnTo>
                  <a:lnTo>
                    <a:pt x="54978" y="30873"/>
                  </a:lnTo>
                  <a:lnTo>
                    <a:pt x="54990" y="30827"/>
                  </a:lnTo>
                  <a:lnTo>
                    <a:pt x="54990" y="30793"/>
                  </a:lnTo>
                  <a:lnTo>
                    <a:pt x="54990" y="30748"/>
                  </a:lnTo>
                  <a:lnTo>
                    <a:pt x="54978" y="30714"/>
                  </a:lnTo>
                  <a:lnTo>
                    <a:pt x="56935" y="29576"/>
                  </a:lnTo>
                  <a:lnTo>
                    <a:pt x="56969" y="29633"/>
                  </a:lnTo>
                  <a:lnTo>
                    <a:pt x="57026" y="29667"/>
                  </a:lnTo>
                  <a:lnTo>
                    <a:pt x="57083" y="29690"/>
                  </a:lnTo>
                  <a:lnTo>
                    <a:pt x="57151" y="29701"/>
                  </a:lnTo>
                  <a:lnTo>
                    <a:pt x="57208" y="29690"/>
                  </a:lnTo>
                  <a:lnTo>
                    <a:pt x="57253" y="29678"/>
                  </a:lnTo>
                  <a:lnTo>
                    <a:pt x="57299" y="29656"/>
                  </a:lnTo>
                  <a:lnTo>
                    <a:pt x="57333" y="29621"/>
                  </a:lnTo>
                  <a:lnTo>
                    <a:pt x="57367" y="29587"/>
                  </a:lnTo>
                  <a:lnTo>
                    <a:pt x="57390" y="29542"/>
                  </a:lnTo>
                  <a:lnTo>
                    <a:pt x="57401" y="29496"/>
                  </a:lnTo>
                  <a:lnTo>
                    <a:pt x="57413" y="29439"/>
                  </a:lnTo>
                  <a:lnTo>
                    <a:pt x="57401" y="29394"/>
                  </a:lnTo>
                  <a:lnTo>
                    <a:pt x="57390" y="29348"/>
                  </a:lnTo>
                  <a:lnTo>
                    <a:pt x="57367" y="29303"/>
                  </a:lnTo>
                  <a:lnTo>
                    <a:pt x="57344" y="29269"/>
                  </a:lnTo>
                  <a:lnTo>
                    <a:pt x="57310" y="29235"/>
                  </a:lnTo>
                  <a:lnTo>
                    <a:pt x="57265" y="29212"/>
                  </a:lnTo>
                  <a:lnTo>
                    <a:pt x="57219" y="29189"/>
                  </a:lnTo>
                  <a:lnTo>
                    <a:pt x="57174" y="29189"/>
                  </a:lnTo>
                  <a:lnTo>
                    <a:pt x="57174" y="26869"/>
                  </a:lnTo>
                  <a:lnTo>
                    <a:pt x="57242" y="26846"/>
                  </a:lnTo>
                  <a:lnTo>
                    <a:pt x="57287" y="26812"/>
                  </a:lnTo>
                  <a:lnTo>
                    <a:pt x="57333" y="26755"/>
                  </a:lnTo>
                  <a:lnTo>
                    <a:pt x="57344" y="26687"/>
                  </a:lnTo>
                  <a:lnTo>
                    <a:pt x="57333" y="26641"/>
                  </a:lnTo>
                  <a:lnTo>
                    <a:pt x="57322" y="26607"/>
                  </a:lnTo>
                  <a:lnTo>
                    <a:pt x="57310" y="26573"/>
                  </a:lnTo>
                  <a:lnTo>
                    <a:pt x="57287" y="26550"/>
                  </a:lnTo>
                  <a:lnTo>
                    <a:pt x="57253" y="26527"/>
                  </a:lnTo>
                  <a:lnTo>
                    <a:pt x="57231" y="26505"/>
                  </a:lnTo>
                  <a:lnTo>
                    <a:pt x="57185" y="26493"/>
                  </a:lnTo>
                  <a:lnTo>
                    <a:pt x="57151" y="26493"/>
                  </a:lnTo>
                  <a:lnTo>
                    <a:pt x="57105" y="26505"/>
                  </a:lnTo>
                  <a:lnTo>
                    <a:pt x="57060" y="26516"/>
                  </a:lnTo>
                  <a:lnTo>
                    <a:pt x="57026" y="26539"/>
                  </a:lnTo>
                  <a:lnTo>
                    <a:pt x="57003" y="26573"/>
                  </a:lnTo>
                  <a:lnTo>
                    <a:pt x="54990" y="25413"/>
                  </a:lnTo>
                  <a:lnTo>
                    <a:pt x="55001" y="25378"/>
                  </a:lnTo>
                  <a:lnTo>
                    <a:pt x="55012" y="25333"/>
                  </a:lnTo>
                  <a:lnTo>
                    <a:pt x="55001" y="25287"/>
                  </a:lnTo>
                  <a:lnTo>
                    <a:pt x="54990" y="25253"/>
                  </a:lnTo>
                  <a:lnTo>
                    <a:pt x="54978" y="25219"/>
                  </a:lnTo>
                  <a:lnTo>
                    <a:pt x="54944" y="25185"/>
                  </a:lnTo>
                  <a:lnTo>
                    <a:pt x="54921" y="25151"/>
                  </a:lnTo>
                  <a:lnTo>
                    <a:pt x="54887" y="25128"/>
                  </a:lnTo>
                  <a:lnTo>
                    <a:pt x="54842" y="25117"/>
                  </a:lnTo>
                  <a:lnTo>
                    <a:pt x="54808" y="25105"/>
                  </a:lnTo>
                  <a:lnTo>
                    <a:pt x="54808" y="22796"/>
                  </a:lnTo>
                  <a:lnTo>
                    <a:pt x="54842" y="22785"/>
                  </a:lnTo>
                  <a:lnTo>
                    <a:pt x="54876" y="22774"/>
                  </a:lnTo>
                  <a:lnTo>
                    <a:pt x="54910" y="22751"/>
                  </a:lnTo>
                  <a:lnTo>
                    <a:pt x="54944" y="22728"/>
                  </a:lnTo>
                  <a:lnTo>
                    <a:pt x="54967" y="22694"/>
                  </a:lnTo>
                  <a:lnTo>
                    <a:pt x="54978" y="22660"/>
                  </a:lnTo>
                  <a:lnTo>
                    <a:pt x="54990" y="22614"/>
                  </a:lnTo>
                  <a:lnTo>
                    <a:pt x="55001" y="22580"/>
                  </a:lnTo>
                  <a:lnTo>
                    <a:pt x="54990" y="22535"/>
                  </a:lnTo>
                  <a:lnTo>
                    <a:pt x="54978" y="22489"/>
                  </a:lnTo>
                  <a:lnTo>
                    <a:pt x="56935" y="21363"/>
                  </a:lnTo>
                  <a:lnTo>
                    <a:pt x="56980" y="21408"/>
                  </a:lnTo>
                  <a:lnTo>
                    <a:pt x="57026" y="21454"/>
                  </a:lnTo>
                  <a:lnTo>
                    <a:pt x="57083" y="21477"/>
                  </a:lnTo>
                  <a:lnTo>
                    <a:pt x="57151" y="21488"/>
                  </a:lnTo>
                  <a:lnTo>
                    <a:pt x="57219" y="21477"/>
                  </a:lnTo>
                  <a:lnTo>
                    <a:pt x="57276" y="21454"/>
                  </a:lnTo>
                  <a:lnTo>
                    <a:pt x="57322" y="21408"/>
                  </a:lnTo>
                  <a:lnTo>
                    <a:pt x="57367" y="21363"/>
                  </a:lnTo>
                  <a:lnTo>
                    <a:pt x="59346" y="22512"/>
                  </a:lnTo>
                  <a:lnTo>
                    <a:pt x="59335" y="22546"/>
                  </a:lnTo>
                  <a:lnTo>
                    <a:pt x="59335" y="22580"/>
                  </a:lnTo>
                  <a:lnTo>
                    <a:pt x="59335" y="22614"/>
                  </a:lnTo>
                  <a:lnTo>
                    <a:pt x="59346" y="22648"/>
                  </a:lnTo>
                  <a:lnTo>
                    <a:pt x="59369" y="22683"/>
                  </a:lnTo>
                  <a:lnTo>
                    <a:pt x="59392" y="22717"/>
                  </a:lnTo>
                  <a:lnTo>
                    <a:pt x="59415" y="22739"/>
                  </a:lnTo>
                  <a:lnTo>
                    <a:pt x="59449" y="22751"/>
                  </a:lnTo>
                  <a:lnTo>
                    <a:pt x="59483" y="22762"/>
                  </a:lnTo>
                  <a:lnTo>
                    <a:pt x="59517" y="22774"/>
                  </a:lnTo>
                  <a:lnTo>
                    <a:pt x="59563" y="22762"/>
                  </a:lnTo>
                  <a:lnTo>
                    <a:pt x="59597" y="22751"/>
                  </a:lnTo>
                  <a:lnTo>
                    <a:pt x="59631" y="22739"/>
                  </a:lnTo>
                  <a:lnTo>
                    <a:pt x="59654" y="22717"/>
                  </a:lnTo>
                  <a:lnTo>
                    <a:pt x="59676" y="22683"/>
                  </a:lnTo>
                  <a:lnTo>
                    <a:pt x="59699" y="22648"/>
                  </a:lnTo>
                  <a:lnTo>
                    <a:pt x="59710" y="22614"/>
                  </a:lnTo>
                  <a:lnTo>
                    <a:pt x="59710" y="22580"/>
                  </a:lnTo>
                  <a:lnTo>
                    <a:pt x="59710" y="22546"/>
                  </a:lnTo>
                  <a:lnTo>
                    <a:pt x="59699" y="22512"/>
                  </a:lnTo>
                  <a:lnTo>
                    <a:pt x="61690" y="21352"/>
                  </a:lnTo>
                  <a:lnTo>
                    <a:pt x="61724" y="21397"/>
                  </a:lnTo>
                  <a:lnTo>
                    <a:pt x="61781" y="21443"/>
                  </a:lnTo>
                  <a:lnTo>
                    <a:pt x="61826" y="21454"/>
                  </a:lnTo>
                  <a:lnTo>
                    <a:pt x="61895" y="21465"/>
                  </a:lnTo>
                  <a:lnTo>
                    <a:pt x="61940" y="21465"/>
                  </a:lnTo>
                  <a:lnTo>
                    <a:pt x="61986" y="21454"/>
                  </a:lnTo>
                  <a:lnTo>
                    <a:pt x="62020" y="21431"/>
                  </a:lnTo>
                  <a:lnTo>
                    <a:pt x="62054" y="21397"/>
                  </a:lnTo>
                  <a:lnTo>
                    <a:pt x="62088" y="21363"/>
                  </a:lnTo>
                  <a:lnTo>
                    <a:pt x="62111" y="21329"/>
                  </a:lnTo>
                  <a:lnTo>
                    <a:pt x="62122" y="21283"/>
                  </a:lnTo>
                  <a:lnTo>
                    <a:pt x="62133" y="21226"/>
                  </a:lnTo>
                  <a:lnTo>
                    <a:pt x="62122" y="21181"/>
                  </a:lnTo>
                  <a:lnTo>
                    <a:pt x="62111" y="21147"/>
                  </a:lnTo>
                  <a:lnTo>
                    <a:pt x="62088" y="21101"/>
                  </a:lnTo>
                  <a:lnTo>
                    <a:pt x="62065" y="21067"/>
                  </a:lnTo>
                  <a:lnTo>
                    <a:pt x="62031" y="21044"/>
                  </a:lnTo>
                  <a:lnTo>
                    <a:pt x="61997" y="21022"/>
                  </a:lnTo>
                  <a:lnTo>
                    <a:pt x="61963" y="21010"/>
                  </a:lnTo>
                  <a:lnTo>
                    <a:pt x="61917" y="20999"/>
                  </a:lnTo>
                  <a:lnTo>
                    <a:pt x="61917" y="18724"/>
                  </a:lnTo>
                  <a:lnTo>
                    <a:pt x="61963" y="18712"/>
                  </a:lnTo>
                  <a:lnTo>
                    <a:pt x="62008" y="18701"/>
                  </a:lnTo>
                  <a:lnTo>
                    <a:pt x="62042" y="18678"/>
                  </a:lnTo>
                  <a:lnTo>
                    <a:pt x="62077" y="18644"/>
                  </a:lnTo>
                  <a:lnTo>
                    <a:pt x="62111" y="18610"/>
                  </a:lnTo>
                  <a:lnTo>
                    <a:pt x="62122" y="18565"/>
                  </a:lnTo>
                  <a:lnTo>
                    <a:pt x="62145" y="18519"/>
                  </a:lnTo>
                  <a:lnTo>
                    <a:pt x="62145" y="18474"/>
                  </a:lnTo>
                  <a:lnTo>
                    <a:pt x="62145" y="18428"/>
                  </a:lnTo>
                  <a:lnTo>
                    <a:pt x="62122" y="18371"/>
                  </a:lnTo>
                  <a:lnTo>
                    <a:pt x="62099" y="18337"/>
                  </a:lnTo>
                  <a:lnTo>
                    <a:pt x="62077" y="18292"/>
                  </a:lnTo>
                  <a:lnTo>
                    <a:pt x="62031" y="18269"/>
                  </a:lnTo>
                  <a:lnTo>
                    <a:pt x="61986" y="18235"/>
                  </a:lnTo>
                  <a:lnTo>
                    <a:pt x="61940" y="18223"/>
                  </a:lnTo>
                  <a:lnTo>
                    <a:pt x="61826" y="18223"/>
                  </a:lnTo>
                  <a:lnTo>
                    <a:pt x="61769" y="18246"/>
                  </a:lnTo>
                  <a:lnTo>
                    <a:pt x="61724" y="18280"/>
                  </a:lnTo>
                  <a:lnTo>
                    <a:pt x="61678" y="18326"/>
                  </a:lnTo>
                  <a:lnTo>
                    <a:pt x="59767" y="17222"/>
                  </a:lnTo>
                  <a:lnTo>
                    <a:pt x="59779" y="17177"/>
                  </a:lnTo>
                  <a:lnTo>
                    <a:pt x="59779" y="17120"/>
                  </a:lnTo>
                  <a:lnTo>
                    <a:pt x="59779" y="17074"/>
                  </a:lnTo>
                  <a:lnTo>
                    <a:pt x="59756" y="17029"/>
                  </a:lnTo>
                  <a:lnTo>
                    <a:pt x="59733" y="16983"/>
                  </a:lnTo>
                  <a:lnTo>
                    <a:pt x="59710" y="16938"/>
                  </a:lnTo>
                  <a:lnTo>
                    <a:pt x="59665" y="16915"/>
                  </a:lnTo>
                  <a:lnTo>
                    <a:pt x="59619" y="16881"/>
                  </a:lnTo>
                  <a:lnTo>
                    <a:pt x="59574" y="16870"/>
                  </a:lnTo>
                  <a:lnTo>
                    <a:pt x="59472" y="16870"/>
                  </a:lnTo>
                  <a:lnTo>
                    <a:pt x="59426" y="16881"/>
                  </a:lnTo>
                  <a:lnTo>
                    <a:pt x="59381" y="16915"/>
                  </a:lnTo>
                  <a:lnTo>
                    <a:pt x="59335" y="16938"/>
                  </a:lnTo>
                  <a:lnTo>
                    <a:pt x="59312" y="16983"/>
                  </a:lnTo>
                  <a:lnTo>
                    <a:pt x="59278" y="17029"/>
                  </a:lnTo>
                  <a:lnTo>
                    <a:pt x="59267" y="17074"/>
                  </a:lnTo>
                  <a:lnTo>
                    <a:pt x="59267" y="17120"/>
                  </a:lnTo>
                  <a:lnTo>
                    <a:pt x="59267" y="17177"/>
                  </a:lnTo>
                  <a:lnTo>
                    <a:pt x="59278" y="17222"/>
                  </a:lnTo>
                  <a:lnTo>
                    <a:pt x="57367" y="18326"/>
                  </a:lnTo>
                  <a:lnTo>
                    <a:pt x="57322" y="18280"/>
                  </a:lnTo>
                  <a:lnTo>
                    <a:pt x="57276" y="18246"/>
                  </a:lnTo>
                  <a:lnTo>
                    <a:pt x="57219" y="18223"/>
                  </a:lnTo>
                  <a:lnTo>
                    <a:pt x="57151" y="18212"/>
                  </a:lnTo>
                  <a:lnTo>
                    <a:pt x="57083" y="18223"/>
                  </a:lnTo>
                  <a:lnTo>
                    <a:pt x="57026" y="18246"/>
                  </a:lnTo>
                  <a:lnTo>
                    <a:pt x="56980" y="18280"/>
                  </a:lnTo>
                  <a:lnTo>
                    <a:pt x="56935" y="18326"/>
                  </a:lnTo>
                  <a:lnTo>
                    <a:pt x="55012" y="17211"/>
                  </a:lnTo>
                  <a:lnTo>
                    <a:pt x="55024" y="17177"/>
                  </a:lnTo>
                  <a:lnTo>
                    <a:pt x="55024" y="17120"/>
                  </a:lnTo>
                  <a:lnTo>
                    <a:pt x="55024" y="17074"/>
                  </a:lnTo>
                  <a:lnTo>
                    <a:pt x="55012" y="17029"/>
                  </a:lnTo>
                  <a:lnTo>
                    <a:pt x="54990" y="16983"/>
                  </a:lnTo>
                  <a:lnTo>
                    <a:pt x="54956" y="16949"/>
                  </a:lnTo>
                  <a:lnTo>
                    <a:pt x="54921" y="16915"/>
                  </a:lnTo>
                  <a:lnTo>
                    <a:pt x="54876" y="16892"/>
                  </a:lnTo>
                  <a:lnTo>
                    <a:pt x="54830" y="16881"/>
                  </a:lnTo>
                  <a:lnTo>
                    <a:pt x="54728" y="16881"/>
                  </a:lnTo>
                  <a:lnTo>
                    <a:pt x="54682" y="16892"/>
                  </a:lnTo>
                  <a:lnTo>
                    <a:pt x="54648" y="16915"/>
                  </a:lnTo>
                  <a:lnTo>
                    <a:pt x="54603" y="16949"/>
                  </a:lnTo>
                  <a:lnTo>
                    <a:pt x="54580" y="16983"/>
                  </a:lnTo>
                  <a:lnTo>
                    <a:pt x="54557" y="17029"/>
                  </a:lnTo>
                  <a:lnTo>
                    <a:pt x="54535" y="17074"/>
                  </a:lnTo>
                  <a:lnTo>
                    <a:pt x="54535" y="17120"/>
                  </a:lnTo>
                  <a:lnTo>
                    <a:pt x="54535" y="17165"/>
                  </a:lnTo>
                  <a:lnTo>
                    <a:pt x="54546" y="17211"/>
                  </a:lnTo>
                  <a:lnTo>
                    <a:pt x="52589" y="18348"/>
                  </a:lnTo>
                  <a:lnTo>
                    <a:pt x="52555" y="18314"/>
                  </a:lnTo>
                  <a:lnTo>
                    <a:pt x="52510" y="18280"/>
                  </a:lnTo>
                  <a:lnTo>
                    <a:pt x="52464" y="18257"/>
                  </a:lnTo>
                  <a:lnTo>
                    <a:pt x="52362" y="18257"/>
                  </a:lnTo>
                  <a:lnTo>
                    <a:pt x="52305" y="18280"/>
                  </a:lnTo>
                  <a:lnTo>
                    <a:pt x="52271" y="18314"/>
                  </a:lnTo>
                  <a:lnTo>
                    <a:pt x="52237" y="18348"/>
                  </a:lnTo>
                  <a:lnTo>
                    <a:pt x="50280" y="17222"/>
                  </a:lnTo>
                  <a:lnTo>
                    <a:pt x="50292" y="17177"/>
                  </a:lnTo>
                  <a:lnTo>
                    <a:pt x="50303" y="17120"/>
                  </a:lnTo>
                  <a:lnTo>
                    <a:pt x="50292" y="17074"/>
                  </a:lnTo>
                  <a:lnTo>
                    <a:pt x="50280" y="17029"/>
                  </a:lnTo>
                  <a:lnTo>
                    <a:pt x="50257" y="16983"/>
                  </a:lnTo>
                  <a:lnTo>
                    <a:pt x="50235" y="16949"/>
                  </a:lnTo>
                  <a:lnTo>
                    <a:pt x="50201" y="16915"/>
                  </a:lnTo>
                  <a:lnTo>
                    <a:pt x="50155" y="16892"/>
                  </a:lnTo>
                  <a:lnTo>
                    <a:pt x="50110" y="16881"/>
                  </a:lnTo>
                  <a:lnTo>
                    <a:pt x="50064" y="16870"/>
                  </a:lnTo>
                  <a:lnTo>
                    <a:pt x="50064" y="14538"/>
                  </a:lnTo>
                  <a:lnTo>
                    <a:pt x="50121" y="14515"/>
                  </a:lnTo>
                  <a:lnTo>
                    <a:pt x="50166" y="14481"/>
                  </a:lnTo>
                  <a:lnTo>
                    <a:pt x="50201" y="14424"/>
                  </a:lnTo>
                  <a:lnTo>
                    <a:pt x="50212" y="14367"/>
                  </a:lnTo>
                  <a:lnTo>
                    <a:pt x="50201" y="14299"/>
                  </a:lnTo>
                  <a:lnTo>
                    <a:pt x="52203" y="13150"/>
                  </a:lnTo>
                  <a:lnTo>
                    <a:pt x="52248" y="13195"/>
                  </a:lnTo>
                  <a:lnTo>
                    <a:pt x="52294" y="13230"/>
                  </a:lnTo>
                  <a:lnTo>
                    <a:pt x="52351" y="13252"/>
                  </a:lnTo>
                  <a:lnTo>
                    <a:pt x="52407" y="13264"/>
                  </a:lnTo>
                  <a:lnTo>
                    <a:pt x="52476" y="13252"/>
                  </a:lnTo>
                  <a:lnTo>
                    <a:pt x="52533" y="13230"/>
                  </a:lnTo>
                  <a:lnTo>
                    <a:pt x="52578" y="13195"/>
                  </a:lnTo>
                  <a:lnTo>
                    <a:pt x="52612" y="13150"/>
                  </a:lnTo>
                  <a:lnTo>
                    <a:pt x="54535" y="14253"/>
                  </a:lnTo>
                  <a:lnTo>
                    <a:pt x="54523" y="14310"/>
                  </a:lnTo>
                  <a:lnTo>
                    <a:pt x="54512" y="14367"/>
                  </a:lnTo>
                  <a:lnTo>
                    <a:pt x="54523" y="14424"/>
                  </a:lnTo>
                  <a:lnTo>
                    <a:pt x="54535" y="14469"/>
                  </a:lnTo>
                  <a:lnTo>
                    <a:pt x="54557" y="14515"/>
                  </a:lnTo>
                  <a:lnTo>
                    <a:pt x="54591" y="14560"/>
                  </a:lnTo>
                  <a:lnTo>
                    <a:pt x="54637" y="14583"/>
                  </a:lnTo>
                  <a:lnTo>
                    <a:pt x="54682" y="14617"/>
                  </a:lnTo>
                  <a:lnTo>
                    <a:pt x="54728" y="14629"/>
                  </a:lnTo>
                  <a:lnTo>
                    <a:pt x="54830" y="14629"/>
                  </a:lnTo>
                  <a:lnTo>
                    <a:pt x="54887" y="14617"/>
                  </a:lnTo>
                  <a:lnTo>
                    <a:pt x="54933" y="14583"/>
                  </a:lnTo>
                  <a:lnTo>
                    <a:pt x="54967" y="14560"/>
                  </a:lnTo>
                  <a:lnTo>
                    <a:pt x="55001" y="14515"/>
                  </a:lnTo>
                  <a:lnTo>
                    <a:pt x="55024" y="14469"/>
                  </a:lnTo>
                  <a:lnTo>
                    <a:pt x="55047" y="14424"/>
                  </a:lnTo>
                  <a:lnTo>
                    <a:pt x="55047" y="14367"/>
                  </a:lnTo>
                  <a:lnTo>
                    <a:pt x="55047" y="14310"/>
                  </a:lnTo>
                  <a:lnTo>
                    <a:pt x="55024" y="14253"/>
                  </a:lnTo>
                  <a:lnTo>
                    <a:pt x="56923" y="13161"/>
                  </a:lnTo>
                  <a:lnTo>
                    <a:pt x="56969" y="13207"/>
                  </a:lnTo>
                  <a:lnTo>
                    <a:pt x="57014" y="13252"/>
                  </a:lnTo>
                  <a:lnTo>
                    <a:pt x="57083" y="13275"/>
                  </a:lnTo>
                  <a:lnTo>
                    <a:pt x="57151" y="13286"/>
                  </a:lnTo>
                  <a:lnTo>
                    <a:pt x="57219" y="13275"/>
                  </a:lnTo>
                  <a:lnTo>
                    <a:pt x="57287" y="13252"/>
                  </a:lnTo>
                  <a:lnTo>
                    <a:pt x="57333" y="13207"/>
                  </a:lnTo>
                  <a:lnTo>
                    <a:pt x="57378" y="13161"/>
                  </a:lnTo>
                  <a:lnTo>
                    <a:pt x="59278" y="14265"/>
                  </a:lnTo>
                  <a:lnTo>
                    <a:pt x="59267" y="14310"/>
                  </a:lnTo>
                  <a:lnTo>
                    <a:pt x="59255" y="14367"/>
                  </a:lnTo>
                  <a:lnTo>
                    <a:pt x="59267" y="14424"/>
                  </a:lnTo>
                  <a:lnTo>
                    <a:pt x="59278" y="14469"/>
                  </a:lnTo>
                  <a:lnTo>
                    <a:pt x="59301" y="14515"/>
                  </a:lnTo>
                  <a:lnTo>
                    <a:pt x="59335" y="14549"/>
                  </a:lnTo>
                  <a:lnTo>
                    <a:pt x="59369" y="14583"/>
                  </a:lnTo>
                  <a:lnTo>
                    <a:pt x="59415" y="14606"/>
                  </a:lnTo>
                  <a:lnTo>
                    <a:pt x="59472" y="14629"/>
                  </a:lnTo>
                  <a:lnTo>
                    <a:pt x="59574" y="14629"/>
                  </a:lnTo>
                  <a:lnTo>
                    <a:pt x="59619" y="14606"/>
                  </a:lnTo>
                  <a:lnTo>
                    <a:pt x="59665" y="14583"/>
                  </a:lnTo>
                  <a:lnTo>
                    <a:pt x="59710" y="14549"/>
                  </a:lnTo>
                  <a:lnTo>
                    <a:pt x="59745" y="14515"/>
                  </a:lnTo>
                  <a:lnTo>
                    <a:pt x="59767" y="14469"/>
                  </a:lnTo>
                  <a:lnTo>
                    <a:pt x="59779" y="14424"/>
                  </a:lnTo>
                  <a:lnTo>
                    <a:pt x="59790" y="14367"/>
                  </a:lnTo>
                  <a:lnTo>
                    <a:pt x="59779" y="14310"/>
                  </a:lnTo>
                  <a:lnTo>
                    <a:pt x="59756" y="14253"/>
                  </a:lnTo>
                  <a:lnTo>
                    <a:pt x="61747" y="13116"/>
                  </a:lnTo>
                  <a:lnTo>
                    <a:pt x="61769" y="13150"/>
                  </a:lnTo>
                  <a:lnTo>
                    <a:pt x="61803" y="13173"/>
                  </a:lnTo>
                  <a:lnTo>
                    <a:pt x="61849" y="13184"/>
                  </a:lnTo>
                  <a:lnTo>
                    <a:pt x="61895" y="13195"/>
                  </a:lnTo>
                  <a:lnTo>
                    <a:pt x="61940" y="13184"/>
                  </a:lnTo>
                  <a:lnTo>
                    <a:pt x="61974" y="13173"/>
                  </a:lnTo>
                  <a:lnTo>
                    <a:pt x="62008" y="13150"/>
                  </a:lnTo>
                  <a:lnTo>
                    <a:pt x="62031" y="13116"/>
                  </a:lnTo>
                  <a:lnTo>
                    <a:pt x="63578" y="14003"/>
                  </a:lnTo>
                  <a:lnTo>
                    <a:pt x="63578" y="13946"/>
                  </a:lnTo>
                  <a:lnTo>
                    <a:pt x="62054" y="13070"/>
                  </a:lnTo>
                  <a:lnTo>
                    <a:pt x="62065" y="13025"/>
                  </a:lnTo>
                  <a:lnTo>
                    <a:pt x="62054" y="12957"/>
                  </a:lnTo>
                  <a:lnTo>
                    <a:pt x="62020" y="12911"/>
                  </a:lnTo>
                  <a:lnTo>
                    <a:pt x="61974" y="12866"/>
                  </a:lnTo>
                  <a:lnTo>
                    <a:pt x="61917" y="12854"/>
                  </a:lnTo>
                  <a:lnTo>
                    <a:pt x="61917" y="10534"/>
                  </a:lnTo>
                  <a:lnTo>
                    <a:pt x="61963" y="10522"/>
                  </a:lnTo>
                  <a:lnTo>
                    <a:pt x="62008" y="10499"/>
                  </a:lnTo>
                  <a:lnTo>
                    <a:pt x="62054" y="10477"/>
                  </a:lnTo>
                  <a:lnTo>
                    <a:pt x="62088" y="10443"/>
                  </a:lnTo>
                  <a:lnTo>
                    <a:pt x="62122" y="10408"/>
                  </a:lnTo>
                  <a:lnTo>
                    <a:pt x="62145" y="10363"/>
                  </a:lnTo>
                  <a:lnTo>
                    <a:pt x="62156" y="10317"/>
                  </a:lnTo>
                  <a:lnTo>
                    <a:pt x="62156" y="10261"/>
                  </a:lnTo>
                  <a:lnTo>
                    <a:pt x="62156" y="10204"/>
                  </a:lnTo>
                  <a:lnTo>
                    <a:pt x="62133" y="10147"/>
                  </a:lnTo>
                  <a:lnTo>
                    <a:pt x="63578" y="9316"/>
                  </a:lnTo>
                  <a:lnTo>
                    <a:pt x="63578" y="9260"/>
                  </a:lnTo>
                  <a:lnTo>
                    <a:pt x="62111" y="10113"/>
                  </a:lnTo>
                  <a:lnTo>
                    <a:pt x="62065" y="10067"/>
                  </a:lnTo>
                  <a:lnTo>
                    <a:pt x="62020" y="10022"/>
                  </a:lnTo>
                  <a:lnTo>
                    <a:pt x="61963" y="9999"/>
                  </a:lnTo>
                  <a:lnTo>
                    <a:pt x="61826" y="9999"/>
                  </a:lnTo>
                  <a:lnTo>
                    <a:pt x="61769" y="10022"/>
                  </a:lnTo>
                  <a:lnTo>
                    <a:pt x="61712" y="10067"/>
                  </a:lnTo>
                  <a:lnTo>
                    <a:pt x="61667" y="10113"/>
                  </a:lnTo>
                  <a:lnTo>
                    <a:pt x="59710" y="8987"/>
                  </a:lnTo>
                  <a:lnTo>
                    <a:pt x="59733" y="8918"/>
                  </a:lnTo>
                  <a:lnTo>
                    <a:pt x="59722" y="8873"/>
                  </a:lnTo>
                  <a:lnTo>
                    <a:pt x="59710" y="8839"/>
                  </a:lnTo>
                  <a:lnTo>
                    <a:pt x="59676" y="8782"/>
                  </a:lnTo>
                  <a:lnTo>
                    <a:pt x="59619" y="8736"/>
                  </a:lnTo>
                  <a:lnTo>
                    <a:pt x="59585" y="8714"/>
                  </a:lnTo>
                  <a:lnTo>
                    <a:pt x="59540" y="8714"/>
                  </a:lnTo>
                  <a:lnTo>
                    <a:pt x="59540" y="6359"/>
                  </a:lnTo>
                  <a:lnTo>
                    <a:pt x="59585" y="6347"/>
                  </a:lnTo>
                  <a:lnTo>
                    <a:pt x="59619" y="6336"/>
                  </a:lnTo>
                  <a:lnTo>
                    <a:pt x="59676" y="6291"/>
                  </a:lnTo>
                  <a:lnTo>
                    <a:pt x="59710" y="6234"/>
                  </a:lnTo>
                  <a:lnTo>
                    <a:pt x="59722" y="6200"/>
                  </a:lnTo>
                  <a:lnTo>
                    <a:pt x="59722" y="6154"/>
                  </a:lnTo>
                  <a:lnTo>
                    <a:pt x="59722" y="6120"/>
                  </a:lnTo>
                  <a:lnTo>
                    <a:pt x="59710" y="6074"/>
                  </a:lnTo>
                  <a:lnTo>
                    <a:pt x="61701" y="4926"/>
                  </a:lnTo>
                  <a:lnTo>
                    <a:pt x="61735" y="4971"/>
                  </a:lnTo>
                  <a:lnTo>
                    <a:pt x="61781" y="5005"/>
                  </a:lnTo>
                  <a:lnTo>
                    <a:pt x="61838" y="5028"/>
                  </a:lnTo>
                  <a:lnTo>
                    <a:pt x="61951" y="5028"/>
                  </a:lnTo>
                  <a:lnTo>
                    <a:pt x="61997" y="5005"/>
                  </a:lnTo>
                  <a:lnTo>
                    <a:pt x="62042" y="4971"/>
                  </a:lnTo>
                  <a:lnTo>
                    <a:pt x="62077" y="4926"/>
                  </a:lnTo>
                  <a:lnTo>
                    <a:pt x="63578" y="5790"/>
                  </a:lnTo>
                  <a:lnTo>
                    <a:pt x="63578" y="5733"/>
                  </a:lnTo>
                  <a:lnTo>
                    <a:pt x="62099" y="4880"/>
                  </a:lnTo>
                  <a:lnTo>
                    <a:pt x="62111" y="4846"/>
                  </a:lnTo>
                  <a:lnTo>
                    <a:pt x="62111" y="4812"/>
                  </a:lnTo>
                  <a:lnTo>
                    <a:pt x="62111" y="4766"/>
                  </a:lnTo>
                  <a:lnTo>
                    <a:pt x="62099" y="4732"/>
                  </a:lnTo>
                  <a:lnTo>
                    <a:pt x="62077" y="4698"/>
                  </a:lnTo>
                  <a:lnTo>
                    <a:pt x="62054" y="4664"/>
                  </a:lnTo>
                  <a:lnTo>
                    <a:pt x="62031" y="4630"/>
                  </a:lnTo>
                  <a:lnTo>
                    <a:pt x="61997" y="4618"/>
                  </a:lnTo>
                  <a:lnTo>
                    <a:pt x="61951" y="4596"/>
                  </a:lnTo>
                  <a:lnTo>
                    <a:pt x="61917" y="4596"/>
                  </a:lnTo>
                  <a:lnTo>
                    <a:pt x="61917" y="2252"/>
                  </a:lnTo>
                  <a:lnTo>
                    <a:pt x="61951" y="2252"/>
                  </a:lnTo>
                  <a:lnTo>
                    <a:pt x="61986" y="2241"/>
                  </a:lnTo>
                  <a:lnTo>
                    <a:pt x="62042" y="2195"/>
                  </a:lnTo>
                  <a:lnTo>
                    <a:pt x="62088" y="2127"/>
                  </a:lnTo>
                  <a:lnTo>
                    <a:pt x="62099" y="2093"/>
                  </a:lnTo>
                  <a:lnTo>
                    <a:pt x="62099" y="2048"/>
                  </a:lnTo>
                  <a:lnTo>
                    <a:pt x="62088" y="2013"/>
                  </a:lnTo>
                  <a:lnTo>
                    <a:pt x="62077" y="1968"/>
                  </a:lnTo>
                  <a:lnTo>
                    <a:pt x="63578" y="1103"/>
                  </a:lnTo>
                  <a:lnTo>
                    <a:pt x="63578" y="1058"/>
                  </a:lnTo>
                  <a:lnTo>
                    <a:pt x="62054" y="1934"/>
                  </a:lnTo>
                  <a:lnTo>
                    <a:pt x="62020" y="1900"/>
                  </a:lnTo>
                  <a:lnTo>
                    <a:pt x="61986" y="1866"/>
                  </a:lnTo>
                  <a:lnTo>
                    <a:pt x="61940" y="1854"/>
                  </a:lnTo>
                  <a:lnTo>
                    <a:pt x="61895" y="1843"/>
                  </a:lnTo>
                  <a:lnTo>
                    <a:pt x="61838" y="1854"/>
                  </a:lnTo>
                  <a:lnTo>
                    <a:pt x="61792" y="1866"/>
                  </a:lnTo>
                  <a:lnTo>
                    <a:pt x="61758" y="1900"/>
                  </a:lnTo>
                  <a:lnTo>
                    <a:pt x="61724" y="1934"/>
                  </a:lnTo>
                  <a:lnTo>
                    <a:pt x="59745" y="785"/>
                  </a:lnTo>
                  <a:lnTo>
                    <a:pt x="59756" y="751"/>
                  </a:lnTo>
                  <a:lnTo>
                    <a:pt x="59756" y="705"/>
                  </a:lnTo>
                  <a:lnTo>
                    <a:pt x="59756" y="660"/>
                  </a:lnTo>
                  <a:lnTo>
                    <a:pt x="59745" y="614"/>
                  </a:lnTo>
                  <a:lnTo>
                    <a:pt x="59722" y="580"/>
                  </a:lnTo>
                  <a:lnTo>
                    <a:pt x="59699" y="546"/>
                  </a:lnTo>
                  <a:lnTo>
                    <a:pt x="59665" y="512"/>
                  </a:lnTo>
                  <a:lnTo>
                    <a:pt x="59631" y="489"/>
                  </a:lnTo>
                  <a:lnTo>
                    <a:pt x="59585" y="478"/>
                  </a:lnTo>
                  <a:lnTo>
                    <a:pt x="59540" y="466"/>
                  </a:lnTo>
                  <a:lnTo>
                    <a:pt x="59540" y="0"/>
                  </a:lnTo>
                  <a:lnTo>
                    <a:pt x="59494" y="0"/>
                  </a:lnTo>
                  <a:lnTo>
                    <a:pt x="59494" y="466"/>
                  </a:lnTo>
                  <a:lnTo>
                    <a:pt x="59449" y="478"/>
                  </a:lnTo>
                  <a:lnTo>
                    <a:pt x="59415" y="489"/>
                  </a:lnTo>
                  <a:lnTo>
                    <a:pt x="59381" y="512"/>
                  </a:lnTo>
                  <a:lnTo>
                    <a:pt x="59346" y="546"/>
                  </a:lnTo>
                  <a:lnTo>
                    <a:pt x="59324" y="580"/>
                  </a:lnTo>
                  <a:lnTo>
                    <a:pt x="59301" y="614"/>
                  </a:lnTo>
                  <a:lnTo>
                    <a:pt x="59290" y="660"/>
                  </a:lnTo>
                  <a:lnTo>
                    <a:pt x="59278" y="705"/>
                  </a:lnTo>
                  <a:lnTo>
                    <a:pt x="59290" y="751"/>
                  </a:lnTo>
                  <a:lnTo>
                    <a:pt x="59301" y="796"/>
                  </a:lnTo>
                  <a:lnTo>
                    <a:pt x="59324" y="842"/>
                  </a:lnTo>
                  <a:lnTo>
                    <a:pt x="59358" y="876"/>
                  </a:lnTo>
                  <a:lnTo>
                    <a:pt x="59392" y="899"/>
                  </a:lnTo>
                  <a:lnTo>
                    <a:pt x="59426" y="921"/>
                  </a:lnTo>
                  <a:lnTo>
                    <a:pt x="59472" y="944"/>
                  </a:lnTo>
                  <a:lnTo>
                    <a:pt x="59517" y="944"/>
                  </a:lnTo>
                  <a:lnTo>
                    <a:pt x="59585" y="933"/>
                  </a:lnTo>
                  <a:lnTo>
                    <a:pt x="59642" y="910"/>
                  </a:lnTo>
                  <a:lnTo>
                    <a:pt x="59688" y="876"/>
                  </a:lnTo>
                  <a:lnTo>
                    <a:pt x="59722" y="830"/>
                  </a:lnTo>
                  <a:lnTo>
                    <a:pt x="61701" y="1968"/>
                  </a:lnTo>
                  <a:lnTo>
                    <a:pt x="61690" y="2013"/>
                  </a:lnTo>
                  <a:lnTo>
                    <a:pt x="61690" y="2048"/>
                  </a:lnTo>
                  <a:lnTo>
                    <a:pt x="61690" y="2093"/>
                  </a:lnTo>
                  <a:lnTo>
                    <a:pt x="61701" y="2127"/>
                  </a:lnTo>
                  <a:lnTo>
                    <a:pt x="61735" y="2195"/>
                  </a:lnTo>
                  <a:lnTo>
                    <a:pt x="61792" y="2241"/>
                  </a:lnTo>
                  <a:lnTo>
                    <a:pt x="61826" y="2252"/>
                  </a:lnTo>
                  <a:lnTo>
                    <a:pt x="61872" y="2252"/>
                  </a:lnTo>
                  <a:lnTo>
                    <a:pt x="61872" y="4596"/>
                  </a:lnTo>
                  <a:lnTo>
                    <a:pt x="61826" y="4596"/>
                  </a:lnTo>
                  <a:lnTo>
                    <a:pt x="61792" y="4618"/>
                  </a:lnTo>
                  <a:lnTo>
                    <a:pt x="61758" y="4641"/>
                  </a:lnTo>
                  <a:lnTo>
                    <a:pt x="61724" y="4664"/>
                  </a:lnTo>
                  <a:lnTo>
                    <a:pt x="61701" y="4698"/>
                  </a:lnTo>
                  <a:lnTo>
                    <a:pt x="61690" y="4732"/>
                  </a:lnTo>
                  <a:lnTo>
                    <a:pt x="61678" y="4766"/>
                  </a:lnTo>
                  <a:lnTo>
                    <a:pt x="61667" y="4812"/>
                  </a:lnTo>
                  <a:lnTo>
                    <a:pt x="61678" y="4846"/>
                  </a:lnTo>
                  <a:lnTo>
                    <a:pt x="61678" y="4880"/>
                  </a:lnTo>
                  <a:lnTo>
                    <a:pt x="59688" y="6040"/>
                  </a:lnTo>
                  <a:lnTo>
                    <a:pt x="59654" y="6006"/>
                  </a:lnTo>
                  <a:lnTo>
                    <a:pt x="59619" y="5972"/>
                  </a:lnTo>
                  <a:lnTo>
                    <a:pt x="59574" y="5961"/>
                  </a:lnTo>
                  <a:lnTo>
                    <a:pt x="59517" y="5949"/>
                  </a:lnTo>
                  <a:lnTo>
                    <a:pt x="59472" y="5961"/>
                  </a:lnTo>
                  <a:lnTo>
                    <a:pt x="59426" y="5972"/>
                  </a:lnTo>
                  <a:lnTo>
                    <a:pt x="59392" y="6006"/>
                  </a:lnTo>
                  <a:lnTo>
                    <a:pt x="59358" y="6040"/>
                  </a:lnTo>
                  <a:lnTo>
                    <a:pt x="57367" y="4891"/>
                  </a:lnTo>
                  <a:lnTo>
                    <a:pt x="57378" y="4846"/>
                  </a:lnTo>
                  <a:lnTo>
                    <a:pt x="57378" y="4812"/>
                  </a:lnTo>
                  <a:lnTo>
                    <a:pt x="57378" y="4766"/>
                  </a:lnTo>
                  <a:lnTo>
                    <a:pt x="57356" y="4721"/>
                  </a:lnTo>
                  <a:lnTo>
                    <a:pt x="57344" y="4687"/>
                  </a:lnTo>
                  <a:lnTo>
                    <a:pt x="57310" y="4653"/>
                  </a:lnTo>
                  <a:lnTo>
                    <a:pt x="57276" y="4618"/>
                  </a:lnTo>
                  <a:lnTo>
                    <a:pt x="57242" y="4607"/>
                  </a:lnTo>
                  <a:lnTo>
                    <a:pt x="57196" y="4584"/>
                  </a:lnTo>
                  <a:lnTo>
                    <a:pt x="57105" y="4584"/>
                  </a:lnTo>
                  <a:lnTo>
                    <a:pt x="57060" y="4607"/>
                  </a:lnTo>
                  <a:lnTo>
                    <a:pt x="57026" y="4618"/>
                  </a:lnTo>
                  <a:lnTo>
                    <a:pt x="56992" y="4653"/>
                  </a:lnTo>
                  <a:lnTo>
                    <a:pt x="56969" y="4687"/>
                  </a:lnTo>
                  <a:lnTo>
                    <a:pt x="56946" y="4721"/>
                  </a:lnTo>
                  <a:lnTo>
                    <a:pt x="56935" y="4766"/>
                  </a:lnTo>
                  <a:lnTo>
                    <a:pt x="56923" y="4812"/>
                  </a:lnTo>
                  <a:lnTo>
                    <a:pt x="56923" y="4846"/>
                  </a:lnTo>
                  <a:lnTo>
                    <a:pt x="56935" y="4891"/>
                  </a:lnTo>
                  <a:lnTo>
                    <a:pt x="54978" y="6018"/>
                  </a:lnTo>
                  <a:lnTo>
                    <a:pt x="54944" y="5972"/>
                  </a:lnTo>
                  <a:lnTo>
                    <a:pt x="54899" y="5938"/>
                  </a:lnTo>
                  <a:lnTo>
                    <a:pt x="54842" y="5915"/>
                  </a:lnTo>
                  <a:lnTo>
                    <a:pt x="54728" y="5915"/>
                  </a:lnTo>
                  <a:lnTo>
                    <a:pt x="54682" y="5927"/>
                  </a:lnTo>
                  <a:lnTo>
                    <a:pt x="54648" y="5949"/>
                  </a:lnTo>
                  <a:lnTo>
                    <a:pt x="54603" y="5983"/>
                  </a:lnTo>
                  <a:lnTo>
                    <a:pt x="54580" y="6018"/>
                  </a:lnTo>
                  <a:lnTo>
                    <a:pt x="54557" y="6063"/>
                  </a:lnTo>
                  <a:lnTo>
                    <a:pt x="54546" y="6109"/>
                  </a:lnTo>
                  <a:lnTo>
                    <a:pt x="54535" y="6154"/>
                  </a:lnTo>
                  <a:lnTo>
                    <a:pt x="54546" y="6200"/>
                  </a:lnTo>
                  <a:lnTo>
                    <a:pt x="54557" y="6245"/>
                  </a:lnTo>
                  <a:lnTo>
                    <a:pt x="54569" y="6291"/>
                  </a:lnTo>
                  <a:lnTo>
                    <a:pt x="54603" y="6325"/>
                  </a:lnTo>
                  <a:lnTo>
                    <a:pt x="54637" y="6347"/>
                  </a:lnTo>
                  <a:lnTo>
                    <a:pt x="54671" y="6370"/>
                  </a:lnTo>
                  <a:lnTo>
                    <a:pt x="54717" y="6393"/>
                  </a:lnTo>
                  <a:lnTo>
                    <a:pt x="54762" y="6404"/>
                  </a:lnTo>
                  <a:lnTo>
                    <a:pt x="54762" y="8657"/>
                  </a:lnTo>
                  <a:lnTo>
                    <a:pt x="54705" y="8668"/>
                  </a:lnTo>
                  <a:lnTo>
                    <a:pt x="54671" y="8691"/>
                  </a:lnTo>
                  <a:lnTo>
                    <a:pt x="54626" y="8714"/>
                  </a:lnTo>
                  <a:lnTo>
                    <a:pt x="54591" y="8748"/>
                  </a:lnTo>
                  <a:lnTo>
                    <a:pt x="54569" y="8782"/>
                  </a:lnTo>
                  <a:lnTo>
                    <a:pt x="54546" y="8816"/>
                  </a:lnTo>
                  <a:lnTo>
                    <a:pt x="54535" y="8861"/>
                  </a:lnTo>
                  <a:lnTo>
                    <a:pt x="54523" y="8918"/>
                  </a:lnTo>
                  <a:lnTo>
                    <a:pt x="54535" y="8964"/>
                  </a:lnTo>
                  <a:lnTo>
                    <a:pt x="54546" y="9009"/>
                  </a:lnTo>
                  <a:lnTo>
                    <a:pt x="52567" y="10147"/>
                  </a:lnTo>
                  <a:lnTo>
                    <a:pt x="52533" y="10113"/>
                  </a:lnTo>
                  <a:lnTo>
                    <a:pt x="52498" y="10090"/>
                  </a:lnTo>
                  <a:lnTo>
                    <a:pt x="52453" y="10079"/>
                  </a:lnTo>
                  <a:lnTo>
                    <a:pt x="52407" y="10067"/>
                  </a:lnTo>
                  <a:lnTo>
                    <a:pt x="52373" y="10079"/>
                  </a:lnTo>
                  <a:lnTo>
                    <a:pt x="52339" y="10090"/>
                  </a:lnTo>
                  <a:lnTo>
                    <a:pt x="52305" y="10101"/>
                  </a:lnTo>
                  <a:lnTo>
                    <a:pt x="52271" y="10124"/>
                  </a:lnTo>
                  <a:lnTo>
                    <a:pt x="52248" y="10158"/>
                  </a:lnTo>
                  <a:lnTo>
                    <a:pt x="52237" y="10192"/>
                  </a:lnTo>
                  <a:lnTo>
                    <a:pt x="52225" y="10226"/>
                  </a:lnTo>
                  <a:lnTo>
                    <a:pt x="52214" y="10261"/>
                  </a:lnTo>
                  <a:lnTo>
                    <a:pt x="52225" y="10329"/>
                  </a:lnTo>
                  <a:lnTo>
                    <a:pt x="52271" y="10386"/>
                  </a:lnTo>
                  <a:lnTo>
                    <a:pt x="52316" y="10431"/>
                  </a:lnTo>
                  <a:lnTo>
                    <a:pt x="52385" y="10454"/>
                  </a:lnTo>
                  <a:lnTo>
                    <a:pt x="52385" y="12786"/>
                  </a:lnTo>
                  <a:lnTo>
                    <a:pt x="52339" y="12797"/>
                  </a:lnTo>
                  <a:lnTo>
                    <a:pt x="52305" y="12809"/>
                  </a:lnTo>
                  <a:lnTo>
                    <a:pt x="52271" y="12831"/>
                  </a:lnTo>
                  <a:lnTo>
                    <a:pt x="52237" y="12866"/>
                  </a:lnTo>
                  <a:lnTo>
                    <a:pt x="52214" y="12900"/>
                  </a:lnTo>
                  <a:lnTo>
                    <a:pt x="52191" y="12934"/>
                  </a:lnTo>
                  <a:lnTo>
                    <a:pt x="52180" y="12979"/>
                  </a:lnTo>
                  <a:lnTo>
                    <a:pt x="52169" y="13025"/>
                  </a:lnTo>
                  <a:lnTo>
                    <a:pt x="52180" y="13059"/>
                  </a:lnTo>
                  <a:lnTo>
                    <a:pt x="52191" y="13104"/>
                  </a:lnTo>
                  <a:lnTo>
                    <a:pt x="50178" y="14265"/>
                  </a:lnTo>
                  <a:lnTo>
                    <a:pt x="50155" y="14242"/>
                  </a:lnTo>
                  <a:lnTo>
                    <a:pt x="50121" y="14219"/>
                  </a:lnTo>
                  <a:lnTo>
                    <a:pt x="50087" y="14196"/>
                  </a:lnTo>
                  <a:lnTo>
                    <a:pt x="49996" y="14196"/>
                  </a:lnTo>
                  <a:lnTo>
                    <a:pt x="49962" y="14219"/>
                  </a:lnTo>
                  <a:lnTo>
                    <a:pt x="49928" y="14242"/>
                  </a:lnTo>
                  <a:lnTo>
                    <a:pt x="49905" y="14265"/>
                  </a:lnTo>
                  <a:lnTo>
                    <a:pt x="47846" y="13082"/>
                  </a:lnTo>
                  <a:lnTo>
                    <a:pt x="47857" y="13025"/>
                  </a:lnTo>
                  <a:lnTo>
                    <a:pt x="47835" y="12957"/>
                  </a:lnTo>
                  <a:lnTo>
                    <a:pt x="47800" y="12900"/>
                  </a:lnTo>
                  <a:lnTo>
                    <a:pt x="47755" y="12866"/>
                  </a:lnTo>
                  <a:lnTo>
                    <a:pt x="47687" y="12843"/>
                  </a:lnTo>
                  <a:lnTo>
                    <a:pt x="47687" y="10534"/>
                  </a:lnTo>
                  <a:lnTo>
                    <a:pt x="47744" y="10522"/>
                  </a:lnTo>
                  <a:lnTo>
                    <a:pt x="47789" y="10499"/>
                  </a:lnTo>
                  <a:lnTo>
                    <a:pt x="47835" y="10477"/>
                  </a:lnTo>
                  <a:lnTo>
                    <a:pt x="47869" y="10443"/>
                  </a:lnTo>
                  <a:lnTo>
                    <a:pt x="47891" y="10408"/>
                  </a:lnTo>
                  <a:lnTo>
                    <a:pt x="47914" y="10363"/>
                  </a:lnTo>
                  <a:lnTo>
                    <a:pt x="47937" y="10317"/>
                  </a:lnTo>
                  <a:lnTo>
                    <a:pt x="47937" y="10261"/>
                  </a:lnTo>
                  <a:lnTo>
                    <a:pt x="47926" y="10204"/>
                  </a:lnTo>
                  <a:lnTo>
                    <a:pt x="47914" y="10147"/>
                  </a:lnTo>
                  <a:lnTo>
                    <a:pt x="49837" y="9043"/>
                  </a:lnTo>
                  <a:lnTo>
                    <a:pt x="49871" y="9089"/>
                  </a:lnTo>
                  <a:lnTo>
                    <a:pt x="49916" y="9123"/>
                  </a:lnTo>
                  <a:lnTo>
                    <a:pt x="49973" y="9157"/>
                  </a:lnTo>
                  <a:lnTo>
                    <a:pt x="50087" y="9157"/>
                  </a:lnTo>
                  <a:lnTo>
                    <a:pt x="50132" y="9146"/>
                  </a:lnTo>
                  <a:lnTo>
                    <a:pt x="50178" y="9123"/>
                  </a:lnTo>
                  <a:lnTo>
                    <a:pt x="50212" y="9089"/>
                  </a:lnTo>
                  <a:lnTo>
                    <a:pt x="50246" y="9055"/>
                  </a:lnTo>
                  <a:lnTo>
                    <a:pt x="50269" y="9009"/>
                  </a:lnTo>
                  <a:lnTo>
                    <a:pt x="50280" y="8964"/>
                  </a:lnTo>
                  <a:lnTo>
                    <a:pt x="50292" y="8918"/>
                  </a:lnTo>
                  <a:lnTo>
                    <a:pt x="50280" y="8873"/>
                  </a:lnTo>
                  <a:lnTo>
                    <a:pt x="50269" y="8827"/>
                  </a:lnTo>
                  <a:lnTo>
                    <a:pt x="50246" y="8782"/>
                  </a:lnTo>
                  <a:lnTo>
                    <a:pt x="50223" y="8748"/>
                  </a:lnTo>
                  <a:lnTo>
                    <a:pt x="50189" y="8714"/>
                  </a:lnTo>
                  <a:lnTo>
                    <a:pt x="50155" y="8691"/>
                  </a:lnTo>
                  <a:lnTo>
                    <a:pt x="50110" y="8679"/>
                  </a:lnTo>
                  <a:lnTo>
                    <a:pt x="50064" y="8668"/>
                  </a:lnTo>
                  <a:lnTo>
                    <a:pt x="50064" y="6336"/>
                  </a:lnTo>
                  <a:lnTo>
                    <a:pt x="50121" y="6313"/>
                  </a:lnTo>
                  <a:lnTo>
                    <a:pt x="50178" y="6279"/>
                  </a:lnTo>
                  <a:lnTo>
                    <a:pt x="50212" y="6222"/>
                  </a:lnTo>
                  <a:lnTo>
                    <a:pt x="50223" y="6154"/>
                  </a:lnTo>
                  <a:lnTo>
                    <a:pt x="50212" y="6120"/>
                  </a:lnTo>
                  <a:lnTo>
                    <a:pt x="50201" y="6086"/>
                  </a:lnTo>
                  <a:lnTo>
                    <a:pt x="50166" y="6029"/>
                  </a:lnTo>
                  <a:lnTo>
                    <a:pt x="50110" y="5995"/>
                  </a:lnTo>
                  <a:lnTo>
                    <a:pt x="50075" y="5983"/>
                  </a:lnTo>
                  <a:lnTo>
                    <a:pt x="49996" y="5983"/>
                  </a:lnTo>
                  <a:lnTo>
                    <a:pt x="49962" y="5995"/>
                  </a:lnTo>
                  <a:lnTo>
                    <a:pt x="49928" y="6018"/>
                  </a:lnTo>
                  <a:lnTo>
                    <a:pt x="49905" y="6052"/>
                  </a:lnTo>
                  <a:lnTo>
                    <a:pt x="47903" y="4903"/>
                  </a:lnTo>
                  <a:lnTo>
                    <a:pt x="47914" y="4857"/>
                  </a:lnTo>
                  <a:lnTo>
                    <a:pt x="47914" y="4812"/>
                  </a:lnTo>
                  <a:lnTo>
                    <a:pt x="47914" y="4766"/>
                  </a:lnTo>
                  <a:lnTo>
                    <a:pt x="47903" y="4721"/>
                  </a:lnTo>
                  <a:lnTo>
                    <a:pt x="47880" y="4675"/>
                  </a:lnTo>
                  <a:lnTo>
                    <a:pt x="47846" y="4641"/>
                  </a:lnTo>
                  <a:lnTo>
                    <a:pt x="47823" y="4618"/>
                  </a:lnTo>
                  <a:lnTo>
                    <a:pt x="47778" y="4596"/>
                  </a:lnTo>
                  <a:lnTo>
                    <a:pt x="47732" y="4573"/>
                  </a:lnTo>
                  <a:lnTo>
                    <a:pt x="47687" y="4573"/>
                  </a:lnTo>
                  <a:lnTo>
                    <a:pt x="47687" y="2275"/>
                  </a:lnTo>
                  <a:lnTo>
                    <a:pt x="47732" y="2275"/>
                  </a:lnTo>
                  <a:lnTo>
                    <a:pt x="47778" y="2252"/>
                  </a:lnTo>
                  <a:lnTo>
                    <a:pt x="47812" y="2230"/>
                  </a:lnTo>
                  <a:lnTo>
                    <a:pt x="47835" y="2207"/>
                  </a:lnTo>
                  <a:lnTo>
                    <a:pt x="47869" y="2173"/>
                  </a:lnTo>
                  <a:lnTo>
                    <a:pt x="47880" y="2139"/>
                  </a:lnTo>
                  <a:lnTo>
                    <a:pt x="47891" y="2093"/>
                  </a:lnTo>
                  <a:lnTo>
                    <a:pt x="47903" y="2048"/>
                  </a:lnTo>
                  <a:lnTo>
                    <a:pt x="47891" y="2002"/>
                  </a:lnTo>
                  <a:lnTo>
                    <a:pt x="47880" y="1968"/>
                  </a:lnTo>
                  <a:lnTo>
                    <a:pt x="47857" y="1922"/>
                  </a:lnTo>
                  <a:lnTo>
                    <a:pt x="47835" y="1888"/>
                  </a:lnTo>
                  <a:lnTo>
                    <a:pt x="47800" y="1866"/>
                  </a:lnTo>
                  <a:lnTo>
                    <a:pt x="47755" y="1843"/>
                  </a:lnTo>
                  <a:lnTo>
                    <a:pt x="47721" y="1831"/>
                  </a:lnTo>
                  <a:lnTo>
                    <a:pt x="47618" y="1831"/>
                  </a:lnTo>
                  <a:lnTo>
                    <a:pt x="47562" y="1854"/>
                  </a:lnTo>
                  <a:lnTo>
                    <a:pt x="47527" y="1888"/>
                  </a:lnTo>
                  <a:lnTo>
                    <a:pt x="47482" y="1922"/>
                  </a:lnTo>
                  <a:lnTo>
                    <a:pt x="45537" y="796"/>
                  </a:lnTo>
                  <a:lnTo>
                    <a:pt x="45548" y="751"/>
                  </a:lnTo>
                  <a:lnTo>
                    <a:pt x="45559" y="705"/>
                  </a:lnTo>
                  <a:lnTo>
                    <a:pt x="45548" y="660"/>
                  </a:lnTo>
                  <a:lnTo>
                    <a:pt x="45537" y="614"/>
                  </a:lnTo>
                  <a:lnTo>
                    <a:pt x="45514" y="569"/>
                  </a:lnTo>
                  <a:lnTo>
                    <a:pt x="45491" y="535"/>
                  </a:lnTo>
                  <a:lnTo>
                    <a:pt x="45457" y="501"/>
                  </a:lnTo>
                  <a:lnTo>
                    <a:pt x="45412" y="478"/>
                  </a:lnTo>
                  <a:lnTo>
                    <a:pt x="45366" y="455"/>
                  </a:lnTo>
                  <a:lnTo>
                    <a:pt x="45321" y="455"/>
                  </a:lnTo>
                  <a:lnTo>
                    <a:pt x="45321" y="0"/>
                  </a:lnTo>
                  <a:lnTo>
                    <a:pt x="45275" y="0"/>
                  </a:lnTo>
                  <a:lnTo>
                    <a:pt x="45275" y="455"/>
                  </a:lnTo>
                  <a:lnTo>
                    <a:pt x="45230" y="466"/>
                  </a:lnTo>
                  <a:lnTo>
                    <a:pt x="45184" y="478"/>
                  </a:lnTo>
                  <a:lnTo>
                    <a:pt x="45150" y="501"/>
                  </a:lnTo>
                  <a:lnTo>
                    <a:pt x="45116" y="535"/>
                  </a:lnTo>
                  <a:lnTo>
                    <a:pt x="45082" y="569"/>
                  </a:lnTo>
                  <a:lnTo>
                    <a:pt x="45070" y="614"/>
                  </a:lnTo>
                  <a:lnTo>
                    <a:pt x="45048" y="660"/>
                  </a:lnTo>
                  <a:lnTo>
                    <a:pt x="45048" y="705"/>
                  </a:lnTo>
                  <a:lnTo>
                    <a:pt x="45048" y="751"/>
                  </a:lnTo>
                  <a:lnTo>
                    <a:pt x="45059" y="796"/>
                  </a:lnTo>
                  <a:lnTo>
                    <a:pt x="43114" y="1922"/>
                  </a:lnTo>
                  <a:lnTo>
                    <a:pt x="43080" y="1877"/>
                  </a:lnTo>
                  <a:lnTo>
                    <a:pt x="43034" y="1854"/>
                  </a:lnTo>
                  <a:lnTo>
                    <a:pt x="42989" y="1831"/>
                  </a:lnTo>
                  <a:lnTo>
                    <a:pt x="42875" y="1831"/>
                  </a:lnTo>
                  <a:lnTo>
                    <a:pt x="42829" y="1854"/>
                  </a:lnTo>
                  <a:lnTo>
                    <a:pt x="42784" y="1888"/>
                  </a:lnTo>
                  <a:lnTo>
                    <a:pt x="42750" y="1922"/>
                  </a:lnTo>
                  <a:lnTo>
                    <a:pt x="40748" y="774"/>
                  </a:lnTo>
                  <a:lnTo>
                    <a:pt x="40759" y="705"/>
                  </a:lnTo>
                  <a:lnTo>
                    <a:pt x="40759" y="671"/>
                  </a:lnTo>
                  <a:lnTo>
                    <a:pt x="40748" y="626"/>
                  </a:lnTo>
                  <a:lnTo>
                    <a:pt x="40714" y="569"/>
                  </a:lnTo>
                  <a:lnTo>
                    <a:pt x="40657" y="523"/>
                  </a:lnTo>
                  <a:lnTo>
                    <a:pt x="40611" y="512"/>
                  </a:lnTo>
                  <a:lnTo>
                    <a:pt x="40577" y="501"/>
                  </a:lnTo>
                  <a:lnTo>
                    <a:pt x="40577" y="0"/>
                  </a:lnTo>
                  <a:lnTo>
                    <a:pt x="40532" y="0"/>
                  </a:lnTo>
                  <a:lnTo>
                    <a:pt x="40532" y="512"/>
                  </a:lnTo>
                  <a:lnTo>
                    <a:pt x="40463" y="535"/>
                  </a:lnTo>
                  <a:lnTo>
                    <a:pt x="40406" y="569"/>
                  </a:lnTo>
                  <a:lnTo>
                    <a:pt x="40372" y="637"/>
                  </a:lnTo>
                  <a:lnTo>
                    <a:pt x="40361" y="671"/>
                  </a:lnTo>
                  <a:lnTo>
                    <a:pt x="40361" y="705"/>
                  </a:lnTo>
                  <a:lnTo>
                    <a:pt x="40372" y="762"/>
                  </a:lnTo>
                  <a:lnTo>
                    <a:pt x="38382" y="1911"/>
                  </a:lnTo>
                  <a:lnTo>
                    <a:pt x="38347" y="1877"/>
                  </a:lnTo>
                  <a:lnTo>
                    <a:pt x="38302" y="1843"/>
                  </a:lnTo>
                  <a:lnTo>
                    <a:pt x="38245" y="1820"/>
                  </a:lnTo>
                  <a:lnTo>
                    <a:pt x="38131" y="1820"/>
                  </a:lnTo>
                  <a:lnTo>
                    <a:pt x="38086" y="1843"/>
                  </a:lnTo>
                  <a:lnTo>
                    <a:pt x="38029" y="1877"/>
                  </a:lnTo>
                  <a:lnTo>
                    <a:pt x="37995" y="1922"/>
                  </a:lnTo>
                  <a:lnTo>
                    <a:pt x="36004" y="762"/>
                  </a:lnTo>
                  <a:lnTo>
                    <a:pt x="36015" y="705"/>
                  </a:lnTo>
                  <a:lnTo>
                    <a:pt x="36004" y="671"/>
                  </a:lnTo>
                  <a:lnTo>
                    <a:pt x="36004" y="637"/>
                  </a:lnTo>
                  <a:lnTo>
                    <a:pt x="35959" y="580"/>
                  </a:lnTo>
                  <a:lnTo>
                    <a:pt x="35902" y="535"/>
                  </a:lnTo>
                  <a:lnTo>
                    <a:pt x="35833" y="512"/>
                  </a:lnTo>
                  <a:lnTo>
                    <a:pt x="35833" y="0"/>
                  </a:lnTo>
                  <a:close/>
                </a:path>
              </a:pathLst>
            </a:custGeom>
            <a:gradFill>
              <a:gsLst>
                <a:gs pos="0">
                  <a:schemeClr val="dk1">
                    <a:alpha val="45250"/>
                  </a:schemeClr>
                </a:gs>
                <a:gs pos="9000">
                  <a:schemeClr val="dk1">
                    <a:alpha val="45250"/>
                  </a:schemeClr>
                </a:gs>
                <a:gs pos="42000">
                  <a:srgbClr val="FFFFFF">
                    <a:alpha val="32549"/>
                    <a:alpha val="45250"/>
                  </a:srgbClr>
                </a:gs>
                <a:gs pos="100000">
                  <a:srgbClr val="FFFFFF">
                    <a:alpha val="10980"/>
                    <a:alpha val="4525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+mn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" name="Google Shape;22;p2"/>
          <p:cNvGrpSpPr>
            <a:grpSpLocks/>
          </p:cNvGrpSpPr>
          <p:nvPr/>
        </p:nvGrpSpPr>
        <p:grpSpPr bwMode="auto">
          <a:xfrm>
            <a:off x="0" y="1873250"/>
            <a:ext cx="1614488" cy="1397000"/>
            <a:chOff x="375912" y="847485"/>
            <a:chExt cx="405788" cy="351315"/>
          </a:xfrm>
        </p:grpSpPr>
        <p:sp>
          <p:nvSpPr>
            <p:cNvPr id="15" name="Google Shape;23;p2"/>
            <p:cNvSpPr>
              <a:spLocks noChangeArrowheads="1"/>
            </p:cNvSpPr>
            <p:nvPr/>
          </p:nvSpPr>
          <p:spPr bwMode="auto">
            <a:xfrm>
              <a:off x="375912" y="847485"/>
              <a:ext cx="256500" cy="351300"/>
            </a:xfrm>
            <a:prstGeom prst="rect">
              <a:avLst/>
            </a:prstGeom>
            <a:gradFill rotWithShape="0">
              <a:gsLst>
                <a:gs pos="0">
                  <a:srgbClr val="FFFFFF">
                    <a:alpha val="32399"/>
                  </a:srgbClr>
                </a:gs>
                <a:gs pos="100000">
                  <a:srgbClr val="00FFEE">
                    <a:alpha val="32399"/>
                  </a:srgbClr>
                </a:gs>
              </a:gsLst>
              <a:lin ang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>
                <a:buClr>
                  <a:srgbClr val="000000"/>
                </a:buClr>
                <a:buFont typeface="Arial" pitchFamily="34" charset="0"/>
                <a:buNone/>
              </a:pPr>
              <a:endParaRPr lang="uk-UA"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16" name="Google Shape;24;p2"/>
            <p:cNvSpPr/>
            <p:nvPr/>
          </p:nvSpPr>
          <p:spPr>
            <a:xfrm rot="-5400000">
              <a:off x="454022" y="871122"/>
              <a:ext cx="351315" cy="304042"/>
            </a:xfrm>
            <a:prstGeom prst="hexagon">
              <a:avLst>
                <a:gd name="adj" fmla="val 25000"/>
                <a:gd name="vf" fmla="val 115470"/>
              </a:avLst>
            </a:pr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0" scaled="0"/>
            </a:gradFill>
            <a:ln>
              <a:noFill/>
            </a:ln>
            <a:effectLst>
              <a:outerShdw blurRad="357188" algn="bl" rotWithShape="0">
                <a:schemeClr val="lt1">
                  <a:alpha val="55000"/>
                </a:schemeClr>
              </a:outerShdw>
            </a:effectLst>
          </p:spPr>
          <p:txBody>
            <a:bodyPr spcFirstLastPara="1" lIns="91425" tIns="91425" rIns="91425" bIns="91425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+mn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1823925" y="1991825"/>
            <a:ext cx="6634200" cy="11598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519984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73;p10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36" cy="5143497"/>
          </a:xfrm>
        </p:grpSpPr>
        <p:sp>
          <p:nvSpPr>
            <p:cNvPr id="3" name="Google Shape;174;p10"/>
            <p:cNvSpPr/>
            <p:nvPr/>
          </p:nvSpPr>
          <p:spPr>
            <a:xfrm>
              <a:off x="7924831" y="0"/>
              <a:ext cx="1219205" cy="1860549"/>
            </a:xfrm>
            <a:custGeom>
              <a:avLst/>
              <a:gdLst/>
              <a:ahLst/>
              <a:cxnLst/>
              <a:rect l="l" t="t" r="r" b="b"/>
              <a:pathLst>
                <a:path w="11649" h="17769" extrusionOk="0">
                  <a:moveTo>
                    <a:pt x="2458" y="8111"/>
                  </a:moveTo>
                  <a:lnTo>
                    <a:pt x="2480" y="8145"/>
                  </a:lnTo>
                  <a:lnTo>
                    <a:pt x="2514" y="8168"/>
                  </a:lnTo>
                  <a:lnTo>
                    <a:pt x="2560" y="8191"/>
                  </a:lnTo>
                  <a:lnTo>
                    <a:pt x="2640" y="8191"/>
                  </a:lnTo>
                  <a:lnTo>
                    <a:pt x="2685" y="8168"/>
                  </a:lnTo>
                  <a:lnTo>
                    <a:pt x="2719" y="8145"/>
                  </a:lnTo>
                  <a:lnTo>
                    <a:pt x="2742" y="8122"/>
                  </a:lnTo>
                  <a:lnTo>
                    <a:pt x="4733" y="9271"/>
                  </a:lnTo>
                  <a:lnTo>
                    <a:pt x="4721" y="9317"/>
                  </a:lnTo>
                  <a:lnTo>
                    <a:pt x="4721" y="9362"/>
                  </a:lnTo>
                  <a:lnTo>
                    <a:pt x="4721" y="9408"/>
                  </a:lnTo>
                  <a:lnTo>
                    <a:pt x="4733" y="9453"/>
                  </a:lnTo>
                  <a:lnTo>
                    <a:pt x="4755" y="9499"/>
                  </a:lnTo>
                  <a:lnTo>
                    <a:pt x="4790" y="9533"/>
                  </a:lnTo>
                  <a:lnTo>
                    <a:pt x="4812" y="9567"/>
                  </a:lnTo>
                  <a:lnTo>
                    <a:pt x="4858" y="9590"/>
                  </a:lnTo>
                  <a:lnTo>
                    <a:pt x="4903" y="9601"/>
                  </a:lnTo>
                  <a:lnTo>
                    <a:pt x="4949" y="9613"/>
                  </a:lnTo>
                  <a:lnTo>
                    <a:pt x="4949" y="11910"/>
                  </a:lnTo>
                  <a:lnTo>
                    <a:pt x="4903" y="11910"/>
                  </a:lnTo>
                  <a:lnTo>
                    <a:pt x="4869" y="11933"/>
                  </a:lnTo>
                  <a:lnTo>
                    <a:pt x="4835" y="11945"/>
                  </a:lnTo>
                  <a:lnTo>
                    <a:pt x="4812" y="11979"/>
                  </a:lnTo>
                  <a:lnTo>
                    <a:pt x="4778" y="12001"/>
                  </a:lnTo>
                  <a:lnTo>
                    <a:pt x="4767" y="12047"/>
                  </a:lnTo>
                  <a:lnTo>
                    <a:pt x="4755" y="12081"/>
                  </a:lnTo>
                  <a:lnTo>
                    <a:pt x="4755" y="12127"/>
                  </a:lnTo>
                  <a:lnTo>
                    <a:pt x="4755" y="12161"/>
                  </a:lnTo>
                  <a:lnTo>
                    <a:pt x="4767" y="12206"/>
                  </a:lnTo>
                  <a:lnTo>
                    <a:pt x="2753" y="13366"/>
                  </a:lnTo>
                  <a:lnTo>
                    <a:pt x="2731" y="13332"/>
                  </a:lnTo>
                  <a:lnTo>
                    <a:pt x="2685" y="13298"/>
                  </a:lnTo>
                  <a:lnTo>
                    <a:pt x="2651" y="13287"/>
                  </a:lnTo>
                  <a:lnTo>
                    <a:pt x="2594" y="13275"/>
                  </a:lnTo>
                  <a:lnTo>
                    <a:pt x="2549" y="13287"/>
                  </a:lnTo>
                  <a:lnTo>
                    <a:pt x="2503" y="13298"/>
                  </a:lnTo>
                  <a:lnTo>
                    <a:pt x="2469" y="13332"/>
                  </a:lnTo>
                  <a:lnTo>
                    <a:pt x="2446" y="13366"/>
                  </a:lnTo>
                  <a:lnTo>
                    <a:pt x="433" y="12206"/>
                  </a:lnTo>
                  <a:lnTo>
                    <a:pt x="456" y="12161"/>
                  </a:lnTo>
                  <a:lnTo>
                    <a:pt x="456" y="12127"/>
                  </a:lnTo>
                  <a:lnTo>
                    <a:pt x="456" y="12081"/>
                  </a:lnTo>
                  <a:lnTo>
                    <a:pt x="444" y="12036"/>
                  </a:lnTo>
                  <a:lnTo>
                    <a:pt x="421" y="12001"/>
                  </a:lnTo>
                  <a:lnTo>
                    <a:pt x="399" y="11967"/>
                  </a:lnTo>
                  <a:lnTo>
                    <a:pt x="365" y="11945"/>
                  </a:lnTo>
                  <a:lnTo>
                    <a:pt x="330" y="11922"/>
                  </a:lnTo>
                  <a:lnTo>
                    <a:pt x="296" y="11910"/>
                  </a:lnTo>
                  <a:lnTo>
                    <a:pt x="251" y="11899"/>
                  </a:lnTo>
                  <a:lnTo>
                    <a:pt x="251" y="9556"/>
                  </a:lnTo>
                  <a:lnTo>
                    <a:pt x="319" y="9533"/>
                  </a:lnTo>
                  <a:lnTo>
                    <a:pt x="365" y="9487"/>
                  </a:lnTo>
                  <a:lnTo>
                    <a:pt x="410" y="9431"/>
                  </a:lnTo>
                  <a:lnTo>
                    <a:pt x="421" y="9362"/>
                  </a:lnTo>
                  <a:lnTo>
                    <a:pt x="410" y="9294"/>
                  </a:lnTo>
                  <a:lnTo>
                    <a:pt x="2458" y="8111"/>
                  </a:lnTo>
                  <a:close/>
                  <a:moveTo>
                    <a:pt x="7508" y="8134"/>
                  </a:moveTo>
                  <a:lnTo>
                    <a:pt x="9556" y="9317"/>
                  </a:lnTo>
                  <a:lnTo>
                    <a:pt x="9544" y="9362"/>
                  </a:lnTo>
                  <a:lnTo>
                    <a:pt x="9556" y="9419"/>
                  </a:lnTo>
                  <a:lnTo>
                    <a:pt x="9590" y="9476"/>
                  </a:lnTo>
                  <a:lnTo>
                    <a:pt x="9635" y="9510"/>
                  </a:lnTo>
                  <a:lnTo>
                    <a:pt x="9681" y="9522"/>
                  </a:lnTo>
                  <a:lnTo>
                    <a:pt x="9681" y="11854"/>
                  </a:lnTo>
                  <a:lnTo>
                    <a:pt x="9635" y="11865"/>
                  </a:lnTo>
                  <a:lnTo>
                    <a:pt x="9590" y="11888"/>
                  </a:lnTo>
                  <a:lnTo>
                    <a:pt x="9544" y="11910"/>
                  </a:lnTo>
                  <a:lnTo>
                    <a:pt x="9510" y="11945"/>
                  </a:lnTo>
                  <a:lnTo>
                    <a:pt x="9488" y="11979"/>
                  </a:lnTo>
                  <a:lnTo>
                    <a:pt x="9465" y="12024"/>
                  </a:lnTo>
                  <a:lnTo>
                    <a:pt x="9442" y="12070"/>
                  </a:lnTo>
                  <a:lnTo>
                    <a:pt x="9442" y="12127"/>
                  </a:lnTo>
                  <a:lnTo>
                    <a:pt x="9453" y="12172"/>
                  </a:lnTo>
                  <a:lnTo>
                    <a:pt x="9465" y="12229"/>
                  </a:lnTo>
                  <a:lnTo>
                    <a:pt x="7486" y="13366"/>
                  </a:lnTo>
                  <a:lnTo>
                    <a:pt x="7451" y="13344"/>
                  </a:lnTo>
                  <a:lnTo>
                    <a:pt x="7417" y="13310"/>
                  </a:lnTo>
                  <a:lnTo>
                    <a:pt x="7383" y="13298"/>
                  </a:lnTo>
                  <a:lnTo>
                    <a:pt x="7292" y="13298"/>
                  </a:lnTo>
                  <a:lnTo>
                    <a:pt x="7258" y="13310"/>
                  </a:lnTo>
                  <a:lnTo>
                    <a:pt x="7224" y="13344"/>
                  </a:lnTo>
                  <a:lnTo>
                    <a:pt x="7190" y="13366"/>
                  </a:lnTo>
                  <a:lnTo>
                    <a:pt x="5176" y="12206"/>
                  </a:lnTo>
                  <a:lnTo>
                    <a:pt x="5188" y="12161"/>
                  </a:lnTo>
                  <a:lnTo>
                    <a:pt x="5188" y="12127"/>
                  </a:lnTo>
                  <a:lnTo>
                    <a:pt x="5188" y="12081"/>
                  </a:lnTo>
                  <a:lnTo>
                    <a:pt x="5176" y="12036"/>
                  </a:lnTo>
                  <a:lnTo>
                    <a:pt x="5154" y="12001"/>
                  </a:lnTo>
                  <a:lnTo>
                    <a:pt x="5131" y="11979"/>
                  </a:lnTo>
                  <a:lnTo>
                    <a:pt x="5097" y="11945"/>
                  </a:lnTo>
                  <a:lnTo>
                    <a:pt x="5074" y="11922"/>
                  </a:lnTo>
                  <a:lnTo>
                    <a:pt x="5028" y="11910"/>
                  </a:lnTo>
                  <a:lnTo>
                    <a:pt x="4994" y="11910"/>
                  </a:lnTo>
                  <a:lnTo>
                    <a:pt x="4994" y="9613"/>
                  </a:lnTo>
                  <a:lnTo>
                    <a:pt x="5040" y="9601"/>
                  </a:lnTo>
                  <a:lnTo>
                    <a:pt x="5085" y="9590"/>
                  </a:lnTo>
                  <a:lnTo>
                    <a:pt x="5119" y="9567"/>
                  </a:lnTo>
                  <a:lnTo>
                    <a:pt x="5154" y="9533"/>
                  </a:lnTo>
                  <a:lnTo>
                    <a:pt x="5188" y="9499"/>
                  </a:lnTo>
                  <a:lnTo>
                    <a:pt x="5199" y="9453"/>
                  </a:lnTo>
                  <a:lnTo>
                    <a:pt x="5222" y="9408"/>
                  </a:lnTo>
                  <a:lnTo>
                    <a:pt x="5222" y="9362"/>
                  </a:lnTo>
                  <a:lnTo>
                    <a:pt x="5210" y="9317"/>
                  </a:lnTo>
                  <a:lnTo>
                    <a:pt x="5199" y="9271"/>
                  </a:lnTo>
                  <a:lnTo>
                    <a:pt x="7167" y="8134"/>
                  </a:lnTo>
                  <a:lnTo>
                    <a:pt x="7201" y="8168"/>
                  </a:lnTo>
                  <a:lnTo>
                    <a:pt x="7247" y="8202"/>
                  </a:lnTo>
                  <a:lnTo>
                    <a:pt x="7292" y="8213"/>
                  </a:lnTo>
                  <a:lnTo>
                    <a:pt x="7338" y="8225"/>
                  </a:lnTo>
                  <a:lnTo>
                    <a:pt x="7395" y="8213"/>
                  </a:lnTo>
                  <a:lnTo>
                    <a:pt x="7440" y="8202"/>
                  </a:lnTo>
                  <a:lnTo>
                    <a:pt x="7474" y="8168"/>
                  </a:lnTo>
                  <a:lnTo>
                    <a:pt x="7508" y="8134"/>
                  </a:lnTo>
                  <a:close/>
                  <a:moveTo>
                    <a:pt x="6940" y="0"/>
                  </a:moveTo>
                  <a:lnTo>
                    <a:pt x="5154" y="1036"/>
                  </a:lnTo>
                  <a:lnTo>
                    <a:pt x="5119" y="990"/>
                  </a:lnTo>
                  <a:lnTo>
                    <a:pt x="5074" y="956"/>
                  </a:lnTo>
                  <a:lnTo>
                    <a:pt x="5028" y="945"/>
                  </a:lnTo>
                  <a:lnTo>
                    <a:pt x="4972" y="933"/>
                  </a:lnTo>
                  <a:lnTo>
                    <a:pt x="4926" y="933"/>
                  </a:lnTo>
                  <a:lnTo>
                    <a:pt x="4881" y="956"/>
                  </a:lnTo>
                  <a:lnTo>
                    <a:pt x="4846" y="967"/>
                  </a:lnTo>
                  <a:lnTo>
                    <a:pt x="4812" y="1001"/>
                  </a:lnTo>
                  <a:lnTo>
                    <a:pt x="4790" y="1036"/>
                  </a:lnTo>
                  <a:lnTo>
                    <a:pt x="4767" y="1070"/>
                  </a:lnTo>
                  <a:lnTo>
                    <a:pt x="4755" y="1104"/>
                  </a:lnTo>
                  <a:lnTo>
                    <a:pt x="4744" y="1149"/>
                  </a:lnTo>
                  <a:lnTo>
                    <a:pt x="4755" y="1195"/>
                  </a:lnTo>
                  <a:lnTo>
                    <a:pt x="4767" y="1229"/>
                  </a:lnTo>
                  <a:lnTo>
                    <a:pt x="4778" y="1274"/>
                  </a:lnTo>
                  <a:lnTo>
                    <a:pt x="4801" y="1297"/>
                  </a:lnTo>
                  <a:lnTo>
                    <a:pt x="4835" y="1331"/>
                  </a:lnTo>
                  <a:lnTo>
                    <a:pt x="4869" y="1354"/>
                  </a:lnTo>
                  <a:lnTo>
                    <a:pt x="4903" y="1365"/>
                  </a:lnTo>
                  <a:lnTo>
                    <a:pt x="4949" y="1377"/>
                  </a:lnTo>
                  <a:lnTo>
                    <a:pt x="4949" y="3697"/>
                  </a:lnTo>
                  <a:lnTo>
                    <a:pt x="4903" y="3697"/>
                  </a:lnTo>
                  <a:lnTo>
                    <a:pt x="4869" y="3720"/>
                  </a:lnTo>
                  <a:lnTo>
                    <a:pt x="4835" y="3743"/>
                  </a:lnTo>
                  <a:lnTo>
                    <a:pt x="4801" y="3766"/>
                  </a:lnTo>
                  <a:lnTo>
                    <a:pt x="4778" y="3800"/>
                  </a:lnTo>
                  <a:lnTo>
                    <a:pt x="4767" y="3834"/>
                  </a:lnTo>
                  <a:lnTo>
                    <a:pt x="4755" y="3868"/>
                  </a:lnTo>
                  <a:lnTo>
                    <a:pt x="4744" y="3914"/>
                  </a:lnTo>
                  <a:lnTo>
                    <a:pt x="4755" y="3959"/>
                  </a:lnTo>
                  <a:lnTo>
                    <a:pt x="4767" y="3993"/>
                  </a:lnTo>
                  <a:lnTo>
                    <a:pt x="4790" y="4039"/>
                  </a:lnTo>
                  <a:lnTo>
                    <a:pt x="4812" y="4061"/>
                  </a:lnTo>
                  <a:lnTo>
                    <a:pt x="4846" y="4096"/>
                  </a:lnTo>
                  <a:lnTo>
                    <a:pt x="4881" y="4118"/>
                  </a:lnTo>
                  <a:lnTo>
                    <a:pt x="4926" y="4130"/>
                  </a:lnTo>
                  <a:lnTo>
                    <a:pt x="5028" y="4130"/>
                  </a:lnTo>
                  <a:lnTo>
                    <a:pt x="5074" y="4107"/>
                  </a:lnTo>
                  <a:lnTo>
                    <a:pt x="5119" y="4073"/>
                  </a:lnTo>
                  <a:lnTo>
                    <a:pt x="5154" y="4039"/>
                  </a:lnTo>
                  <a:lnTo>
                    <a:pt x="7122" y="5165"/>
                  </a:lnTo>
                  <a:lnTo>
                    <a:pt x="7099" y="5210"/>
                  </a:lnTo>
                  <a:lnTo>
                    <a:pt x="7099" y="5256"/>
                  </a:lnTo>
                  <a:lnTo>
                    <a:pt x="7099" y="5301"/>
                  </a:lnTo>
                  <a:lnTo>
                    <a:pt x="7110" y="5347"/>
                  </a:lnTo>
                  <a:lnTo>
                    <a:pt x="7133" y="5381"/>
                  </a:lnTo>
                  <a:lnTo>
                    <a:pt x="7156" y="5415"/>
                  </a:lnTo>
                  <a:lnTo>
                    <a:pt x="7190" y="5449"/>
                  </a:lnTo>
                  <a:lnTo>
                    <a:pt x="7235" y="5472"/>
                  </a:lnTo>
                  <a:lnTo>
                    <a:pt x="7269" y="5483"/>
                  </a:lnTo>
                  <a:lnTo>
                    <a:pt x="7315" y="5495"/>
                  </a:lnTo>
                  <a:lnTo>
                    <a:pt x="7315" y="7815"/>
                  </a:lnTo>
                  <a:lnTo>
                    <a:pt x="7281" y="7815"/>
                  </a:lnTo>
                  <a:lnTo>
                    <a:pt x="7247" y="7838"/>
                  </a:lnTo>
                  <a:lnTo>
                    <a:pt x="7190" y="7872"/>
                  </a:lnTo>
                  <a:lnTo>
                    <a:pt x="7144" y="7940"/>
                  </a:lnTo>
                  <a:lnTo>
                    <a:pt x="7133" y="7975"/>
                  </a:lnTo>
                  <a:lnTo>
                    <a:pt x="7133" y="8020"/>
                  </a:lnTo>
                  <a:lnTo>
                    <a:pt x="7133" y="8054"/>
                  </a:lnTo>
                  <a:lnTo>
                    <a:pt x="7144" y="8088"/>
                  </a:lnTo>
                  <a:lnTo>
                    <a:pt x="5176" y="9226"/>
                  </a:lnTo>
                  <a:lnTo>
                    <a:pt x="5142" y="9180"/>
                  </a:lnTo>
                  <a:lnTo>
                    <a:pt x="5085" y="9146"/>
                  </a:lnTo>
                  <a:lnTo>
                    <a:pt x="5028" y="9123"/>
                  </a:lnTo>
                  <a:lnTo>
                    <a:pt x="4972" y="9112"/>
                  </a:lnTo>
                  <a:lnTo>
                    <a:pt x="4903" y="9123"/>
                  </a:lnTo>
                  <a:lnTo>
                    <a:pt x="4846" y="9146"/>
                  </a:lnTo>
                  <a:lnTo>
                    <a:pt x="4801" y="9180"/>
                  </a:lnTo>
                  <a:lnTo>
                    <a:pt x="4755" y="9226"/>
                  </a:lnTo>
                  <a:lnTo>
                    <a:pt x="2765" y="8077"/>
                  </a:lnTo>
                  <a:lnTo>
                    <a:pt x="2776" y="8020"/>
                  </a:lnTo>
                  <a:lnTo>
                    <a:pt x="2776" y="7975"/>
                  </a:lnTo>
                  <a:lnTo>
                    <a:pt x="2765" y="7940"/>
                  </a:lnTo>
                  <a:lnTo>
                    <a:pt x="2731" y="7895"/>
                  </a:lnTo>
                  <a:lnTo>
                    <a:pt x="2674" y="7849"/>
                  </a:lnTo>
                  <a:lnTo>
                    <a:pt x="2640" y="7838"/>
                  </a:lnTo>
                  <a:lnTo>
                    <a:pt x="2560" y="7838"/>
                  </a:lnTo>
                  <a:lnTo>
                    <a:pt x="2526" y="7849"/>
                  </a:lnTo>
                  <a:lnTo>
                    <a:pt x="2469" y="7895"/>
                  </a:lnTo>
                  <a:lnTo>
                    <a:pt x="2435" y="7940"/>
                  </a:lnTo>
                  <a:lnTo>
                    <a:pt x="2423" y="7975"/>
                  </a:lnTo>
                  <a:lnTo>
                    <a:pt x="2423" y="8020"/>
                  </a:lnTo>
                  <a:lnTo>
                    <a:pt x="2435" y="8077"/>
                  </a:lnTo>
                  <a:lnTo>
                    <a:pt x="387" y="9260"/>
                  </a:lnTo>
                  <a:lnTo>
                    <a:pt x="353" y="9226"/>
                  </a:lnTo>
                  <a:lnTo>
                    <a:pt x="319" y="9203"/>
                  </a:lnTo>
                  <a:lnTo>
                    <a:pt x="274" y="9180"/>
                  </a:lnTo>
                  <a:lnTo>
                    <a:pt x="194" y="9180"/>
                  </a:lnTo>
                  <a:lnTo>
                    <a:pt x="160" y="9192"/>
                  </a:lnTo>
                  <a:lnTo>
                    <a:pt x="126" y="9203"/>
                  </a:lnTo>
                  <a:lnTo>
                    <a:pt x="92" y="9226"/>
                  </a:lnTo>
                  <a:lnTo>
                    <a:pt x="69" y="9260"/>
                  </a:lnTo>
                  <a:lnTo>
                    <a:pt x="57" y="9294"/>
                  </a:lnTo>
                  <a:lnTo>
                    <a:pt x="46" y="9328"/>
                  </a:lnTo>
                  <a:lnTo>
                    <a:pt x="46" y="9362"/>
                  </a:lnTo>
                  <a:lnTo>
                    <a:pt x="57" y="9431"/>
                  </a:lnTo>
                  <a:lnTo>
                    <a:pt x="92" y="9487"/>
                  </a:lnTo>
                  <a:lnTo>
                    <a:pt x="137" y="9533"/>
                  </a:lnTo>
                  <a:lnTo>
                    <a:pt x="205" y="9544"/>
                  </a:lnTo>
                  <a:lnTo>
                    <a:pt x="205" y="11899"/>
                  </a:lnTo>
                  <a:lnTo>
                    <a:pt x="160" y="11910"/>
                  </a:lnTo>
                  <a:lnTo>
                    <a:pt x="126" y="11922"/>
                  </a:lnTo>
                  <a:lnTo>
                    <a:pt x="92" y="11945"/>
                  </a:lnTo>
                  <a:lnTo>
                    <a:pt x="57" y="11967"/>
                  </a:lnTo>
                  <a:lnTo>
                    <a:pt x="35" y="12001"/>
                  </a:lnTo>
                  <a:lnTo>
                    <a:pt x="23" y="12036"/>
                  </a:lnTo>
                  <a:lnTo>
                    <a:pt x="12" y="12081"/>
                  </a:lnTo>
                  <a:lnTo>
                    <a:pt x="1" y="12127"/>
                  </a:lnTo>
                  <a:lnTo>
                    <a:pt x="12" y="12172"/>
                  </a:lnTo>
                  <a:lnTo>
                    <a:pt x="23" y="12206"/>
                  </a:lnTo>
                  <a:lnTo>
                    <a:pt x="46" y="12252"/>
                  </a:lnTo>
                  <a:lnTo>
                    <a:pt x="69" y="12286"/>
                  </a:lnTo>
                  <a:lnTo>
                    <a:pt x="103" y="12309"/>
                  </a:lnTo>
                  <a:lnTo>
                    <a:pt x="137" y="12331"/>
                  </a:lnTo>
                  <a:lnTo>
                    <a:pt x="183" y="12343"/>
                  </a:lnTo>
                  <a:lnTo>
                    <a:pt x="285" y="12343"/>
                  </a:lnTo>
                  <a:lnTo>
                    <a:pt x="342" y="12320"/>
                  </a:lnTo>
                  <a:lnTo>
                    <a:pt x="376" y="12286"/>
                  </a:lnTo>
                  <a:lnTo>
                    <a:pt x="410" y="12252"/>
                  </a:lnTo>
                  <a:lnTo>
                    <a:pt x="2423" y="13401"/>
                  </a:lnTo>
                  <a:lnTo>
                    <a:pt x="2412" y="13469"/>
                  </a:lnTo>
                  <a:lnTo>
                    <a:pt x="2412" y="13503"/>
                  </a:lnTo>
                  <a:lnTo>
                    <a:pt x="2423" y="13537"/>
                  </a:lnTo>
                  <a:lnTo>
                    <a:pt x="2446" y="13571"/>
                  </a:lnTo>
                  <a:lnTo>
                    <a:pt x="2469" y="13605"/>
                  </a:lnTo>
                  <a:lnTo>
                    <a:pt x="2492" y="13628"/>
                  </a:lnTo>
                  <a:lnTo>
                    <a:pt x="2526" y="13639"/>
                  </a:lnTo>
                  <a:lnTo>
                    <a:pt x="2560" y="13651"/>
                  </a:lnTo>
                  <a:lnTo>
                    <a:pt x="2594" y="13662"/>
                  </a:lnTo>
                  <a:lnTo>
                    <a:pt x="2640" y="13651"/>
                  </a:lnTo>
                  <a:lnTo>
                    <a:pt x="2674" y="13639"/>
                  </a:lnTo>
                  <a:lnTo>
                    <a:pt x="2708" y="13628"/>
                  </a:lnTo>
                  <a:lnTo>
                    <a:pt x="2731" y="13605"/>
                  </a:lnTo>
                  <a:lnTo>
                    <a:pt x="2753" y="13571"/>
                  </a:lnTo>
                  <a:lnTo>
                    <a:pt x="2776" y="13537"/>
                  </a:lnTo>
                  <a:lnTo>
                    <a:pt x="2787" y="13503"/>
                  </a:lnTo>
                  <a:lnTo>
                    <a:pt x="2787" y="13469"/>
                  </a:lnTo>
                  <a:lnTo>
                    <a:pt x="2776" y="13401"/>
                  </a:lnTo>
                  <a:lnTo>
                    <a:pt x="4790" y="12240"/>
                  </a:lnTo>
                  <a:lnTo>
                    <a:pt x="4824" y="12286"/>
                  </a:lnTo>
                  <a:lnTo>
                    <a:pt x="4869" y="12309"/>
                  </a:lnTo>
                  <a:lnTo>
                    <a:pt x="4915" y="12331"/>
                  </a:lnTo>
                  <a:lnTo>
                    <a:pt x="4972" y="12343"/>
                  </a:lnTo>
                  <a:lnTo>
                    <a:pt x="5028" y="12331"/>
                  </a:lnTo>
                  <a:lnTo>
                    <a:pt x="5074" y="12309"/>
                  </a:lnTo>
                  <a:lnTo>
                    <a:pt x="5119" y="12286"/>
                  </a:lnTo>
                  <a:lnTo>
                    <a:pt x="5154" y="12240"/>
                  </a:lnTo>
                  <a:lnTo>
                    <a:pt x="7178" y="13412"/>
                  </a:lnTo>
                  <a:lnTo>
                    <a:pt x="7167" y="13469"/>
                  </a:lnTo>
                  <a:lnTo>
                    <a:pt x="7178" y="13526"/>
                  </a:lnTo>
                  <a:lnTo>
                    <a:pt x="7213" y="13583"/>
                  </a:lnTo>
                  <a:lnTo>
                    <a:pt x="7258" y="13617"/>
                  </a:lnTo>
                  <a:lnTo>
                    <a:pt x="7315" y="13639"/>
                  </a:lnTo>
                  <a:lnTo>
                    <a:pt x="7315" y="15994"/>
                  </a:lnTo>
                  <a:lnTo>
                    <a:pt x="7269" y="15994"/>
                  </a:lnTo>
                  <a:lnTo>
                    <a:pt x="7235" y="16017"/>
                  </a:lnTo>
                  <a:lnTo>
                    <a:pt x="7190" y="16040"/>
                  </a:lnTo>
                  <a:lnTo>
                    <a:pt x="7167" y="16062"/>
                  </a:lnTo>
                  <a:lnTo>
                    <a:pt x="7133" y="16097"/>
                  </a:lnTo>
                  <a:lnTo>
                    <a:pt x="7122" y="16142"/>
                  </a:lnTo>
                  <a:lnTo>
                    <a:pt x="7110" y="16176"/>
                  </a:lnTo>
                  <a:lnTo>
                    <a:pt x="7099" y="16222"/>
                  </a:lnTo>
                  <a:lnTo>
                    <a:pt x="7110" y="16279"/>
                  </a:lnTo>
                  <a:lnTo>
                    <a:pt x="7122" y="16313"/>
                  </a:lnTo>
                  <a:lnTo>
                    <a:pt x="7144" y="16358"/>
                  </a:lnTo>
                  <a:lnTo>
                    <a:pt x="7167" y="16392"/>
                  </a:lnTo>
                  <a:lnTo>
                    <a:pt x="7201" y="16426"/>
                  </a:lnTo>
                  <a:lnTo>
                    <a:pt x="7247" y="16449"/>
                  </a:lnTo>
                  <a:lnTo>
                    <a:pt x="7292" y="16461"/>
                  </a:lnTo>
                  <a:lnTo>
                    <a:pt x="7395" y="16461"/>
                  </a:lnTo>
                  <a:lnTo>
                    <a:pt x="7451" y="16438"/>
                  </a:lnTo>
                  <a:lnTo>
                    <a:pt x="7497" y="16404"/>
                  </a:lnTo>
                  <a:lnTo>
                    <a:pt x="7542" y="16358"/>
                  </a:lnTo>
                  <a:lnTo>
                    <a:pt x="9533" y="17507"/>
                  </a:lnTo>
                  <a:lnTo>
                    <a:pt x="9510" y="17575"/>
                  </a:lnTo>
                  <a:lnTo>
                    <a:pt x="9522" y="17609"/>
                  </a:lnTo>
                  <a:lnTo>
                    <a:pt x="9533" y="17655"/>
                  </a:lnTo>
                  <a:lnTo>
                    <a:pt x="9544" y="17678"/>
                  </a:lnTo>
                  <a:lnTo>
                    <a:pt x="9567" y="17712"/>
                  </a:lnTo>
                  <a:lnTo>
                    <a:pt x="9601" y="17735"/>
                  </a:lnTo>
                  <a:lnTo>
                    <a:pt x="9635" y="17757"/>
                  </a:lnTo>
                  <a:lnTo>
                    <a:pt x="9670" y="17769"/>
                  </a:lnTo>
                  <a:lnTo>
                    <a:pt x="9749" y="17769"/>
                  </a:lnTo>
                  <a:lnTo>
                    <a:pt x="9783" y="17757"/>
                  </a:lnTo>
                  <a:lnTo>
                    <a:pt x="9817" y="17735"/>
                  </a:lnTo>
                  <a:lnTo>
                    <a:pt x="9852" y="17712"/>
                  </a:lnTo>
                  <a:lnTo>
                    <a:pt x="9874" y="17678"/>
                  </a:lnTo>
                  <a:lnTo>
                    <a:pt x="9886" y="17655"/>
                  </a:lnTo>
                  <a:lnTo>
                    <a:pt x="9897" y="17609"/>
                  </a:lnTo>
                  <a:lnTo>
                    <a:pt x="9908" y="17575"/>
                  </a:lnTo>
                  <a:lnTo>
                    <a:pt x="9886" y="17507"/>
                  </a:lnTo>
                  <a:lnTo>
                    <a:pt x="11649" y="16495"/>
                  </a:lnTo>
                  <a:lnTo>
                    <a:pt x="11649" y="16438"/>
                  </a:lnTo>
                  <a:lnTo>
                    <a:pt x="9874" y="17462"/>
                  </a:lnTo>
                  <a:lnTo>
                    <a:pt x="9840" y="17427"/>
                  </a:lnTo>
                  <a:lnTo>
                    <a:pt x="9806" y="17405"/>
                  </a:lnTo>
                  <a:lnTo>
                    <a:pt x="9761" y="17382"/>
                  </a:lnTo>
                  <a:lnTo>
                    <a:pt x="9658" y="17382"/>
                  </a:lnTo>
                  <a:lnTo>
                    <a:pt x="9613" y="17405"/>
                  </a:lnTo>
                  <a:lnTo>
                    <a:pt x="9579" y="17427"/>
                  </a:lnTo>
                  <a:lnTo>
                    <a:pt x="9544" y="17473"/>
                  </a:lnTo>
                  <a:lnTo>
                    <a:pt x="7554" y="16324"/>
                  </a:lnTo>
                  <a:lnTo>
                    <a:pt x="7577" y="16279"/>
                  </a:lnTo>
                  <a:lnTo>
                    <a:pt x="7577" y="16222"/>
                  </a:lnTo>
                  <a:lnTo>
                    <a:pt x="7577" y="16176"/>
                  </a:lnTo>
                  <a:lnTo>
                    <a:pt x="7565" y="16142"/>
                  </a:lnTo>
                  <a:lnTo>
                    <a:pt x="7542" y="16097"/>
                  </a:lnTo>
                  <a:lnTo>
                    <a:pt x="7520" y="16062"/>
                  </a:lnTo>
                  <a:lnTo>
                    <a:pt x="7486" y="16040"/>
                  </a:lnTo>
                  <a:lnTo>
                    <a:pt x="7451" y="16017"/>
                  </a:lnTo>
                  <a:lnTo>
                    <a:pt x="7406" y="15994"/>
                  </a:lnTo>
                  <a:lnTo>
                    <a:pt x="7360" y="15994"/>
                  </a:lnTo>
                  <a:lnTo>
                    <a:pt x="7360" y="13639"/>
                  </a:lnTo>
                  <a:lnTo>
                    <a:pt x="7417" y="13617"/>
                  </a:lnTo>
                  <a:lnTo>
                    <a:pt x="7474" y="13583"/>
                  </a:lnTo>
                  <a:lnTo>
                    <a:pt x="7497" y="13526"/>
                  </a:lnTo>
                  <a:lnTo>
                    <a:pt x="7508" y="13469"/>
                  </a:lnTo>
                  <a:lnTo>
                    <a:pt x="7508" y="13412"/>
                  </a:lnTo>
                  <a:lnTo>
                    <a:pt x="9488" y="12263"/>
                  </a:lnTo>
                  <a:lnTo>
                    <a:pt x="9533" y="12320"/>
                  </a:lnTo>
                  <a:lnTo>
                    <a:pt x="9579" y="12354"/>
                  </a:lnTo>
                  <a:lnTo>
                    <a:pt x="9647" y="12377"/>
                  </a:lnTo>
                  <a:lnTo>
                    <a:pt x="9715" y="12388"/>
                  </a:lnTo>
                  <a:lnTo>
                    <a:pt x="9772" y="12377"/>
                  </a:lnTo>
                  <a:lnTo>
                    <a:pt x="9840" y="12354"/>
                  </a:lnTo>
                  <a:lnTo>
                    <a:pt x="9886" y="12320"/>
                  </a:lnTo>
                  <a:lnTo>
                    <a:pt x="9931" y="12263"/>
                  </a:lnTo>
                  <a:lnTo>
                    <a:pt x="11649" y="13264"/>
                  </a:lnTo>
                  <a:lnTo>
                    <a:pt x="11649" y="13207"/>
                  </a:lnTo>
                  <a:lnTo>
                    <a:pt x="9954" y="12229"/>
                  </a:lnTo>
                  <a:lnTo>
                    <a:pt x="9965" y="12172"/>
                  </a:lnTo>
                  <a:lnTo>
                    <a:pt x="9977" y="12127"/>
                  </a:lnTo>
                  <a:lnTo>
                    <a:pt x="9977" y="12070"/>
                  </a:lnTo>
                  <a:lnTo>
                    <a:pt x="9954" y="12024"/>
                  </a:lnTo>
                  <a:lnTo>
                    <a:pt x="9931" y="11979"/>
                  </a:lnTo>
                  <a:lnTo>
                    <a:pt x="9908" y="11945"/>
                  </a:lnTo>
                  <a:lnTo>
                    <a:pt x="9874" y="11910"/>
                  </a:lnTo>
                  <a:lnTo>
                    <a:pt x="9829" y="11876"/>
                  </a:lnTo>
                  <a:lnTo>
                    <a:pt x="9783" y="11865"/>
                  </a:lnTo>
                  <a:lnTo>
                    <a:pt x="9726" y="11854"/>
                  </a:lnTo>
                  <a:lnTo>
                    <a:pt x="9726" y="9522"/>
                  </a:lnTo>
                  <a:lnTo>
                    <a:pt x="9783" y="9510"/>
                  </a:lnTo>
                  <a:lnTo>
                    <a:pt x="9829" y="9476"/>
                  </a:lnTo>
                  <a:lnTo>
                    <a:pt x="9863" y="9419"/>
                  </a:lnTo>
                  <a:lnTo>
                    <a:pt x="9874" y="9362"/>
                  </a:lnTo>
                  <a:lnTo>
                    <a:pt x="9863" y="9305"/>
                  </a:lnTo>
                  <a:lnTo>
                    <a:pt x="11649" y="8282"/>
                  </a:lnTo>
                  <a:lnTo>
                    <a:pt x="11649" y="8225"/>
                  </a:lnTo>
                  <a:lnTo>
                    <a:pt x="9840" y="9271"/>
                  </a:lnTo>
                  <a:lnTo>
                    <a:pt x="9817" y="9237"/>
                  </a:lnTo>
                  <a:lnTo>
                    <a:pt x="9783" y="9214"/>
                  </a:lnTo>
                  <a:lnTo>
                    <a:pt x="9749" y="9203"/>
                  </a:lnTo>
                  <a:lnTo>
                    <a:pt x="9670" y="9203"/>
                  </a:lnTo>
                  <a:lnTo>
                    <a:pt x="9635" y="9214"/>
                  </a:lnTo>
                  <a:lnTo>
                    <a:pt x="9601" y="9237"/>
                  </a:lnTo>
                  <a:lnTo>
                    <a:pt x="9579" y="9271"/>
                  </a:lnTo>
                  <a:lnTo>
                    <a:pt x="7531" y="8088"/>
                  </a:lnTo>
                  <a:lnTo>
                    <a:pt x="7542" y="8054"/>
                  </a:lnTo>
                  <a:lnTo>
                    <a:pt x="7542" y="8020"/>
                  </a:lnTo>
                  <a:lnTo>
                    <a:pt x="7542" y="7975"/>
                  </a:lnTo>
                  <a:lnTo>
                    <a:pt x="7531" y="7940"/>
                  </a:lnTo>
                  <a:lnTo>
                    <a:pt x="7497" y="7872"/>
                  </a:lnTo>
                  <a:lnTo>
                    <a:pt x="7429" y="7827"/>
                  </a:lnTo>
                  <a:lnTo>
                    <a:pt x="7395" y="7815"/>
                  </a:lnTo>
                  <a:lnTo>
                    <a:pt x="7360" y="7815"/>
                  </a:lnTo>
                  <a:lnTo>
                    <a:pt x="7360" y="5495"/>
                  </a:lnTo>
                  <a:lnTo>
                    <a:pt x="7406" y="5495"/>
                  </a:lnTo>
                  <a:lnTo>
                    <a:pt x="7451" y="5472"/>
                  </a:lnTo>
                  <a:lnTo>
                    <a:pt x="7486" y="5449"/>
                  </a:lnTo>
                  <a:lnTo>
                    <a:pt x="7520" y="5415"/>
                  </a:lnTo>
                  <a:lnTo>
                    <a:pt x="7542" y="5381"/>
                  </a:lnTo>
                  <a:lnTo>
                    <a:pt x="7565" y="5347"/>
                  </a:lnTo>
                  <a:lnTo>
                    <a:pt x="7577" y="5301"/>
                  </a:lnTo>
                  <a:lnTo>
                    <a:pt x="7577" y="5256"/>
                  </a:lnTo>
                  <a:lnTo>
                    <a:pt x="7577" y="5210"/>
                  </a:lnTo>
                  <a:lnTo>
                    <a:pt x="7565" y="5165"/>
                  </a:lnTo>
                  <a:lnTo>
                    <a:pt x="9510" y="4039"/>
                  </a:lnTo>
                  <a:lnTo>
                    <a:pt x="9544" y="4084"/>
                  </a:lnTo>
                  <a:lnTo>
                    <a:pt x="9590" y="4130"/>
                  </a:lnTo>
                  <a:lnTo>
                    <a:pt x="9647" y="4152"/>
                  </a:lnTo>
                  <a:lnTo>
                    <a:pt x="9772" y="4152"/>
                  </a:lnTo>
                  <a:lnTo>
                    <a:pt x="9829" y="4130"/>
                  </a:lnTo>
                  <a:lnTo>
                    <a:pt x="9874" y="4096"/>
                  </a:lnTo>
                  <a:lnTo>
                    <a:pt x="9908" y="4050"/>
                  </a:lnTo>
                  <a:lnTo>
                    <a:pt x="11649" y="5051"/>
                  </a:lnTo>
                  <a:lnTo>
                    <a:pt x="11649" y="4994"/>
                  </a:lnTo>
                  <a:lnTo>
                    <a:pt x="9931" y="4005"/>
                  </a:lnTo>
                  <a:lnTo>
                    <a:pt x="9954" y="3959"/>
                  </a:lnTo>
                  <a:lnTo>
                    <a:pt x="9954" y="3914"/>
                  </a:lnTo>
                  <a:lnTo>
                    <a:pt x="9954" y="3868"/>
                  </a:lnTo>
                  <a:lnTo>
                    <a:pt x="9931" y="3823"/>
                  </a:lnTo>
                  <a:lnTo>
                    <a:pt x="9920" y="3777"/>
                  </a:lnTo>
                  <a:lnTo>
                    <a:pt x="9886" y="3743"/>
                  </a:lnTo>
                  <a:lnTo>
                    <a:pt x="9852" y="3720"/>
                  </a:lnTo>
                  <a:lnTo>
                    <a:pt x="9817" y="3697"/>
                  </a:lnTo>
                  <a:lnTo>
                    <a:pt x="9772" y="3675"/>
                  </a:lnTo>
                  <a:lnTo>
                    <a:pt x="9726" y="3675"/>
                  </a:lnTo>
                  <a:lnTo>
                    <a:pt x="9726" y="1377"/>
                  </a:lnTo>
                  <a:lnTo>
                    <a:pt x="9772" y="1365"/>
                  </a:lnTo>
                  <a:lnTo>
                    <a:pt x="9806" y="1354"/>
                  </a:lnTo>
                  <a:lnTo>
                    <a:pt x="9840" y="1331"/>
                  </a:lnTo>
                  <a:lnTo>
                    <a:pt x="9874" y="1309"/>
                  </a:lnTo>
                  <a:lnTo>
                    <a:pt x="9897" y="1274"/>
                  </a:lnTo>
                  <a:lnTo>
                    <a:pt x="9920" y="1240"/>
                  </a:lnTo>
                  <a:lnTo>
                    <a:pt x="9931" y="1195"/>
                  </a:lnTo>
                  <a:lnTo>
                    <a:pt x="9931" y="1149"/>
                  </a:lnTo>
                  <a:lnTo>
                    <a:pt x="9931" y="1115"/>
                  </a:lnTo>
                  <a:lnTo>
                    <a:pt x="9920" y="1070"/>
                  </a:lnTo>
                  <a:lnTo>
                    <a:pt x="11649" y="69"/>
                  </a:lnTo>
                  <a:lnTo>
                    <a:pt x="11649" y="12"/>
                  </a:lnTo>
                  <a:lnTo>
                    <a:pt x="9897" y="1024"/>
                  </a:lnTo>
                  <a:lnTo>
                    <a:pt x="9863" y="990"/>
                  </a:lnTo>
                  <a:lnTo>
                    <a:pt x="9817" y="956"/>
                  </a:lnTo>
                  <a:lnTo>
                    <a:pt x="9761" y="933"/>
                  </a:lnTo>
                  <a:lnTo>
                    <a:pt x="9658" y="933"/>
                  </a:lnTo>
                  <a:lnTo>
                    <a:pt x="9601" y="956"/>
                  </a:lnTo>
                  <a:lnTo>
                    <a:pt x="9556" y="990"/>
                  </a:lnTo>
                  <a:lnTo>
                    <a:pt x="9522" y="1024"/>
                  </a:lnTo>
                  <a:lnTo>
                    <a:pt x="7736" y="0"/>
                  </a:lnTo>
                  <a:lnTo>
                    <a:pt x="7645" y="0"/>
                  </a:lnTo>
                  <a:lnTo>
                    <a:pt x="9499" y="1070"/>
                  </a:lnTo>
                  <a:lnTo>
                    <a:pt x="9488" y="1115"/>
                  </a:lnTo>
                  <a:lnTo>
                    <a:pt x="9488" y="1149"/>
                  </a:lnTo>
                  <a:lnTo>
                    <a:pt x="9488" y="1195"/>
                  </a:lnTo>
                  <a:lnTo>
                    <a:pt x="9499" y="1240"/>
                  </a:lnTo>
                  <a:lnTo>
                    <a:pt x="9522" y="1274"/>
                  </a:lnTo>
                  <a:lnTo>
                    <a:pt x="9544" y="1309"/>
                  </a:lnTo>
                  <a:lnTo>
                    <a:pt x="9579" y="1331"/>
                  </a:lnTo>
                  <a:lnTo>
                    <a:pt x="9613" y="1354"/>
                  </a:lnTo>
                  <a:lnTo>
                    <a:pt x="9647" y="1365"/>
                  </a:lnTo>
                  <a:lnTo>
                    <a:pt x="9681" y="1377"/>
                  </a:lnTo>
                  <a:lnTo>
                    <a:pt x="9681" y="3675"/>
                  </a:lnTo>
                  <a:lnTo>
                    <a:pt x="9647" y="3675"/>
                  </a:lnTo>
                  <a:lnTo>
                    <a:pt x="9601" y="3697"/>
                  </a:lnTo>
                  <a:lnTo>
                    <a:pt x="9567" y="3720"/>
                  </a:lnTo>
                  <a:lnTo>
                    <a:pt x="9533" y="3743"/>
                  </a:lnTo>
                  <a:lnTo>
                    <a:pt x="9499" y="3777"/>
                  </a:lnTo>
                  <a:lnTo>
                    <a:pt x="9488" y="3823"/>
                  </a:lnTo>
                  <a:lnTo>
                    <a:pt x="9465" y="3868"/>
                  </a:lnTo>
                  <a:lnTo>
                    <a:pt x="9465" y="3914"/>
                  </a:lnTo>
                  <a:lnTo>
                    <a:pt x="9465" y="3959"/>
                  </a:lnTo>
                  <a:lnTo>
                    <a:pt x="9488" y="4005"/>
                  </a:lnTo>
                  <a:lnTo>
                    <a:pt x="7542" y="5131"/>
                  </a:lnTo>
                  <a:lnTo>
                    <a:pt x="7508" y="5085"/>
                  </a:lnTo>
                  <a:lnTo>
                    <a:pt x="7451" y="5051"/>
                  </a:lnTo>
                  <a:lnTo>
                    <a:pt x="7406" y="5028"/>
                  </a:lnTo>
                  <a:lnTo>
                    <a:pt x="7338" y="5017"/>
                  </a:lnTo>
                  <a:lnTo>
                    <a:pt x="7281" y="5028"/>
                  </a:lnTo>
                  <a:lnTo>
                    <a:pt x="7224" y="5051"/>
                  </a:lnTo>
                  <a:lnTo>
                    <a:pt x="7178" y="5085"/>
                  </a:lnTo>
                  <a:lnTo>
                    <a:pt x="7133" y="5131"/>
                  </a:lnTo>
                  <a:lnTo>
                    <a:pt x="5176" y="3993"/>
                  </a:lnTo>
                  <a:lnTo>
                    <a:pt x="5188" y="3948"/>
                  </a:lnTo>
                  <a:lnTo>
                    <a:pt x="5188" y="3914"/>
                  </a:lnTo>
                  <a:lnTo>
                    <a:pt x="5188" y="3868"/>
                  </a:lnTo>
                  <a:lnTo>
                    <a:pt x="5176" y="3834"/>
                  </a:lnTo>
                  <a:lnTo>
                    <a:pt x="5154" y="3800"/>
                  </a:lnTo>
                  <a:lnTo>
                    <a:pt x="5131" y="3766"/>
                  </a:lnTo>
                  <a:lnTo>
                    <a:pt x="5108" y="3732"/>
                  </a:lnTo>
                  <a:lnTo>
                    <a:pt x="5074" y="3720"/>
                  </a:lnTo>
                  <a:lnTo>
                    <a:pt x="5028" y="3697"/>
                  </a:lnTo>
                  <a:lnTo>
                    <a:pt x="4994" y="3697"/>
                  </a:lnTo>
                  <a:lnTo>
                    <a:pt x="4994" y="1377"/>
                  </a:lnTo>
                  <a:lnTo>
                    <a:pt x="5028" y="1365"/>
                  </a:lnTo>
                  <a:lnTo>
                    <a:pt x="5074" y="1354"/>
                  </a:lnTo>
                  <a:lnTo>
                    <a:pt x="5108" y="1331"/>
                  </a:lnTo>
                  <a:lnTo>
                    <a:pt x="5131" y="1297"/>
                  </a:lnTo>
                  <a:lnTo>
                    <a:pt x="5154" y="1274"/>
                  </a:lnTo>
                  <a:lnTo>
                    <a:pt x="5176" y="1229"/>
                  </a:lnTo>
                  <a:lnTo>
                    <a:pt x="5188" y="1195"/>
                  </a:lnTo>
                  <a:lnTo>
                    <a:pt x="5188" y="1149"/>
                  </a:lnTo>
                  <a:lnTo>
                    <a:pt x="5188" y="1115"/>
                  </a:lnTo>
                  <a:lnTo>
                    <a:pt x="5176" y="1070"/>
                  </a:lnTo>
                  <a:lnTo>
                    <a:pt x="7031" y="0"/>
                  </a:lnTo>
                  <a:close/>
                </a:path>
              </a:pathLst>
            </a:custGeom>
            <a:gradFill>
              <a:gsLst>
                <a:gs pos="0">
                  <a:schemeClr val="dk1">
                    <a:alpha val="32400"/>
                  </a:schemeClr>
                </a:gs>
                <a:gs pos="9000">
                  <a:schemeClr val="dk1">
                    <a:alpha val="32400"/>
                  </a:schemeClr>
                </a:gs>
                <a:gs pos="100000">
                  <a:srgbClr val="FFFFFF">
                    <a:alpha val="45098"/>
                    <a:alpha val="3240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+mn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175;p10"/>
            <p:cNvSpPr>
              <a:spLocks/>
            </p:cNvSpPr>
            <p:nvPr/>
          </p:nvSpPr>
          <p:spPr bwMode="auto">
            <a:xfrm>
              <a:off x="0" y="3394425"/>
              <a:ext cx="2268195" cy="1749057"/>
            </a:xfrm>
            <a:custGeom>
              <a:avLst/>
              <a:gdLst>
                <a:gd name="T0" fmla="*/ 208490986 w 21671"/>
                <a:gd name="T1" fmla="*/ 44498225 h 16711"/>
                <a:gd name="T2" fmla="*/ 184061863 w 21671"/>
                <a:gd name="T3" fmla="*/ 59824008 h 16711"/>
                <a:gd name="T4" fmla="*/ 157025535 w 21671"/>
                <a:gd name="T5" fmla="*/ 19948628 h 16711"/>
                <a:gd name="T6" fmla="*/ 181695701 w 21671"/>
                <a:gd name="T7" fmla="*/ 4491490 h 16711"/>
                <a:gd name="T8" fmla="*/ 180578298 w 21671"/>
                <a:gd name="T9" fmla="*/ 63439033 h 16711"/>
                <a:gd name="T10" fmla="*/ 159139768 w 21671"/>
                <a:gd name="T11" fmla="*/ 105680576 h 16711"/>
                <a:gd name="T12" fmla="*/ 133352303 w 21671"/>
                <a:gd name="T13" fmla="*/ 90727400 h 16711"/>
                <a:gd name="T14" fmla="*/ 155524744 w 21671"/>
                <a:gd name="T15" fmla="*/ 48726796 h 16711"/>
                <a:gd name="T16" fmla="*/ 79509597 w 21671"/>
                <a:gd name="T17" fmla="*/ 94462894 h 16711"/>
                <a:gd name="T18" fmla="*/ 103193819 w 21671"/>
                <a:gd name="T19" fmla="*/ 135083175 h 16711"/>
                <a:gd name="T20" fmla="*/ 77647293 w 21671"/>
                <a:gd name="T21" fmla="*/ 149795413 h 16711"/>
                <a:gd name="T22" fmla="*/ 53097701 w 21671"/>
                <a:gd name="T23" fmla="*/ 134962706 h 16711"/>
                <a:gd name="T24" fmla="*/ 154286871 w 21671"/>
                <a:gd name="T25" fmla="*/ 108046842 h 16711"/>
                <a:gd name="T26" fmla="*/ 133100375 w 21671"/>
                <a:gd name="T27" fmla="*/ 150660888 h 16711"/>
                <a:gd name="T28" fmla="*/ 107422389 w 21671"/>
                <a:gd name="T29" fmla="*/ 136211569 h 16711"/>
                <a:gd name="T30" fmla="*/ 106808948 w 21671"/>
                <a:gd name="T31" fmla="*/ 106425581 h 16711"/>
                <a:gd name="T32" fmla="*/ 205872791 w 21671"/>
                <a:gd name="T33" fmla="*/ 107049908 h 16711"/>
                <a:gd name="T34" fmla="*/ 206749151 w 21671"/>
                <a:gd name="T35" fmla="*/ 135466668 h 16711"/>
                <a:gd name="T36" fmla="*/ 181575127 w 21671"/>
                <a:gd name="T37" fmla="*/ 149915987 h 16711"/>
                <a:gd name="T38" fmla="*/ 158394867 w 21671"/>
                <a:gd name="T39" fmla="*/ 109295705 h 16711"/>
                <a:gd name="T40" fmla="*/ 183316962 w 21671"/>
                <a:gd name="T41" fmla="*/ 94342424 h 16711"/>
                <a:gd name="T42" fmla="*/ 180578298 w 21671"/>
                <a:gd name="T43" fmla="*/ 3242627 h 16711"/>
                <a:gd name="T44" fmla="*/ 154034838 w 21671"/>
                <a:gd name="T45" fmla="*/ 17702935 h 16711"/>
                <a:gd name="T46" fmla="*/ 155031772 w 21671"/>
                <a:gd name="T47" fmla="*/ 47981895 h 16711"/>
                <a:gd name="T48" fmla="*/ 129364776 w 21671"/>
                <a:gd name="T49" fmla="*/ 63439033 h 16711"/>
                <a:gd name="T50" fmla="*/ 128236383 w 21671"/>
                <a:gd name="T51" fmla="*/ 93466064 h 16711"/>
                <a:gd name="T52" fmla="*/ 81130962 w 21671"/>
                <a:gd name="T53" fmla="*/ 91844699 h 16711"/>
                <a:gd name="T54" fmla="*/ 76770933 w 21671"/>
                <a:gd name="T55" fmla="*/ 91351831 h 16711"/>
                <a:gd name="T56" fmla="*/ 51103937 w 21671"/>
                <a:gd name="T57" fmla="*/ 106677510 h 16711"/>
                <a:gd name="T58" fmla="*/ 50600080 w 21671"/>
                <a:gd name="T59" fmla="*/ 137328972 h 16711"/>
                <a:gd name="T60" fmla="*/ 2870123 w 21671"/>
                <a:gd name="T61" fmla="*/ 137701370 h 16711"/>
                <a:gd name="T62" fmla="*/ 1500791 w 21671"/>
                <a:gd name="T63" fmla="*/ 139081693 h 16711"/>
                <a:gd name="T64" fmla="*/ 26181843 w 21671"/>
                <a:gd name="T65" fmla="*/ 154527946 h 16711"/>
                <a:gd name="T66" fmla="*/ 29544938 w 21671"/>
                <a:gd name="T67" fmla="*/ 182188710 h 16711"/>
                <a:gd name="T68" fmla="*/ 28920611 w 21671"/>
                <a:gd name="T69" fmla="*/ 153782940 h 16711"/>
                <a:gd name="T70" fmla="*/ 54467033 w 21671"/>
                <a:gd name="T71" fmla="*/ 139081693 h 16711"/>
                <a:gd name="T72" fmla="*/ 78644227 w 21671"/>
                <a:gd name="T73" fmla="*/ 179822444 h 16711"/>
                <a:gd name="T74" fmla="*/ 81382891 w 21671"/>
                <a:gd name="T75" fmla="*/ 182188710 h 16711"/>
                <a:gd name="T76" fmla="*/ 80879034 w 21671"/>
                <a:gd name="T77" fmla="*/ 153782940 h 16711"/>
                <a:gd name="T78" fmla="*/ 106184516 w 21671"/>
                <a:gd name="T79" fmla="*/ 139695134 h 16711"/>
                <a:gd name="T80" fmla="*/ 130602649 w 21671"/>
                <a:gd name="T81" fmla="*/ 154648415 h 16711"/>
                <a:gd name="T82" fmla="*/ 133220844 w 21671"/>
                <a:gd name="T83" fmla="*/ 182692567 h 16711"/>
                <a:gd name="T84" fmla="*/ 132475943 w 21671"/>
                <a:gd name="T85" fmla="*/ 154155443 h 16711"/>
                <a:gd name="T86" fmla="*/ 157649967 w 21671"/>
                <a:gd name="T87" fmla="*/ 138950233 h 16711"/>
                <a:gd name="T88" fmla="*/ 182440602 w 21671"/>
                <a:gd name="T89" fmla="*/ 179570515 h 16711"/>
                <a:gd name="T90" fmla="*/ 185190256 w 21671"/>
                <a:gd name="T91" fmla="*/ 181191776 h 16711"/>
                <a:gd name="T92" fmla="*/ 184938223 w 21671"/>
                <a:gd name="T93" fmla="*/ 152906580 h 16711"/>
                <a:gd name="T94" fmla="*/ 210857252 w 21671"/>
                <a:gd name="T95" fmla="*/ 138829764 h 16711"/>
                <a:gd name="T96" fmla="*/ 233906052 w 21671"/>
                <a:gd name="T97" fmla="*/ 179570515 h 16711"/>
                <a:gd name="T98" fmla="*/ 237028104 w 21671"/>
                <a:gd name="T99" fmla="*/ 180819378 h 16711"/>
                <a:gd name="T100" fmla="*/ 237148679 w 21671"/>
                <a:gd name="T101" fmla="*/ 152534182 h 16711"/>
                <a:gd name="T102" fmla="*/ 232536720 w 21671"/>
                <a:gd name="T103" fmla="*/ 150792347 h 16711"/>
                <a:gd name="T104" fmla="*/ 209487920 w 21671"/>
                <a:gd name="T105" fmla="*/ 109788677 h 16711"/>
                <a:gd name="T106" fmla="*/ 209860318 w 21671"/>
                <a:gd name="T107" fmla="*/ 104431817 h 16711"/>
                <a:gd name="T108" fmla="*/ 182944459 w 21671"/>
                <a:gd name="T109" fmla="*/ 90223438 h 16711"/>
                <a:gd name="T110" fmla="*/ 206749151 w 21671"/>
                <a:gd name="T111" fmla="*/ 49482687 h 16711"/>
                <a:gd name="T112" fmla="*/ 211481683 w 21671"/>
                <a:gd name="T113" fmla="*/ 46240060 h 16711"/>
                <a:gd name="T114" fmla="*/ 211229650 w 21671"/>
                <a:gd name="T115" fmla="*/ 18075333 h 16711"/>
                <a:gd name="T116" fmla="*/ 206376753 w 21671"/>
                <a:gd name="T117" fmla="*/ 15709172 h 1671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1671" h="16711" extrusionOk="0">
                  <a:moveTo>
                    <a:pt x="16859" y="342"/>
                  </a:moveTo>
                  <a:lnTo>
                    <a:pt x="18827" y="1479"/>
                  </a:lnTo>
                  <a:lnTo>
                    <a:pt x="18816" y="1514"/>
                  </a:lnTo>
                  <a:lnTo>
                    <a:pt x="18804" y="1559"/>
                  </a:lnTo>
                  <a:lnTo>
                    <a:pt x="18816" y="1616"/>
                  </a:lnTo>
                  <a:lnTo>
                    <a:pt x="18827" y="1650"/>
                  </a:lnTo>
                  <a:lnTo>
                    <a:pt x="18839" y="1696"/>
                  </a:lnTo>
                  <a:lnTo>
                    <a:pt x="18873" y="1730"/>
                  </a:lnTo>
                  <a:lnTo>
                    <a:pt x="18907" y="1764"/>
                  </a:lnTo>
                  <a:lnTo>
                    <a:pt x="18941" y="1787"/>
                  </a:lnTo>
                  <a:lnTo>
                    <a:pt x="18986" y="1798"/>
                  </a:lnTo>
                  <a:lnTo>
                    <a:pt x="19032" y="1809"/>
                  </a:lnTo>
                  <a:lnTo>
                    <a:pt x="19032" y="4062"/>
                  </a:lnTo>
                  <a:lnTo>
                    <a:pt x="18975" y="4062"/>
                  </a:lnTo>
                  <a:lnTo>
                    <a:pt x="18930" y="4084"/>
                  </a:lnTo>
                  <a:lnTo>
                    <a:pt x="18895" y="4107"/>
                  </a:lnTo>
                  <a:lnTo>
                    <a:pt x="18861" y="4141"/>
                  </a:lnTo>
                  <a:lnTo>
                    <a:pt x="18827" y="4175"/>
                  </a:lnTo>
                  <a:lnTo>
                    <a:pt x="18804" y="4221"/>
                  </a:lnTo>
                  <a:lnTo>
                    <a:pt x="18793" y="4266"/>
                  </a:lnTo>
                  <a:lnTo>
                    <a:pt x="18782" y="4323"/>
                  </a:lnTo>
                  <a:lnTo>
                    <a:pt x="18793" y="4380"/>
                  </a:lnTo>
                  <a:lnTo>
                    <a:pt x="18816" y="4426"/>
                  </a:lnTo>
                  <a:lnTo>
                    <a:pt x="16882" y="5540"/>
                  </a:lnTo>
                  <a:lnTo>
                    <a:pt x="16848" y="5495"/>
                  </a:lnTo>
                  <a:lnTo>
                    <a:pt x="16802" y="5461"/>
                  </a:lnTo>
                  <a:lnTo>
                    <a:pt x="16745" y="5438"/>
                  </a:lnTo>
                  <a:lnTo>
                    <a:pt x="16689" y="5427"/>
                  </a:lnTo>
                  <a:lnTo>
                    <a:pt x="16620" y="5438"/>
                  </a:lnTo>
                  <a:lnTo>
                    <a:pt x="16563" y="5461"/>
                  </a:lnTo>
                  <a:lnTo>
                    <a:pt x="16518" y="5495"/>
                  </a:lnTo>
                  <a:lnTo>
                    <a:pt x="16484" y="5540"/>
                  </a:lnTo>
                  <a:lnTo>
                    <a:pt x="14470" y="4380"/>
                  </a:lnTo>
                  <a:lnTo>
                    <a:pt x="14482" y="4323"/>
                  </a:lnTo>
                  <a:lnTo>
                    <a:pt x="14470" y="4255"/>
                  </a:lnTo>
                  <a:lnTo>
                    <a:pt x="14436" y="4209"/>
                  </a:lnTo>
                  <a:lnTo>
                    <a:pt x="14391" y="4175"/>
                  </a:lnTo>
                  <a:lnTo>
                    <a:pt x="14334" y="4153"/>
                  </a:lnTo>
                  <a:lnTo>
                    <a:pt x="14334" y="1821"/>
                  </a:lnTo>
                  <a:lnTo>
                    <a:pt x="14379" y="1809"/>
                  </a:lnTo>
                  <a:lnTo>
                    <a:pt x="14425" y="1798"/>
                  </a:lnTo>
                  <a:lnTo>
                    <a:pt x="14470" y="1775"/>
                  </a:lnTo>
                  <a:lnTo>
                    <a:pt x="14504" y="1741"/>
                  </a:lnTo>
                  <a:lnTo>
                    <a:pt x="14527" y="1707"/>
                  </a:lnTo>
                  <a:lnTo>
                    <a:pt x="14550" y="1661"/>
                  </a:lnTo>
                  <a:lnTo>
                    <a:pt x="14573" y="1616"/>
                  </a:lnTo>
                  <a:lnTo>
                    <a:pt x="14573" y="1559"/>
                  </a:lnTo>
                  <a:lnTo>
                    <a:pt x="14573" y="1514"/>
                  </a:lnTo>
                  <a:lnTo>
                    <a:pt x="14550" y="1468"/>
                  </a:lnTo>
                  <a:lnTo>
                    <a:pt x="16507" y="342"/>
                  </a:lnTo>
                  <a:lnTo>
                    <a:pt x="16541" y="376"/>
                  </a:lnTo>
                  <a:lnTo>
                    <a:pt x="16586" y="410"/>
                  </a:lnTo>
                  <a:lnTo>
                    <a:pt x="16632" y="421"/>
                  </a:lnTo>
                  <a:lnTo>
                    <a:pt x="16689" y="433"/>
                  </a:lnTo>
                  <a:lnTo>
                    <a:pt x="16734" y="421"/>
                  </a:lnTo>
                  <a:lnTo>
                    <a:pt x="16780" y="410"/>
                  </a:lnTo>
                  <a:lnTo>
                    <a:pt x="16825" y="376"/>
                  </a:lnTo>
                  <a:lnTo>
                    <a:pt x="16859" y="342"/>
                  </a:lnTo>
                  <a:close/>
                  <a:moveTo>
                    <a:pt x="14448" y="4426"/>
                  </a:moveTo>
                  <a:lnTo>
                    <a:pt x="16461" y="5586"/>
                  </a:lnTo>
                  <a:lnTo>
                    <a:pt x="16450" y="5620"/>
                  </a:lnTo>
                  <a:lnTo>
                    <a:pt x="16450" y="5666"/>
                  </a:lnTo>
                  <a:lnTo>
                    <a:pt x="16450" y="5711"/>
                  </a:lnTo>
                  <a:lnTo>
                    <a:pt x="16461" y="5757"/>
                  </a:lnTo>
                  <a:lnTo>
                    <a:pt x="16484" y="5791"/>
                  </a:lnTo>
                  <a:lnTo>
                    <a:pt x="16507" y="5825"/>
                  </a:lnTo>
                  <a:lnTo>
                    <a:pt x="16541" y="5859"/>
                  </a:lnTo>
                  <a:lnTo>
                    <a:pt x="16575" y="5882"/>
                  </a:lnTo>
                  <a:lnTo>
                    <a:pt x="16609" y="5893"/>
                  </a:lnTo>
                  <a:lnTo>
                    <a:pt x="16654" y="5904"/>
                  </a:lnTo>
                  <a:lnTo>
                    <a:pt x="16654" y="8236"/>
                  </a:lnTo>
                  <a:lnTo>
                    <a:pt x="16586" y="8259"/>
                  </a:lnTo>
                  <a:lnTo>
                    <a:pt x="16541" y="8293"/>
                  </a:lnTo>
                  <a:lnTo>
                    <a:pt x="16507" y="8350"/>
                  </a:lnTo>
                  <a:lnTo>
                    <a:pt x="16484" y="8430"/>
                  </a:lnTo>
                  <a:lnTo>
                    <a:pt x="16495" y="8464"/>
                  </a:lnTo>
                  <a:lnTo>
                    <a:pt x="16507" y="8498"/>
                  </a:lnTo>
                  <a:lnTo>
                    <a:pt x="14527" y="9647"/>
                  </a:lnTo>
                  <a:lnTo>
                    <a:pt x="14482" y="9601"/>
                  </a:lnTo>
                  <a:lnTo>
                    <a:pt x="14436" y="9556"/>
                  </a:lnTo>
                  <a:lnTo>
                    <a:pt x="14379" y="9533"/>
                  </a:lnTo>
                  <a:lnTo>
                    <a:pt x="14254" y="9533"/>
                  </a:lnTo>
                  <a:lnTo>
                    <a:pt x="14186" y="9556"/>
                  </a:lnTo>
                  <a:lnTo>
                    <a:pt x="14140" y="9601"/>
                  </a:lnTo>
                  <a:lnTo>
                    <a:pt x="14106" y="9647"/>
                  </a:lnTo>
                  <a:lnTo>
                    <a:pt x="12184" y="8543"/>
                  </a:lnTo>
                  <a:lnTo>
                    <a:pt x="12207" y="8487"/>
                  </a:lnTo>
                  <a:lnTo>
                    <a:pt x="12207" y="8430"/>
                  </a:lnTo>
                  <a:lnTo>
                    <a:pt x="12207" y="8373"/>
                  </a:lnTo>
                  <a:lnTo>
                    <a:pt x="12184" y="8327"/>
                  </a:lnTo>
                  <a:lnTo>
                    <a:pt x="12173" y="8282"/>
                  </a:lnTo>
                  <a:lnTo>
                    <a:pt x="12138" y="8248"/>
                  </a:lnTo>
                  <a:lnTo>
                    <a:pt x="12104" y="8214"/>
                  </a:lnTo>
                  <a:lnTo>
                    <a:pt x="12059" y="8191"/>
                  </a:lnTo>
                  <a:lnTo>
                    <a:pt x="12013" y="8168"/>
                  </a:lnTo>
                  <a:lnTo>
                    <a:pt x="11968" y="8157"/>
                  </a:lnTo>
                  <a:lnTo>
                    <a:pt x="11968" y="5848"/>
                  </a:lnTo>
                  <a:lnTo>
                    <a:pt x="12025" y="5825"/>
                  </a:lnTo>
                  <a:lnTo>
                    <a:pt x="12082" y="5791"/>
                  </a:lnTo>
                  <a:lnTo>
                    <a:pt x="12116" y="5734"/>
                  </a:lnTo>
                  <a:lnTo>
                    <a:pt x="12127" y="5666"/>
                  </a:lnTo>
                  <a:lnTo>
                    <a:pt x="12116" y="5609"/>
                  </a:lnTo>
                  <a:lnTo>
                    <a:pt x="14175" y="4426"/>
                  </a:lnTo>
                  <a:lnTo>
                    <a:pt x="14197" y="4448"/>
                  </a:lnTo>
                  <a:lnTo>
                    <a:pt x="14231" y="4471"/>
                  </a:lnTo>
                  <a:lnTo>
                    <a:pt x="14277" y="4482"/>
                  </a:lnTo>
                  <a:lnTo>
                    <a:pt x="14311" y="4494"/>
                  </a:lnTo>
                  <a:lnTo>
                    <a:pt x="14357" y="4482"/>
                  </a:lnTo>
                  <a:lnTo>
                    <a:pt x="14391" y="4471"/>
                  </a:lnTo>
                  <a:lnTo>
                    <a:pt x="14425" y="4448"/>
                  </a:lnTo>
                  <a:lnTo>
                    <a:pt x="14448" y="4426"/>
                  </a:lnTo>
                  <a:close/>
                  <a:moveTo>
                    <a:pt x="7031" y="8543"/>
                  </a:moveTo>
                  <a:lnTo>
                    <a:pt x="7065" y="8578"/>
                  </a:lnTo>
                  <a:lnTo>
                    <a:pt x="7110" y="8612"/>
                  </a:lnTo>
                  <a:lnTo>
                    <a:pt x="7156" y="8623"/>
                  </a:lnTo>
                  <a:lnTo>
                    <a:pt x="7201" y="8634"/>
                  </a:lnTo>
                  <a:lnTo>
                    <a:pt x="7258" y="8623"/>
                  </a:lnTo>
                  <a:lnTo>
                    <a:pt x="7304" y="8612"/>
                  </a:lnTo>
                  <a:lnTo>
                    <a:pt x="7338" y="8589"/>
                  </a:lnTo>
                  <a:lnTo>
                    <a:pt x="7372" y="8555"/>
                  </a:lnTo>
                  <a:lnTo>
                    <a:pt x="9386" y="9715"/>
                  </a:lnTo>
                  <a:lnTo>
                    <a:pt x="9386" y="9772"/>
                  </a:lnTo>
                  <a:lnTo>
                    <a:pt x="9397" y="9840"/>
                  </a:lnTo>
                  <a:lnTo>
                    <a:pt x="9431" y="9897"/>
                  </a:lnTo>
                  <a:lnTo>
                    <a:pt x="9477" y="9943"/>
                  </a:lnTo>
                  <a:lnTo>
                    <a:pt x="9545" y="9965"/>
                  </a:lnTo>
                  <a:lnTo>
                    <a:pt x="9545" y="12286"/>
                  </a:lnTo>
                  <a:lnTo>
                    <a:pt x="9499" y="12286"/>
                  </a:lnTo>
                  <a:lnTo>
                    <a:pt x="9454" y="12309"/>
                  </a:lnTo>
                  <a:lnTo>
                    <a:pt x="9420" y="12331"/>
                  </a:lnTo>
                  <a:lnTo>
                    <a:pt x="9386" y="12366"/>
                  </a:lnTo>
                  <a:lnTo>
                    <a:pt x="9363" y="12400"/>
                  </a:lnTo>
                  <a:lnTo>
                    <a:pt x="9340" y="12434"/>
                  </a:lnTo>
                  <a:lnTo>
                    <a:pt x="9329" y="12479"/>
                  </a:lnTo>
                  <a:lnTo>
                    <a:pt x="9317" y="12536"/>
                  </a:lnTo>
                  <a:lnTo>
                    <a:pt x="9329" y="12582"/>
                  </a:lnTo>
                  <a:lnTo>
                    <a:pt x="9340" y="12639"/>
                  </a:lnTo>
                  <a:lnTo>
                    <a:pt x="7406" y="13753"/>
                  </a:lnTo>
                  <a:lnTo>
                    <a:pt x="7372" y="13708"/>
                  </a:lnTo>
                  <a:lnTo>
                    <a:pt x="7327" y="13674"/>
                  </a:lnTo>
                  <a:lnTo>
                    <a:pt x="7270" y="13640"/>
                  </a:lnTo>
                  <a:lnTo>
                    <a:pt x="7145" y="13640"/>
                  </a:lnTo>
                  <a:lnTo>
                    <a:pt x="7088" y="13674"/>
                  </a:lnTo>
                  <a:lnTo>
                    <a:pt x="7031" y="13708"/>
                  </a:lnTo>
                  <a:lnTo>
                    <a:pt x="6997" y="13753"/>
                  </a:lnTo>
                  <a:lnTo>
                    <a:pt x="5029" y="12616"/>
                  </a:lnTo>
                  <a:lnTo>
                    <a:pt x="5040" y="12582"/>
                  </a:lnTo>
                  <a:lnTo>
                    <a:pt x="5052" y="12536"/>
                  </a:lnTo>
                  <a:lnTo>
                    <a:pt x="5040" y="12491"/>
                  </a:lnTo>
                  <a:lnTo>
                    <a:pt x="5029" y="12457"/>
                  </a:lnTo>
                  <a:lnTo>
                    <a:pt x="5017" y="12411"/>
                  </a:lnTo>
                  <a:lnTo>
                    <a:pt x="4995" y="12388"/>
                  </a:lnTo>
                  <a:lnTo>
                    <a:pt x="4961" y="12354"/>
                  </a:lnTo>
                  <a:lnTo>
                    <a:pt x="4926" y="12343"/>
                  </a:lnTo>
                  <a:lnTo>
                    <a:pt x="4892" y="12320"/>
                  </a:lnTo>
                  <a:lnTo>
                    <a:pt x="4847" y="12320"/>
                  </a:lnTo>
                  <a:lnTo>
                    <a:pt x="4847" y="9943"/>
                  </a:lnTo>
                  <a:lnTo>
                    <a:pt x="4915" y="9931"/>
                  </a:lnTo>
                  <a:lnTo>
                    <a:pt x="4961" y="9886"/>
                  </a:lnTo>
                  <a:lnTo>
                    <a:pt x="4995" y="9840"/>
                  </a:lnTo>
                  <a:lnTo>
                    <a:pt x="5006" y="9772"/>
                  </a:lnTo>
                  <a:lnTo>
                    <a:pt x="4995" y="9715"/>
                  </a:lnTo>
                  <a:lnTo>
                    <a:pt x="7031" y="8543"/>
                  </a:lnTo>
                  <a:close/>
                  <a:moveTo>
                    <a:pt x="12161" y="8578"/>
                  </a:moveTo>
                  <a:lnTo>
                    <a:pt x="14084" y="9692"/>
                  </a:lnTo>
                  <a:lnTo>
                    <a:pt x="14072" y="9727"/>
                  </a:lnTo>
                  <a:lnTo>
                    <a:pt x="14072" y="9772"/>
                  </a:lnTo>
                  <a:lnTo>
                    <a:pt x="14072" y="9818"/>
                  </a:lnTo>
                  <a:lnTo>
                    <a:pt x="14084" y="9863"/>
                  </a:lnTo>
                  <a:lnTo>
                    <a:pt x="14106" y="9909"/>
                  </a:lnTo>
                  <a:lnTo>
                    <a:pt x="14129" y="9943"/>
                  </a:lnTo>
                  <a:lnTo>
                    <a:pt x="14163" y="9965"/>
                  </a:lnTo>
                  <a:lnTo>
                    <a:pt x="14197" y="9988"/>
                  </a:lnTo>
                  <a:lnTo>
                    <a:pt x="14243" y="10011"/>
                  </a:lnTo>
                  <a:lnTo>
                    <a:pt x="14288" y="10022"/>
                  </a:lnTo>
                  <a:lnTo>
                    <a:pt x="14288" y="12354"/>
                  </a:lnTo>
                  <a:lnTo>
                    <a:pt x="14231" y="12377"/>
                  </a:lnTo>
                  <a:lnTo>
                    <a:pt x="14175" y="12411"/>
                  </a:lnTo>
                  <a:lnTo>
                    <a:pt x="14152" y="12468"/>
                  </a:lnTo>
                  <a:lnTo>
                    <a:pt x="14140" y="12536"/>
                  </a:lnTo>
                  <a:lnTo>
                    <a:pt x="14152" y="12593"/>
                  </a:lnTo>
                  <a:lnTo>
                    <a:pt x="12150" y="13753"/>
                  </a:lnTo>
                  <a:lnTo>
                    <a:pt x="12116" y="13697"/>
                  </a:lnTo>
                  <a:lnTo>
                    <a:pt x="12059" y="13662"/>
                  </a:lnTo>
                  <a:lnTo>
                    <a:pt x="12002" y="13640"/>
                  </a:lnTo>
                  <a:lnTo>
                    <a:pt x="11945" y="13628"/>
                  </a:lnTo>
                  <a:lnTo>
                    <a:pt x="11877" y="13640"/>
                  </a:lnTo>
                  <a:lnTo>
                    <a:pt x="11820" y="13662"/>
                  </a:lnTo>
                  <a:lnTo>
                    <a:pt x="11774" y="13708"/>
                  </a:lnTo>
                  <a:lnTo>
                    <a:pt x="11729" y="13753"/>
                  </a:lnTo>
                  <a:lnTo>
                    <a:pt x="9806" y="12639"/>
                  </a:lnTo>
                  <a:lnTo>
                    <a:pt x="9818" y="12582"/>
                  </a:lnTo>
                  <a:lnTo>
                    <a:pt x="9829" y="12536"/>
                  </a:lnTo>
                  <a:lnTo>
                    <a:pt x="9818" y="12479"/>
                  </a:lnTo>
                  <a:lnTo>
                    <a:pt x="9806" y="12434"/>
                  </a:lnTo>
                  <a:lnTo>
                    <a:pt x="9784" y="12400"/>
                  </a:lnTo>
                  <a:lnTo>
                    <a:pt x="9761" y="12354"/>
                  </a:lnTo>
                  <a:lnTo>
                    <a:pt x="9727" y="12331"/>
                  </a:lnTo>
                  <a:lnTo>
                    <a:pt x="9681" y="12309"/>
                  </a:lnTo>
                  <a:lnTo>
                    <a:pt x="9636" y="12286"/>
                  </a:lnTo>
                  <a:lnTo>
                    <a:pt x="9590" y="12286"/>
                  </a:lnTo>
                  <a:lnTo>
                    <a:pt x="9590" y="9965"/>
                  </a:lnTo>
                  <a:lnTo>
                    <a:pt x="9659" y="9943"/>
                  </a:lnTo>
                  <a:lnTo>
                    <a:pt x="9715" y="9909"/>
                  </a:lnTo>
                  <a:lnTo>
                    <a:pt x="9750" y="9840"/>
                  </a:lnTo>
                  <a:lnTo>
                    <a:pt x="9761" y="9806"/>
                  </a:lnTo>
                  <a:lnTo>
                    <a:pt x="9761" y="9772"/>
                  </a:lnTo>
                  <a:lnTo>
                    <a:pt x="9750" y="9715"/>
                  </a:lnTo>
                  <a:lnTo>
                    <a:pt x="11729" y="8578"/>
                  </a:lnTo>
                  <a:lnTo>
                    <a:pt x="11763" y="8623"/>
                  </a:lnTo>
                  <a:lnTo>
                    <a:pt x="11820" y="8657"/>
                  </a:lnTo>
                  <a:lnTo>
                    <a:pt x="11877" y="8680"/>
                  </a:lnTo>
                  <a:lnTo>
                    <a:pt x="11945" y="8691"/>
                  </a:lnTo>
                  <a:lnTo>
                    <a:pt x="12013" y="8680"/>
                  </a:lnTo>
                  <a:lnTo>
                    <a:pt x="12070" y="8657"/>
                  </a:lnTo>
                  <a:lnTo>
                    <a:pt x="12116" y="8623"/>
                  </a:lnTo>
                  <a:lnTo>
                    <a:pt x="12161" y="8578"/>
                  </a:lnTo>
                  <a:close/>
                  <a:moveTo>
                    <a:pt x="16836" y="8543"/>
                  </a:moveTo>
                  <a:lnTo>
                    <a:pt x="18816" y="9681"/>
                  </a:lnTo>
                  <a:lnTo>
                    <a:pt x="18804" y="9727"/>
                  </a:lnTo>
                  <a:lnTo>
                    <a:pt x="18793" y="9772"/>
                  </a:lnTo>
                  <a:lnTo>
                    <a:pt x="18804" y="9818"/>
                  </a:lnTo>
                  <a:lnTo>
                    <a:pt x="18816" y="9863"/>
                  </a:lnTo>
                  <a:lnTo>
                    <a:pt x="18839" y="9909"/>
                  </a:lnTo>
                  <a:lnTo>
                    <a:pt x="18861" y="9943"/>
                  </a:lnTo>
                  <a:lnTo>
                    <a:pt x="18895" y="9977"/>
                  </a:lnTo>
                  <a:lnTo>
                    <a:pt x="18941" y="10000"/>
                  </a:lnTo>
                  <a:lnTo>
                    <a:pt x="18986" y="10022"/>
                  </a:lnTo>
                  <a:lnTo>
                    <a:pt x="19032" y="10022"/>
                  </a:lnTo>
                  <a:lnTo>
                    <a:pt x="19032" y="12286"/>
                  </a:lnTo>
                  <a:lnTo>
                    <a:pt x="18986" y="12297"/>
                  </a:lnTo>
                  <a:lnTo>
                    <a:pt x="18941" y="12309"/>
                  </a:lnTo>
                  <a:lnTo>
                    <a:pt x="18907" y="12343"/>
                  </a:lnTo>
                  <a:lnTo>
                    <a:pt x="18873" y="12366"/>
                  </a:lnTo>
                  <a:lnTo>
                    <a:pt x="18850" y="12400"/>
                  </a:lnTo>
                  <a:lnTo>
                    <a:pt x="18827" y="12445"/>
                  </a:lnTo>
                  <a:lnTo>
                    <a:pt x="18816" y="12479"/>
                  </a:lnTo>
                  <a:lnTo>
                    <a:pt x="18804" y="12536"/>
                  </a:lnTo>
                  <a:lnTo>
                    <a:pt x="18816" y="12582"/>
                  </a:lnTo>
                  <a:lnTo>
                    <a:pt x="18827" y="12627"/>
                  </a:lnTo>
                  <a:lnTo>
                    <a:pt x="16871" y="13765"/>
                  </a:lnTo>
                  <a:lnTo>
                    <a:pt x="16836" y="13719"/>
                  </a:lnTo>
                  <a:lnTo>
                    <a:pt x="16791" y="13685"/>
                  </a:lnTo>
                  <a:lnTo>
                    <a:pt x="16734" y="13674"/>
                  </a:lnTo>
                  <a:lnTo>
                    <a:pt x="16689" y="13662"/>
                  </a:lnTo>
                  <a:lnTo>
                    <a:pt x="16632" y="13674"/>
                  </a:lnTo>
                  <a:lnTo>
                    <a:pt x="16575" y="13685"/>
                  </a:lnTo>
                  <a:lnTo>
                    <a:pt x="16529" y="13719"/>
                  </a:lnTo>
                  <a:lnTo>
                    <a:pt x="16495" y="13765"/>
                  </a:lnTo>
                  <a:lnTo>
                    <a:pt x="14482" y="12604"/>
                  </a:lnTo>
                  <a:lnTo>
                    <a:pt x="14482" y="12570"/>
                  </a:lnTo>
                  <a:lnTo>
                    <a:pt x="14493" y="12536"/>
                  </a:lnTo>
                  <a:lnTo>
                    <a:pt x="14482" y="12468"/>
                  </a:lnTo>
                  <a:lnTo>
                    <a:pt x="14448" y="12411"/>
                  </a:lnTo>
                  <a:lnTo>
                    <a:pt x="14391" y="12377"/>
                  </a:lnTo>
                  <a:lnTo>
                    <a:pt x="14334" y="12354"/>
                  </a:lnTo>
                  <a:lnTo>
                    <a:pt x="14334" y="10022"/>
                  </a:lnTo>
                  <a:lnTo>
                    <a:pt x="14379" y="10011"/>
                  </a:lnTo>
                  <a:lnTo>
                    <a:pt x="14425" y="10000"/>
                  </a:lnTo>
                  <a:lnTo>
                    <a:pt x="14459" y="9977"/>
                  </a:lnTo>
                  <a:lnTo>
                    <a:pt x="14493" y="9943"/>
                  </a:lnTo>
                  <a:lnTo>
                    <a:pt x="14516" y="9909"/>
                  </a:lnTo>
                  <a:lnTo>
                    <a:pt x="14539" y="9863"/>
                  </a:lnTo>
                  <a:lnTo>
                    <a:pt x="14550" y="9818"/>
                  </a:lnTo>
                  <a:lnTo>
                    <a:pt x="14561" y="9772"/>
                  </a:lnTo>
                  <a:lnTo>
                    <a:pt x="14550" y="9727"/>
                  </a:lnTo>
                  <a:lnTo>
                    <a:pt x="14539" y="9681"/>
                  </a:lnTo>
                  <a:lnTo>
                    <a:pt x="16529" y="8543"/>
                  </a:lnTo>
                  <a:lnTo>
                    <a:pt x="16552" y="8566"/>
                  </a:lnTo>
                  <a:lnTo>
                    <a:pt x="16598" y="8600"/>
                  </a:lnTo>
                  <a:lnTo>
                    <a:pt x="16632" y="8612"/>
                  </a:lnTo>
                  <a:lnTo>
                    <a:pt x="16689" y="8623"/>
                  </a:lnTo>
                  <a:lnTo>
                    <a:pt x="16734" y="8612"/>
                  </a:lnTo>
                  <a:lnTo>
                    <a:pt x="16768" y="8600"/>
                  </a:lnTo>
                  <a:lnTo>
                    <a:pt x="16802" y="8578"/>
                  </a:lnTo>
                  <a:lnTo>
                    <a:pt x="16836" y="8543"/>
                  </a:lnTo>
                  <a:close/>
                  <a:moveTo>
                    <a:pt x="16643" y="1"/>
                  </a:moveTo>
                  <a:lnTo>
                    <a:pt x="16598" y="12"/>
                  </a:lnTo>
                  <a:lnTo>
                    <a:pt x="16563" y="35"/>
                  </a:lnTo>
                  <a:lnTo>
                    <a:pt x="16529" y="57"/>
                  </a:lnTo>
                  <a:lnTo>
                    <a:pt x="16507" y="92"/>
                  </a:lnTo>
                  <a:lnTo>
                    <a:pt x="16484" y="126"/>
                  </a:lnTo>
                  <a:lnTo>
                    <a:pt x="16472" y="171"/>
                  </a:lnTo>
                  <a:lnTo>
                    <a:pt x="16461" y="217"/>
                  </a:lnTo>
                  <a:lnTo>
                    <a:pt x="16472" y="262"/>
                  </a:lnTo>
                  <a:lnTo>
                    <a:pt x="16484" y="296"/>
                  </a:lnTo>
                  <a:lnTo>
                    <a:pt x="14527" y="1423"/>
                  </a:lnTo>
                  <a:lnTo>
                    <a:pt x="14493" y="1377"/>
                  </a:lnTo>
                  <a:lnTo>
                    <a:pt x="14436" y="1343"/>
                  </a:lnTo>
                  <a:lnTo>
                    <a:pt x="14379" y="1309"/>
                  </a:lnTo>
                  <a:lnTo>
                    <a:pt x="14266" y="1309"/>
                  </a:lnTo>
                  <a:lnTo>
                    <a:pt x="14209" y="1320"/>
                  </a:lnTo>
                  <a:lnTo>
                    <a:pt x="14163" y="1354"/>
                  </a:lnTo>
                  <a:lnTo>
                    <a:pt x="14129" y="1377"/>
                  </a:lnTo>
                  <a:lnTo>
                    <a:pt x="14095" y="1423"/>
                  </a:lnTo>
                  <a:lnTo>
                    <a:pt x="14072" y="1468"/>
                  </a:lnTo>
                  <a:lnTo>
                    <a:pt x="14061" y="1514"/>
                  </a:lnTo>
                  <a:lnTo>
                    <a:pt x="14049" y="1559"/>
                  </a:lnTo>
                  <a:lnTo>
                    <a:pt x="14061" y="1616"/>
                  </a:lnTo>
                  <a:lnTo>
                    <a:pt x="14072" y="1661"/>
                  </a:lnTo>
                  <a:lnTo>
                    <a:pt x="14095" y="1696"/>
                  </a:lnTo>
                  <a:lnTo>
                    <a:pt x="14118" y="1741"/>
                  </a:lnTo>
                  <a:lnTo>
                    <a:pt x="14152" y="1764"/>
                  </a:lnTo>
                  <a:lnTo>
                    <a:pt x="14197" y="1798"/>
                  </a:lnTo>
                  <a:lnTo>
                    <a:pt x="14243" y="1809"/>
                  </a:lnTo>
                  <a:lnTo>
                    <a:pt x="14288" y="1821"/>
                  </a:lnTo>
                  <a:lnTo>
                    <a:pt x="14288" y="4153"/>
                  </a:lnTo>
                  <a:lnTo>
                    <a:pt x="14231" y="4175"/>
                  </a:lnTo>
                  <a:lnTo>
                    <a:pt x="14186" y="4209"/>
                  </a:lnTo>
                  <a:lnTo>
                    <a:pt x="14152" y="4255"/>
                  </a:lnTo>
                  <a:lnTo>
                    <a:pt x="14140" y="4323"/>
                  </a:lnTo>
                  <a:lnTo>
                    <a:pt x="14152" y="4380"/>
                  </a:lnTo>
                  <a:lnTo>
                    <a:pt x="12093" y="5575"/>
                  </a:lnTo>
                  <a:lnTo>
                    <a:pt x="12070" y="5540"/>
                  </a:lnTo>
                  <a:lnTo>
                    <a:pt x="12036" y="5506"/>
                  </a:lnTo>
                  <a:lnTo>
                    <a:pt x="11991" y="5495"/>
                  </a:lnTo>
                  <a:lnTo>
                    <a:pt x="11945" y="5484"/>
                  </a:lnTo>
                  <a:lnTo>
                    <a:pt x="11911" y="5495"/>
                  </a:lnTo>
                  <a:lnTo>
                    <a:pt x="11877" y="5506"/>
                  </a:lnTo>
                  <a:lnTo>
                    <a:pt x="11820" y="5540"/>
                  </a:lnTo>
                  <a:lnTo>
                    <a:pt x="11774" y="5597"/>
                  </a:lnTo>
                  <a:lnTo>
                    <a:pt x="11763" y="5631"/>
                  </a:lnTo>
                  <a:lnTo>
                    <a:pt x="11763" y="5666"/>
                  </a:lnTo>
                  <a:lnTo>
                    <a:pt x="11774" y="5734"/>
                  </a:lnTo>
                  <a:lnTo>
                    <a:pt x="11809" y="5791"/>
                  </a:lnTo>
                  <a:lnTo>
                    <a:pt x="11854" y="5825"/>
                  </a:lnTo>
                  <a:lnTo>
                    <a:pt x="11922" y="5848"/>
                  </a:lnTo>
                  <a:lnTo>
                    <a:pt x="11922" y="8157"/>
                  </a:lnTo>
                  <a:lnTo>
                    <a:pt x="11865" y="8168"/>
                  </a:lnTo>
                  <a:lnTo>
                    <a:pt x="11820" y="8191"/>
                  </a:lnTo>
                  <a:lnTo>
                    <a:pt x="11786" y="8214"/>
                  </a:lnTo>
                  <a:lnTo>
                    <a:pt x="11752" y="8248"/>
                  </a:lnTo>
                  <a:lnTo>
                    <a:pt x="11718" y="8282"/>
                  </a:lnTo>
                  <a:lnTo>
                    <a:pt x="11695" y="8327"/>
                  </a:lnTo>
                  <a:lnTo>
                    <a:pt x="11683" y="8373"/>
                  </a:lnTo>
                  <a:lnTo>
                    <a:pt x="11672" y="8430"/>
                  </a:lnTo>
                  <a:lnTo>
                    <a:pt x="11683" y="8487"/>
                  </a:lnTo>
                  <a:lnTo>
                    <a:pt x="11706" y="8532"/>
                  </a:lnTo>
                  <a:lnTo>
                    <a:pt x="9738" y="9670"/>
                  </a:lnTo>
                  <a:lnTo>
                    <a:pt x="9704" y="9636"/>
                  </a:lnTo>
                  <a:lnTo>
                    <a:pt x="9670" y="9601"/>
                  </a:lnTo>
                  <a:lnTo>
                    <a:pt x="9624" y="9590"/>
                  </a:lnTo>
                  <a:lnTo>
                    <a:pt x="9568" y="9579"/>
                  </a:lnTo>
                  <a:lnTo>
                    <a:pt x="9522" y="9590"/>
                  </a:lnTo>
                  <a:lnTo>
                    <a:pt x="9477" y="9601"/>
                  </a:lnTo>
                  <a:lnTo>
                    <a:pt x="9442" y="9636"/>
                  </a:lnTo>
                  <a:lnTo>
                    <a:pt x="9408" y="9670"/>
                  </a:lnTo>
                  <a:lnTo>
                    <a:pt x="7395" y="8509"/>
                  </a:lnTo>
                  <a:lnTo>
                    <a:pt x="7406" y="8464"/>
                  </a:lnTo>
                  <a:lnTo>
                    <a:pt x="7418" y="8430"/>
                  </a:lnTo>
                  <a:lnTo>
                    <a:pt x="7406" y="8384"/>
                  </a:lnTo>
                  <a:lnTo>
                    <a:pt x="7395" y="8339"/>
                  </a:lnTo>
                  <a:lnTo>
                    <a:pt x="7372" y="8305"/>
                  </a:lnTo>
                  <a:lnTo>
                    <a:pt x="7349" y="8282"/>
                  </a:lnTo>
                  <a:lnTo>
                    <a:pt x="7315" y="8248"/>
                  </a:lnTo>
                  <a:lnTo>
                    <a:pt x="7281" y="8236"/>
                  </a:lnTo>
                  <a:lnTo>
                    <a:pt x="7247" y="8225"/>
                  </a:lnTo>
                  <a:lnTo>
                    <a:pt x="7201" y="8214"/>
                  </a:lnTo>
                  <a:lnTo>
                    <a:pt x="7156" y="8225"/>
                  </a:lnTo>
                  <a:lnTo>
                    <a:pt x="7122" y="8236"/>
                  </a:lnTo>
                  <a:lnTo>
                    <a:pt x="7088" y="8248"/>
                  </a:lnTo>
                  <a:lnTo>
                    <a:pt x="7054" y="8282"/>
                  </a:lnTo>
                  <a:lnTo>
                    <a:pt x="7031" y="8305"/>
                  </a:lnTo>
                  <a:lnTo>
                    <a:pt x="7008" y="8339"/>
                  </a:lnTo>
                  <a:lnTo>
                    <a:pt x="6997" y="8384"/>
                  </a:lnTo>
                  <a:lnTo>
                    <a:pt x="6997" y="8430"/>
                  </a:lnTo>
                  <a:lnTo>
                    <a:pt x="6997" y="8464"/>
                  </a:lnTo>
                  <a:lnTo>
                    <a:pt x="7008" y="8509"/>
                  </a:lnTo>
                  <a:lnTo>
                    <a:pt x="4983" y="9681"/>
                  </a:lnTo>
                  <a:lnTo>
                    <a:pt x="4949" y="9647"/>
                  </a:lnTo>
                  <a:lnTo>
                    <a:pt x="4915" y="9624"/>
                  </a:lnTo>
                  <a:lnTo>
                    <a:pt x="4881" y="9601"/>
                  </a:lnTo>
                  <a:lnTo>
                    <a:pt x="4801" y="9601"/>
                  </a:lnTo>
                  <a:lnTo>
                    <a:pt x="4767" y="9613"/>
                  </a:lnTo>
                  <a:lnTo>
                    <a:pt x="4710" y="9647"/>
                  </a:lnTo>
                  <a:lnTo>
                    <a:pt x="4676" y="9704"/>
                  </a:lnTo>
                  <a:lnTo>
                    <a:pt x="4665" y="9738"/>
                  </a:lnTo>
                  <a:lnTo>
                    <a:pt x="4653" y="9772"/>
                  </a:lnTo>
                  <a:lnTo>
                    <a:pt x="4665" y="9840"/>
                  </a:lnTo>
                  <a:lnTo>
                    <a:pt x="4699" y="9886"/>
                  </a:lnTo>
                  <a:lnTo>
                    <a:pt x="4744" y="9920"/>
                  </a:lnTo>
                  <a:lnTo>
                    <a:pt x="4801" y="9943"/>
                  </a:lnTo>
                  <a:lnTo>
                    <a:pt x="4801" y="12320"/>
                  </a:lnTo>
                  <a:lnTo>
                    <a:pt x="4767" y="12331"/>
                  </a:lnTo>
                  <a:lnTo>
                    <a:pt x="4733" y="12343"/>
                  </a:lnTo>
                  <a:lnTo>
                    <a:pt x="4676" y="12388"/>
                  </a:lnTo>
                  <a:lnTo>
                    <a:pt x="4653" y="12422"/>
                  </a:lnTo>
                  <a:lnTo>
                    <a:pt x="4631" y="12457"/>
                  </a:lnTo>
                  <a:lnTo>
                    <a:pt x="4619" y="12491"/>
                  </a:lnTo>
                  <a:lnTo>
                    <a:pt x="4619" y="12536"/>
                  </a:lnTo>
                  <a:lnTo>
                    <a:pt x="4619" y="12570"/>
                  </a:lnTo>
                  <a:lnTo>
                    <a:pt x="4631" y="12616"/>
                  </a:lnTo>
                  <a:lnTo>
                    <a:pt x="2663" y="13753"/>
                  </a:lnTo>
                  <a:lnTo>
                    <a:pt x="2629" y="13708"/>
                  </a:lnTo>
                  <a:lnTo>
                    <a:pt x="2583" y="13674"/>
                  </a:lnTo>
                  <a:lnTo>
                    <a:pt x="2526" y="13651"/>
                  </a:lnTo>
                  <a:lnTo>
                    <a:pt x="2458" y="13640"/>
                  </a:lnTo>
                  <a:lnTo>
                    <a:pt x="2401" y="13651"/>
                  </a:lnTo>
                  <a:lnTo>
                    <a:pt x="2344" y="13674"/>
                  </a:lnTo>
                  <a:lnTo>
                    <a:pt x="2299" y="13708"/>
                  </a:lnTo>
                  <a:lnTo>
                    <a:pt x="2265" y="13753"/>
                  </a:lnTo>
                  <a:lnTo>
                    <a:pt x="251" y="12593"/>
                  </a:lnTo>
                  <a:lnTo>
                    <a:pt x="262" y="12570"/>
                  </a:lnTo>
                  <a:lnTo>
                    <a:pt x="262" y="12536"/>
                  </a:lnTo>
                  <a:lnTo>
                    <a:pt x="262" y="12502"/>
                  </a:lnTo>
                  <a:lnTo>
                    <a:pt x="251" y="12468"/>
                  </a:lnTo>
                  <a:lnTo>
                    <a:pt x="217" y="12411"/>
                  </a:lnTo>
                  <a:lnTo>
                    <a:pt x="160" y="12377"/>
                  </a:lnTo>
                  <a:lnTo>
                    <a:pt x="126" y="12366"/>
                  </a:lnTo>
                  <a:lnTo>
                    <a:pt x="92" y="12354"/>
                  </a:lnTo>
                  <a:lnTo>
                    <a:pt x="46" y="12366"/>
                  </a:lnTo>
                  <a:lnTo>
                    <a:pt x="1" y="12388"/>
                  </a:lnTo>
                  <a:lnTo>
                    <a:pt x="1" y="12673"/>
                  </a:lnTo>
                  <a:lnTo>
                    <a:pt x="46" y="12696"/>
                  </a:lnTo>
                  <a:lnTo>
                    <a:pt x="92" y="12707"/>
                  </a:lnTo>
                  <a:lnTo>
                    <a:pt x="137" y="12696"/>
                  </a:lnTo>
                  <a:lnTo>
                    <a:pt x="171" y="12684"/>
                  </a:lnTo>
                  <a:lnTo>
                    <a:pt x="206" y="12661"/>
                  </a:lnTo>
                  <a:lnTo>
                    <a:pt x="228" y="12639"/>
                  </a:lnTo>
                  <a:lnTo>
                    <a:pt x="2242" y="13799"/>
                  </a:lnTo>
                  <a:lnTo>
                    <a:pt x="2230" y="13833"/>
                  </a:lnTo>
                  <a:lnTo>
                    <a:pt x="2230" y="13879"/>
                  </a:lnTo>
                  <a:lnTo>
                    <a:pt x="2230" y="13924"/>
                  </a:lnTo>
                  <a:lnTo>
                    <a:pt x="2242" y="13970"/>
                  </a:lnTo>
                  <a:lnTo>
                    <a:pt x="2265" y="14004"/>
                  </a:lnTo>
                  <a:lnTo>
                    <a:pt x="2287" y="14038"/>
                  </a:lnTo>
                  <a:lnTo>
                    <a:pt x="2321" y="14061"/>
                  </a:lnTo>
                  <a:lnTo>
                    <a:pt x="2356" y="14083"/>
                  </a:lnTo>
                  <a:lnTo>
                    <a:pt x="2390" y="14106"/>
                  </a:lnTo>
                  <a:lnTo>
                    <a:pt x="2435" y="14117"/>
                  </a:lnTo>
                  <a:lnTo>
                    <a:pt x="2435" y="16404"/>
                  </a:lnTo>
                  <a:lnTo>
                    <a:pt x="2390" y="16415"/>
                  </a:lnTo>
                  <a:lnTo>
                    <a:pt x="2356" y="16427"/>
                  </a:lnTo>
                  <a:lnTo>
                    <a:pt x="2321" y="16449"/>
                  </a:lnTo>
                  <a:lnTo>
                    <a:pt x="2287" y="16484"/>
                  </a:lnTo>
                  <a:lnTo>
                    <a:pt x="2265" y="16506"/>
                  </a:lnTo>
                  <a:lnTo>
                    <a:pt x="2242" y="16552"/>
                  </a:lnTo>
                  <a:lnTo>
                    <a:pt x="2230" y="16586"/>
                  </a:lnTo>
                  <a:lnTo>
                    <a:pt x="2230" y="16631"/>
                  </a:lnTo>
                  <a:lnTo>
                    <a:pt x="2242" y="16711"/>
                  </a:lnTo>
                  <a:lnTo>
                    <a:pt x="2685" y="16711"/>
                  </a:lnTo>
                  <a:lnTo>
                    <a:pt x="2697" y="16631"/>
                  </a:lnTo>
                  <a:lnTo>
                    <a:pt x="2697" y="16586"/>
                  </a:lnTo>
                  <a:lnTo>
                    <a:pt x="2685" y="16552"/>
                  </a:lnTo>
                  <a:lnTo>
                    <a:pt x="2663" y="16506"/>
                  </a:lnTo>
                  <a:lnTo>
                    <a:pt x="2640" y="16472"/>
                  </a:lnTo>
                  <a:lnTo>
                    <a:pt x="2606" y="16449"/>
                  </a:lnTo>
                  <a:lnTo>
                    <a:pt x="2572" y="16427"/>
                  </a:lnTo>
                  <a:lnTo>
                    <a:pt x="2526" y="16404"/>
                  </a:lnTo>
                  <a:lnTo>
                    <a:pt x="2481" y="16404"/>
                  </a:lnTo>
                  <a:lnTo>
                    <a:pt x="2481" y="14117"/>
                  </a:lnTo>
                  <a:lnTo>
                    <a:pt x="2526" y="14106"/>
                  </a:lnTo>
                  <a:lnTo>
                    <a:pt x="2572" y="14095"/>
                  </a:lnTo>
                  <a:lnTo>
                    <a:pt x="2606" y="14072"/>
                  </a:lnTo>
                  <a:lnTo>
                    <a:pt x="2640" y="14038"/>
                  </a:lnTo>
                  <a:lnTo>
                    <a:pt x="2663" y="14004"/>
                  </a:lnTo>
                  <a:lnTo>
                    <a:pt x="2685" y="13970"/>
                  </a:lnTo>
                  <a:lnTo>
                    <a:pt x="2697" y="13924"/>
                  </a:lnTo>
                  <a:lnTo>
                    <a:pt x="2697" y="13879"/>
                  </a:lnTo>
                  <a:lnTo>
                    <a:pt x="2697" y="13833"/>
                  </a:lnTo>
                  <a:lnTo>
                    <a:pt x="2685" y="13799"/>
                  </a:lnTo>
                  <a:lnTo>
                    <a:pt x="4653" y="12650"/>
                  </a:lnTo>
                  <a:lnTo>
                    <a:pt x="4688" y="12696"/>
                  </a:lnTo>
                  <a:lnTo>
                    <a:pt x="4733" y="12718"/>
                  </a:lnTo>
                  <a:lnTo>
                    <a:pt x="4779" y="12741"/>
                  </a:lnTo>
                  <a:lnTo>
                    <a:pt x="4881" y="12741"/>
                  </a:lnTo>
                  <a:lnTo>
                    <a:pt x="4926" y="12718"/>
                  </a:lnTo>
                  <a:lnTo>
                    <a:pt x="4972" y="12696"/>
                  </a:lnTo>
                  <a:lnTo>
                    <a:pt x="5006" y="12661"/>
                  </a:lnTo>
                  <a:lnTo>
                    <a:pt x="6974" y="13799"/>
                  </a:lnTo>
                  <a:lnTo>
                    <a:pt x="6963" y="13833"/>
                  </a:lnTo>
                  <a:lnTo>
                    <a:pt x="6963" y="13879"/>
                  </a:lnTo>
                  <a:lnTo>
                    <a:pt x="6963" y="13924"/>
                  </a:lnTo>
                  <a:lnTo>
                    <a:pt x="6974" y="13970"/>
                  </a:lnTo>
                  <a:lnTo>
                    <a:pt x="6997" y="14004"/>
                  </a:lnTo>
                  <a:lnTo>
                    <a:pt x="7019" y="14038"/>
                  </a:lnTo>
                  <a:lnTo>
                    <a:pt x="7054" y="14072"/>
                  </a:lnTo>
                  <a:lnTo>
                    <a:pt x="7088" y="14095"/>
                  </a:lnTo>
                  <a:lnTo>
                    <a:pt x="7133" y="14106"/>
                  </a:lnTo>
                  <a:lnTo>
                    <a:pt x="7179" y="14117"/>
                  </a:lnTo>
                  <a:lnTo>
                    <a:pt x="7179" y="16415"/>
                  </a:lnTo>
                  <a:lnTo>
                    <a:pt x="7133" y="16427"/>
                  </a:lnTo>
                  <a:lnTo>
                    <a:pt x="7099" y="16438"/>
                  </a:lnTo>
                  <a:lnTo>
                    <a:pt x="7065" y="16461"/>
                  </a:lnTo>
                  <a:lnTo>
                    <a:pt x="7031" y="16484"/>
                  </a:lnTo>
                  <a:lnTo>
                    <a:pt x="7008" y="16518"/>
                  </a:lnTo>
                  <a:lnTo>
                    <a:pt x="6997" y="16552"/>
                  </a:lnTo>
                  <a:lnTo>
                    <a:pt x="6985" y="16597"/>
                  </a:lnTo>
                  <a:lnTo>
                    <a:pt x="6974" y="16631"/>
                  </a:lnTo>
                  <a:lnTo>
                    <a:pt x="6985" y="16677"/>
                  </a:lnTo>
                  <a:lnTo>
                    <a:pt x="6997" y="16711"/>
                  </a:lnTo>
                  <a:lnTo>
                    <a:pt x="7418" y="16711"/>
                  </a:lnTo>
                  <a:lnTo>
                    <a:pt x="7429" y="16677"/>
                  </a:lnTo>
                  <a:lnTo>
                    <a:pt x="7429" y="16631"/>
                  </a:lnTo>
                  <a:lnTo>
                    <a:pt x="7429" y="16597"/>
                  </a:lnTo>
                  <a:lnTo>
                    <a:pt x="7418" y="16552"/>
                  </a:lnTo>
                  <a:lnTo>
                    <a:pt x="7395" y="16518"/>
                  </a:lnTo>
                  <a:lnTo>
                    <a:pt x="7372" y="16484"/>
                  </a:lnTo>
                  <a:lnTo>
                    <a:pt x="7338" y="16461"/>
                  </a:lnTo>
                  <a:lnTo>
                    <a:pt x="7304" y="16438"/>
                  </a:lnTo>
                  <a:lnTo>
                    <a:pt x="7258" y="16415"/>
                  </a:lnTo>
                  <a:lnTo>
                    <a:pt x="7224" y="16415"/>
                  </a:lnTo>
                  <a:lnTo>
                    <a:pt x="7224" y="14117"/>
                  </a:lnTo>
                  <a:lnTo>
                    <a:pt x="7270" y="14106"/>
                  </a:lnTo>
                  <a:lnTo>
                    <a:pt x="7304" y="14095"/>
                  </a:lnTo>
                  <a:lnTo>
                    <a:pt x="7349" y="14072"/>
                  </a:lnTo>
                  <a:lnTo>
                    <a:pt x="7383" y="14038"/>
                  </a:lnTo>
                  <a:lnTo>
                    <a:pt x="7406" y="14004"/>
                  </a:lnTo>
                  <a:lnTo>
                    <a:pt x="7429" y="13970"/>
                  </a:lnTo>
                  <a:lnTo>
                    <a:pt x="7440" y="13924"/>
                  </a:lnTo>
                  <a:lnTo>
                    <a:pt x="7440" y="13879"/>
                  </a:lnTo>
                  <a:lnTo>
                    <a:pt x="7440" y="13833"/>
                  </a:lnTo>
                  <a:lnTo>
                    <a:pt x="7429" y="13788"/>
                  </a:lnTo>
                  <a:lnTo>
                    <a:pt x="9363" y="12673"/>
                  </a:lnTo>
                  <a:lnTo>
                    <a:pt x="9408" y="12718"/>
                  </a:lnTo>
                  <a:lnTo>
                    <a:pt x="9454" y="12752"/>
                  </a:lnTo>
                  <a:lnTo>
                    <a:pt x="9511" y="12775"/>
                  </a:lnTo>
                  <a:lnTo>
                    <a:pt x="9568" y="12787"/>
                  </a:lnTo>
                  <a:lnTo>
                    <a:pt x="9636" y="12775"/>
                  </a:lnTo>
                  <a:lnTo>
                    <a:pt x="9693" y="12752"/>
                  </a:lnTo>
                  <a:lnTo>
                    <a:pt x="9738" y="12718"/>
                  </a:lnTo>
                  <a:lnTo>
                    <a:pt x="9784" y="12673"/>
                  </a:lnTo>
                  <a:lnTo>
                    <a:pt x="11718" y="13799"/>
                  </a:lnTo>
                  <a:lnTo>
                    <a:pt x="11706" y="13833"/>
                  </a:lnTo>
                  <a:lnTo>
                    <a:pt x="11695" y="13879"/>
                  </a:lnTo>
                  <a:lnTo>
                    <a:pt x="11706" y="13924"/>
                  </a:lnTo>
                  <a:lnTo>
                    <a:pt x="11718" y="13970"/>
                  </a:lnTo>
                  <a:lnTo>
                    <a:pt x="11740" y="14004"/>
                  </a:lnTo>
                  <a:lnTo>
                    <a:pt x="11763" y="14038"/>
                  </a:lnTo>
                  <a:lnTo>
                    <a:pt x="11797" y="14072"/>
                  </a:lnTo>
                  <a:lnTo>
                    <a:pt x="11831" y="14095"/>
                  </a:lnTo>
                  <a:lnTo>
                    <a:pt x="11877" y="14106"/>
                  </a:lnTo>
                  <a:lnTo>
                    <a:pt x="11922" y="14117"/>
                  </a:lnTo>
                  <a:lnTo>
                    <a:pt x="11922" y="16415"/>
                  </a:lnTo>
                  <a:lnTo>
                    <a:pt x="11877" y="16415"/>
                  </a:lnTo>
                  <a:lnTo>
                    <a:pt x="11843" y="16438"/>
                  </a:lnTo>
                  <a:lnTo>
                    <a:pt x="11809" y="16461"/>
                  </a:lnTo>
                  <a:lnTo>
                    <a:pt x="11774" y="16484"/>
                  </a:lnTo>
                  <a:lnTo>
                    <a:pt x="11752" y="16518"/>
                  </a:lnTo>
                  <a:lnTo>
                    <a:pt x="11729" y="16552"/>
                  </a:lnTo>
                  <a:lnTo>
                    <a:pt x="11718" y="16597"/>
                  </a:lnTo>
                  <a:lnTo>
                    <a:pt x="11718" y="16631"/>
                  </a:lnTo>
                  <a:lnTo>
                    <a:pt x="11718" y="16677"/>
                  </a:lnTo>
                  <a:lnTo>
                    <a:pt x="11729" y="16711"/>
                  </a:lnTo>
                  <a:lnTo>
                    <a:pt x="12161" y="16711"/>
                  </a:lnTo>
                  <a:lnTo>
                    <a:pt x="12161" y="16677"/>
                  </a:lnTo>
                  <a:lnTo>
                    <a:pt x="12173" y="16631"/>
                  </a:lnTo>
                  <a:lnTo>
                    <a:pt x="12161" y="16597"/>
                  </a:lnTo>
                  <a:lnTo>
                    <a:pt x="12150" y="16552"/>
                  </a:lnTo>
                  <a:lnTo>
                    <a:pt x="12138" y="16518"/>
                  </a:lnTo>
                  <a:lnTo>
                    <a:pt x="12104" y="16484"/>
                  </a:lnTo>
                  <a:lnTo>
                    <a:pt x="12082" y="16449"/>
                  </a:lnTo>
                  <a:lnTo>
                    <a:pt x="12047" y="16438"/>
                  </a:lnTo>
                  <a:lnTo>
                    <a:pt x="12002" y="16415"/>
                  </a:lnTo>
                  <a:lnTo>
                    <a:pt x="11968" y="16415"/>
                  </a:lnTo>
                  <a:lnTo>
                    <a:pt x="11968" y="14117"/>
                  </a:lnTo>
                  <a:lnTo>
                    <a:pt x="12013" y="14117"/>
                  </a:lnTo>
                  <a:lnTo>
                    <a:pt x="12047" y="14095"/>
                  </a:lnTo>
                  <a:lnTo>
                    <a:pt x="12093" y="14072"/>
                  </a:lnTo>
                  <a:lnTo>
                    <a:pt x="12127" y="14049"/>
                  </a:lnTo>
                  <a:lnTo>
                    <a:pt x="12150" y="14004"/>
                  </a:lnTo>
                  <a:lnTo>
                    <a:pt x="12173" y="13970"/>
                  </a:lnTo>
                  <a:lnTo>
                    <a:pt x="12184" y="13924"/>
                  </a:lnTo>
                  <a:lnTo>
                    <a:pt x="12184" y="13879"/>
                  </a:lnTo>
                  <a:lnTo>
                    <a:pt x="12184" y="13833"/>
                  </a:lnTo>
                  <a:lnTo>
                    <a:pt x="12173" y="13788"/>
                  </a:lnTo>
                  <a:lnTo>
                    <a:pt x="14175" y="12639"/>
                  </a:lnTo>
                  <a:lnTo>
                    <a:pt x="14197" y="12661"/>
                  </a:lnTo>
                  <a:lnTo>
                    <a:pt x="14231" y="12684"/>
                  </a:lnTo>
                  <a:lnTo>
                    <a:pt x="14266" y="12707"/>
                  </a:lnTo>
                  <a:lnTo>
                    <a:pt x="14357" y="12707"/>
                  </a:lnTo>
                  <a:lnTo>
                    <a:pt x="14391" y="12684"/>
                  </a:lnTo>
                  <a:lnTo>
                    <a:pt x="14425" y="12673"/>
                  </a:lnTo>
                  <a:lnTo>
                    <a:pt x="14459" y="12639"/>
                  </a:lnTo>
                  <a:lnTo>
                    <a:pt x="16484" y="13810"/>
                  </a:lnTo>
                  <a:lnTo>
                    <a:pt x="16461" y="13879"/>
                  </a:lnTo>
                  <a:lnTo>
                    <a:pt x="16472" y="13924"/>
                  </a:lnTo>
                  <a:lnTo>
                    <a:pt x="16484" y="13958"/>
                  </a:lnTo>
                  <a:lnTo>
                    <a:pt x="16495" y="13992"/>
                  </a:lnTo>
                  <a:lnTo>
                    <a:pt x="16518" y="14026"/>
                  </a:lnTo>
                  <a:lnTo>
                    <a:pt x="16552" y="14049"/>
                  </a:lnTo>
                  <a:lnTo>
                    <a:pt x="16586" y="14072"/>
                  </a:lnTo>
                  <a:lnTo>
                    <a:pt x="16620" y="14083"/>
                  </a:lnTo>
                  <a:lnTo>
                    <a:pt x="16654" y="14095"/>
                  </a:lnTo>
                  <a:lnTo>
                    <a:pt x="16654" y="16392"/>
                  </a:lnTo>
                  <a:lnTo>
                    <a:pt x="16609" y="16404"/>
                  </a:lnTo>
                  <a:lnTo>
                    <a:pt x="16575" y="16415"/>
                  </a:lnTo>
                  <a:lnTo>
                    <a:pt x="16529" y="16438"/>
                  </a:lnTo>
                  <a:lnTo>
                    <a:pt x="16507" y="16472"/>
                  </a:lnTo>
                  <a:lnTo>
                    <a:pt x="16472" y="16506"/>
                  </a:lnTo>
                  <a:lnTo>
                    <a:pt x="16461" y="16552"/>
                  </a:lnTo>
                  <a:lnTo>
                    <a:pt x="16438" y="16586"/>
                  </a:lnTo>
                  <a:lnTo>
                    <a:pt x="16438" y="16631"/>
                  </a:lnTo>
                  <a:lnTo>
                    <a:pt x="16450" y="16711"/>
                  </a:lnTo>
                  <a:lnTo>
                    <a:pt x="16916" y="16711"/>
                  </a:lnTo>
                  <a:lnTo>
                    <a:pt x="16927" y="16631"/>
                  </a:lnTo>
                  <a:lnTo>
                    <a:pt x="16927" y="16586"/>
                  </a:lnTo>
                  <a:lnTo>
                    <a:pt x="16905" y="16540"/>
                  </a:lnTo>
                  <a:lnTo>
                    <a:pt x="16893" y="16506"/>
                  </a:lnTo>
                  <a:lnTo>
                    <a:pt x="16859" y="16472"/>
                  </a:lnTo>
                  <a:lnTo>
                    <a:pt x="16825" y="16438"/>
                  </a:lnTo>
                  <a:lnTo>
                    <a:pt x="16791" y="16415"/>
                  </a:lnTo>
                  <a:lnTo>
                    <a:pt x="16745" y="16404"/>
                  </a:lnTo>
                  <a:lnTo>
                    <a:pt x="16700" y="16392"/>
                  </a:lnTo>
                  <a:lnTo>
                    <a:pt x="16700" y="14095"/>
                  </a:lnTo>
                  <a:lnTo>
                    <a:pt x="16745" y="14083"/>
                  </a:lnTo>
                  <a:lnTo>
                    <a:pt x="16780" y="14072"/>
                  </a:lnTo>
                  <a:lnTo>
                    <a:pt x="16814" y="14049"/>
                  </a:lnTo>
                  <a:lnTo>
                    <a:pt x="16848" y="14026"/>
                  </a:lnTo>
                  <a:lnTo>
                    <a:pt x="16871" y="13992"/>
                  </a:lnTo>
                  <a:lnTo>
                    <a:pt x="16882" y="13958"/>
                  </a:lnTo>
                  <a:lnTo>
                    <a:pt x="16893" y="13924"/>
                  </a:lnTo>
                  <a:lnTo>
                    <a:pt x="16905" y="13879"/>
                  </a:lnTo>
                  <a:lnTo>
                    <a:pt x="16893" y="13844"/>
                  </a:lnTo>
                  <a:lnTo>
                    <a:pt x="16882" y="13810"/>
                  </a:lnTo>
                  <a:lnTo>
                    <a:pt x="18850" y="12673"/>
                  </a:lnTo>
                  <a:lnTo>
                    <a:pt x="18895" y="12718"/>
                  </a:lnTo>
                  <a:lnTo>
                    <a:pt x="18941" y="12752"/>
                  </a:lnTo>
                  <a:lnTo>
                    <a:pt x="18998" y="12764"/>
                  </a:lnTo>
                  <a:lnTo>
                    <a:pt x="19055" y="12775"/>
                  </a:lnTo>
                  <a:lnTo>
                    <a:pt x="19112" y="12764"/>
                  </a:lnTo>
                  <a:lnTo>
                    <a:pt x="19168" y="12752"/>
                  </a:lnTo>
                  <a:lnTo>
                    <a:pt x="19214" y="12718"/>
                  </a:lnTo>
                  <a:lnTo>
                    <a:pt x="19248" y="12673"/>
                  </a:lnTo>
                  <a:lnTo>
                    <a:pt x="21216" y="13799"/>
                  </a:lnTo>
                  <a:lnTo>
                    <a:pt x="21205" y="13844"/>
                  </a:lnTo>
                  <a:lnTo>
                    <a:pt x="21193" y="13879"/>
                  </a:lnTo>
                  <a:lnTo>
                    <a:pt x="21205" y="13924"/>
                  </a:lnTo>
                  <a:lnTo>
                    <a:pt x="21216" y="13958"/>
                  </a:lnTo>
                  <a:lnTo>
                    <a:pt x="21227" y="13992"/>
                  </a:lnTo>
                  <a:lnTo>
                    <a:pt x="21250" y="14026"/>
                  </a:lnTo>
                  <a:lnTo>
                    <a:pt x="21284" y="14061"/>
                  </a:lnTo>
                  <a:lnTo>
                    <a:pt x="21318" y="14083"/>
                  </a:lnTo>
                  <a:lnTo>
                    <a:pt x="21352" y="14095"/>
                  </a:lnTo>
                  <a:lnTo>
                    <a:pt x="21398" y="14106"/>
                  </a:lnTo>
                  <a:lnTo>
                    <a:pt x="21398" y="16392"/>
                  </a:lnTo>
                  <a:lnTo>
                    <a:pt x="21352" y="16392"/>
                  </a:lnTo>
                  <a:lnTo>
                    <a:pt x="21307" y="16415"/>
                  </a:lnTo>
                  <a:lnTo>
                    <a:pt x="21273" y="16438"/>
                  </a:lnTo>
                  <a:lnTo>
                    <a:pt x="21239" y="16472"/>
                  </a:lnTo>
                  <a:lnTo>
                    <a:pt x="21216" y="16506"/>
                  </a:lnTo>
                  <a:lnTo>
                    <a:pt x="21193" y="16540"/>
                  </a:lnTo>
                  <a:lnTo>
                    <a:pt x="21182" y="16586"/>
                  </a:lnTo>
                  <a:lnTo>
                    <a:pt x="21170" y="16631"/>
                  </a:lnTo>
                  <a:lnTo>
                    <a:pt x="21182" y="16711"/>
                  </a:lnTo>
                  <a:lnTo>
                    <a:pt x="21660" y="16711"/>
                  </a:lnTo>
                  <a:lnTo>
                    <a:pt x="21671" y="16631"/>
                  </a:lnTo>
                  <a:lnTo>
                    <a:pt x="21671" y="16586"/>
                  </a:lnTo>
                  <a:lnTo>
                    <a:pt x="21648" y="16540"/>
                  </a:lnTo>
                  <a:lnTo>
                    <a:pt x="21637" y="16506"/>
                  </a:lnTo>
                  <a:lnTo>
                    <a:pt x="21603" y="16472"/>
                  </a:lnTo>
                  <a:lnTo>
                    <a:pt x="21569" y="16438"/>
                  </a:lnTo>
                  <a:lnTo>
                    <a:pt x="21534" y="16415"/>
                  </a:lnTo>
                  <a:lnTo>
                    <a:pt x="21489" y="16392"/>
                  </a:lnTo>
                  <a:lnTo>
                    <a:pt x="21443" y="16392"/>
                  </a:lnTo>
                  <a:lnTo>
                    <a:pt x="21443" y="14106"/>
                  </a:lnTo>
                  <a:lnTo>
                    <a:pt x="21489" y="14095"/>
                  </a:lnTo>
                  <a:lnTo>
                    <a:pt x="21523" y="14083"/>
                  </a:lnTo>
                  <a:lnTo>
                    <a:pt x="21557" y="14061"/>
                  </a:lnTo>
                  <a:lnTo>
                    <a:pt x="21591" y="14026"/>
                  </a:lnTo>
                  <a:lnTo>
                    <a:pt x="21614" y="13992"/>
                  </a:lnTo>
                  <a:lnTo>
                    <a:pt x="21637" y="13958"/>
                  </a:lnTo>
                  <a:lnTo>
                    <a:pt x="21648" y="13924"/>
                  </a:lnTo>
                  <a:lnTo>
                    <a:pt x="21648" y="13879"/>
                  </a:lnTo>
                  <a:lnTo>
                    <a:pt x="21648" y="13833"/>
                  </a:lnTo>
                  <a:lnTo>
                    <a:pt x="21637" y="13788"/>
                  </a:lnTo>
                  <a:lnTo>
                    <a:pt x="21614" y="13753"/>
                  </a:lnTo>
                  <a:lnTo>
                    <a:pt x="21580" y="13719"/>
                  </a:lnTo>
                  <a:lnTo>
                    <a:pt x="21546" y="13685"/>
                  </a:lnTo>
                  <a:lnTo>
                    <a:pt x="21512" y="13674"/>
                  </a:lnTo>
                  <a:lnTo>
                    <a:pt x="21466" y="13651"/>
                  </a:lnTo>
                  <a:lnTo>
                    <a:pt x="21421" y="13651"/>
                  </a:lnTo>
                  <a:lnTo>
                    <a:pt x="21364" y="13662"/>
                  </a:lnTo>
                  <a:lnTo>
                    <a:pt x="21307" y="13685"/>
                  </a:lnTo>
                  <a:lnTo>
                    <a:pt x="21261" y="13719"/>
                  </a:lnTo>
                  <a:lnTo>
                    <a:pt x="21227" y="13765"/>
                  </a:lnTo>
                  <a:lnTo>
                    <a:pt x="19271" y="12639"/>
                  </a:lnTo>
                  <a:lnTo>
                    <a:pt x="19294" y="12582"/>
                  </a:lnTo>
                  <a:lnTo>
                    <a:pt x="19294" y="12536"/>
                  </a:lnTo>
                  <a:lnTo>
                    <a:pt x="19294" y="12479"/>
                  </a:lnTo>
                  <a:lnTo>
                    <a:pt x="19282" y="12445"/>
                  </a:lnTo>
                  <a:lnTo>
                    <a:pt x="19259" y="12400"/>
                  </a:lnTo>
                  <a:lnTo>
                    <a:pt x="19237" y="12366"/>
                  </a:lnTo>
                  <a:lnTo>
                    <a:pt x="19203" y="12331"/>
                  </a:lnTo>
                  <a:lnTo>
                    <a:pt x="19157" y="12309"/>
                  </a:lnTo>
                  <a:lnTo>
                    <a:pt x="19123" y="12297"/>
                  </a:lnTo>
                  <a:lnTo>
                    <a:pt x="19077" y="12286"/>
                  </a:lnTo>
                  <a:lnTo>
                    <a:pt x="19077" y="10034"/>
                  </a:lnTo>
                  <a:lnTo>
                    <a:pt x="19123" y="10022"/>
                  </a:lnTo>
                  <a:lnTo>
                    <a:pt x="19168" y="10000"/>
                  </a:lnTo>
                  <a:lnTo>
                    <a:pt x="19203" y="9977"/>
                  </a:lnTo>
                  <a:lnTo>
                    <a:pt x="19237" y="9943"/>
                  </a:lnTo>
                  <a:lnTo>
                    <a:pt x="19271" y="9909"/>
                  </a:lnTo>
                  <a:lnTo>
                    <a:pt x="19294" y="9863"/>
                  </a:lnTo>
                  <a:lnTo>
                    <a:pt x="19305" y="9818"/>
                  </a:lnTo>
                  <a:lnTo>
                    <a:pt x="19305" y="9772"/>
                  </a:lnTo>
                  <a:lnTo>
                    <a:pt x="19305" y="9727"/>
                  </a:lnTo>
                  <a:lnTo>
                    <a:pt x="19294" y="9670"/>
                  </a:lnTo>
                  <a:lnTo>
                    <a:pt x="19259" y="9636"/>
                  </a:lnTo>
                  <a:lnTo>
                    <a:pt x="19237" y="9590"/>
                  </a:lnTo>
                  <a:lnTo>
                    <a:pt x="19191" y="9567"/>
                  </a:lnTo>
                  <a:lnTo>
                    <a:pt x="19157" y="9533"/>
                  </a:lnTo>
                  <a:lnTo>
                    <a:pt x="19100" y="9522"/>
                  </a:lnTo>
                  <a:lnTo>
                    <a:pt x="18986" y="9522"/>
                  </a:lnTo>
                  <a:lnTo>
                    <a:pt x="18930" y="9556"/>
                  </a:lnTo>
                  <a:lnTo>
                    <a:pt x="18873" y="9590"/>
                  </a:lnTo>
                  <a:lnTo>
                    <a:pt x="18839" y="9647"/>
                  </a:lnTo>
                  <a:lnTo>
                    <a:pt x="16859" y="8498"/>
                  </a:lnTo>
                  <a:lnTo>
                    <a:pt x="16871" y="8464"/>
                  </a:lnTo>
                  <a:lnTo>
                    <a:pt x="16882" y="8430"/>
                  </a:lnTo>
                  <a:lnTo>
                    <a:pt x="16871" y="8384"/>
                  </a:lnTo>
                  <a:lnTo>
                    <a:pt x="16859" y="8350"/>
                  </a:lnTo>
                  <a:lnTo>
                    <a:pt x="16825" y="8293"/>
                  </a:lnTo>
                  <a:lnTo>
                    <a:pt x="16768" y="8259"/>
                  </a:lnTo>
                  <a:lnTo>
                    <a:pt x="16700" y="8236"/>
                  </a:lnTo>
                  <a:lnTo>
                    <a:pt x="16700" y="5904"/>
                  </a:lnTo>
                  <a:lnTo>
                    <a:pt x="16745" y="5893"/>
                  </a:lnTo>
                  <a:lnTo>
                    <a:pt x="16791" y="5882"/>
                  </a:lnTo>
                  <a:lnTo>
                    <a:pt x="16825" y="5859"/>
                  </a:lnTo>
                  <a:lnTo>
                    <a:pt x="16859" y="5825"/>
                  </a:lnTo>
                  <a:lnTo>
                    <a:pt x="16882" y="5791"/>
                  </a:lnTo>
                  <a:lnTo>
                    <a:pt x="16905" y="5757"/>
                  </a:lnTo>
                  <a:lnTo>
                    <a:pt x="16916" y="5711"/>
                  </a:lnTo>
                  <a:lnTo>
                    <a:pt x="16927" y="5666"/>
                  </a:lnTo>
                  <a:lnTo>
                    <a:pt x="16916" y="5620"/>
                  </a:lnTo>
                  <a:lnTo>
                    <a:pt x="16905" y="5586"/>
                  </a:lnTo>
                  <a:lnTo>
                    <a:pt x="18827" y="4471"/>
                  </a:lnTo>
                  <a:lnTo>
                    <a:pt x="18873" y="4517"/>
                  </a:lnTo>
                  <a:lnTo>
                    <a:pt x="18930" y="4551"/>
                  </a:lnTo>
                  <a:lnTo>
                    <a:pt x="18986" y="4573"/>
                  </a:lnTo>
                  <a:lnTo>
                    <a:pt x="19055" y="4585"/>
                  </a:lnTo>
                  <a:lnTo>
                    <a:pt x="19112" y="4585"/>
                  </a:lnTo>
                  <a:lnTo>
                    <a:pt x="19157" y="4562"/>
                  </a:lnTo>
                  <a:lnTo>
                    <a:pt x="19203" y="4539"/>
                  </a:lnTo>
                  <a:lnTo>
                    <a:pt x="19237" y="4505"/>
                  </a:lnTo>
                  <a:lnTo>
                    <a:pt x="19271" y="4471"/>
                  </a:lnTo>
                  <a:lnTo>
                    <a:pt x="19294" y="4426"/>
                  </a:lnTo>
                  <a:lnTo>
                    <a:pt x="19316" y="4380"/>
                  </a:lnTo>
                  <a:lnTo>
                    <a:pt x="19316" y="4323"/>
                  </a:lnTo>
                  <a:lnTo>
                    <a:pt x="19316" y="4266"/>
                  </a:lnTo>
                  <a:lnTo>
                    <a:pt x="19305" y="4221"/>
                  </a:lnTo>
                  <a:lnTo>
                    <a:pt x="19282" y="4175"/>
                  </a:lnTo>
                  <a:lnTo>
                    <a:pt x="19248" y="4141"/>
                  </a:lnTo>
                  <a:lnTo>
                    <a:pt x="19214" y="4107"/>
                  </a:lnTo>
                  <a:lnTo>
                    <a:pt x="19168" y="4084"/>
                  </a:lnTo>
                  <a:lnTo>
                    <a:pt x="19123" y="4062"/>
                  </a:lnTo>
                  <a:lnTo>
                    <a:pt x="19077" y="4050"/>
                  </a:lnTo>
                  <a:lnTo>
                    <a:pt x="19077" y="1809"/>
                  </a:lnTo>
                  <a:lnTo>
                    <a:pt x="19123" y="1798"/>
                  </a:lnTo>
                  <a:lnTo>
                    <a:pt x="19157" y="1787"/>
                  </a:lnTo>
                  <a:lnTo>
                    <a:pt x="19203" y="1764"/>
                  </a:lnTo>
                  <a:lnTo>
                    <a:pt x="19237" y="1730"/>
                  </a:lnTo>
                  <a:lnTo>
                    <a:pt x="19259" y="1696"/>
                  </a:lnTo>
                  <a:lnTo>
                    <a:pt x="19282" y="1650"/>
                  </a:lnTo>
                  <a:lnTo>
                    <a:pt x="19294" y="1616"/>
                  </a:lnTo>
                  <a:lnTo>
                    <a:pt x="19305" y="1559"/>
                  </a:lnTo>
                  <a:lnTo>
                    <a:pt x="19294" y="1514"/>
                  </a:lnTo>
                  <a:lnTo>
                    <a:pt x="19282" y="1468"/>
                  </a:lnTo>
                  <a:lnTo>
                    <a:pt x="19259" y="1423"/>
                  </a:lnTo>
                  <a:lnTo>
                    <a:pt x="19225" y="1388"/>
                  </a:lnTo>
                  <a:lnTo>
                    <a:pt x="19191" y="1354"/>
                  </a:lnTo>
                  <a:lnTo>
                    <a:pt x="19146" y="1331"/>
                  </a:lnTo>
                  <a:lnTo>
                    <a:pt x="19100" y="1320"/>
                  </a:lnTo>
                  <a:lnTo>
                    <a:pt x="18986" y="1320"/>
                  </a:lnTo>
                  <a:lnTo>
                    <a:pt x="18930" y="1354"/>
                  </a:lnTo>
                  <a:lnTo>
                    <a:pt x="18884" y="1388"/>
                  </a:lnTo>
                  <a:lnTo>
                    <a:pt x="18839" y="1434"/>
                  </a:lnTo>
                  <a:lnTo>
                    <a:pt x="16882" y="296"/>
                  </a:lnTo>
                  <a:lnTo>
                    <a:pt x="16893" y="262"/>
                  </a:lnTo>
                  <a:lnTo>
                    <a:pt x="16905" y="217"/>
                  </a:lnTo>
                  <a:lnTo>
                    <a:pt x="16893" y="171"/>
                  </a:lnTo>
                  <a:lnTo>
                    <a:pt x="16882" y="126"/>
                  </a:lnTo>
                  <a:lnTo>
                    <a:pt x="16859" y="92"/>
                  </a:lnTo>
                  <a:lnTo>
                    <a:pt x="16836" y="57"/>
                  </a:lnTo>
                  <a:lnTo>
                    <a:pt x="16802" y="35"/>
                  </a:lnTo>
                  <a:lnTo>
                    <a:pt x="16768" y="12"/>
                  </a:lnTo>
                  <a:lnTo>
                    <a:pt x="16723" y="1"/>
                  </a:lnTo>
                  <a:lnTo>
                    <a:pt x="16643" y="1"/>
                  </a:ln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5" name="Google Shape;176;p10"/>
            <p:cNvSpPr>
              <a:spLocks/>
            </p:cNvSpPr>
            <p:nvPr/>
          </p:nvSpPr>
          <p:spPr bwMode="auto">
            <a:xfrm>
              <a:off x="8689168" y="0"/>
              <a:ext cx="7222" cy="105"/>
            </a:xfrm>
            <a:custGeom>
              <a:avLst/>
              <a:gdLst>
                <a:gd name="T0" fmla="*/ 755903 w 69"/>
                <a:gd name="T1" fmla="*/ 0 h 1"/>
                <a:gd name="T2" fmla="*/ 10990 w 69"/>
                <a:gd name="T3" fmla="*/ 0 h 1"/>
                <a:gd name="T4" fmla="*/ 10990 w 69"/>
                <a:gd name="T5" fmla="*/ 0 h 1"/>
                <a:gd name="T6" fmla="*/ 383394 w 69"/>
                <a:gd name="T7" fmla="*/ 0 h 1"/>
                <a:gd name="T8" fmla="*/ 383394 w 69"/>
                <a:gd name="T9" fmla="*/ 0 h 1"/>
                <a:gd name="T10" fmla="*/ 755903 w 69"/>
                <a:gd name="T11" fmla="*/ 0 h 1"/>
                <a:gd name="T12" fmla="*/ 755903 w 69"/>
                <a:gd name="T13" fmla="*/ 0 h 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" h="1" extrusionOk="0">
                  <a:moveTo>
                    <a:pt x="69" y="0"/>
                  </a:moveTo>
                  <a:lnTo>
                    <a:pt x="1" y="0"/>
                  </a:lnTo>
                  <a:lnTo>
                    <a:pt x="35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6" name="Google Shape;177;p10"/>
            <p:cNvSpPr>
              <a:spLocks/>
            </p:cNvSpPr>
            <p:nvPr/>
          </p:nvSpPr>
          <p:spPr bwMode="auto">
            <a:xfrm>
              <a:off x="6698419" y="0"/>
              <a:ext cx="20410" cy="2512"/>
            </a:xfrm>
            <a:custGeom>
              <a:avLst/>
              <a:gdLst>
                <a:gd name="T0" fmla="*/ 10990 w 195"/>
                <a:gd name="T1" fmla="*/ 0 h 24"/>
                <a:gd name="T2" fmla="*/ 503970 w 195"/>
                <a:gd name="T3" fmla="*/ 251933 h 24"/>
                <a:gd name="T4" fmla="*/ 1632277 w 195"/>
                <a:gd name="T5" fmla="*/ 251933 h 24"/>
                <a:gd name="T6" fmla="*/ 2125257 w 195"/>
                <a:gd name="T7" fmla="*/ 0 h 24"/>
                <a:gd name="T8" fmla="*/ 10990 w 195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5" h="24" extrusionOk="0">
                  <a:moveTo>
                    <a:pt x="1" y="0"/>
                  </a:moveTo>
                  <a:lnTo>
                    <a:pt x="46" y="23"/>
                  </a:lnTo>
                  <a:lnTo>
                    <a:pt x="149" y="23"/>
                  </a:lnTo>
                  <a:lnTo>
                    <a:pt x="19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7" name="Google Shape;178;p10"/>
            <p:cNvSpPr>
              <a:spLocks/>
            </p:cNvSpPr>
            <p:nvPr/>
          </p:nvSpPr>
          <p:spPr bwMode="auto">
            <a:xfrm>
              <a:off x="0" y="3397984"/>
              <a:ext cx="1020484" cy="615640"/>
            </a:xfrm>
            <a:custGeom>
              <a:avLst/>
              <a:gdLst>
                <a:gd name="T0" fmla="*/ 50731557 w 9750"/>
                <a:gd name="T1" fmla="*/ 17209974 h 5882"/>
                <a:gd name="T2" fmla="*/ 52593861 w 9750"/>
                <a:gd name="T3" fmla="*/ 18951811 h 5882"/>
                <a:gd name="T4" fmla="*/ 51224529 w 9750"/>
                <a:gd name="T5" fmla="*/ 44870757 h 5882"/>
                <a:gd name="T6" fmla="*/ 50227594 w 9750"/>
                <a:gd name="T7" fmla="*/ 46492124 h 5882"/>
                <a:gd name="T8" fmla="*/ 29293019 w 9750"/>
                <a:gd name="T9" fmla="*/ 60317020 h 5882"/>
                <a:gd name="T10" fmla="*/ 26926857 w 9750"/>
                <a:gd name="T11" fmla="*/ 58947687 h 5882"/>
                <a:gd name="T12" fmla="*/ 24681060 w 9750"/>
                <a:gd name="T13" fmla="*/ 60317020 h 5882"/>
                <a:gd name="T14" fmla="*/ 2870124 w 9750"/>
                <a:gd name="T15" fmla="*/ 46240090 h 5882"/>
                <a:gd name="T16" fmla="*/ 1259748 w 9750"/>
                <a:gd name="T17" fmla="*/ 18951811 h 5882"/>
                <a:gd name="T18" fmla="*/ 2629185 w 9750"/>
                <a:gd name="T19" fmla="*/ 18327379 h 5882"/>
                <a:gd name="T20" fmla="*/ 3253617 w 9750"/>
                <a:gd name="T21" fmla="*/ 16706012 h 5882"/>
                <a:gd name="T22" fmla="*/ 25677994 w 9750"/>
                <a:gd name="T23" fmla="*/ 3494558 h 5882"/>
                <a:gd name="T24" fmla="*/ 27803217 w 9750"/>
                <a:gd name="T25" fmla="*/ 3746487 h 5882"/>
                <a:gd name="T26" fmla="*/ 103062499 w 9750"/>
                <a:gd name="T27" fmla="*/ 16213040 h 5882"/>
                <a:gd name="T28" fmla="*/ 103938860 w 9750"/>
                <a:gd name="T29" fmla="*/ 18447848 h 5882"/>
                <a:gd name="T30" fmla="*/ 103434898 w 9750"/>
                <a:gd name="T31" fmla="*/ 45736233 h 5882"/>
                <a:gd name="T32" fmla="*/ 80638018 w 9750"/>
                <a:gd name="T33" fmla="*/ 60700408 h 5882"/>
                <a:gd name="T34" fmla="*/ 78885297 w 9750"/>
                <a:gd name="T35" fmla="*/ 59703578 h 5882"/>
                <a:gd name="T36" fmla="*/ 77274921 w 9750"/>
                <a:gd name="T37" fmla="*/ 60700408 h 5882"/>
                <a:gd name="T38" fmla="*/ 55584455 w 9750"/>
                <a:gd name="T39" fmla="*/ 46492124 h 5882"/>
                <a:gd name="T40" fmla="*/ 54587625 w 9750"/>
                <a:gd name="T41" fmla="*/ 44739298 h 5882"/>
                <a:gd name="T42" fmla="*/ 53097719 w 9750"/>
                <a:gd name="T43" fmla="*/ 18951811 h 5882"/>
                <a:gd name="T44" fmla="*/ 54839554 w 9750"/>
                <a:gd name="T45" fmla="*/ 17954876 h 5882"/>
                <a:gd name="T46" fmla="*/ 55091483 w 9750"/>
                <a:gd name="T47" fmla="*/ 16333614 h 5882"/>
                <a:gd name="T48" fmla="*/ 78019822 w 9750"/>
                <a:gd name="T49" fmla="*/ 3626017 h 5882"/>
                <a:gd name="T50" fmla="*/ 80134160 w 9750"/>
                <a:gd name="T51" fmla="*/ 3374088 h 5882"/>
                <a:gd name="T52" fmla="*/ 26181851 w 9750"/>
                <a:gd name="T53" fmla="*/ 131459 h 5882"/>
                <a:gd name="T54" fmla="*/ 25053563 w 9750"/>
                <a:gd name="T55" fmla="*/ 2004755 h 5882"/>
                <a:gd name="T56" fmla="*/ 2125223 w 9750"/>
                <a:gd name="T57" fmla="*/ 14832821 h 5882"/>
                <a:gd name="T58" fmla="*/ 10990 w 9750"/>
                <a:gd name="T59" fmla="*/ 14712247 h 5882"/>
                <a:gd name="T60" fmla="*/ 383388 w 9750"/>
                <a:gd name="T61" fmla="*/ 45122686 h 5882"/>
                <a:gd name="T62" fmla="*/ 1500792 w 9750"/>
                <a:gd name="T63" fmla="*/ 48858287 h 5882"/>
                <a:gd name="T64" fmla="*/ 24429131 w 9750"/>
                <a:gd name="T65" fmla="*/ 60820983 h 5882"/>
                <a:gd name="T66" fmla="*/ 24429131 w 9750"/>
                <a:gd name="T67" fmla="*/ 62814748 h 5882"/>
                <a:gd name="T68" fmla="*/ 25929923 w 9750"/>
                <a:gd name="T69" fmla="*/ 64184081 h 5882"/>
                <a:gd name="T70" fmla="*/ 28548118 w 9750"/>
                <a:gd name="T71" fmla="*/ 63932047 h 5882"/>
                <a:gd name="T72" fmla="*/ 29665522 w 9750"/>
                <a:gd name="T73" fmla="*/ 62310785 h 5882"/>
                <a:gd name="T74" fmla="*/ 50731557 w 9750"/>
                <a:gd name="T75" fmla="*/ 48485889 h 5882"/>
                <a:gd name="T76" fmla="*/ 52966260 w 9750"/>
                <a:gd name="T77" fmla="*/ 49723763 h 5882"/>
                <a:gd name="T78" fmla="*/ 55212057 w 9750"/>
                <a:gd name="T79" fmla="*/ 48485889 h 5882"/>
                <a:gd name="T80" fmla="*/ 77022992 w 9750"/>
                <a:gd name="T81" fmla="*/ 62442245 h 5882"/>
                <a:gd name="T82" fmla="*/ 79268685 w 9750"/>
                <a:gd name="T83" fmla="*/ 63691108 h 5882"/>
                <a:gd name="T84" fmla="*/ 80879061 w 9750"/>
                <a:gd name="T85" fmla="*/ 62069742 h 5882"/>
                <a:gd name="T86" fmla="*/ 103686826 w 9750"/>
                <a:gd name="T87" fmla="*/ 48354430 h 5882"/>
                <a:gd name="T88" fmla="*/ 105308192 w 9750"/>
                <a:gd name="T89" fmla="*/ 48858287 h 5882"/>
                <a:gd name="T90" fmla="*/ 106677525 w 9750"/>
                <a:gd name="T91" fmla="*/ 47357495 h 5882"/>
                <a:gd name="T92" fmla="*/ 105680695 w 9750"/>
                <a:gd name="T93" fmla="*/ 45243260 h 5882"/>
                <a:gd name="T94" fmla="*/ 106305022 w 9750"/>
                <a:gd name="T95" fmla="*/ 18075345 h 5882"/>
                <a:gd name="T96" fmla="*/ 106677525 w 9750"/>
                <a:gd name="T97" fmla="*/ 15961111 h 5882"/>
                <a:gd name="T98" fmla="*/ 104815220 w 9750"/>
                <a:gd name="T99" fmla="*/ 14832821 h 5882"/>
                <a:gd name="T100" fmla="*/ 103193959 w 9750"/>
                <a:gd name="T101" fmla="*/ 15709182 h 5882"/>
                <a:gd name="T102" fmla="*/ 80638018 w 9750"/>
                <a:gd name="T103" fmla="*/ 1248864 h 5882"/>
                <a:gd name="T104" fmla="*/ 78512794 w 9750"/>
                <a:gd name="T105" fmla="*/ 131459 h 5882"/>
                <a:gd name="T106" fmla="*/ 77022992 w 9750"/>
                <a:gd name="T107" fmla="*/ 1632252 h 5882"/>
                <a:gd name="T108" fmla="*/ 54467156 w 9750"/>
                <a:gd name="T109" fmla="*/ 15084750 h 5882"/>
                <a:gd name="T110" fmla="*/ 52352818 w 9750"/>
                <a:gd name="T111" fmla="*/ 14591777 h 5882"/>
                <a:gd name="T112" fmla="*/ 28800047 w 9750"/>
                <a:gd name="T113" fmla="*/ 2749656 h 5882"/>
                <a:gd name="T114" fmla="*/ 28800047 w 9750"/>
                <a:gd name="T115" fmla="*/ 1248864 h 5882"/>
                <a:gd name="T116" fmla="*/ 26926857 w 9750"/>
                <a:gd name="T117" fmla="*/ 10990 h 588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9750" h="5882" extrusionOk="0">
                  <a:moveTo>
                    <a:pt x="2606" y="285"/>
                  </a:moveTo>
                  <a:lnTo>
                    <a:pt x="4642" y="1468"/>
                  </a:lnTo>
                  <a:lnTo>
                    <a:pt x="4631" y="1525"/>
                  </a:lnTo>
                  <a:lnTo>
                    <a:pt x="4631" y="1571"/>
                  </a:lnTo>
                  <a:lnTo>
                    <a:pt x="4642" y="1605"/>
                  </a:lnTo>
                  <a:lnTo>
                    <a:pt x="4676" y="1662"/>
                  </a:lnTo>
                  <a:lnTo>
                    <a:pt x="4733" y="1707"/>
                  </a:lnTo>
                  <a:lnTo>
                    <a:pt x="4801" y="1730"/>
                  </a:lnTo>
                  <a:lnTo>
                    <a:pt x="4801" y="4039"/>
                  </a:lnTo>
                  <a:lnTo>
                    <a:pt x="4756" y="4050"/>
                  </a:lnTo>
                  <a:lnTo>
                    <a:pt x="4722" y="4062"/>
                  </a:lnTo>
                  <a:lnTo>
                    <a:pt x="4676" y="4096"/>
                  </a:lnTo>
                  <a:lnTo>
                    <a:pt x="4653" y="4119"/>
                  </a:lnTo>
                  <a:lnTo>
                    <a:pt x="4619" y="4153"/>
                  </a:lnTo>
                  <a:lnTo>
                    <a:pt x="4608" y="4198"/>
                  </a:lnTo>
                  <a:lnTo>
                    <a:pt x="4585" y="4244"/>
                  </a:lnTo>
                  <a:lnTo>
                    <a:pt x="4585" y="4289"/>
                  </a:lnTo>
                  <a:lnTo>
                    <a:pt x="4585" y="4335"/>
                  </a:lnTo>
                  <a:lnTo>
                    <a:pt x="4608" y="4380"/>
                  </a:lnTo>
                  <a:lnTo>
                    <a:pt x="2674" y="5506"/>
                  </a:lnTo>
                  <a:lnTo>
                    <a:pt x="2629" y="5450"/>
                  </a:lnTo>
                  <a:lnTo>
                    <a:pt x="2583" y="5415"/>
                  </a:lnTo>
                  <a:lnTo>
                    <a:pt x="2526" y="5393"/>
                  </a:lnTo>
                  <a:lnTo>
                    <a:pt x="2458" y="5381"/>
                  </a:lnTo>
                  <a:lnTo>
                    <a:pt x="2401" y="5393"/>
                  </a:lnTo>
                  <a:lnTo>
                    <a:pt x="2344" y="5415"/>
                  </a:lnTo>
                  <a:lnTo>
                    <a:pt x="2287" y="5461"/>
                  </a:lnTo>
                  <a:lnTo>
                    <a:pt x="2253" y="5506"/>
                  </a:lnTo>
                  <a:lnTo>
                    <a:pt x="262" y="4357"/>
                  </a:lnTo>
                  <a:lnTo>
                    <a:pt x="262" y="4323"/>
                  </a:lnTo>
                  <a:lnTo>
                    <a:pt x="274" y="4289"/>
                  </a:lnTo>
                  <a:lnTo>
                    <a:pt x="262" y="4221"/>
                  </a:lnTo>
                  <a:lnTo>
                    <a:pt x="228" y="4164"/>
                  </a:lnTo>
                  <a:lnTo>
                    <a:pt x="171" y="4130"/>
                  </a:lnTo>
                  <a:lnTo>
                    <a:pt x="115" y="4107"/>
                  </a:lnTo>
                  <a:lnTo>
                    <a:pt x="115" y="1730"/>
                  </a:lnTo>
                  <a:lnTo>
                    <a:pt x="149" y="1730"/>
                  </a:lnTo>
                  <a:lnTo>
                    <a:pt x="183" y="1718"/>
                  </a:lnTo>
                  <a:lnTo>
                    <a:pt x="217" y="1696"/>
                  </a:lnTo>
                  <a:lnTo>
                    <a:pt x="240" y="1673"/>
                  </a:lnTo>
                  <a:lnTo>
                    <a:pt x="262" y="1639"/>
                  </a:lnTo>
                  <a:lnTo>
                    <a:pt x="285" y="1605"/>
                  </a:lnTo>
                  <a:lnTo>
                    <a:pt x="297" y="1571"/>
                  </a:lnTo>
                  <a:lnTo>
                    <a:pt x="297" y="1525"/>
                  </a:lnTo>
                  <a:lnTo>
                    <a:pt x="297" y="1491"/>
                  </a:lnTo>
                  <a:lnTo>
                    <a:pt x="285" y="1457"/>
                  </a:lnTo>
                  <a:lnTo>
                    <a:pt x="2321" y="285"/>
                  </a:lnTo>
                  <a:lnTo>
                    <a:pt x="2344" y="319"/>
                  </a:lnTo>
                  <a:lnTo>
                    <a:pt x="2378" y="342"/>
                  </a:lnTo>
                  <a:lnTo>
                    <a:pt x="2424" y="353"/>
                  </a:lnTo>
                  <a:lnTo>
                    <a:pt x="2503" y="353"/>
                  </a:lnTo>
                  <a:lnTo>
                    <a:pt x="2538" y="342"/>
                  </a:lnTo>
                  <a:lnTo>
                    <a:pt x="2572" y="319"/>
                  </a:lnTo>
                  <a:lnTo>
                    <a:pt x="2606" y="285"/>
                  </a:lnTo>
                  <a:close/>
                  <a:moveTo>
                    <a:pt x="7338" y="285"/>
                  </a:moveTo>
                  <a:lnTo>
                    <a:pt x="9408" y="1480"/>
                  </a:lnTo>
                  <a:lnTo>
                    <a:pt x="9397" y="1525"/>
                  </a:lnTo>
                  <a:lnTo>
                    <a:pt x="9408" y="1593"/>
                  </a:lnTo>
                  <a:lnTo>
                    <a:pt x="9442" y="1639"/>
                  </a:lnTo>
                  <a:lnTo>
                    <a:pt x="9488" y="1684"/>
                  </a:lnTo>
                  <a:lnTo>
                    <a:pt x="9545" y="1707"/>
                  </a:lnTo>
                  <a:lnTo>
                    <a:pt x="9545" y="4119"/>
                  </a:lnTo>
                  <a:lnTo>
                    <a:pt x="9488" y="4141"/>
                  </a:lnTo>
                  <a:lnTo>
                    <a:pt x="9442" y="4175"/>
                  </a:lnTo>
                  <a:lnTo>
                    <a:pt x="9408" y="4221"/>
                  </a:lnTo>
                  <a:lnTo>
                    <a:pt x="9397" y="4289"/>
                  </a:lnTo>
                  <a:lnTo>
                    <a:pt x="9408" y="4346"/>
                  </a:lnTo>
                  <a:lnTo>
                    <a:pt x="7361" y="5541"/>
                  </a:lnTo>
                  <a:lnTo>
                    <a:pt x="7327" y="5506"/>
                  </a:lnTo>
                  <a:lnTo>
                    <a:pt x="7292" y="5472"/>
                  </a:lnTo>
                  <a:lnTo>
                    <a:pt x="7247" y="5461"/>
                  </a:lnTo>
                  <a:lnTo>
                    <a:pt x="7201" y="5450"/>
                  </a:lnTo>
                  <a:lnTo>
                    <a:pt x="7156" y="5461"/>
                  </a:lnTo>
                  <a:lnTo>
                    <a:pt x="7110" y="5472"/>
                  </a:lnTo>
                  <a:lnTo>
                    <a:pt x="7076" y="5506"/>
                  </a:lnTo>
                  <a:lnTo>
                    <a:pt x="7054" y="5541"/>
                  </a:lnTo>
                  <a:lnTo>
                    <a:pt x="5063" y="4392"/>
                  </a:lnTo>
                  <a:lnTo>
                    <a:pt x="5074" y="4346"/>
                  </a:lnTo>
                  <a:lnTo>
                    <a:pt x="5086" y="4289"/>
                  </a:lnTo>
                  <a:lnTo>
                    <a:pt x="5074" y="4244"/>
                  </a:lnTo>
                  <a:lnTo>
                    <a:pt x="5063" y="4198"/>
                  </a:lnTo>
                  <a:lnTo>
                    <a:pt x="5040" y="4153"/>
                  </a:lnTo>
                  <a:lnTo>
                    <a:pt x="5017" y="4119"/>
                  </a:lnTo>
                  <a:lnTo>
                    <a:pt x="4983" y="4084"/>
                  </a:lnTo>
                  <a:lnTo>
                    <a:pt x="4938" y="4062"/>
                  </a:lnTo>
                  <a:lnTo>
                    <a:pt x="4892" y="4050"/>
                  </a:lnTo>
                  <a:lnTo>
                    <a:pt x="4847" y="4039"/>
                  </a:lnTo>
                  <a:lnTo>
                    <a:pt x="4847" y="1730"/>
                  </a:lnTo>
                  <a:lnTo>
                    <a:pt x="4892" y="1730"/>
                  </a:lnTo>
                  <a:lnTo>
                    <a:pt x="4926" y="1707"/>
                  </a:lnTo>
                  <a:lnTo>
                    <a:pt x="4983" y="1662"/>
                  </a:lnTo>
                  <a:lnTo>
                    <a:pt x="5006" y="1639"/>
                  </a:lnTo>
                  <a:lnTo>
                    <a:pt x="5017" y="1605"/>
                  </a:lnTo>
                  <a:lnTo>
                    <a:pt x="5029" y="1571"/>
                  </a:lnTo>
                  <a:lnTo>
                    <a:pt x="5040" y="1525"/>
                  </a:lnTo>
                  <a:lnTo>
                    <a:pt x="5029" y="1491"/>
                  </a:lnTo>
                  <a:lnTo>
                    <a:pt x="5029" y="1457"/>
                  </a:lnTo>
                  <a:lnTo>
                    <a:pt x="7065" y="285"/>
                  </a:lnTo>
                  <a:lnTo>
                    <a:pt x="7088" y="308"/>
                  </a:lnTo>
                  <a:lnTo>
                    <a:pt x="7122" y="331"/>
                  </a:lnTo>
                  <a:lnTo>
                    <a:pt x="7156" y="353"/>
                  </a:lnTo>
                  <a:lnTo>
                    <a:pt x="7247" y="353"/>
                  </a:lnTo>
                  <a:lnTo>
                    <a:pt x="7281" y="331"/>
                  </a:lnTo>
                  <a:lnTo>
                    <a:pt x="7315" y="308"/>
                  </a:lnTo>
                  <a:lnTo>
                    <a:pt x="7338" y="285"/>
                  </a:lnTo>
                  <a:close/>
                  <a:moveTo>
                    <a:pt x="2458" y="1"/>
                  </a:moveTo>
                  <a:lnTo>
                    <a:pt x="2424" y="12"/>
                  </a:lnTo>
                  <a:lnTo>
                    <a:pt x="2390" y="12"/>
                  </a:lnTo>
                  <a:lnTo>
                    <a:pt x="2333" y="58"/>
                  </a:lnTo>
                  <a:lnTo>
                    <a:pt x="2299" y="114"/>
                  </a:lnTo>
                  <a:lnTo>
                    <a:pt x="2287" y="149"/>
                  </a:lnTo>
                  <a:lnTo>
                    <a:pt x="2287" y="183"/>
                  </a:lnTo>
                  <a:lnTo>
                    <a:pt x="2299" y="240"/>
                  </a:lnTo>
                  <a:lnTo>
                    <a:pt x="262" y="1411"/>
                  </a:lnTo>
                  <a:lnTo>
                    <a:pt x="228" y="1377"/>
                  </a:lnTo>
                  <a:lnTo>
                    <a:pt x="194" y="1354"/>
                  </a:lnTo>
                  <a:lnTo>
                    <a:pt x="149" y="1332"/>
                  </a:lnTo>
                  <a:lnTo>
                    <a:pt x="92" y="1320"/>
                  </a:lnTo>
                  <a:lnTo>
                    <a:pt x="46" y="1332"/>
                  </a:lnTo>
                  <a:lnTo>
                    <a:pt x="1" y="1343"/>
                  </a:lnTo>
                  <a:lnTo>
                    <a:pt x="1" y="1707"/>
                  </a:lnTo>
                  <a:lnTo>
                    <a:pt x="69" y="1730"/>
                  </a:lnTo>
                  <a:lnTo>
                    <a:pt x="69" y="4107"/>
                  </a:lnTo>
                  <a:lnTo>
                    <a:pt x="35" y="4119"/>
                  </a:lnTo>
                  <a:lnTo>
                    <a:pt x="1" y="4130"/>
                  </a:lnTo>
                  <a:lnTo>
                    <a:pt x="1" y="4437"/>
                  </a:lnTo>
                  <a:lnTo>
                    <a:pt x="46" y="4460"/>
                  </a:lnTo>
                  <a:lnTo>
                    <a:pt x="137" y="4460"/>
                  </a:lnTo>
                  <a:lnTo>
                    <a:pt x="171" y="4448"/>
                  </a:lnTo>
                  <a:lnTo>
                    <a:pt x="206" y="4426"/>
                  </a:lnTo>
                  <a:lnTo>
                    <a:pt x="240" y="4392"/>
                  </a:lnTo>
                  <a:lnTo>
                    <a:pt x="2230" y="5552"/>
                  </a:lnTo>
                  <a:lnTo>
                    <a:pt x="2219" y="5586"/>
                  </a:lnTo>
                  <a:lnTo>
                    <a:pt x="2219" y="5632"/>
                  </a:lnTo>
                  <a:lnTo>
                    <a:pt x="2219" y="5688"/>
                  </a:lnTo>
                  <a:lnTo>
                    <a:pt x="2230" y="5734"/>
                  </a:lnTo>
                  <a:lnTo>
                    <a:pt x="2253" y="5768"/>
                  </a:lnTo>
                  <a:lnTo>
                    <a:pt x="2287" y="5814"/>
                  </a:lnTo>
                  <a:lnTo>
                    <a:pt x="2321" y="5836"/>
                  </a:lnTo>
                  <a:lnTo>
                    <a:pt x="2367" y="5859"/>
                  </a:lnTo>
                  <a:lnTo>
                    <a:pt x="2412" y="5882"/>
                  </a:lnTo>
                  <a:lnTo>
                    <a:pt x="2515" y="5882"/>
                  </a:lnTo>
                  <a:lnTo>
                    <a:pt x="2560" y="5859"/>
                  </a:lnTo>
                  <a:lnTo>
                    <a:pt x="2606" y="5836"/>
                  </a:lnTo>
                  <a:lnTo>
                    <a:pt x="2640" y="5814"/>
                  </a:lnTo>
                  <a:lnTo>
                    <a:pt x="2674" y="5768"/>
                  </a:lnTo>
                  <a:lnTo>
                    <a:pt x="2697" y="5734"/>
                  </a:lnTo>
                  <a:lnTo>
                    <a:pt x="2708" y="5688"/>
                  </a:lnTo>
                  <a:lnTo>
                    <a:pt x="2708" y="5632"/>
                  </a:lnTo>
                  <a:lnTo>
                    <a:pt x="2708" y="5586"/>
                  </a:lnTo>
                  <a:lnTo>
                    <a:pt x="2697" y="5541"/>
                  </a:lnTo>
                  <a:lnTo>
                    <a:pt x="4631" y="4426"/>
                  </a:lnTo>
                  <a:lnTo>
                    <a:pt x="4665" y="4471"/>
                  </a:lnTo>
                  <a:lnTo>
                    <a:pt x="4710" y="4505"/>
                  </a:lnTo>
                  <a:lnTo>
                    <a:pt x="4767" y="4528"/>
                  </a:lnTo>
                  <a:lnTo>
                    <a:pt x="4835" y="4539"/>
                  </a:lnTo>
                  <a:lnTo>
                    <a:pt x="4892" y="4528"/>
                  </a:lnTo>
                  <a:lnTo>
                    <a:pt x="4949" y="4505"/>
                  </a:lnTo>
                  <a:lnTo>
                    <a:pt x="4995" y="4471"/>
                  </a:lnTo>
                  <a:lnTo>
                    <a:pt x="5040" y="4426"/>
                  </a:lnTo>
                  <a:lnTo>
                    <a:pt x="7031" y="5586"/>
                  </a:lnTo>
                  <a:lnTo>
                    <a:pt x="7019" y="5632"/>
                  </a:lnTo>
                  <a:lnTo>
                    <a:pt x="7031" y="5666"/>
                  </a:lnTo>
                  <a:lnTo>
                    <a:pt x="7031" y="5700"/>
                  </a:lnTo>
                  <a:lnTo>
                    <a:pt x="7076" y="5757"/>
                  </a:lnTo>
                  <a:lnTo>
                    <a:pt x="7133" y="5802"/>
                  </a:lnTo>
                  <a:lnTo>
                    <a:pt x="7167" y="5814"/>
                  </a:lnTo>
                  <a:lnTo>
                    <a:pt x="7236" y="5814"/>
                  </a:lnTo>
                  <a:lnTo>
                    <a:pt x="7270" y="5802"/>
                  </a:lnTo>
                  <a:lnTo>
                    <a:pt x="7327" y="5757"/>
                  </a:lnTo>
                  <a:lnTo>
                    <a:pt x="7372" y="5700"/>
                  </a:lnTo>
                  <a:lnTo>
                    <a:pt x="7383" y="5666"/>
                  </a:lnTo>
                  <a:lnTo>
                    <a:pt x="7383" y="5632"/>
                  </a:lnTo>
                  <a:lnTo>
                    <a:pt x="7372" y="5575"/>
                  </a:lnTo>
                  <a:lnTo>
                    <a:pt x="9431" y="4392"/>
                  </a:lnTo>
                  <a:lnTo>
                    <a:pt x="9465" y="4414"/>
                  </a:lnTo>
                  <a:lnTo>
                    <a:pt x="9499" y="4437"/>
                  </a:lnTo>
                  <a:lnTo>
                    <a:pt x="9533" y="4448"/>
                  </a:lnTo>
                  <a:lnTo>
                    <a:pt x="9568" y="4460"/>
                  </a:lnTo>
                  <a:lnTo>
                    <a:pt x="9613" y="4460"/>
                  </a:lnTo>
                  <a:lnTo>
                    <a:pt x="9636" y="4448"/>
                  </a:lnTo>
                  <a:lnTo>
                    <a:pt x="9693" y="4403"/>
                  </a:lnTo>
                  <a:lnTo>
                    <a:pt x="9727" y="4357"/>
                  </a:lnTo>
                  <a:lnTo>
                    <a:pt x="9738" y="4323"/>
                  </a:lnTo>
                  <a:lnTo>
                    <a:pt x="9750" y="4289"/>
                  </a:lnTo>
                  <a:lnTo>
                    <a:pt x="9738" y="4221"/>
                  </a:lnTo>
                  <a:lnTo>
                    <a:pt x="9704" y="4175"/>
                  </a:lnTo>
                  <a:lnTo>
                    <a:pt x="9647" y="4130"/>
                  </a:lnTo>
                  <a:lnTo>
                    <a:pt x="9590" y="4119"/>
                  </a:lnTo>
                  <a:lnTo>
                    <a:pt x="9590" y="1707"/>
                  </a:lnTo>
                  <a:lnTo>
                    <a:pt x="9659" y="1684"/>
                  </a:lnTo>
                  <a:lnTo>
                    <a:pt x="9704" y="1650"/>
                  </a:lnTo>
                  <a:lnTo>
                    <a:pt x="9738" y="1593"/>
                  </a:lnTo>
                  <a:lnTo>
                    <a:pt x="9750" y="1525"/>
                  </a:lnTo>
                  <a:lnTo>
                    <a:pt x="9750" y="1491"/>
                  </a:lnTo>
                  <a:lnTo>
                    <a:pt x="9738" y="1457"/>
                  </a:lnTo>
                  <a:lnTo>
                    <a:pt x="9693" y="1411"/>
                  </a:lnTo>
                  <a:lnTo>
                    <a:pt x="9636" y="1366"/>
                  </a:lnTo>
                  <a:lnTo>
                    <a:pt x="9613" y="1354"/>
                  </a:lnTo>
                  <a:lnTo>
                    <a:pt x="9568" y="1354"/>
                  </a:lnTo>
                  <a:lnTo>
                    <a:pt x="9533" y="1366"/>
                  </a:lnTo>
                  <a:lnTo>
                    <a:pt x="9488" y="1377"/>
                  </a:lnTo>
                  <a:lnTo>
                    <a:pt x="9454" y="1400"/>
                  </a:lnTo>
                  <a:lnTo>
                    <a:pt x="9420" y="1434"/>
                  </a:lnTo>
                  <a:lnTo>
                    <a:pt x="7361" y="251"/>
                  </a:lnTo>
                  <a:lnTo>
                    <a:pt x="7372" y="183"/>
                  </a:lnTo>
                  <a:lnTo>
                    <a:pt x="7372" y="149"/>
                  </a:lnTo>
                  <a:lnTo>
                    <a:pt x="7361" y="114"/>
                  </a:lnTo>
                  <a:lnTo>
                    <a:pt x="7327" y="58"/>
                  </a:lnTo>
                  <a:lnTo>
                    <a:pt x="7270" y="23"/>
                  </a:lnTo>
                  <a:lnTo>
                    <a:pt x="7236" y="12"/>
                  </a:lnTo>
                  <a:lnTo>
                    <a:pt x="7167" y="12"/>
                  </a:lnTo>
                  <a:lnTo>
                    <a:pt x="7133" y="23"/>
                  </a:lnTo>
                  <a:lnTo>
                    <a:pt x="7076" y="58"/>
                  </a:lnTo>
                  <a:lnTo>
                    <a:pt x="7042" y="114"/>
                  </a:lnTo>
                  <a:lnTo>
                    <a:pt x="7031" y="149"/>
                  </a:lnTo>
                  <a:lnTo>
                    <a:pt x="7031" y="183"/>
                  </a:lnTo>
                  <a:lnTo>
                    <a:pt x="7042" y="240"/>
                  </a:lnTo>
                  <a:lnTo>
                    <a:pt x="5006" y="1423"/>
                  </a:lnTo>
                  <a:lnTo>
                    <a:pt x="4972" y="1377"/>
                  </a:lnTo>
                  <a:lnTo>
                    <a:pt x="4926" y="1354"/>
                  </a:lnTo>
                  <a:lnTo>
                    <a:pt x="4881" y="1332"/>
                  </a:lnTo>
                  <a:lnTo>
                    <a:pt x="4835" y="1320"/>
                  </a:lnTo>
                  <a:lnTo>
                    <a:pt x="4779" y="1332"/>
                  </a:lnTo>
                  <a:lnTo>
                    <a:pt x="4733" y="1354"/>
                  </a:lnTo>
                  <a:lnTo>
                    <a:pt x="4688" y="1389"/>
                  </a:lnTo>
                  <a:lnTo>
                    <a:pt x="4665" y="1423"/>
                  </a:lnTo>
                  <a:lnTo>
                    <a:pt x="2629" y="251"/>
                  </a:lnTo>
                  <a:lnTo>
                    <a:pt x="2640" y="217"/>
                  </a:lnTo>
                  <a:lnTo>
                    <a:pt x="2640" y="183"/>
                  </a:lnTo>
                  <a:lnTo>
                    <a:pt x="2640" y="149"/>
                  </a:lnTo>
                  <a:lnTo>
                    <a:pt x="2629" y="114"/>
                  </a:lnTo>
                  <a:lnTo>
                    <a:pt x="2583" y="58"/>
                  </a:lnTo>
                  <a:lnTo>
                    <a:pt x="2538" y="12"/>
                  </a:lnTo>
                  <a:lnTo>
                    <a:pt x="2503" y="12"/>
                  </a:lnTo>
                  <a:lnTo>
                    <a:pt x="2458" y="1"/>
                  </a:ln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8" name="Google Shape;179;p10"/>
            <p:cNvSpPr>
              <a:spLocks/>
            </p:cNvSpPr>
            <p:nvPr/>
          </p:nvSpPr>
          <p:spPr bwMode="auto">
            <a:xfrm>
              <a:off x="6434137" y="0"/>
              <a:ext cx="540595" cy="577541"/>
            </a:xfrm>
            <a:custGeom>
              <a:avLst/>
              <a:gdLst>
                <a:gd name="T0" fmla="*/ 4370917 w 5165"/>
                <a:gd name="T1" fmla="*/ 10845169 h 5518"/>
                <a:gd name="T2" fmla="*/ 2245693 w 5165"/>
                <a:gd name="T3" fmla="*/ 10352197 h 5518"/>
                <a:gd name="T4" fmla="*/ 1128394 w 5165"/>
                <a:gd name="T5" fmla="*/ 10965743 h 5518"/>
                <a:gd name="T6" fmla="*/ 503962 w 5165"/>
                <a:gd name="T7" fmla="*/ 12214500 h 5518"/>
                <a:gd name="T8" fmla="*/ 503962 w 5165"/>
                <a:gd name="T9" fmla="*/ 13463362 h 5518"/>
                <a:gd name="T10" fmla="*/ 1621262 w 5165"/>
                <a:gd name="T11" fmla="*/ 14712224 h 5518"/>
                <a:gd name="T12" fmla="*/ 2497727 w 5165"/>
                <a:gd name="T13" fmla="*/ 40127272 h 5518"/>
                <a:gd name="T14" fmla="*/ 1007820 w 5165"/>
                <a:gd name="T15" fmla="*/ 40631129 h 5518"/>
                <a:gd name="T16" fmla="*/ 131459 w 5165"/>
                <a:gd name="T17" fmla="*/ 41879991 h 5518"/>
                <a:gd name="T18" fmla="*/ 10990 w 5165"/>
                <a:gd name="T19" fmla="*/ 43369791 h 5518"/>
                <a:gd name="T20" fmla="*/ 755891 w 5165"/>
                <a:gd name="T21" fmla="*/ 44870582 h 5518"/>
                <a:gd name="T22" fmla="*/ 2245693 w 5165"/>
                <a:gd name="T23" fmla="*/ 45615587 h 5518"/>
                <a:gd name="T24" fmla="*/ 4118989 w 5165"/>
                <a:gd name="T25" fmla="*/ 45243084 h 5518"/>
                <a:gd name="T26" fmla="*/ 26050399 w 5165"/>
                <a:gd name="T27" fmla="*/ 56449766 h 5518"/>
                <a:gd name="T28" fmla="*/ 25929930 w 5165"/>
                <a:gd name="T29" fmla="*/ 58202589 h 5518"/>
                <a:gd name="T30" fmla="*/ 26674831 w 5165"/>
                <a:gd name="T31" fmla="*/ 59692390 h 5518"/>
                <a:gd name="T32" fmla="*/ 28164738 w 5165"/>
                <a:gd name="T33" fmla="*/ 60437290 h 5518"/>
                <a:gd name="T34" fmla="*/ 30289962 w 5165"/>
                <a:gd name="T35" fmla="*/ 59944318 h 5518"/>
                <a:gd name="T36" fmla="*/ 31407366 w 5165"/>
                <a:gd name="T37" fmla="*/ 58695561 h 5518"/>
                <a:gd name="T38" fmla="*/ 31527835 w 5165"/>
                <a:gd name="T39" fmla="*/ 56953727 h 5518"/>
                <a:gd name="T40" fmla="*/ 53470236 w 5165"/>
                <a:gd name="T41" fmla="*/ 44246255 h 5518"/>
                <a:gd name="T42" fmla="*/ 54708109 w 5165"/>
                <a:gd name="T43" fmla="*/ 44739227 h 5518"/>
                <a:gd name="T44" fmla="*/ 55956973 w 5165"/>
                <a:gd name="T45" fmla="*/ 44114796 h 5518"/>
                <a:gd name="T46" fmla="*/ 56581404 w 5165"/>
                <a:gd name="T47" fmla="*/ 42876820 h 5518"/>
                <a:gd name="T48" fmla="*/ 55584470 w 5165"/>
                <a:gd name="T49" fmla="*/ 41255560 h 5518"/>
                <a:gd name="T50" fmla="*/ 55584470 w 5165"/>
                <a:gd name="T51" fmla="*/ 14208262 h 5518"/>
                <a:gd name="T52" fmla="*/ 56460935 w 5165"/>
                <a:gd name="T53" fmla="*/ 12587003 h 5518"/>
                <a:gd name="T54" fmla="*/ 55956973 w 5165"/>
                <a:gd name="T55" fmla="*/ 11349131 h 5518"/>
                <a:gd name="T56" fmla="*/ 54215137 w 5165"/>
                <a:gd name="T57" fmla="*/ 10845169 h 5518"/>
                <a:gd name="T58" fmla="*/ 53218307 w 5165"/>
                <a:gd name="T59" fmla="*/ 11590069 h 5518"/>
                <a:gd name="T60" fmla="*/ 52966378 w 5165"/>
                <a:gd name="T61" fmla="*/ 12094031 h 5518"/>
                <a:gd name="T62" fmla="*/ 53338776 w 5165"/>
                <a:gd name="T63" fmla="*/ 13835864 h 5518"/>
                <a:gd name="T64" fmla="*/ 54335711 w 5165"/>
                <a:gd name="T65" fmla="*/ 41003632 h 5518"/>
                <a:gd name="T66" fmla="*/ 52966378 w 5165"/>
                <a:gd name="T67" fmla="*/ 42252493 h 5518"/>
                <a:gd name="T68" fmla="*/ 31155332 w 5165"/>
                <a:gd name="T69" fmla="*/ 55956794 h 5518"/>
                <a:gd name="T70" fmla="*/ 29413601 w 5165"/>
                <a:gd name="T71" fmla="*/ 54839496 h 5518"/>
                <a:gd name="T72" fmla="*/ 27299263 w 5165"/>
                <a:gd name="T73" fmla="*/ 55080435 h 5518"/>
                <a:gd name="T74" fmla="*/ 5367852 w 5165"/>
                <a:gd name="T75" fmla="*/ 43994222 h 5518"/>
                <a:gd name="T76" fmla="*/ 5488321 w 5165"/>
                <a:gd name="T77" fmla="*/ 42252493 h 5518"/>
                <a:gd name="T78" fmla="*/ 4743420 w 5165"/>
                <a:gd name="T79" fmla="*/ 41003632 h 5518"/>
                <a:gd name="T80" fmla="*/ 3494557 w 5165"/>
                <a:gd name="T81" fmla="*/ 40127272 h 5518"/>
                <a:gd name="T82" fmla="*/ 3374087 w 5165"/>
                <a:gd name="T83" fmla="*/ 14832693 h 5518"/>
                <a:gd name="T84" fmla="*/ 4491491 w 5165"/>
                <a:gd name="T85" fmla="*/ 14208262 h 5518"/>
                <a:gd name="T86" fmla="*/ 5115923 w 5165"/>
                <a:gd name="T87" fmla="*/ 13090964 h 5518"/>
                <a:gd name="T88" fmla="*/ 4863890 w 5165"/>
                <a:gd name="T89" fmla="*/ 11721528 h 551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5165" h="5518" extrusionOk="0">
                  <a:moveTo>
                    <a:pt x="2219" y="0"/>
                  </a:moveTo>
                  <a:lnTo>
                    <a:pt x="433" y="1036"/>
                  </a:lnTo>
                  <a:lnTo>
                    <a:pt x="399" y="990"/>
                  </a:lnTo>
                  <a:lnTo>
                    <a:pt x="353" y="967"/>
                  </a:lnTo>
                  <a:lnTo>
                    <a:pt x="308" y="945"/>
                  </a:lnTo>
                  <a:lnTo>
                    <a:pt x="205" y="945"/>
                  </a:lnTo>
                  <a:lnTo>
                    <a:pt x="171" y="956"/>
                  </a:lnTo>
                  <a:lnTo>
                    <a:pt x="137" y="979"/>
                  </a:lnTo>
                  <a:lnTo>
                    <a:pt x="103" y="1001"/>
                  </a:lnTo>
                  <a:lnTo>
                    <a:pt x="69" y="1036"/>
                  </a:lnTo>
                  <a:lnTo>
                    <a:pt x="57" y="1070"/>
                  </a:lnTo>
                  <a:lnTo>
                    <a:pt x="46" y="1115"/>
                  </a:lnTo>
                  <a:lnTo>
                    <a:pt x="35" y="1149"/>
                  </a:lnTo>
                  <a:lnTo>
                    <a:pt x="46" y="1195"/>
                  </a:lnTo>
                  <a:lnTo>
                    <a:pt x="46" y="1229"/>
                  </a:lnTo>
                  <a:lnTo>
                    <a:pt x="69" y="1263"/>
                  </a:lnTo>
                  <a:lnTo>
                    <a:pt x="92" y="1297"/>
                  </a:lnTo>
                  <a:lnTo>
                    <a:pt x="148" y="1343"/>
                  </a:lnTo>
                  <a:lnTo>
                    <a:pt x="183" y="1354"/>
                  </a:lnTo>
                  <a:lnTo>
                    <a:pt x="228" y="1365"/>
                  </a:lnTo>
                  <a:lnTo>
                    <a:pt x="228" y="3663"/>
                  </a:lnTo>
                  <a:lnTo>
                    <a:pt x="183" y="3675"/>
                  </a:lnTo>
                  <a:lnTo>
                    <a:pt x="137" y="3686"/>
                  </a:lnTo>
                  <a:lnTo>
                    <a:pt x="92" y="3709"/>
                  </a:lnTo>
                  <a:lnTo>
                    <a:pt x="69" y="3743"/>
                  </a:lnTo>
                  <a:lnTo>
                    <a:pt x="35" y="3777"/>
                  </a:lnTo>
                  <a:lnTo>
                    <a:pt x="12" y="3823"/>
                  </a:lnTo>
                  <a:lnTo>
                    <a:pt x="1" y="3868"/>
                  </a:lnTo>
                  <a:lnTo>
                    <a:pt x="1" y="3914"/>
                  </a:lnTo>
                  <a:lnTo>
                    <a:pt x="1" y="3959"/>
                  </a:lnTo>
                  <a:lnTo>
                    <a:pt x="23" y="4005"/>
                  </a:lnTo>
                  <a:lnTo>
                    <a:pt x="46" y="4050"/>
                  </a:lnTo>
                  <a:lnTo>
                    <a:pt x="69" y="4096"/>
                  </a:lnTo>
                  <a:lnTo>
                    <a:pt x="114" y="4118"/>
                  </a:lnTo>
                  <a:lnTo>
                    <a:pt x="148" y="4141"/>
                  </a:lnTo>
                  <a:lnTo>
                    <a:pt x="205" y="4164"/>
                  </a:lnTo>
                  <a:lnTo>
                    <a:pt x="251" y="4164"/>
                  </a:lnTo>
                  <a:lnTo>
                    <a:pt x="319" y="4152"/>
                  </a:lnTo>
                  <a:lnTo>
                    <a:pt x="376" y="4130"/>
                  </a:lnTo>
                  <a:lnTo>
                    <a:pt x="421" y="4096"/>
                  </a:lnTo>
                  <a:lnTo>
                    <a:pt x="467" y="4050"/>
                  </a:lnTo>
                  <a:lnTo>
                    <a:pt x="2378" y="5153"/>
                  </a:lnTo>
                  <a:lnTo>
                    <a:pt x="2367" y="5210"/>
                  </a:lnTo>
                  <a:lnTo>
                    <a:pt x="2355" y="5256"/>
                  </a:lnTo>
                  <a:lnTo>
                    <a:pt x="2367" y="5313"/>
                  </a:lnTo>
                  <a:lnTo>
                    <a:pt x="2378" y="5358"/>
                  </a:lnTo>
                  <a:lnTo>
                    <a:pt x="2401" y="5404"/>
                  </a:lnTo>
                  <a:lnTo>
                    <a:pt x="2435" y="5449"/>
                  </a:lnTo>
                  <a:lnTo>
                    <a:pt x="2469" y="5472"/>
                  </a:lnTo>
                  <a:lnTo>
                    <a:pt x="2514" y="5506"/>
                  </a:lnTo>
                  <a:lnTo>
                    <a:pt x="2571" y="5517"/>
                  </a:lnTo>
                  <a:lnTo>
                    <a:pt x="2674" y="5517"/>
                  </a:lnTo>
                  <a:lnTo>
                    <a:pt x="2719" y="5506"/>
                  </a:lnTo>
                  <a:lnTo>
                    <a:pt x="2765" y="5472"/>
                  </a:lnTo>
                  <a:lnTo>
                    <a:pt x="2810" y="5449"/>
                  </a:lnTo>
                  <a:lnTo>
                    <a:pt x="2844" y="5404"/>
                  </a:lnTo>
                  <a:lnTo>
                    <a:pt x="2867" y="5358"/>
                  </a:lnTo>
                  <a:lnTo>
                    <a:pt x="2878" y="5313"/>
                  </a:lnTo>
                  <a:lnTo>
                    <a:pt x="2890" y="5256"/>
                  </a:lnTo>
                  <a:lnTo>
                    <a:pt x="2878" y="5199"/>
                  </a:lnTo>
                  <a:lnTo>
                    <a:pt x="2867" y="5153"/>
                  </a:lnTo>
                  <a:lnTo>
                    <a:pt x="4846" y="4005"/>
                  </a:lnTo>
                  <a:lnTo>
                    <a:pt x="4881" y="4039"/>
                  </a:lnTo>
                  <a:lnTo>
                    <a:pt x="4915" y="4061"/>
                  </a:lnTo>
                  <a:lnTo>
                    <a:pt x="4949" y="4073"/>
                  </a:lnTo>
                  <a:lnTo>
                    <a:pt x="4994" y="4084"/>
                  </a:lnTo>
                  <a:lnTo>
                    <a:pt x="5028" y="4073"/>
                  </a:lnTo>
                  <a:lnTo>
                    <a:pt x="5063" y="4061"/>
                  </a:lnTo>
                  <a:lnTo>
                    <a:pt x="5108" y="4027"/>
                  </a:lnTo>
                  <a:lnTo>
                    <a:pt x="5142" y="3982"/>
                  </a:lnTo>
                  <a:lnTo>
                    <a:pt x="5154" y="3948"/>
                  </a:lnTo>
                  <a:lnTo>
                    <a:pt x="5165" y="3914"/>
                  </a:lnTo>
                  <a:lnTo>
                    <a:pt x="5154" y="3845"/>
                  </a:lnTo>
                  <a:lnTo>
                    <a:pt x="5119" y="3800"/>
                  </a:lnTo>
                  <a:lnTo>
                    <a:pt x="5074" y="3766"/>
                  </a:lnTo>
                  <a:lnTo>
                    <a:pt x="5006" y="3743"/>
                  </a:lnTo>
                  <a:lnTo>
                    <a:pt x="5006" y="1320"/>
                  </a:lnTo>
                  <a:lnTo>
                    <a:pt x="5074" y="1297"/>
                  </a:lnTo>
                  <a:lnTo>
                    <a:pt x="5119" y="1263"/>
                  </a:lnTo>
                  <a:lnTo>
                    <a:pt x="5142" y="1218"/>
                  </a:lnTo>
                  <a:lnTo>
                    <a:pt x="5154" y="1149"/>
                  </a:lnTo>
                  <a:lnTo>
                    <a:pt x="5154" y="1115"/>
                  </a:lnTo>
                  <a:lnTo>
                    <a:pt x="5142" y="1092"/>
                  </a:lnTo>
                  <a:lnTo>
                    <a:pt x="5108" y="1036"/>
                  </a:lnTo>
                  <a:lnTo>
                    <a:pt x="5051" y="1001"/>
                  </a:lnTo>
                  <a:lnTo>
                    <a:pt x="5028" y="990"/>
                  </a:lnTo>
                  <a:lnTo>
                    <a:pt x="4949" y="990"/>
                  </a:lnTo>
                  <a:lnTo>
                    <a:pt x="4915" y="1001"/>
                  </a:lnTo>
                  <a:lnTo>
                    <a:pt x="4881" y="1024"/>
                  </a:lnTo>
                  <a:lnTo>
                    <a:pt x="4858" y="1058"/>
                  </a:lnTo>
                  <a:lnTo>
                    <a:pt x="3015" y="0"/>
                  </a:lnTo>
                  <a:lnTo>
                    <a:pt x="2924" y="0"/>
                  </a:lnTo>
                  <a:lnTo>
                    <a:pt x="4835" y="1104"/>
                  </a:lnTo>
                  <a:lnTo>
                    <a:pt x="4824" y="1149"/>
                  </a:lnTo>
                  <a:lnTo>
                    <a:pt x="4835" y="1218"/>
                  </a:lnTo>
                  <a:lnTo>
                    <a:pt x="4869" y="1263"/>
                  </a:lnTo>
                  <a:lnTo>
                    <a:pt x="4915" y="1297"/>
                  </a:lnTo>
                  <a:lnTo>
                    <a:pt x="4960" y="1320"/>
                  </a:lnTo>
                  <a:lnTo>
                    <a:pt x="4960" y="3743"/>
                  </a:lnTo>
                  <a:lnTo>
                    <a:pt x="4903" y="3766"/>
                  </a:lnTo>
                  <a:lnTo>
                    <a:pt x="4858" y="3800"/>
                  </a:lnTo>
                  <a:lnTo>
                    <a:pt x="4835" y="3857"/>
                  </a:lnTo>
                  <a:lnTo>
                    <a:pt x="4824" y="3914"/>
                  </a:lnTo>
                  <a:lnTo>
                    <a:pt x="4835" y="3959"/>
                  </a:lnTo>
                  <a:lnTo>
                    <a:pt x="2844" y="5108"/>
                  </a:lnTo>
                  <a:lnTo>
                    <a:pt x="2799" y="5062"/>
                  </a:lnTo>
                  <a:lnTo>
                    <a:pt x="2753" y="5028"/>
                  </a:lnTo>
                  <a:lnTo>
                    <a:pt x="2685" y="5006"/>
                  </a:lnTo>
                  <a:lnTo>
                    <a:pt x="2617" y="4994"/>
                  </a:lnTo>
                  <a:lnTo>
                    <a:pt x="2549" y="5006"/>
                  </a:lnTo>
                  <a:lnTo>
                    <a:pt x="2492" y="5028"/>
                  </a:lnTo>
                  <a:lnTo>
                    <a:pt x="2435" y="5062"/>
                  </a:lnTo>
                  <a:lnTo>
                    <a:pt x="2401" y="5119"/>
                  </a:lnTo>
                  <a:lnTo>
                    <a:pt x="490" y="4016"/>
                  </a:lnTo>
                  <a:lnTo>
                    <a:pt x="501" y="3959"/>
                  </a:lnTo>
                  <a:lnTo>
                    <a:pt x="501" y="3914"/>
                  </a:lnTo>
                  <a:lnTo>
                    <a:pt x="501" y="3857"/>
                  </a:lnTo>
                  <a:lnTo>
                    <a:pt x="490" y="3811"/>
                  </a:lnTo>
                  <a:lnTo>
                    <a:pt x="467" y="3777"/>
                  </a:lnTo>
                  <a:lnTo>
                    <a:pt x="433" y="3743"/>
                  </a:lnTo>
                  <a:lnTo>
                    <a:pt x="399" y="3709"/>
                  </a:lnTo>
                  <a:lnTo>
                    <a:pt x="365" y="3686"/>
                  </a:lnTo>
                  <a:lnTo>
                    <a:pt x="319" y="3663"/>
                  </a:lnTo>
                  <a:lnTo>
                    <a:pt x="274" y="3663"/>
                  </a:lnTo>
                  <a:lnTo>
                    <a:pt x="274" y="1365"/>
                  </a:lnTo>
                  <a:lnTo>
                    <a:pt x="308" y="1354"/>
                  </a:lnTo>
                  <a:lnTo>
                    <a:pt x="342" y="1343"/>
                  </a:lnTo>
                  <a:lnTo>
                    <a:pt x="376" y="1320"/>
                  </a:lnTo>
                  <a:lnTo>
                    <a:pt x="410" y="1297"/>
                  </a:lnTo>
                  <a:lnTo>
                    <a:pt x="433" y="1263"/>
                  </a:lnTo>
                  <a:lnTo>
                    <a:pt x="456" y="1229"/>
                  </a:lnTo>
                  <a:lnTo>
                    <a:pt x="467" y="1195"/>
                  </a:lnTo>
                  <a:lnTo>
                    <a:pt x="467" y="1149"/>
                  </a:lnTo>
                  <a:lnTo>
                    <a:pt x="467" y="1115"/>
                  </a:lnTo>
                  <a:lnTo>
                    <a:pt x="444" y="1070"/>
                  </a:lnTo>
                  <a:lnTo>
                    <a:pt x="2310" y="0"/>
                  </a:lnTo>
                  <a:lnTo>
                    <a:pt x="2219" y="0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9" name="Google Shape;180;p10"/>
            <p:cNvSpPr>
              <a:spLocks/>
            </p:cNvSpPr>
            <p:nvPr/>
          </p:nvSpPr>
          <p:spPr bwMode="auto">
            <a:xfrm>
              <a:off x="627473" y="4440981"/>
              <a:ext cx="790639" cy="702511"/>
            </a:xfrm>
            <a:custGeom>
              <a:avLst/>
              <a:gdLst>
                <a:gd name="T0" fmla="*/ 77395331 w 7554"/>
                <a:gd name="T1" fmla="*/ 17571462 h 6712"/>
                <a:gd name="T2" fmla="*/ 78140232 w 7554"/>
                <a:gd name="T3" fmla="*/ 19324181 h 6712"/>
                <a:gd name="T4" fmla="*/ 79882066 w 7554"/>
                <a:gd name="T5" fmla="*/ 20189551 h 6712"/>
                <a:gd name="T6" fmla="*/ 78644194 w 7554"/>
                <a:gd name="T7" fmla="*/ 45867521 h 6712"/>
                <a:gd name="T8" fmla="*/ 77647260 w 7554"/>
                <a:gd name="T9" fmla="*/ 47357322 h 6712"/>
                <a:gd name="T10" fmla="*/ 56460772 w 7554"/>
                <a:gd name="T11" fmla="*/ 61061729 h 6712"/>
                <a:gd name="T12" fmla="*/ 53470181 w 7554"/>
                <a:gd name="T13" fmla="*/ 59823856 h 6712"/>
                <a:gd name="T14" fmla="*/ 30410400 w 7554"/>
                <a:gd name="T15" fmla="*/ 48858217 h 6712"/>
                <a:gd name="T16" fmla="*/ 30541859 w 7554"/>
                <a:gd name="T17" fmla="*/ 46864454 h 6712"/>
                <a:gd name="T18" fmla="*/ 29292997 w 7554"/>
                <a:gd name="T19" fmla="*/ 45615592 h 6712"/>
                <a:gd name="T20" fmla="*/ 28920494 w 7554"/>
                <a:gd name="T21" fmla="*/ 20069081 h 6712"/>
                <a:gd name="T22" fmla="*/ 30410400 w 7554"/>
                <a:gd name="T23" fmla="*/ 18951679 h 6712"/>
                <a:gd name="T24" fmla="*/ 30782798 w 7554"/>
                <a:gd name="T25" fmla="*/ 17078490 h 6712"/>
                <a:gd name="T26" fmla="*/ 52845750 w 7554"/>
                <a:gd name="T27" fmla="*/ 5236386 h 6712"/>
                <a:gd name="T28" fmla="*/ 55463943 w 7554"/>
                <a:gd name="T29" fmla="*/ 5236386 h 6712"/>
                <a:gd name="T30" fmla="*/ 53590650 w 7554"/>
                <a:gd name="T31" fmla="*/ 131459 h 6712"/>
                <a:gd name="T32" fmla="*/ 51848816 w 7554"/>
                <a:gd name="T33" fmla="*/ 1248862 h 6712"/>
                <a:gd name="T34" fmla="*/ 51476418 w 7554"/>
                <a:gd name="T35" fmla="*/ 3374083 h 6712"/>
                <a:gd name="T36" fmla="*/ 29544926 w 7554"/>
                <a:gd name="T37" fmla="*/ 15336657 h 6712"/>
                <a:gd name="T38" fmla="*/ 26674803 w 7554"/>
                <a:gd name="T39" fmla="*/ 15336657 h 6712"/>
                <a:gd name="T40" fmla="*/ 25557400 w 7554"/>
                <a:gd name="T41" fmla="*/ 17078490 h 6712"/>
                <a:gd name="T42" fmla="*/ 25929903 w 7554"/>
                <a:gd name="T43" fmla="*/ 18951679 h 6712"/>
                <a:gd name="T44" fmla="*/ 27419704 w 7554"/>
                <a:gd name="T45" fmla="*/ 20069081 h 6712"/>
                <a:gd name="T46" fmla="*/ 27047306 w 7554"/>
                <a:gd name="T47" fmla="*/ 45615592 h 6712"/>
                <a:gd name="T48" fmla="*/ 25929903 w 7554"/>
                <a:gd name="T49" fmla="*/ 46864454 h 6712"/>
                <a:gd name="T50" fmla="*/ 25929903 w 7554"/>
                <a:gd name="T51" fmla="*/ 48726757 h 6712"/>
                <a:gd name="T52" fmla="*/ 2749653 w 7554"/>
                <a:gd name="T53" fmla="*/ 60448287 h 6712"/>
                <a:gd name="T54" fmla="*/ 1007819 w 7554"/>
                <a:gd name="T55" fmla="*/ 60689331 h 6712"/>
                <a:gd name="T56" fmla="*/ 10990 w 7554"/>
                <a:gd name="T57" fmla="*/ 62058662 h 6712"/>
                <a:gd name="T58" fmla="*/ 635421 w 7554"/>
                <a:gd name="T59" fmla="*/ 64052424 h 6712"/>
                <a:gd name="T60" fmla="*/ 2377150 w 7554"/>
                <a:gd name="T61" fmla="*/ 73528264 h 6712"/>
                <a:gd name="T62" fmla="*/ 3867056 w 7554"/>
                <a:gd name="T63" fmla="*/ 64052424 h 6712"/>
                <a:gd name="T64" fmla="*/ 4239454 w 7554"/>
                <a:gd name="T65" fmla="*/ 61817619 h 6712"/>
                <a:gd name="T66" fmla="*/ 27551163 w 7554"/>
                <a:gd name="T67" fmla="*/ 50227548 h 6712"/>
                <a:gd name="T68" fmla="*/ 30169357 w 7554"/>
                <a:gd name="T69" fmla="*/ 49230614 h 6712"/>
                <a:gd name="T70" fmla="*/ 51476418 w 7554"/>
                <a:gd name="T71" fmla="*/ 63055491 h 6712"/>
                <a:gd name="T72" fmla="*/ 52473247 w 7554"/>
                <a:gd name="T73" fmla="*/ 64808314 h 6712"/>
                <a:gd name="T74" fmla="*/ 53842579 w 7554"/>
                <a:gd name="T75" fmla="*/ 73528264 h 6712"/>
                <a:gd name="T76" fmla="*/ 55332484 w 7554"/>
                <a:gd name="T77" fmla="*/ 65049253 h 6712"/>
                <a:gd name="T78" fmla="*/ 56701816 w 7554"/>
                <a:gd name="T79" fmla="*/ 63559452 h 6712"/>
                <a:gd name="T80" fmla="*/ 56701816 w 7554"/>
                <a:gd name="T81" fmla="*/ 61565690 h 6712"/>
                <a:gd name="T82" fmla="*/ 79509563 w 7554"/>
                <a:gd name="T83" fmla="*/ 50227548 h 6712"/>
                <a:gd name="T84" fmla="*/ 81875828 w 7554"/>
                <a:gd name="T85" fmla="*/ 49482543 h 6712"/>
                <a:gd name="T86" fmla="*/ 82631719 w 7554"/>
                <a:gd name="T87" fmla="*/ 47729824 h 6712"/>
                <a:gd name="T88" fmla="*/ 81875828 w 7554"/>
                <a:gd name="T89" fmla="*/ 46108564 h 6712"/>
                <a:gd name="T90" fmla="*/ 80385923 w 7554"/>
                <a:gd name="T91" fmla="*/ 45363559 h 6712"/>
                <a:gd name="T92" fmla="*/ 81755254 w 7554"/>
                <a:gd name="T93" fmla="*/ 19696684 h 6712"/>
                <a:gd name="T94" fmla="*/ 82752188 w 7554"/>
                <a:gd name="T95" fmla="*/ 18075319 h 6712"/>
                <a:gd name="T96" fmla="*/ 82379685 w 7554"/>
                <a:gd name="T97" fmla="*/ 16081557 h 6712"/>
                <a:gd name="T98" fmla="*/ 80637956 w 7554"/>
                <a:gd name="T99" fmla="*/ 14964154 h 6712"/>
                <a:gd name="T100" fmla="*/ 78260701 w 7554"/>
                <a:gd name="T101" fmla="*/ 15709159 h 6712"/>
                <a:gd name="T102" fmla="*/ 56953744 w 7554"/>
                <a:gd name="T103" fmla="*/ 2870122 h 6712"/>
                <a:gd name="T104" fmla="*/ 56088374 w 7554"/>
                <a:gd name="T105" fmla="*/ 876359 h 6712"/>
                <a:gd name="T106" fmla="*/ 54094612 w 7554"/>
                <a:gd name="T107" fmla="*/ 10990 h 671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7554" h="6712" extrusionOk="0">
                  <a:moveTo>
                    <a:pt x="5154" y="399"/>
                  </a:moveTo>
                  <a:lnTo>
                    <a:pt x="7088" y="1525"/>
                  </a:lnTo>
                  <a:lnTo>
                    <a:pt x="7076" y="1559"/>
                  </a:lnTo>
                  <a:lnTo>
                    <a:pt x="7065" y="1604"/>
                  </a:lnTo>
                  <a:lnTo>
                    <a:pt x="7076" y="1650"/>
                  </a:lnTo>
                  <a:lnTo>
                    <a:pt x="7088" y="1695"/>
                  </a:lnTo>
                  <a:lnTo>
                    <a:pt x="7110" y="1730"/>
                  </a:lnTo>
                  <a:lnTo>
                    <a:pt x="7133" y="1764"/>
                  </a:lnTo>
                  <a:lnTo>
                    <a:pt x="7167" y="1798"/>
                  </a:lnTo>
                  <a:lnTo>
                    <a:pt x="7201" y="1821"/>
                  </a:lnTo>
                  <a:lnTo>
                    <a:pt x="7247" y="1832"/>
                  </a:lnTo>
                  <a:lnTo>
                    <a:pt x="7292" y="1843"/>
                  </a:lnTo>
                  <a:lnTo>
                    <a:pt x="7292" y="4141"/>
                  </a:lnTo>
                  <a:lnTo>
                    <a:pt x="7247" y="4141"/>
                  </a:lnTo>
                  <a:lnTo>
                    <a:pt x="7213" y="4164"/>
                  </a:lnTo>
                  <a:lnTo>
                    <a:pt x="7179" y="4187"/>
                  </a:lnTo>
                  <a:lnTo>
                    <a:pt x="7144" y="4209"/>
                  </a:lnTo>
                  <a:lnTo>
                    <a:pt x="7122" y="4244"/>
                  </a:lnTo>
                  <a:lnTo>
                    <a:pt x="7099" y="4278"/>
                  </a:lnTo>
                  <a:lnTo>
                    <a:pt x="7088" y="4323"/>
                  </a:lnTo>
                  <a:lnTo>
                    <a:pt x="7088" y="4357"/>
                  </a:lnTo>
                  <a:lnTo>
                    <a:pt x="7088" y="4414"/>
                  </a:lnTo>
                  <a:lnTo>
                    <a:pt x="7110" y="4448"/>
                  </a:lnTo>
                  <a:lnTo>
                    <a:pt x="5154" y="5574"/>
                  </a:lnTo>
                  <a:lnTo>
                    <a:pt x="5120" y="5529"/>
                  </a:lnTo>
                  <a:lnTo>
                    <a:pt x="5074" y="5483"/>
                  </a:lnTo>
                  <a:lnTo>
                    <a:pt x="5006" y="5461"/>
                  </a:lnTo>
                  <a:lnTo>
                    <a:pt x="4881" y="5461"/>
                  </a:lnTo>
                  <a:lnTo>
                    <a:pt x="4812" y="5495"/>
                  </a:lnTo>
                  <a:lnTo>
                    <a:pt x="4767" y="5529"/>
                  </a:lnTo>
                  <a:lnTo>
                    <a:pt x="4721" y="5574"/>
                  </a:lnTo>
                  <a:lnTo>
                    <a:pt x="2776" y="4460"/>
                  </a:lnTo>
                  <a:lnTo>
                    <a:pt x="2788" y="4414"/>
                  </a:lnTo>
                  <a:lnTo>
                    <a:pt x="2799" y="4357"/>
                  </a:lnTo>
                  <a:lnTo>
                    <a:pt x="2799" y="4323"/>
                  </a:lnTo>
                  <a:lnTo>
                    <a:pt x="2788" y="4278"/>
                  </a:lnTo>
                  <a:lnTo>
                    <a:pt x="2765" y="4244"/>
                  </a:lnTo>
                  <a:lnTo>
                    <a:pt x="2742" y="4209"/>
                  </a:lnTo>
                  <a:lnTo>
                    <a:pt x="2708" y="4187"/>
                  </a:lnTo>
                  <a:lnTo>
                    <a:pt x="2674" y="4164"/>
                  </a:lnTo>
                  <a:lnTo>
                    <a:pt x="2628" y="4141"/>
                  </a:lnTo>
                  <a:lnTo>
                    <a:pt x="2594" y="4141"/>
                  </a:lnTo>
                  <a:lnTo>
                    <a:pt x="2594" y="1843"/>
                  </a:lnTo>
                  <a:lnTo>
                    <a:pt x="2640" y="1832"/>
                  </a:lnTo>
                  <a:lnTo>
                    <a:pt x="2674" y="1821"/>
                  </a:lnTo>
                  <a:lnTo>
                    <a:pt x="2719" y="1798"/>
                  </a:lnTo>
                  <a:lnTo>
                    <a:pt x="2754" y="1764"/>
                  </a:lnTo>
                  <a:lnTo>
                    <a:pt x="2776" y="1730"/>
                  </a:lnTo>
                  <a:lnTo>
                    <a:pt x="2799" y="1695"/>
                  </a:lnTo>
                  <a:lnTo>
                    <a:pt x="2810" y="1650"/>
                  </a:lnTo>
                  <a:lnTo>
                    <a:pt x="2810" y="1604"/>
                  </a:lnTo>
                  <a:lnTo>
                    <a:pt x="2810" y="1559"/>
                  </a:lnTo>
                  <a:lnTo>
                    <a:pt x="2799" y="1513"/>
                  </a:lnTo>
                  <a:lnTo>
                    <a:pt x="4733" y="399"/>
                  </a:lnTo>
                  <a:lnTo>
                    <a:pt x="4778" y="444"/>
                  </a:lnTo>
                  <a:lnTo>
                    <a:pt x="4824" y="478"/>
                  </a:lnTo>
                  <a:lnTo>
                    <a:pt x="4881" y="501"/>
                  </a:lnTo>
                  <a:lnTo>
                    <a:pt x="4938" y="512"/>
                  </a:lnTo>
                  <a:lnTo>
                    <a:pt x="5006" y="501"/>
                  </a:lnTo>
                  <a:lnTo>
                    <a:pt x="5063" y="478"/>
                  </a:lnTo>
                  <a:lnTo>
                    <a:pt x="5108" y="444"/>
                  </a:lnTo>
                  <a:lnTo>
                    <a:pt x="5154" y="399"/>
                  </a:lnTo>
                  <a:close/>
                  <a:moveTo>
                    <a:pt x="4938" y="1"/>
                  </a:moveTo>
                  <a:lnTo>
                    <a:pt x="4892" y="12"/>
                  </a:lnTo>
                  <a:lnTo>
                    <a:pt x="4847" y="23"/>
                  </a:lnTo>
                  <a:lnTo>
                    <a:pt x="4801" y="46"/>
                  </a:lnTo>
                  <a:lnTo>
                    <a:pt x="4767" y="80"/>
                  </a:lnTo>
                  <a:lnTo>
                    <a:pt x="4733" y="114"/>
                  </a:lnTo>
                  <a:lnTo>
                    <a:pt x="4710" y="160"/>
                  </a:lnTo>
                  <a:lnTo>
                    <a:pt x="4699" y="205"/>
                  </a:lnTo>
                  <a:lnTo>
                    <a:pt x="4687" y="262"/>
                  </a:lnTo>
                  <a:lnTo>
                    <a:pt x="4699" y="308"/>
                  </a:lnTo>
                  <a:lnTo>
                    <a:pt x="4710" y="365"/>
                  </a:lnTo>
                  <a:lnTo>
                    <a:pt x="2776" y="1479"/>
                  </a:lnTo>
                  <a:lnTo>
                    <a:pt x="2742" y="1434"/>
                  </a:lnTo>
                  <a:lnTo>
                    <a:pt x="2697" y="1400"/>
                  </a:lnTo>
                  <a:lnTo>
                    <a:pt x="2640" y="1366"/>
                  </a:lnTo>
                  <a:lnTo>
                    <a:pt x="2526" y="1366"/>
                  </a:lnTo>
                  <a:lnTo>
                    <a:pt x="2481" y="1377"/>
                  </a:lnTo>
                  <a:lnTo>
                    <a:pt x="2435" y="1400"/>
                  </a:lnTo>
                  <a:lnTo>
                    <a:pt x="2401" y="1434"/>
                  </a:lnTo>
                  <a:lnTo>
                    <a:pt x="2378" y="1468"/>
                  </a:lnTo>
                  <a:lnTo>
                    <a:pt x="2355" y="1513"/>
                  </a:lnTo>
                  <a:lnTo>
                    <a:pt x="2333" y="1559"/>
                  </a:lnTo>
                  <a:lnTo>
                    <a:pt x="2333" y="1604"/>
                  </a:lnTo>
                  <a:lnTo>
                    <a:pt x="2333" y="1650"/>
                  </a:lnTo>
                  <a:lnTo>
                    <a:pt x="2344" y="1695"/>
                  </a:lnTo>
                  <a:lnTo>
                    <a:pt x="2367" y="1730"/>
                  </a:lnTo>
                  <a:lnTo>
                    <a:pt x="2390" y="1764"/>
                  </a:lnTo>
                  <a:lnTo>
                    <a:pt x="2424" y="1798"/>
                  </a:lnTo>
                  <a:lnTo>
                    <a:pt x="2458" y="1821"/>
                  </a:lnTo>
                  <a:lnTo>
                    <a:pt x="2503" y="1832"/>
                  </a:lnTo>
                  <a:lnTo>
                    <a:pt x="2549" y="1843"/>
                  </a:lnTo>
                  <a:lnTo>
                    <a:pt x="2549" y="4141"/>
                  </a:lnTo>
                  <a:lnTo>
                    <a:pt x="2503" y="4153"/>
                  </a:lnTo>
                  <a:lnTo>
                    <a:pt x="2469" y="4164"/>
                  </a:lnTo>
                  <a:lnTo>
                    <a:pt x="2435" y="4187"/>
                  </a:lnTo>
                  <a:lnTo>
                    <a:pt x="2401" y="4209"/>
                  </a:lnTo>
                  <a:lnTo>
                    <a:pt x="2378" y="4244"/>
                  </a:lnTo>
                  <a:lnTo>
                    <a:pt x="2367" y="4278"/>
                  </a:lnTo>
                  <a:lnTo>
                    <a:pt x="2355" y="4323"/>
                  </a:lnTo>
                  <a:lnTo>
                    <a:pt x="2344" y="4357"/>
                  </a:lnTo>
                  <a:lnTo>
                    <a:pt x="2355" y="4403"/>
                  </a:lnTo>
                  <a:lnTo>
                    <a:pt x="2367" y="4448"/>
                  </a:lnTo>
                  <a:lnTo>
                    <a:pt x="376" y="5609"/>
                  </a:lnTo>
                  <a:lnTo>
                    <a:pt x="342" y="5563"/>
                  </a:lnTo>
                  <a:lnTo>
                    <a:pt x="296" y="5540"/>
                  </a:lnTo>
                  <a:lnTo>
                    <a:pt x="251" y="5518"/>
                  </a:lnTo>
                  <a:lnTo>
                    <a:pt x="205" y="5506"/>
                  </a:lnTo>
                  <a:lnTo>
                    <a:pt x="160" y="5518"/>
                  </a:lnTo>
                  <a:lnTo>
                    <a:pt x="126" y="5529"/>
                  </a:lnTo>
                  <a:lnTo>
                    <a:pt x="92" y="5540"/>
                  </a:lnTo>
                  <a:lnTo>
                    <a:pt x="58" y="5563"/>
                  </a:lnTo>
                  <a:lnTo>
                    <a:pt x="35" y="5597"/>
                  </a:lnTo>
                  <a:lnTo>
                    <a:pt x="23" y="5631"/>
                  </a:lnTo>
                  <a:lnTo>
                    <a:pt x="1" y="5665"/>
                  </a:lnTo>
                  <a:lnTo>
                    <a:pt x="1" y="5711"/>
                  </a:lnTo>
                  <a:lnTo>
                    <a:pt x="1" y="5745"/>
                  </a:lnTo>
                  <a:lnTo>
                    <a:pt x="12" y="5779"/>
                  </a:lnTo>
                  <a:lnTo>
                    <a:pt x="58" y="5847"/>
                  </a:lnTo>
                  <a:lnTo>
                    <a:pt x="103" y="5882"/>
                  </a:lnTo>
                  <a:lnTo>
                    <a:pt x="171" y="5904"/>
                  </a:lnTo>
                  <a:lnTo>
                    <a:pt x="171" y="6712"/>
                  </a:lnTo>
                  <a:lnTo>
                    <a:pt x="217" y="6712"/>
                  </a:lnTo>
                  <a:lnTo>
                    <a:pt x="217" y="5904"/>
                  </a:lnTo>
                  <a:lnTo>
                    <a:pt x="262" y="5904"/>
                  </a:lnTo>
                  <a:lnTo>
                    <a:pt x="296" y="5893"/>
                  </a:lnTo>
                  <a:lnTo>
                    <a:pt x="353" y="5847"/>
                  </a:lnTo>
                  <a:lnTo>
                    <a:pt x="387" y="5779"/>
                  </a:lnTo>
                  <a:lnTo>
                    <a:pt x="399" y="5745"/>
                  </a:lnTo>
                  <a:lnTo>
                    <a:pt x="399" y="5711"/>
                  </a:lnTo>
                  <a:lnTo>
                    <a:pt x="387" y="5643"/>
                  </a:lnTo>
                  <a:lnTo>
                    <a:pt x="2390" y="4494"/>
                  </a:lnTo>
                  <a:lnTo>
                    <a:pt x="2424" y="4528"/>
                  </a:lnTo>
                  <a:lnTo>
                    <a:pt x="2469" y="4562"/>
                  </a:lnTo>
                  <a:lnTo>
                    <a:pt x="2515" y="4585"/>
                  </a:lnTo>
                  <a:lnTo>
                    <a:pt x="2628" y="4585"/>
                  </a:lnTo>
                  <a:lnTo>
                    <a:pt x="2674" y="4562"/>
                  </a:lnTo>
                  <a:lnTo>
                    <a:pt x="2719" y="4528"/>
                  </a:lnTo>
                  <a:lnTo>
                    <a:pt x="2754" y="4494"/>
                  </a:lnTo>
                  <a:lnTo>
                    <a:pt x="4710" y="5620"/>
                  </a:lnTo>
                  <a:lnTo>
                    <a:pt x="4699" y="5665"/>
                  </a:lnTo>
                  <a:lnTo>
                    <a:pt x="4687" y="5711"/>
                  </a:lnTo>
                  <a:lnTo>
                    <a:pt x="4699" y="5756"/>
                  </a:lnTo>
                  <a:lnTo>
                    <a:pt x="4710" y="5802"/>
                  </a:lnTo>
                  <a:lnTo>
                    <a:pt x="4721" y="5847"/>
                  </a:lnTo>
                  <a:lnTo>
                    <a:pt x="4756" y="5882"/>
                  </a:lnTo>
                  <a:lnTo>
                    <a:pt x="4790" y="5916"/>
                  </a:lnTo>
                  <a:lnTo>
                    <a:pt x="4824" y="5938"/>
                  </a:lnTo>
                  <a:lnTo>
                    <a:pt x="4869" y="5950"/>
                  </a:lnTo>
                  <a:lnTo>
                    <a:pt x="4915" y="5961"/>
                  </a:lnTo>
                  <a:lnTo>
                    <a:pt x="4915" y="6712"/>
                  </a:lnTo>
                  <a:lnTo>
                    <a:pt x="4960" y="6712"/>
                  </a:lnTo>
                  <a:lnTo>
                    <a:pt x="4960" y="5961"/>
                  </a:lnTo>
                  <a:lnTo>
                    <a:pt x="5006" y="5950"/>
                  </a:lnTo>
                  <a:lnTo>
                    <a:pt x="5051" y="5938"/>
                  </a:lnTo>
                  <a:lnTo>
                    <a:pt x="5097" y="5916"/>
                  </a:lnTo>
                  <a:lnTo>
                    <a:pt x="5131" y="5882"/>
                  </a:lnTo>
                  <a:lnTo>
                    <a:pt x="5154" y="5847"/>
                  </a:lnTo>
                  <a:lnTo>
                    <a:pt x="5176" y="5802"/>
                  </a:lnTo>
                  <a:lnTo>
                    <a:pt x="5188" y="5756"/>
                  </a:lnTo>
                  <a:lnTo>
                    <a:pt x="5199" y="5711"/>
                  </a:lnTo>
                  <a:lnTo>
                    <a:pt x="5188" y="5665"/>
                  </a:lnTo>
                  <a:lnTo>
                    <a:pt x="5176" y="5620"/>
                  </a:lnTo>
                  <a:lnTo>
                    <a:pt x="7133" y="4494"/>
                  </a:lnTo>
                  <a:lnTo>
                    <a:pt x="7167" y="4528"/>
                  </a:lnTo>
                  <a:lnTo>
                    <a:pt x="7213" y="4562"/>
                  </a:lnTo>
                  <a:lnTo>
                    <a:pt x="7258" y="4585"/>
                  </a:lnTo>
                  <a:lnTo>
                    <a:pt x="7361" y="4585"/>
                  </a:lnTo>
                  <a:lnTo>
                    <a:pt x="7406" y="4573"/>
                  </a:lnTo>
                  <a:lnTo>
                    <a:pt x="7440" y="4551"/>
                  </a:lnTo>
                  <a:lnTo>
                    <a:pt x="7474" y="4517"/>
                  </a:lnTo>
                  <a:lnTo>
                    <a:pt x="7497" y="4482"/>
                  </a:lnTo>
                  <a:lnTo>
                    <a:pt x="7520" y="4448"/>
                  </a:lnTo>
                  <a:lnTo>
                    <a:pt x="7531" y="4403"/>
                  </a:lnTo>
                  <a:lnTo>
                    <a:pt x="7543" y="4357"/>
                  </a:lnTo>
                  <a:lnTo>
                    <a:pt x="7531" y="4323"/>
                  </a:lnTo>
                  <a:lnTo>
                    <a:pt x="7520" y="4278"/>
                  </a:lnTo>
                  <a:lnTo>
                    <a:pt x="7508" y="4244"/>
                  </a:lnTo>
                  <a:lnTo>
                    <a:pt x="7474" y="4209"/>
                  </a:lnTo>
                  <a:lnTo>
                    <a:pt x="7452" y="4175"/>
                  </a:lnTo>
                  <a:lnTo>
                    <a:pt x="7417" y="4164"/>
                  </a:lnTo>
                  <a:lnTo>
                    <a:pt x="7372" y="4141"/>
                  </a:lnTo>
                  <a:lnTo>
                    <a:pt x="7338" y="4141"/>
                  </a:lnTo>
                  <a:lnTo>
                    <a:pt x="7338" y="1843"/>
                  </a:lnTo>
                  <a:lnTo>
                    <a:pt x="7383" y="1843"/>
                  </a:lnTo>
                  <a:lnTo>
                    <a:pt x="7417" y="1821"/>
                  </a:lnTo>
                  <a:lnTo>
                    <a:pt x="7463" y="1798"/>
                  </a:lnTo>
                  <a:lnTo>
                    <a:pt x="7497" y="1775"/>
                  </a:lnTo>
                  <a:lnTo>
                    <a:pt x="7520" y="1730"/>
                  </a:lnTo>
                  <a:lnTo>
                    <a:pt x="7543" y="1695"/>
                  </a:lnTo>
                  <a:lnTo>
                    <a:pt x="7554" y="1650"/>
                  </a:lnTo>
                  <a:lnTo>
                    <a:pt x="7554" y="1604"/>
                  </a:lnTo>
                  <a:lnTo>
                    <a:pt x="7554" y="1559"/>
                  </a:lnTo>
                  <a:lnTo>
                    <a:pt x="7543" y="1513"/>
                  </a:lnTo>
                  <a:lnTo>
                    <a:pt x="7520" y="1468"/>
                  </a:lnTo>
                  <a:lnTo>
                    <a:pt x="7486" y="1434"/>
                  </a:lnTo>
                  <a:lnTo>
                    <a:pt x="7452" y="1400"/>
                  </a:lnTo>
                  <a:lnTo>
                    <a:pt x="7406" y="1377"/>
                  </a:lnTo>
                  <a:lnTo>
                    <a:pt x="7361" y="1366"/>
                  </a:lnTo>
                  <a:lnTo>
                    <a:pt x="7315" y="1354"/>
                  </a:lnTo>
                  <a:lnTo>
                    <a:pt x="7247" y="1366"/>
                  </a:lnTo>
                  <a:lnTo>
                    <a:pt x="7190" y="1388"/>
                  </a:lnTo>
                  <a:lnTo>
                    <a:pt x="7144" y="1434"/>
                  </a:lnTo>
                  <a:lnTo>
                    <a:pt x="7099" y="1479"/>
                  </a:lnTo>
                  <a:lnTo>
                    <a:pt x="5176" y="365"/>
                  </a:lnTo>
                  <a:lnTo>
                    <a:pt x="5188" y="308"/>
                  </a:lnTo>
                  <a:lnTo>
                    <a:pt x="5199" y="262"/>
                  </a:lnTo>
                  <a:lnTo>
                    <a:pt x="5188" y="205"/>
                  </a:lnTo>
                  <a:lnTo>
                    <a:pt x="5176" y="160"/>
                  </a:lnTo>
                  <a:lnTo>
                    <a:pt x="5154" y="114"/>
                  </a:lnTo>
                  <a:lnTo>
                    <a:pt x="5120" y="80"/>
                  </a:lnTo>
                  <a:lnTo>
                    <a:pt x="5085" y="46"/>
                  </a:lnTo>
                  <a:lnTo>
                    <a:pt x="5040" y="23"/>
                  </a:lnTo>
                  <a:lnTo>
                    <a:pt x="4994" y="12"/>
                  </a:lnTo>
                  <a:lnTo>
                    <a:pt x="4938" y="1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10" name="Google Shape;181;p10"/>
            <p:cNvSpPr>
              <a:spLocks/>
            </p:cNvSpPr>
            <p:nvPr/>
          </p:nvSpPr>
          <p:spPr bwMode="auto">
            <a:xfrm>
              <a:off x="7567566" y="4871996"/>
              <a:ext cx="543107" cy="271501"/>
            </a:xfrm>
            <a:custGeom>
              <a:avLst/>
              <a:gdLst>
                <a:gd name="T0" fmla="*/ 27803227 w 5189"/>
                <a:gd name="T1" fmla="*/ 251929 h 2594"/>
                <a:gd name="T2" fmla="*/ 27047336 w 5189"/>
                <a:gd name="T3" fmla="*/ 755891 h 2594"/>
                <a:gd name="T4" fmla="*/ 26422904 w 5189"/>
                <a:gd name="T5" fmla="*/ 1621261 h 2594"/>
                <a:gd name="T6" fmla="*/ 26181860 w 5189"/>
                <a:gd name="T7" fmla="*/ 2618195 h 2594"/>
                <a:gd name="T8" fmla="*/ 26422904 w 5189"/>
                <a:gd name="T9" fmla="*/ 3746484 h 2594"/>
                <a:gd name="T10" fmla="*/ 4995349 w 5189"/>
                <a:gd name="T11" fmla="*/ 15336667 h 2594"/>
                <a:gd name="T12" fmla="*/ 3746486 w 5189"/>
                <a:gd name="T13" fmla="*/ 14580776 h 2594"/>
                <a:gd name="T14" fmla="*/ 1752721 w 5189"/>
                <a:gd name="T15" fmla="*/ 14712235 h 2594"/>
                <a:gd name="T16" fmla="*/ 887350 w 5189"/>
                <a:gd name="T17" fmla="*/ 15336667 h 2594"/>
                <a:gd name="T18" fmla="*/ 262919 w 5189"/>
                <a:gd name="T19" fmla="*/ 16333601 h 2594"/>
                <a:gd name="T20" fmla="*/ 10990 w 5189"/>
                <a:gd name="T21" fmla="*/ 17450899 h 2594"/>
                <a:gd name="T22" fmla="*/ 262919 w 5189"/>
                <a:gd name="T23" fmla="*/ 18568303 h 2594"/>
                <a:gd name="T24" fmla="*/ 755891 w 5189"/>
                <a:gd name="T25" fmla="*/ 19444663 h 2594"/>
                <a:gd name="T26" fmla="*/ 1632252 w 5189"/>
                <a:gd name="T27" fmla="*/ 20069094 h 2594"/>
                <a:gd name="T28" fmla="*/ 2629186 w 5189"/>
                <a:gd name="T29" fmla="*/ 20321128 h 2594"/>
                <a:gd name="T30" fmla="*/ 3122159 w 5189"/>
                <a:gd name="T31" fmla="*/ 28416651 h 2594"/>
                <a:gd name="T32" fmla="*/ 3746486 w 5189"/>
                <a:gd name="T33" fmla="*/ 20189668 h 2594"/>
                <a:gd name="T34" fmla="*/ 4622951 w 5189"/>
                <a:gd name="T35" fmla="*/ 19817166 h 2594"/>
                <a:gd name="T36" fmla="*/ 5367852 w 5189"/>
                <a:gd name="T37" fmla="*/ 18940806 h 2594"/>
                <a:gd name="T38" fmla="*/ 5740251 w 5189"/>
                <a:gd name="T39" fmla="*/ 17943872 h 2594"/>
                <a:gd name="T40" fmla="*/ 5740251 w 5189"/>
                <a:gd name="T41" fmla="*/ 16826468 h 2594"/>
                <a:gd name="T42" fmla="*/ 26674833 w 5189"/>
                <a:gd name="T43" fmla="*/ 4239456 h 2594"/>
                <a:gd name="T44" fmla="*/ 27671767 w 5189"/>
                <a:gd name="T45" fmla="*/ 4984461 h 2594"/>
                <a:gd name="T46" fmla="*/ 28920631 w 5189"/>
                <a:gd name="T47" fmla="*/ 5367849 h 2594"/>
                <a:gd name="T48" fmla="*/ 30169494 w 5189"/>
                <a:gd name="T49" fmla="*/ 4984461 h 2594"/>
                <a:gd name="T50" fmla="*/ 31034865 w 5189"/>
                <a:gd name="T51" fmla="*/ 4239456 h 2594"/>
                <a:gd name="T52" fmla="*/ 52966382 w 5189"/>
                <a:gd name="T53" fmla="*/ 17450899 h 2594"/>
                <a:gd name="T54" fmla="*/ 53349770 w 5189"/>
                <a:gd name="T55" fmla="*/ 18699762 h 2594"/>
                <a:gd name="T56" fmla="*/ 54587644 w 5189"/>
                <a:gd name="T57" fmla="*/ 19324194 h 2594"/>
                <a:gd name="T58" fmla="*/ 55091606 w 5189"/>
                <a:gd name="T59" fmla="*/ 28416651 h 2594"/>
                <a:gd name="T60" fmla="*/ 55715933 w 5189"/>
                <a:gd name="T61" fmla="*/ 19192734 h 2594"/>
                <a:gd name="T62" fmla="*/ 56712868 w 5189"/>
                <a:gd name="T63" fmla="*/ 18195905 h 2594"/>
                <a:gd name="T64" fmla="*/ 56712868 w 5189"/>
                <a:gd name="T65" fmla="*/ 17078501 h 2594"/>
                <a:gd name="T66" fmla="*/ 56208906 w 5189"/>
                <a:gd name="T67" fmla="*/ 16081567 h 2594"/>
                <a:gd name="T68" fmla="*/ 55212076 w 5189"/>
                <a:gd name="T69" fmla="*/ 15577710 h 2594"/>
                <a:gd name="T70" fmla="*/ 54346600 w 5189"/>
                <a:gd name="T71" fmla="*/ 15577710 h 2594"/>
                <a:gd name="T72" fmla="*/ 53470240 w 5189"/>
                <a:gd name="T73" fmla="*/ 16081567 h 2594"/>
                <a:gd name="T74" fmla="*/ 31286794 w 5189"/>
                <a:gd name="T75" fmla="*/ 3746484 h 2594"/>
                <a:gd name="T76" fmla="*/ 31538827 w 5189"/>
                <a:gd name="T77" fmla="*/ 2618195 h 2594"/>
                <a:gd name="T78" fmla="*/ 31407368 w 5189"/>
                <a:gd name="T79" fmla="*/ 1621261 h 2594"/>
                <a:gd name="T80" fmla="*/ 30793822 w 5189"/>
                <a:gd name="T81" fmla="*/ 755891 h 2594"/>
                <a:gd name="T82" fmla="*/ 29917461 w 5189"/>
                <a:gd name="T83" fmla="*/ 251929 h 2594"/>
                <a:gd name="T84" fmla="*/ 28296199 w 5189"/>
                <a:gd name="T85" fmla="*/ 0 h 259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5189" h="2594" extrusionOk="0">
                  <a:moveTo>
                    <a:pt x="2583" y="0"/>
                  </a:moveTo>
                  <a:lnTo>
                    <a:pt x="2538" y="23"/>
                  </a:lnTo>
                  <a:lnTo>
                    <a:pt x="2503" y="46"/>
                  </a:lnTo>
                  <a:lnTo>
                    <a:pt x="2469" y="69"/>
                  </a:lnTo>
                  <a:lnTo>
                    <a:pt x="2435" y="103"/>
                  </a:lnTo>
                  <a:lnTo>
                    <a:pt x="2412" y="148"/>
                  </a:lnTo>
                  <a:lnTo>
                    <a:pt x="2401" y="194"/>
                  </a:lnTo>
                  <a:lnTo>
                    <a:pt x="2390" y="239"/>
                  </a:lnTo>
                  <a:lnTo>
                    <a:pt x="2401" y="296"/>
                  </a:lnTo>
                  <a:lnTo>
                    <a:pt x="2412" y="342"/>
                  </a:lnTo>
                  <a:lnTo>
                    <a:pt x="490" y="1456"/>
                  </a:lnTo>
                  <a:lnTo>
                    <a:pt x="456" y="1400"/>
                  </a:lnTo>
                  <a:lnTo>
                    <a:pt x="399" y="1365"/>
                  </a:lnTo>
                  <a:lnTo>
                    <a:pt x="342" y="1331"/>
                  </a:lnTo>
                  <a:lnTo>
                    <a:pt x="217" y="1331"/>
                  </a:lnTo>
                  <a:lnTo>
                    <a:pt x="160" y="1343"/>
                  </a:lnTo>
                  <a:lnTo>
                    <a:pt x="115" y="1377"/>
                  </a:lnTo>
                  <a:lnTo>
                    <a:pt x="81" y="1400"/>
                  </a:lnTo>
                  <a:lnTo>
                    <a:pt x="46" y="1445"/>
                  </a:lnTo>
                  <a:lnTo>
                    <a:pt x="24" y="1491"/>
                  </a:lnTo>
                  <a:lnTo>
                    <a:pt x="12" y="1536"/>
                  </a:lnTo>
                  <a:lnTo>
                    <a:pt x="1" y="1593"/>
                  </a:lnTo>
                  <a:lnTo>
                    <a:pt x="1" y="1638"/>
                  </a:lnTo>
                  <a:lnTo>
                    <a:pt x="24" y="1695"/>
                  </a:lnTo>
                  <a:lnTo>
                    <a:pt x="46" y="1729"/>
                  </a:lnTo>
                  <a:lnTo>
                    <a:pt x="69" y="1775"/>
                  </a:lnTo>
                  <a:lnTo>
                    <a:pt x="103" y="1809"/>
                  </a:lnTo>
                  <a:lnTo>
                    <a:pt x="149" y="1832"/>
                  </a:lnTo>
                  <a:lnTo>
                    <a:pt x="194" y="1843"/>
                  </a:lnTo>
                  <a:lnTo>
                    <a:pt x="240" y="1855"/>
                  </a:lnTo>
                  <a:lnTo>
                    <a:pt x="240" y="2594"/>
                  </a:lnTo>
                  <a:lnTo>
                    <a:pt x="285" y="2594"/>
                  </a:lnTo>
                  <a:lnTo>
                    <a:pt x="285" y="1855"/>
                  </a:lnTo>
                  <a:lnTo>
                    <a:pt x="342" y="1843"/>
                  </a:lnTo>
                  <a:lnTo>
                    <a:pt x="388" y="1832"/>
                  </a:lnTo>
                  <a:lnTo>
                    <a:pt x="422" y="1809"/>
                  </a:lnTo>
                  <a:lnTo>
                    <a:pt x="467" y="1775"/>
                  </a:lnTo>
                  <a:lnTo>
                    <a:pt x="490" y="1729"/>
                  </a:lnTo>
                  <a:lnTo>
                    <a:pt x="513" y="1695"/>
                  </a:lnTo>
                  <a:lnTo>
                    <a:pt x="524" y="1638"/>
                  </a:lnTo>
                  <a:lnTo>
                    <a:pt x="536" y="1593"/>
                  </a:lnTo>
                  <a:lnTo>
                    <a:pt x="524" y="1536"/>
                  </a:lnTo>
                  <a:lnTo>
                    <a:pt x="513" y="1491"/>
                  </a:lnTo>
                  <a:lnTo>
                    <a:pt x="2435" y="387"/>
                  </a:lnTo>
                  <a:lnTo>
                    <a:pt x="2481" y="421"/>
                  </a:lnTo>
                  <a:lnTo>
                    <a:pt x="2526" y="455"/>
                  </a:lnTo>
                  <a:lnTo>
                    <a:pt x="2583" y="478"/>
                  </a:lnTo>
                  <a:lnTo>
                    <a:pt x="2640" y="490"/>
                  </a:lnTo>
                  <a:lnTo>
                    <a:pt x="2697" y="478"/>
                  </a:lnTo>
                  <a:lnTo>
                    <a:pt x="2754" y="455"/>
                  </a:lnTo>
                  <a:lnTo>
                    <a:pt x="2799" y="433"/>
                  </a:lnTo>
                  <a:lnTo>
                    <a:pt x="2833" y="387"/>
                  </a:lnTo>
                  <a:lnTo>
                    <a:pt x="4835" y="1547"/>
                  </a:lnTo>
                  <a:lnTo>
                    <a:pt x="4835" y="1593"/>
                  </a:lnTo>
                  <a:lnTo>
                    <a:pt x="4847" y="1650"/>
                  </a:lnTo>
                  <a:lnTo>
                    <a:pt x="4870" y="1707"/>
                  </a:lnTo>
                  <a:lnTo>
                    <a:pt x="4926" y="1752"/>
                  </a:lnTo>
                  <a:lnTo>
                    <a:pt x="4983" y="1764"/>
                  </a:lnTo>
                  <a:lnTo>
                    <a:pt x="4983" y="2594"/>
                  </a:lnTo>
                  <a:lnTo>
                    <a:pt x="5029" y="2594"/>
                  </a:lnTo>
                  <a:lnTo>
                    <a:pt x="5029" y="1764"/>
                  </a:lnTo>
                  <a:lnTo>
                    <a:pt x="5086" y="1752"/>
                  </a:lnTo>
                  <a:lnTo>
                    <a:pt x="5143" y="1707"/>
                  </a:lnTo>
                  <a:lnTo>
                    <a:pt x="5177" y="1661"/>
                  </a:lnTo>
                  <a:lnTo>
                    <a:pt x="5188" y="1593"/>
                  </a:lnTo>
                  <a:lnTo>
                    <a:pt x="5177" y="1559"/>
                  </a:lnTo>
                  <a:lnTo>
                    <a:pt x="5165" y="1525"/>
                  </a:lnTo>
                  <a:lnTo>
                    <a:pt x="5131" y="1468"/>
                  </a:lnTo>
                  <a:lnTo>
                    <a:pt x="5074" y="1434"/>
                  </a:lnTo>
                  <a:lnTo>
                    <a:pt x="5040" y="1422"/>
                  </a:lnTo>
                  <a:lnTo>
                    <a:pt x="5006" y="1411"/>
                  </a:lnTo>
                  <a:lnTo>
                    <a:pt x="4961" y="1422"/>
                  </a:lnTo>
                  <a:lnTo>
                    <a:pt x="4915" y="1434"/>
                  </a:lnTo>
                  <a:lnTo>
                    <a:pt x="4881" y="1468"/>
                  </a:lnTo>
                  <a:lnTo>
                    <a:pt x="4858" y="1502"/>
                  </a:lnTo>
                  <a:lnTo>
                    <a:pt x="2856" y="342"/>
                  </a:lnTo>
                  <a:lnTo>
                    <a:pt x="2879" y="296"/>
                  </a:lnTo>
                  <a:lnTo>
                    <a:pt x="2879" y="239"/>
                  </a:lnTo>
                  <a:lnTo>
                    <a:pt x="2879" y="194"/>
                  </a:lnTo>
                  <a:lnTo>
                    <a:pt x="2867" y="148"/>
                  </a:lnTo>
                  <a:lnTo>
                    <a:pt x="2845" y="103"/>
                  </a:lnTo>
                  <a:lnTo>
                    <a:pt x="2811" y="69"/>
                  </a:lnTo>
                  <a:lnTo>
                    <a:pt x="2776" y="46"/>
                  </a:lnTo>
                  <a:lnTo>
                    <a:pt x="2731" y="23"/>
                  </a:lnTo>
                  <a:lnTo>
                    <a:pt x="2685" y="0"/>
                  </a:lnTo>
                  <a:lnTo>
                    <a:pt x="2583" y="0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11" name="Google Shape;182;p10"/>
            <p:cNvSpPr>
              <a:spLocks/>
            </p:cNvSpPr>
            <p:nvPr/>
          </p:nvSpPr>
          <p:spPr bwMode="auto">
            <a:xfrm>
              <a:off x="8065253" y="4017084"/>
              <a:ext cx="1078782" cy="1126405"/>
            </a:xfrm>
            <a:custGeom>
              <a:avLst/>
              <a:gdLst>
                <a:gd name="T0" fmla="*/ 52966239 w 10307"/>
                <a:gd name="T1" fmla="*/ 18447839 h 10762"/>
                <a:gd name="T2" fmla="*/ 53590670 w 10307"/>
                <a:gd name="T3" fmla="*/ 45243236 h 10762"/>
                <a:gd name="T4" fmla="*/ 52593841 w 10307"/>
                <a:gd name="T5" fmla="*/ 48113361 h 10762"/>
                <a:gd name="T6" fmla="*/ 28044145 w 10307"/>
                <a:gd name="T7" fmla="*/ 59571983 h 10762"/>
                <a:gd name="T8" fmla="*/ 5488318 w 10307"/>
                <a:gd name="T9" fmla="*/ 47237000 h 10762"/>
                <a:gd name="T10" fmla="*/ 3998516 w 10307"/>
                <a:gd name="T11" fmla="*/ 44750264 h 10762"/>
                <a:gd name="T12" fmla="*/ 4491488 w 10307"/>
                <a:gd name="T13" fmla="*/ 19203729 h 10762"/>
                <a:gd name="T14" fmla="*/ 5488318 w 10307"/>
                <a:gd name="T15" fmla="*/ 16454075 h 10762"/>
                <a:gd name="T16" fmla="*/ 29293008 w 10307"/>
                <a:gd name="T17" fmla="*/ 4370916 h 10762"/>
                <a:gd name="T18" fmla="*/ 78271720 w 10307"/>
                <a:gd name="T19" fmla="*/ 61565747 h 10762"/>
                <a:gd name="T20" fmla="*/ 79137195 w 10307"/>
                <a:gd name="T21" fmla="*/ 63811545 h 10762"/>
                <a:gd name="T22" fmla="*/ 79641052 w 10307"/>
                <a:gd name="T23" fmla="*/ 90102980 h 10762"/>
                <a:gd name="T24" fmla="*/ 78644223 w 10307"/>
                <a:gd name="T25" fmla="*/ 93093574 h 10762"/>
                <a:gd name="T26" fmla="*/ 53963173 w 10307"/>
                <a:gd name="T27" fmla="*/ 104431831 h 10762"/>
                <a:gd name="T28" fmla="*/ 31407345 w 10307"/>
                <a:gd name="T29" fmla="*/ 92096744 h 10762"/>
                <a:gd name="T30" fmla="*/ 29917439 w 10307"/>
                <a:gd name="T31" fmla="*/ 89730477 h 10762"/>
                <a:gd name="T32" fmla="*/ 30169368 w 10307"/>
                <a:gd name="T33" fmla="*/ 63932014 h 10762"/>
                <a:gd name="T34" fmla="*/ 31166302 w 10307"/>
                <a:gd name="T35" fmla="*/ 61445278 h 10762"/>
                <a:gd name="T36" fmla="*/ 54719063 w 10307"/>
                <a:gd name="T37" fmla="*/ 49482693 h 10762"/>
                <a:gd name="T38" fmla="*/ 27923676 w 10307"/>
                <a:gd name="T39" fmla="*/ 131459 h 10762"/>
                <a:gd name="T40" fmla="*/ 26554344 w 10307"/>
                <a:gd name="T41" fmla="*/ 2256683 h 10762"/>
                <a:gd name="T42" fmla="*/ 3494555 w 10307"/>
                <a:gd name="T43" fmla="*/ 14219267 h 10762"/>
                <a:gd name="T44" fmla="*/ 131459 w 10307"/>
                <a:gd name="T45" fmla="*/ 15840633 h 10762"/>
                <a:gd name="T46" fmla="*/ 755891 w 10307"/>
                <a:gd name="T47" fmla="*/ 18831227 h 10762"/>
                <a:gd name="T48" fmla="*/ 2004753 w 10307"/>
                <a:gd name="T49" fmla="*/ 44618805 h 10762"/>
                <a:gd name="T50" fmla="*/ 131459 w 10307"/>
                <a:gd name="T51" fmla="*/ 46612569 h 10762"/>
                <a:gd name="T52" fmla="*/ 1259748 w 10307"/>
                <a:gd name="T53" fmla="*/ 49362224 h 10762"/>
                <a:gd name="T54" fmla="*/ 4491488 w 10307"/>
                <a:gd name="T55" fmla="*/ 49230765 h 10762"/>
                <a:gd name="T56" fmla="*/ 26422885 w 10307"/>
                <a:gd name="T57" fmla="*/ 62814610 h 10762"/>
                <a:gd name="T58" fmla="*/ 28416648 w 10307"/>
                <a:gd name="T59" fmla="*/ 64435976 h 10762"/>
                <a:gd name="T60" fmla="*/ 26422885 w 10307"/>
                <a:gd name="T61" fmla="*/ 90727412 h 10762"/>
                <a:gd name="T62" fmla="*/ 26422885 w 10307"/>
                <a:gd name="T63" fmla="*/ 93718005 h 10762"/>
                <a:gd name="T64" fmla="*/ 30037909 w 10307"/>
                <a:gd name="T65" fmla="*/ 94594366 h 10762"/>
                <a:gd name="T66" fmla="*/ 52100869 w 10307"/>
                <a:gd name="T67" fmla="*/ 107422425 h 10762"/>
                <a:gd name="T68" fmla="*/ 53963173 w 10307"/>
                <a:gd name="T69" fmla="*/ 109416189 h 10762"/>
                <a:gd name="T70" fmla="*/ 55836362 w 10307"/>
                <a:gd name="T71" fmla="*/ 109295720 h 10762"/>
                <a:gd name="T72" fmla="*/ 57326268 w 10307"/>
                <a:gd name="T73" fmla="*/ 106929453 h 10762"/>
                <a:gd name="T74" fmla="*/ 80134024 w 10307"/>
                <a:gd name="T75" fmla="*/ 94342437 h 10762"/>
                <a:gd name="T76" fmla="*/ 104683720 w 10307"/>
                <a:gd name="T77" fmla="*/ 106929453 h 10762"/>
                <a:gd name="T78" fmla="*/ 106808943 w 10307"/>
                <a:gd name="T79" fmla="*/ 117895208 h 10762"/>
                <a:gd name="T80" fmla="*/ 108550673 w 10307"/>
                <a:gd name="T81" fmla="*/ 106305021 h 10762"/>
                <a:gd name="T82" fmla="*/ 107181341 w 10307"/>
                <a:gd name="T83" fmla="*/ 105056263 h 10762"/>
                <a:gd name="T84" fmla="*/ 82752219 w 10307"/>
                <a:gd name="T85" fmla="*/ 93093574 h 10762"/>
                <a:gd name="T86" fmla="*/ 81634816 w 10307"/>
                <a:gd name="T87" fmla="*/ 90102980 h 10762"/>
                <a:gd name="T88" fmla="*/ 82127788 w 10307"/>
                <a:gd name="T89" fmla="*/ 63811545 h 10762"/>
                <a:gd name="T90" fmla="*/ 83004252 w 10307"/>
                <a:gd name="T91" fmla="*/ 61565747 h 10762"/>
                <a:gd name="T92" fmla="*/ 106677483 w 10307"/>
                <a:gd name="T93" fmla="*/ 49855196 h 10762"/>
                <a:gd name="T94" fmla="*/ 112910702 w 10307"/>
                <a:gd name="T95" fmla="*/ 50479523 h 10762"/>
                <a:gd name="T96" fmla="*/ 108802706 w 10307"/>
                <a:gd name="T97" fmla="*/ 45747094 h 10762"/>
                <a:gd name="T98" fmla="*/ 106053052 w 10307"/>
                <a:gd name="T99" fmla="*/ 44618805 h 10762"/>
                <a:gd name="T100" fmla="*/ 104059289 w 10307"/>
                <a:gd name="T101" fmla="*/ 46612569 h 10762"/>
                <a:gd name="T102" fmla="*/ 81875859 w 10307"/>
                <a:gd name="T103" fmla="*/ 59824016 h 10762"/>
                <a:gd name="T104" fmla="*/ 78644223 w 10307"/>
                <a:gd name="T105" fmla="*/ 60700377 h 10762"/>
                <a:gd name="T106" fmla="*/ 56329334 w 10307"/>
                <a:gd name="T107" fmla="*/ 45747094 h 10762"/>
                <a:gd name="T108" fmla="*/ 55715893 w 10307"/>
                <a:gd name="T109" fmla="*/ 18951696 h 10762"/>
                <a:gd name="T110" fmla="*/ 56712827 w 10307"/>
                <a:gd name="T111" fmla="*/ 16081572 h 10762"/>
                <a:gd name="T112" fmla="*/ 54719063 w 10307"/>
                <a:gd name="T113" fmla="*/ 14712239 h 10762"/>
                <a:gd name="T114" fmla="*/ 30914373 w 10307"/>
                <a:gd name="T115" fmla="*/ 2629185 h 10762"/>
                <a:gd name="T116" fmla="*/ 29917439 w 10307"/>
                <a:gd name="T117" fmla="*/ 383388 h 1076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307" h="10762" extrusionOk="0">
                  <a:moveTo>
                    <a:pt x="2788" y="319"/>
                  </a:moveTo>
                  <a:lnTo>
                    <a:pt x="4801" y="1480"/>
                  </a:lnTo>
                  <a:lnTo>
                    <a:pt x="4790" y="1548"/>
                  </a:lnTo>
                  <a:lnTo>
                    <a:pt x="4790" y="1593"/>
                  </a:lnTo>
                  <a:lnTo>
                    <a:pt x="4801" y="1628"/>
                  </a:lnTo>
                  <a:lnTo>
                    <a:pt x="4835" y="1684"/>
                  </a:lnTo>
                  <a:lnTo>
                    <a:pt x="4892" y="1730"/>
                  </a:lnTo>
                  <a:lnTo>
                    <a:pt x="4926" y="1741"/>
                  </a:lnTo>
                  <a:lnTo>
                    <a:pt x="4972" y="1753"/>
                  </a:lnTo>
                  <a:lnTo>
                    <a:pt x="4972" y="4107"/>
                  </a:lnTo>
                  <a:lnTo>
                    <a:pt x="4926" y="4107"/>
                  </a:lnTo>
                  <a:lnTo>
                    <a:pt x="4892" y="4130"/>
                  </a:lnTo>
                  <a:lnTo>
                    <a:pt x="4835" y="4176"/>
                  </a:lnTo>
                  <a:lnTo>
                    <a:pt x="4801" y="4233"/>
                  </a:lnTo>
                  <a:lnTo>
                    <a:pt x="4790" y="4267"/>
                  </a:lnTo>
                  <a:lnTo>
                    <a:pt x="4790" y="4312"/>
                  </a:lnTo>
                  <a:lnTo>
                    <a:pt x="4790" y="4346"/>
                  </a:lnTo>
                  <a:lnTo>
                    <a:pt x="4801" y="4392"/>
                  </a:lnTo>
                  <a:lnTo>
                    <a:pt x="2811" y="5541"/>
                  </a:lnTo>
                  <a:lnTo>
                    <a:pt x="2776" y="5495"/>
                  </a:lnTo>
                  <a:lnTo>
                    <a:pt x="2731" y="5461"/>
                  </a:lnTo>
                  <a:lnTo>
                    <a:pt x="2685" y="5438"/>
                  </a:lnTo>
                  <a:lnTo>
                    <a:pt x="2617" y="5427"/>
                  </a:lnTo>
                  <a:lnTo>
                    <a:pt x="2560" y="5438"/>
                  </a:lnTo>
                  <a:lnTo>
                    <a:pt x="2515" y="5461"/>
                  </a:lnTo>
                  <a:lnTo>
                    <a:pt x="2469" y="5495"/>
                  </a:lnTo>
                  <a:lnTo>
                    <a:pt x="2435" y="5541"/>
                  </a:lnTo>
                  <a:lnTo>
                    <a:pt x="479" y="4415"/>
                  </a:lnTo>
                  <a:lnTo>
                    <a:pt x="490" y="4358"/>
                  </a:lnTo>
                  <a:lnTo>
                    <a:pt x="501" y="4312"/>
                  </a:lnTo>
                  <a:lnTo>
                    <a:pt x="490" y="4255"/>
                  </a:lnTo>
                  <a:lnTo>
                    <a:pt x="479" y="4221"/>
                  </a:lnTo>
                  <a:lnTo>
                    <a:pt x="456" y="4176"/>
                  </a:lnTo>
                  <a:lnTo>
                    <a:pt x="433" y="4142"/>
                  </a:lnTo>
                  <a:lnTo>
                    <a:pt x="399" y="4107"/>
                  </a:lnTo>
                  <a:lnTo>
                    <a:pt x="365" y="4085"/>
                  </a:lnTo>
                  <a:lnTo>
                    <a:pt x="319" y="4073"/>
                  </a:lnTo>
                  <a:lnTo>
                    <a:pt x="274" y="4062"/>
                  </a:lnTo>
                  <a:lnTo>
                    <a:pt x="274" y="1810"/>
                  </a:lnTo>
                  <a:lnTo>
                    <a:pt x="319" y="1798"/>
                  </a:lnTo>
                  <a:lnTo>
                    <a:pt x="365" y="1775"/>
                  </a:lnTo>
                  <a:lnTo>
                    <a:pt x="410" y="1753"/>
                  </a:lnTo>
                  <a:lnTo>
                    <a:pt x="444" y="1719"/>
                  </a:lnTo>
                  <a:lnTo>
                    <a:pt x="467" y="1684"/>
                  </a:lnTo>
                  <a:lnTo>
                    <a:pt x="490" y="1639"/>
                  </a:lnTo>
                  <a:lnTo>
                    <a:pt x="501" y="1593"/>
                  </a:lnTo>
                  <a:lnTo>
                    <a:pt x="513" y="1548"/>
                  </a:lnTo>
                  <a:lnTo>
                    <a:pt x="501" y="1502"/>
                  </a:lnTo>
                  <a:lnTo>
                    <a:pt x="490" y="1457"/>
                  </a:lnTo>
                  <a:lnTo>
                    <a:pt x="2458" y="319"/>
                  </a:lnTo>
                  <a:lnTo>
                    <a:pt x="2492" y="354"/>
                  </a:lnTo>
                  <a:lnTo>
                    <a:pt x="2526" y="376"/>
                  </a:lnTo>
                  <a:lnTo>
                    <a:pt x="2572" y="399"/>
                  </a:lnTo>
                  <a:lnTo>
                    <a:pt x="2674" y="399"/>
                  </a:lnTo>
                  <a:lnTo>
                    <a:pt x="2720" y="376"/>
                  </a:lnTo>
                  <a:lnTo>
                    <a:pt x="2754" y="354"/>
                  </a:lnTo>
                  <a:lnTo>
                    <a:pt x="2788" y="319"/>
                  </a:lnTo>
                  <a:close/>
                  <a:moveTo>
                    <a:pt x="5154" y="4426"/>
                  </a:moveTo>
                  <a:lnTo>
                    <a:pt x="7156" y="5575"/>
                  </a:lnTo>
                  <a:lnTo>
                    <a:pt x="7145" y="5620"/>
                  </a:lnTo>
                  <a:lnTo>
                    <a:pt x="7145" y="5654"/>
                  </a:lnTo>
                  <a:lnTo>
                    <a:pt x="7145" y="5700"/>
                  </a:lnTo>
                  <a:lnTo>
                    <a:pt x="7156" y="5734"/>
                  </a:lnTo>
                  <a:lnTo>
                    <a:pt x="7179" y="5768"/>
                  </a:lnTo>
                  <a:lnTo>
                    <a:pt x="7201" y="5802"/>
                  </a:lnTo>
                  <a:lnTo>
                    <a:pt x="7224" y="5825"/>
                  </a:lnTo>
                  <a:lnTo>
                    <a:pt x="7258" y="5848"/>
                  </a:lnTo>
                  <a:lnTo>
                    <a:pt x="7304" y="5871"/>
                  </a:lnTo>
                  <a:lnTo>
                    <a:pt x="7338" y="5871"/>
                  </a:lnTo>
                  <a:lnTo>
                    <a:pt x="7338" y="8203"/>
                  </a:lnTo>
                  <a:lnTo>
                    <a:pt x="7304" y="8214"/>
                  </a:lnTo>
                  <a:lnTo>
                    <a:pt x="7270" y="8225"/>
                  </a:lnTo>
                  <a:lnTo>
                    <a:pt x="7213" y="8271"/>
                  </a:lnTo>
                  <a:lnTo>
                    <a:pt x="7167" y="8339"/>
                  </a:lnTo>
                  <a:lnTo>
                    <a:pt x="7156" y="8373"/>
                  </a:lnTo>
                  <a:lnTo>
                    <a:pt x="7156" y="8407"/>
                  </a:lnTo>
                  <a:lnTo>
                    <a:pt x="7156" y="8453"/>
                  </a:lnTo>
                  <a:lnTo>
                    <a:pt x="7179" y="8498"/>
                  </a:lnTo>
                  <a:lnTo>
                    <a:pt x="5199" y="9636"/>
                  </a:lnTo>
                  <a:lnTo>
                    <a:pt x="5154" y="9590"/>
                  </a:lnTo>
                  <a:lnTo>
                    <a:pt x="5108" y="9556"/>
                  </a:lnTo>
                  <a:lnTo>
                    <a:pt x="5051" y="9533"/>
                  </a:lnTo>
                  <a:lnTo>
                    <a:pt x="4995" y="9522"/>
                  </a:lnTo>
                  <a:lnTo>
                    <a:pt x="4926" y="9533"/>
                  </a:lnTo>
                  <a:lnTo>
                    <a:pt x="4869" y="9556"/>
                  </a:lnTo>
                  <a:lnTo>
                    <a:pt x="4824" y="9590"/>
                  </a:lnTo>
                  <a:lnTo>
                    <a:pt x="4790" y="9636"/>
                  </a:lnTo>
                  <a:lnTo>
                    <a:pt x="2845" y="8521"/>
                  </a:lnTo>
                  <a:lnTo>
                    <a:pt x="2867" y="8464"/>
                  </a:lnTo>
                  <a:lnTo>
                    <a:pt x="2867" y="8407"/>
                  </a:lnTo>
                  <a:lnTo>
                    <a:pt x="2867" y="8362"/>
                  </a:lnTo>
                  <a:lnTo>
                    <a:pt x="2856" y="8316"/>
                  </a:lnTo>
                  <a:lnTo>
                    <a:pt x="2833" y="8282"/>
                  </a:lnTo>
                  <a:lnTo>
                    <a:pt x="2811" y="8248"/>
                  </a:lnTo>
                  <a:lnTo>
                    <a:pt x="2776" y="8214"/>
                  </a:lnTo>
                  <a:lnTo>
                    <a:pt x="2731" y="8191"/>
                  </a:lnTo>
                  <a:lnTo>
                    <a:pt x="2685" y="8168"/>
                  </a:lnTo>
                  <a:lnTo>
                    <a:pt x="2640" y="8168"/>
                  </a:lnTo>
                  <a:lnTo>
                    <a:pt x="2640" y="5882"/>
                  </a:lnTo>
                  <a:lnTo>
                    <a:pt x="2685" y="5871"/>
                  </a:lnTo>
                  <a:lnTo>
                    <a:pt x="2720" y="5859"/>
                  </a:lnTo>
                  <a:lnTo>
                    <a:pt x="2754" y="5836"/>
                  </a:lnTo>
                  <a:lnTo>
                    <a:pt x="2788" y="5802"/>
                  </a:lnTo>
                  <a:lnTo>
                    <a:pt x="2811" y="5768"/>
                  </a:lnTo>
                  <a:lnTo>
                    <a:pt x="2833" y="5734"/>
                  </a:lnTo>
                  <a:lnTo>
                    <a:pt x="2845" y="5700"/>
                  </a:lnTo>
                  <a:lnTo>
                    <a:pt x="2845" y="5654"/>
                  </a:lnTo>
                  <a:lnTo>
                    <a:pt x="2845" y="5609"/>
                  </a:lnTo>
                  <a:lnTo>
                    <a:pt x="2833" y="5575"/>
                  </a:lnTo>
                  <a:lnTo>
                    <a:pt x="4824" y="4426"/>
                  </a:lnTo>
                  <a:lnTo>
                    <a:pt x="4858" y="4460"/>
                  </a:lnTo>
                  <a:lnTo>
                    <a:pt x="4904" y="4494"/>
                  </a:lnTo>
                  <a:lnTo>
                    <a:pt x="4938" y="4506"/>
                  </a:lnTo>
                  <a:lnTo>
                    <a:pt x="4995" y="4517"/>
                  </a:lnTo>
                  <a:lnTo>
                    <a:pt x="5040" y="4506"/>
                  </a:lnTo>
                  <a:lnTo>
                    <a:pt x="5086" y="4494"/>
                  </a:lnTo>
                  <a:lnTo>
                    <a:pt x="5131" y="4460"/>
                  </a:lnTo>
                  <a:lnTo>
                    <a:pt x="5154" y="4426"/>
                  </a:lnTo>
                  <a:close/>
                  <a:moveTo>
                    <a:pt x="2583" y="1"/>
                  </a:moveTo>
                  <a:lnTo>
                    <a:pt x="2549" y="12"/>
                  </a:lnTo>
                  <a:lnTo>
                    <a:pt x="2515" y="35"/>
                  </a:lnTo>
                  <a:lnTo>
                    <a:pt x="2481" y="58"/>
                  </a:lnTo>
                  <a:lnTo>
                    <a:pt x="2458" y="92"/>
                  </a:lnTo>
                  <a:lnTo>
                    <a:pt x="2435" y="126"/>
                  </a:lnTo>
                  <a:lnTo>
                    <a:pt x="2424" y="160"/>
                  </a:lnTo>
                  <a:lnTo>
                    <a:pt x="2424" y="206"/>
                  </a:lnTo>
                  <a:lnTo>
                    <a:pt x="2424" y="240"/>
                  </a:lnTo>
                  <a:lnTo>
                    <a:pt x="2435" y="285"/>
                  </a:lnTo>
                  <a:lnTo>
                    <a:pt x="467" y="1411"/>
                  </a:lnTo>
                  <a:lnTo>
                    <a:pt x="433" y="1366"/>
                  </a:lnTo>
                  <a:lnTo>
                    <a:pt x="376" y="1332"/>
                  </a:lnTo>
                  <a:lnTo>
                    <a:pt x="319" y="1298"/>
                  </a:lnTo>
                  <a:lnTo>
                    <a:pt x="206" y="1298"/>
                  </a:lnTo>
                  <a:lnTo>
                    <a:pt x="149" y="1309"/>
                  </a:lnTo>
                  <a:lnTo>
                    <a:pt x="115" y="1343"/>
                  </a:lnTo>
                  <a:lnTo>
                    <a:pt x="69" y="1366"/>
                  </a:lnTo>
                  <a:lnTo>
                    <a:pt x="46" y="1411"/>
                  </a:lnTo>
                  <a:lnTo>
                    <a:pt x="12" y="1446"/>
                  </a:lnTo>
                  <a:lnTo>
                    <a:pt x="1" y="1502"/>
                  </a:lnTo>
                  <a:lnTo>
                    <a:pt x="1" y="1548"/>
                  </a:lnTo>
                  <a:lnTo>
                    <a:pt x="1" y="1593"/>
                  </a:lnTo>
                  <a:lnTo>
                    <a:pt x="12" y="1639"/>
                  </a:lnTo>
                  <a:lnTo>
                    <a:pt x="35" y="1684"/>
                  </a:lnTo>
                  <a:lnTo>
                    <a:pt x="69" y="1719"/>
                  </a:lnTo>
                  <a:lnTo>
                    <a:pt x="103" y="1753"/>
                  </a:lnTo>
                  <a:lnTo>
                    <a:pt x="137" y="1775"/>
                  </a:lnTo>
                  <a:lnTo>
                    <a:pt x="183" y="1798"/>
                  </a:lnTo>
                  <a:lnTo>
                    <a:pt x="228" y="1798"/>
                  </a:lnTo>
                  <a:lnTo>
                    <a:pt x="228" y="4062"/>
                  </a:lnTo>
                  <a:lnTo>
                    <a:pt x="183" y="4073"/>
                  </a:lnTo>
                  <a:lnTo>
                    <a:pt x="137" y="4085"/>
                  </a:lnTo>
                  <a:lnTo>
                    <a:pt x="103" y="4119"/>
                  </a:lnTo>
                  <a:lnTo>
                    <a:pt x="69" y="4142"/>
                  </a:lnTo>
                  <a:lnTo>
                    <a:pt x="46" y="4176"/>
                  </a:lnTo>
                  <a:lnTo>
                    <a:pt x="24" y="4221"/>
                  </a:lnTo>
                  <a:lnTo>
                    <a:pt x="12" y="4255"/>
                  </a:lnTo>
                  <a:lnTo>
                    <a:pt x="12" y="4312"/>
                  </a:lnTo>
                  <a:lnTo>
                    <a:pt x="12" y="4358"/>
                  </a:lnTo>
                  <a:lnTo>
                    <a:pt x="24" y="4403"/>
                  </a:lnTo>
                  <a:lnTo>
                    <a:pt x="46" y="4449"/>
                  </a:lnTo>
                  <a:lnTo>
                    <a:pt x="80" y="4483"/>
                  </a:lnTo>
                  <a:lnTo>
                    <a:pt x="115" y="4506"/>
                  </a:lnTo>
                  <a:lnTo>
                    <a:pt x="160" y="4528"/>
                  </a:lnTo>
                  <a:lnTo>
                    <a:pt x="206" y="4551"/>
                  </a:lnTo>
                  <a:lnTo>
                    <a:pt x="251" y="4551"/>
                  </a:lnTo>
                  <a:lnTo>
                    <a:pt x="308" y="4540"/>
                  </a:lnTo>
                  <a:lnTo>
                    <a:pt x="365" y="4528"/>
                  </a:lnTo>
                  <a:lnTo>
                    <a:pt x="410" y="4494"/>
                  </a:lnTo>
                  <a:lnTo>
                    <a:pt x="456" y="4449"/>
                  </a:lnTo>
                  <a:lnTo>
                    <a:pt x="2412" y="5575"/>
                  </a:lnTo>
                  <a:lnTo>
                    <a:pt x="2401" y="5620"/>
                  </a:lnTo>
                  <a:lnTo>
                    <a:pt x="2401" y="5654"/>
                  </a:lnTo>
                  <a:lnTo>
                    <a:pt x="2401" y="5700"/>
                  </a:lnTo>
                  <a:lnTo>
                    <a:pt x="2412" y="5734"/>
                  </a:lnTo>
                  <a:lnTo>
                    <a:pt x="2435" y="5768"/>
                  </a:lnTo>
                  <a:lnTo>
                    <a:pt x="2458" y="5802"/>
                  </a:lnTo>
                  <a:lnTo>
                    <a:pt x="2481" y="5836"/>
                  </a:lnTo>
                  <a:lnTo>
                    <a:pt x="2515" y="5859"/>
                  </a:lnTo>
                  <a:lnTo>
                    <a:pt x="2560" y="5871"/>
                  </a:lnTo>
                  <a:lnTo>
                    <a:pt x="2594" y="5882"/>
                  </a:lnTo>
                  <a:lnTo>
                    <a:pt x="2594" y="8168"/>
                  </a:lnTo>
                  <a:lnTo>
                    <a:pt x="2549" y="8168"/>
                  </a:lnTo>
                  <a:lnTo>
                    <a:pt x="2515" y="8191"/>
                  </a:lnTo>
                  <a:lnTo>
                    <a:pt x="2469" y="8214"/>
                  </a:lnTo>
                  <a:lnTo>
                    <a:pt x="2435" y="8248"/>
                  </a:lnTo>
                  <a:lnTo>
                    <a:pt x="2412" y="8282"/>
                  </a:lnTo>
                  <a:lnTo>
                    <a:pt x="2390" y="8316"/>
                  </a:lnTo>
                  <a:lnTo>
                    <a:pt x="2378" y="8362"/>
                  </a:lnTo>
                  <a:lnTo>
                    <a:pt x="2378" y="8407"/>
                  </a:lnTo>
                  <a:lnTo>
                    <a:pt x="2378" y="8464"/>
                  </a:lnTo>
                  <a:lnTo>
                    <a:pt x="2390" y="8510"/>
                  </a:lnTo>
                  <a:lnTo>
                    <a:pt x="2412" y="8555"/>
                  </a:lnTo>
                  <a:lnTo>
                    <a:pt x="2447" y="8589"/>
                  </a:lnTo>
                  <a:lnTo>
                    <a:pt x="2481" y="8612"/>
                  </a:lnTo>
                  <a:lnTo>
                    <a:pt x="2526" y="8635"/>
                  </a:lnTo>
                  <a:lnTo>
                    <a:pt x="2572" y="8658"/>
                  </a:lnTo>
                  <a:lnTo>
                    <a:pt x="2685" y="8658"/>
                  </a:lnTo>
                  <a:lnTo>
                    <a:pt x="2742" y="8635"/>
                  </a:lnTo>
                  <a:lnTo>
                    <a:pt x="2788" y="8601"/>
                  </a:lnTo>
                  <a:lnTo>
                    <a:pt x="2822" y="8555"/>
                  </a:lnTo>
                  <a:lnTo>
                    <a:pt x="4767" y="9681"/>
                  </a:lnTo>
                  <a:lnTo>
                    <a:pt x="4756" y="9715"/>
                  </a:lnTo>
                  <a:lnTo>
                    <a:pt x="4756" y="9761"/>
                  </a:lnTo>
                  <a:lnTo>
                    <a:pt x="4756" y="9806"/>
                  </a:lnTo>
                  <a:lnTo>
                    <a:pt x="4767" y="9852"/>
                  </a:lnTo>
                  <a:lnTo>
                    <a:pt x="4790" y="9886"/>
                  </a:lnTo>
                  <a:lnTo>
                    <a:pt x="4813" y="9920"/>
                  </a:lnTo>
                  <a:lnTo>
                    <a:pt x="4847" y="9954"/>
                  </a:lnTo>
                  <a:lnTo>
                    <a:pt x="4881" y="9977"/>
                  </a:lnTo>
                  <a:lnTo>
                    <a:pt x="4926" y="9988"/>
                  </a:lnTo>
                  <a:lnTo>
                    <a:pt x="4972" y="10000"/>
                  </a:lnTo>
                  <a:lnTo>
                    <a:pt x="4972" y="10762"/>
                  </a:lnTo>
                  <a:lnTo>
                    <a:pt x="5017" y="10762"/>
                  </a:lnTo>
                  <a:lnTo>
                    <a:pt x="5017" y="10000"/>
                  </a:lnTo>
                  <a:lnTo>
                    <a:pt x="5063" y="9988"/>
                  </a:lnTo>
                  <a:lnTo>
                    <a:pt x="5097" y="9977"/>
                  </a:lnTo>
                  <a:lnTo>
                    <a:pt x="5131" y="9954"/>
                  </a:lnTo>
                  <a:lnTo>
                    <a:pt x="5165" y="9920"/>
                  </a:lnTo>
                  <a:lnTo>
                    <a:pt x="5199" y="9886"/>
                  </a:lnTo>
                  <a:lnTo>
                    <a:pt x="5211" y="9852"/>
                  </a:lnTo>
                  <a:lnTo>
                    <a:pt x="5222" y="9806"/>
                  </a:lnTo>
                  <a:lnTo>
                    <a:pt x="5233" y="9761"/>
                  </a:lnTo>
                  <a:lnTo>
                    <a:pt x="5222" y="9715"/>
                  </a:lnTo>
                  <a:lnTo>
                    <a:pt x="5211" y="9681"/>
                  </a:lnTo>
                  <a:lnTo>
                    <a:pt x="7201" y="8532"/>
                  </a:lnTo>
                  <a:lnTo>
                    <a:pt x="7224" y="8567"/>
                  </a:lnTo>
                  <a:lnTo>
                    <a:pt x="7270" y="8589"/>
                  </a:lnTo>
                  <a:lnTo>
                    <a:pt x="7315" y="8612"/>
                  </a:lnTo>
                  <a:lnTo>
                    <a:pt x="7418" y="8612"/>
                  </a:lnTo>
                  <a:lnTo>
                    <a:pt x="7452" y="8589"/>
                  </a:lnTo>
                  <a:lnTo>
                    <a:pt x="7497" y="8567"/>
                  </a:lnTo>
                  <a:lnTo>
                    <a:pt x="7531" y="8532"/>
                  </a:lnTo>
                  <a:lnTo>
                    <a:pt x="9556" y="9704"/>
                  </a:lnTo>
                  <a:lnTo>
                    <a:pt x="9556" y="9761"/>
                  </a:lnTo>
                  <a:lnTo>
                    <a:pt x="9568" y="9829"/>
                  </a:lnTo>
                  <a:lnTo>
                    <a:pt x="9602" y="9875"/>
                  </a:lnTo>
                  <a:lnTo>
                    <a:pt x="9647" y="9920"/>
                  </a:lnTo>
                  <a:lnTo>
                    <a:pt x="9704" y="9943"/>
                  </a:lnTo>
                  <a:lnTo>
                    <a:pt x="9704" y="10762"/>
                  </a:lnTo>
                  <a:lnTo>
                    <a:pt x="9750" y="10762"/>
                  </a:lnTo>
                  <a:lnTo>
                    <a:pt x="9750" y="9943"/>
                  </a:lnTo>
                  <a:lnTo>
                    <a:pt x="9818" y="9920"/>
                  </a:lnTo>
                  <a:lnTo>
                    <a:pt x="9863" y="9875"/>
                  </a:lnTo>
                  <a:lnTo>
                    <a:pt x="9897" y="9829"/>
                  </a:lnTo>
                  <a:lnTo>
                    <a:pt x="9909" y="9761"/>
                  </a:lnTo>
                  <a:lnTo>
                    <a:pt x="9909" y="9704"/>
                  </a:lnTo>
                  <a:lnTo>
                    <a:pt x="10307" y="9477"/>
                  </a:lnTo>
                  <a:lnTo>
                    <a:pt x="10307" y="9420"/>
                  </a:lnTo>
                  <a:lnTo>
                    <a:pt x="9886" y="9670"/>
                  </a:lnTo>
                  <a:lnTo>
                    <a:pt x="9852" y="9624"/>
                  </a:lnTo>
                  <a:lnTo>
                    <a:pt x="9818" y="9602"/>
                  </a:lnTo>
                  <a:lnTo>
                    <a:pt x="9784" y="9590"/>
                  </a:lnTo>
                  <a:lnTo>
                    <a:pt x="9738" y="9579"/>
                  </a:lnTo>
                  <a:lnTo>
                    <a:pt x="9681" y="9590"/>
                  </a:lnTo>
                  <a:lnTo>
                    <a:pt x="9647" y="9602"/>
                  </a:lnTo>
                  <a:lnTo>
                    <a:pt x="9613" y="9636"/>
                  </a:lnTo>
                  <a:lnTo>
                    <a:pt x="9579" y="9670"/>
                  </a:lnTo>
                  <a:lnTo>
                    <a:pt x="7554" y="8498"/>
                  </a:lnTo>
                  <a:lnTo>
                    <a:pt x="7565" y="8453"/>
                  </a:lnTo>
                  <a:lnTo>
                    <a:pt x="7565" y="8407"/>
                  </a:lnTo>
                  <a:lnTo>
                    <a:pt x="7565" y="8373"/>
                  </a:lnTo>
                  <a:lnTo>
                    <a:pt x="7554" y="8339"/>
                  </a:lnTo>
                  <a:lnTo>
                    <a:pt x="7520" y="8271"/>
                  </a:lnTo>
                  <a:lnTo>
                    <a:pt x="7452" y="8225"/>
                  </a:lnTo>
                  <a:lnTo>
                    <a:pt x="7418" y="8214"/>
                  </a:lnTo>
                  <a:lnTo>
                    <a:pt x="7383" y="8203"/>
                  </a:lnTo>
                  <a:lnTo>
                    <a:pt x="7383" y="5871"/>
                  </a:lnTo>
                  <a:lnTo>
                    <a:pt x="7429" y="5871"/>
                  </a:lnTo>
                  <a:lnTo>
                    <a:pt x="7463" y="5848"/>
                  </a:lnTo>
                  <a:lnTo>
                    <a:pt x="7497" y="5825"/>
                  </a:lnTo>
                  <a:lnTo>
                    <a:pt x="7531" y="5802"/>
                  </a:lnTo>
                  <a:lnTo>
                    <a:pt x="7554" y="5768"/>
                  </a:lnTo>
                  <a:lnTo>
                    <a:pt x="7565" y="5734"/>
                  </a:lnTo>
                  <a:lnTo>
                    <a:pt x="7577" y="5700"/>
                  </a:lnTo>
                  <a:lnTo>
                    <a:pt x="7588" y="5654"/>
                  </a:lnTo>
                  <a:lnTo>
                    <a:pt x="7577" y="5620"/>
                  </a:lnTo>
                  <a:lnTo>
                    <a:pt x="7565" y="5575"/>
                  </a:lnTo>
                  <a:lnTo>
                    <a:pt x="9533" y="4449"/>
                  </a:lnTo>
                  <a:lnTo>
                    <a:pt x="9568" y="4483"/>
                  </a:lnTo>
                  <a:lnTo>
                    <a:pt x="9624" y="4517"/>
                  </a:lnTo>
                  <a:lnTo>
                    <a:pt x="9670" y="4540"/>
                  </a:lnTo>
                  <a:lnTo>
                    <a:pt x="9738" y="4551"/>
                  </a:lnTo>
                  <a:lnTo>
                    <a:pt x="9795" y="4540"/>
                  </a:lnTo>
                  <a:lnTo>
                    <a:pt x="9841" y="4517"/>
                  </a:lnTo>
                  <a:lnTo>
                    <a:pt x="9897" y="4483"/>
                  </a:lnTo>
                  <a:lnTo>
                    <a:pt x="9932" y="4449"/>
                  </a:lnTo>
                  <a:lnTo>
                    <a:pt x="10307" y="4665"/>
                  </a:lnTo>
                  <a:lnTo>
                    <a:pt x="10307" y="4608"/>
                  </a:lnTo>
                  <a:lnTo>
                    <a:pt x="9954" y="4403"/>
                  </a:lnTo>
                  <a:lnTo>
                    <a:pt x="9966" y="4358"/>
                  </a:lnTo>
                  <a:lnTo>
                    <a:pt x="9977" y="4312"/>
                  </a:lnTo>
                  <a:lnTo>
                    <a:pt x="9966" y="4255"/>
                  </a:lnTo>
                  <a:lnTo>
                    <a:pt x="9954" y="4210"/>
                  </a:lnTo>
                  <a:lnTo>
                    <a:pt x="9932" y="4176"/>
                  </a:lnTo>
                  <a:lnTo>
                    <a:pt x="9909" y="4142"/>
                  </a:lnTo>
                  <a:lnTo>
                    <a:pt x="9863" y="4107"/>
                  </a:lnTo>
                  <a:lnTo>
                    <a:pt x="9829" y="4085"/>
                  </a:lnTo>
                  <a:lnTo>
                    <a:pt x="9784" y="4073"/>
                  </a:lnTo>
                  <a:lnTo>
                    <a:pt x="9738" y="4062"/>
                  </a:lnTo>
                  <a:lnTo>
                    <a:pt x="9681" y="4073"/>
                  </a:lnTo>
                  <a:lnTo>
                    <a:pt x="9636" y="4085"/>
                  </a:lnTo>
                  <a:lnTo>
                    <a:pt x="9602" y="4107"/>
                  </a:lnTo>
                  <a:lnTo>
                    <a:pt x="9568" y="4142"/>
                  </a:lnTo>
                  <a:lnTo>
                    <a:pt x="9533" y="4176"/>
                  </a:lnTo>
                  <a:lnTo>
                    <a:pt x="9511" y="4210"/>
                  </a:lnTo>
                  <a:lnTo>
                    <a:pt x="9499" y="4255"/>
                  </a:lnTo>
                  <a:lnTo>
                    <a:pt x="9488" y="4312"/>
                  </a:lnTo>
                  <a:lnTo>
                    <a:pt x="9499" y="4358"/>
                  </a:lnTo>
                  <a:lnTo>
                    <a:pt x="9511" y="4403"/>
                  </a:lnTo>
                  <a:lnTo>
                    <a:pt x="7554" y="5541"/>
                  </a:lnTo>
                  <a:lnTo>
                    <a:pt x="7520" y="5495"/>
                  </a:lnTo>
                  <a:lnTo>
                    <a:pt x="7474" y="5461"/>
                  </a:lnTo>
                  <a:lnTo>
                    <a:pt x="7418" y="5438"/>
                  </a:lnTo>
                  <a:lnTo>
                    <a:pt x="7361" y="5427"/>
                  </a:lnTo>
                  <a:lnTo>
                    <a:pt x="7304" y="5438"/>
                  </a:lnTo>
                  <a:lnTo>
                    <a:pt x="7258" y="5461"/>
                  </a:lnTo>
                  <a:lnTo>
                    <a:pt x="7213" y="5495"/>
                  </a:lnTo>
                  <a:lnTo>
                    <a:pt x="7179" y="5541"/>
                  </a:lnTo>
                  <a:lnTo>
                    <a:pt x="5177" y="4392"/>
                  </a:lnTo>
                  <a:lnTo>
                    <a:pt x="5188" y="4346"/>
                  </a:lnTo>
                  <a:lnTo>
                    <a:pt x="5199" y="4312"/>
                  </a:lnTo>
                  <a:lnTo>
                    <a:pt x="5199" y="4267"/>
                  </a:lnTo>
                  <a:lnTo>
                    <a:pt x="5188" y="4233"/>
                  </a:lnTo>
                  <a:lnTo>
                    <a:pt x="5142" y="4176"/>
                  </a:lnTo>
                  <a:lnTo>
                    <a:pt x="5086" y="4130"/>
                  </a:lnTo>
                  <a:lnTo>
                    <a:pt x="5051" y="4107"/>
                  </a:lnTo>
                  <a:lnTo>
                    <a:pt x="5017" y="4107"/>
                  </a:lnTo>
                  <a:lnTo>
                    <a:pt x="5017" y="1753"/>
                  </a:lnTo>
                  <a:lnTo>
                    <a:pt x="5051" y="1741"/>
                  </a:lnTo>
                  <a:lnTo>
                    <a:pt x="5086" y="1730"/>
                  </a:lnTo>
                  <a:lnTo>
                    <a:pt x="5142" y="1684"/>
                  </a:lnTo>
                  <a:lnTo>
                    <a:pt x="5188" y="1628"/>
                  </a:lnTo>
                  <a:lnTo>
                    <a:pt x="5199" y="1593"/>
                  </a:lnTo>
                  <a:lnTo>
                    <a:pt x="5199" y="1548"/>
                  </a:lnTo>
                  <a:lnTo>
                    <a:pt x="5199" y="1514"/>
                  </a:lnTo>
                  <a:lnTo>
                    <a:pt x="5177" y="1468"/>
                  </a:lnTo>
                  <a:lnTo>
                    <a:pt x="5165" y="1434"/>
                  </a:lnTo>
                  <a:lnTo>
                    <a:pt x="5142" y="1400"/>
                  </a:lnTo>
                  <a:lnTo>
                    <a:pt x="5108" y="1377"/>
                  </a:lnTo>
                  <a:lnTo>
                    <a:pt x="5074" y="1355"/>
                  </a:lnTo>
                  <a:lnTo>
                    <a:pt x="5029" y="1343"/>
                  </a:lnTo>
                  <a:lnTo>
                    <a:pt x="4995" y="1343"/>
                  </a:lnTo>
                  <a:lnTo>
                    <a:pt x="4938" y="1355"/>
                  </a:lnTo>
                  <a:lnTo>
                    <a:pt x="4892" y="1366"/>
                  </a:lnTo>
                  <a:lnTo>
                    <a:pt x="4847" y="1400"/>
                  </a:lnTo>
                  <a:lnTo>
                    <a:pt x="4813" y="1446"/>
                  </a:lnTo>
                  <a:lnTo>
                    <a:pt x="2811" y="285"/>
                  </a:lnTo>
                  <a:lnTo>
                    <a:pt x="2822" y="240"/>
                  </a:lnTo>
                  <a:lnTo>
                    <a:pt x="2822" y="206"/>
                  </a:lnTo>
                  <a:lnTo>
                    <a:pt x="2822" y="160"/>
                  </a:lnTo>
                  <a:lnTo>
                    <a:pt x="2811" y="126"/>
                  </a:lnTo>
                  <a:lnTo>
                    <a:pt x="2788" y="92"/>
                  </a:lnTo>
                  <a:lnTo>
                    <a:pt x="2765" y="58"/>
                  </a:lnTo>
                  <a:lnTo>
                    <a:pt x="2731" y="35"/>
                  </a:lnTo>
                  <a:lnTo>
                    <a:pt x="2697" y="12"/>
                  </a:lnTo>
                  <a:lnTo>
                    <a:pt x="2663" y="1"/>
                  </a:lnTo>
                  <a:lnTo>
                    <a:pt x="2583" y="1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12" name="Google Shape;183;p10"/>
            <p:cNvSpPr>
              <a:spLocks/>
            </p:cNvSpPr>
            <p:nvPr/>
          </p:nvSpPr>
          <p:spPr bwMode="auto">
            <a:xfrm>
              <a:off x="8067661" y="2296688"/>
              <a:ext cx="1076375" cy="1470543"/>
            </a:xfrm>
            <a:custGeom>
              <a:avLst/>
              <a:gdLst>
                <a:gd name="T0" fmla="*/ 52473281 w 10284"/>
                <a:gd name="T1" fmla="*/ 18951688 h 14050"/>
                <a:gd name="T2" fmla="*/ 52473281 w 10284"/>
                <a:gd name="T3" fmla="*/ 46612445 h 14050"/>
                <a:gd name="T4" fmla="*/ 28416656 w 10284"/>
                <a:gd name="T5" fmla="*/ 59320030 h 14050"/>
                <a:gd name="T6" fmla="*/ 4863888 w 10284"/>
                <a:gd name="T7" fmla="*/ 46864478 h 14050"/>
                <a:gd name="T8" fmla="*/ 2749655 w 10284"/>
                <a:gd name="T9" fmla="*/ 19565234 h 14050"/>
                <a:gd name="T10" fmla="*/ 4995347 w 10284"/>
                <a:gd name="T11" fmla="*/ 17198969 h 14050"/>
                <a:gd name="T12" fmla="*/ 28920618 w 10284"/>
                <a:gd name="T13" fmla="*/ 4370914 h 14050"/>
                <a:gd name="T14" fmla="*/ 104431820 w 10284"/>
                <a:gd name="T15" fmla="*/ 17954859 h 14050"/>
                <a:gd name="T16" fmla="*/ 104311246 w 10284"/>
                <a:gd name="T17" fmla="*/ 45484157 h 14050"/>
                <a:gd name="T18" fmla="*/ 82127915 w 10284"/>
                <a:gd name="T19" fmla="*/ 60196390 h 14050"/>
                <a:gd name="T20" fmla="*/ 56460809 w 10284"/>
                <a:gd name="T21" fmla="*/ 47729849 h 14050"/>
                <a:gd name="T22" fmla="*/ 55584449 w 10284"/>
                <a:gd name="T23" fmla="*/ 19444660 h 14050"/>
                <a:gd name="T24" fmla="*/ 56833312 w 10284"/>
                <a:gd name="T25" fmla="*/ 16202139 h 14050"/>
                <a:gd name="T26" fmla="*/ 82379844 w 10284"/>
                <a:gd name="T27" fmla="*/ 3746483 h 14050"/>
                <a:gd name="T28" fmla="*/ 104311246 w 10284"/>
                <a:gd name="T29" fmla="*/ 108923172 h 14050"/>
                <a:gd name="T30" fmla="*/ 104804218 w 10284"/>
                <a:gd name="T31" fmla="*/ 135335067 h 14050"/>
                <a:gd name="T32" fmla="*/ 82007341 w 10284"/>
                <a:gd name="T33" fmla="*/ 151033244 h 14050"/>
                <a:gd name="T34" fmla="*/ 78885288 w 10284"/>
                <a:gd name="T35" fmla="*/ 151033244 h 14050"/>
                <a:gd name="T36" fmla="*/ 56208880 w 10284"/>
                <a:gd name="T37" fmla="*/ 134962669 h 14050"/>
                <a:gd name="T38" fmla="*/ 56581383 w 10284"/>
                <a:gd name="T39" fmla="*/ 109043642 h 14050"/>
                <a:gd name="T40" fmla="*/ 78512785 w 10284"/>
                <a:gd name="T41" fmla="*/ 94342398 h 14050"/>
                <a:gd name="T42" fmla="*/ 79882118 w 10284"/>
                <a:gd name="T43" fmla="*/ 0 h 14050"/>
                <a:gd name="T44" fmla="*/ 78019813 w 10284"/>
                <a:gd name="T45" fmla="*/ 2870123 h 14050"/>
                <a:gd name="T46" fmla="*/ 52593855 w 10284"/>
                <a:gd name="T47" fmla="*/ 15205205 h 14050"/>
                <a:gd name="T48" fmla="*/ 29917447 w 10284"/>
                <a:gd name="T49" fmla="*/ 876360 h 14050"/>
                <a:gd name="T50" fmla="*/ 27047323 w 10284"/>
                <a:gd name="T51" fmla="*/ 876360 h 14050"/>
                <a:gd name="T52" fmla="*/ 4239456 w 10284"/>
                <a:gd name="T53" fmla="*/ 15336665 h 14050"/>
                <a:gd name="T54" fmla="*/ 251929 w 10284"/>
                <a:gd name="T55" fmla="*/ 16202139 h 14050"/>
                <a:gd name="T56" fmla="*/ 1380322 w 10284"/>
                <a:gd name="T57" fmla="*/ 19324191 h 14050"/>
                <a:gd name="T58" fmla="*/ 503962 w 10284"/>
                <a:gd name="T59" fmla="*/ 46108588 h 14050"/>
                <a:gd name="T60" fmla="*/ 1128289 w 10284"/>
                <a:gd name="T61" fmla="*/ 49351214 h 14050"/>
                <a:gd name="T62" fmla="*/ 25798461 w 10284"/>
                <a:gd name="T63" fmla="*/ 61565722 h 14050"/>
                <a:gd name="T64" fmla="*/ 27923684 w 10284"/>
                <a:gd name="T65" fmla="*/ 64808348 h 14050"/>
                <a:gd name="T66" fmla="*/ 31155321 w 10284"/>
                <a:gd name="T67" fmla="*/ 62683125 h 14050"/>
                <a:gd name="T68" fmla="*/ 54467045 w 10284"/>
                <a:gd name="T69" fmla="*/ 49482673 h 14050"/>
                <a:gd name="T70" fmla="*/ 77888354 w 10284"/>
                <a:gd name="T71" fmla="*/ 62562656 h 14050"/>
                <a:gd name="T72" fmla="*/ 80134151 w 10284"/>
                <a:gd name="T73" fmla="*/ 89598981 h 14050"/>
                <a:gd name="T74" fmla="*/ 77636425 w 10284"/>
                <a:gd name="T75" fmla="*/ 92348635 h 14050"/>
                <a:gd name="T76" fmla="*/ 53338756 w 10284"/>
                <a:gd name="T77" fmla="*/ 104431684 h 14050"/>
                <a:gd name="T78" fmla="*/ 51848954 w 10284"/>
                <a:gd name="T79" fmla="*/ 108167282 h 14050"/>
                <a:gd name="T80" fmla="*/ 53590685 w 10284"/>
                <a:gd name="T81" fmla="*/ 134590166 h 14050"/>
                <a:gd name="T82" fmla="*/ 51596921 w 10284"/>
                <a:gd name="T83" fmla="*/ 137832792 h 14050"/>
                <a:gd name="T84" fmla="*/ 55212051 w 10284"/>
                <a:gd name="T85" fmla="*/ 140067494 h 14050"/>
                <a:gd name="T86" fmla="*/ 79137217 w 10284"/>
                <a:gd name="T87" fmla="*/ 153410395 h 14050"/>
                <a:gd name="T88" fmla="*/ 82248384 w 10284"/>
                <a:gd name="T89" fmla="*/ 152030178 h 14050"/>
                <a:gd name="T90" fmla="*/ 107553873 w 10284"/>
                <a:gd name="T91" fmla="*/ 139574626 h 14050"/>
                <a:gd name="T92" fmla="*/ 108791746 w 10284"/>
                <a:gd name="T93" fmla="*/ 136835858 h 14050"/>
                <a:gd name="T94" fmla="*/ 106557043 w 10284"/>
                <a:gd name="T95" fmla="*/ 109788542 h 14050"/>
                <a:gd name="T96" fmla="*/ 109164249 w 10284"/>
                <a:gd name="T97" fmla="*/ 107049878 h 14050"/>
                <a:gd name="T98" fmla="*/ 107050015 w 10284"/>
                <a:gd name="T99" fmla="*/ 104431684 h 14050"/>
                <a:gd name="T100" fmla="*/ 83124744 w 10284"/>
                <a:gd name="T101" fmla="*/ 92348635 h 14050"/>
                <a:gd name="T102" fmla="*/ 80627123 w 10284"/>
                <a:gd name="T103" fmla="*/ 89598981 h 14050"/>
                <a:gd name="T104" fmla="*/ 83004275 w 10284"/>
                <a:gd name="T105" fmla="*/ 62562656 h 14050"/>
                <a:gd name="T106" fmla="*/ 106425584 w 10284"/>
                <a:gd name="T107" fmla="*/ 50096114 h 14050"/>
                <a:gd name="T108" fmla="*/ 109043779 w 10284"/>
                <a:gd name="T109" fmla="*/ 47981882 h 14050"/>
                <a:gd name="T110" fmla="*/ 107170485 w 10284"/>
                <a:gd name="T111" fmla="*/ 44739256 h 14050"/>
                <a:gd name="T112" fmla="*/ 108419348 w 10284"/>
                <a:gd name="T113" fmla="*/ 16454068 h 14050"/>
                <a:gd name="T114" fmla="*/ 105308180 w 10284"/>
                <a:gd name="T115" fmla="*/ 15336665 h 14050"/>
                <a:gd name="T116" fmla="*/ 82379844 w 10284"/>
                <a:gd name="T117" fmla="*/ 996934 h 1405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284" h="14050" extrusionOk="0">
                  <a:moveTo>
                    <a:pt x="2753" y="330"/>
                  </a:moveTo>
                  <a:lnTo>
                    <a:pt x="4744" y="1479"/>
                  </a:lnTo>
                  <a:lnTo>
                    <a:pt x="4733" y="1525"/>
                  </a:lnTo>
                  <a:lnTo>
                    <a:pt x="4733" y="1570"/>
                  </a:lnTo>
                  <a:lnTo>
                    <a:pt x="4733" y="1616"/>
                  </a:lnTo>
                  <a:lnTo>
                    <a:pt x="4744" y="1650"/>
                  </a:lnTo>
                  <a:lnTo>
                    <a:pt x="4767" y="1695"/>
                  </a:lnTo>
                  <a:lnTo>
                    <a:pt x="4790" y="1730"/>
                  </a:lnTo>
                  <a:lnTo>
                    <a:pt x="4824" y="1752"/>
                  </a:lnTo>
                  <a:lnTo>
                    <a:pt x="4858" y="1775"/>
                  </a:lnTo>
                  <a:lnTo>
                    <a:pt x="4903" y="1798"/>
                  </a:lnTo>
                  <a:lnTo>
                    <a:pt x="4949" y="1809"/>
                  </a:lnTo>
                  <a:lnTo>
                    <a:pt x="4949" y="4130"/>
                  </a:lnTo>
                  <a:lnTo>
                    <a:pt x="4881" y="4152"/>
                  </a:lnTo>
                  <a:lnTo>
                    <a:pt x="4824" y="4198"/>
                  </a:lnTo>
                  <a:lnTo>
                    <a:pt x="4790" y="4255"/>
                  </a:lnTo>
                  <a:lnTo>
                    <a:pt x="4778" y="4323"/>
                  </a:lnTo>
                  <a:lnTo>
                    <a:pt x="4778" y="4357"/>
                  </a:lnTo>
                  <a:lnTo>
                    <a:pt x="4790" y="4391"/>
                  </a:lnTo>
                  <a:lnTo>
                    <a:pt x="2810" y="5540"/>
                  </a:lnTo>
                  <a:lnTo>
                    <a:pt x="2776" y="5483"/>
                  </a:lnTo>
                  <a:lnTo>
                    <a:pt x="2719" y="5449"/>
                  </a:lnTo>
                  <a:lnTo>
                    <a:pt x="2662" y="5427"/>
                  </a:lnTo>
                  <a:lnTo>
                    <a:pt x="2594" y="5415"/>
                  </a:lnTo>
                  <a:lnTo>
                    <a:pt x="2537" y="5427"/>
                  </a:lnTo>
                  <a:lnTo>
                    <a:pt x="2480" y="5449"/>
                  </a:lnTo>
                  <a:lnTo>
                    <a:pt x="2424" y="5483"/>
                  </a:lnTo>
                  <a:lnTo>
                    <a:pt x="2389" y="5540"/>
                  </a:lnTo>
                  <a:lnTo>
                    <a:pt x="433" y="4414"/>
                  </a:lnTo>
                  <a:lnTo>
                    <a:pt x="444" y="4369"/>
                  </a:lnTo>
                  <a:lnTo>
                    <a:pt x="444" y="4323"/>
                  </a:lnTo>
                  <a:lnTo>
                    <a:pt x="444" y="4278"/>
                  </a:lnTo>
                  <a:lnTo>
                    <a:pt x="433" y="4243"/>
                  </a:lnTo>
                  <a:lnTo>
                    <a:pt x="410" y="4209"/>
                  </a:lnTo>
                  <a:lnTo>
                    <a:pt x="387" y="4175"/>
                  </a:lnTo>
                  <a:lnTo>
                    <a:pt x="365" y="4152"/>
                  </a:lnTo>
                  <a:lnTo>
                    <a:pt x="330" y="4130"/>
                  </a:lnTo>
                  <a:lnTo>
                    <a:pt x="285" y="4118"/>
                  </a:lnTo>
                  <a:lnTo>
                    <a:pt x="251" y="4107"/>
                  </a:lnTo>
                  <a:lnTo>
                    <a:pt x="251" y="1786"/>
                  </a:lnTo>
                  <a:lnTo>
                    <a:pt x="296" y="1786"/>
                  </a:lnTo>
                  <a:lnTo>
                    <a:pt x="330" y="1764"/>
                  </a:lnTo>
                  <a:lnTo>
                    <a:pt x="365" y="1752"/>
                  </a:lnTo>
                  <a:lnTo>
                    <a:pt x="399" y="1718"/>
                  </a:lnTo>
                  <a:lnTo>
                    <a:pt x="421" y="1684"/>
                  </a:lnTo>
                  <a:lnTo>
                    <a:pt x="444" y="1650"/>
                  </a:lnTo>
                  <a:lnTo>
                    <a:pt x="456" y="1604"/>
                  </a:lnTo>
                  <a:lnTo>
                    <a:pt x="456" y="1570"/>
                  </a:lnTo>
                  <a:lnTo>
                    <a:pt x="456" y="1525"/>
                  </a:lnTo>
                  <a:lnTo>
                    <a:pt x="444" y="1479"/>
                  </a:lnTo>
                  <a:lnTo>
                    <a:pt x="2446" y="330"/>
                  </a:lnTo>
                  <a:lnTo>
                    <a:pt x="2480" y="364"/>
                  </a:lnTo>
                  <a:lnTo>
                    <a:pt x="2515" y="387"/>
                  </a:lnTo>
                  <a:lnTo>
                    <a:pt x="2549" y="399"/>
                  </a:lnTo>
                  <a:lnTo>
                    <a:pt x="2594" y="410"/>
                  </a:lnTo>
                  <a:lnTo>
                    <a:pt x="2640" y="399"/>
                  </a:lnTo>
                  <a:lnTo>
                    <a:pt x="2685" y="387"/>
                  </a:lnTo>
                  <a:lnTo>
                    <a:pt x="2719" y="364"/>
                  </a:lnTo>
                  <a:lnTo>
                    <a:pt x="2753" y="330"/>
                  </a:lnTo>
                  <a:close/>
                  <a:moveTo>
                    <a:pt x="7520" y="342"/>
                  </a:moveTo>
                  <a:lnTo>
                    <a:pt x="9522" y="1502"/>
                  </a:lnTo>
                  <a:lnTo>
                    <a:pt x="9510" y="1570"/>
                  </a:lnTo>
                  <a:lnTo>
                    <a:pt x="9522" y="1604"/>
                  </a:lnTo>
                  <a:lnTo>
                    <a:pt x="9533" y="1639"/>
                  </a:lnTo>
                  <a:lnTo>
                    <a:pt x="9567" y="1695"/>
                  </a:lnTo>
                  <a:lnTo>
                    <a:pt x="9624" y="1741"/>
                  </a:lnTo>
                  <a:lnTo>
                    <a:pt x="9681" y="1764"/>
                  </a:lnTo>
                  <a:lnTo>
                    <a:pt x="9681" y="4073"/>
                  </a:lnTo>
                  <a:lnTo>
                    <a:pt x="9636" y="4084"/>
                  </a:lnTo>
                  <a:lnTo>
                    <a:pt x="9601" y="4096"/>
                  </a:lnTo>
                  <a:lnTo>
                    <a:pt x="9556" y="4118"/>
                  </a:lnTo>
                  <a:lnTo>
                    <a:pt x="9522" y="4152"/>
                  </a:lnTo>
                  <a:lnTo>
                    <a:pt x="9499" y="4187"/>
                  </a:lnTo>
                  <a:lnTo>
                    <a:pt x="9476" y="4232"/>
                  </a:lnTo>
                  <a:lnTo>
                    <a:pt x="9465" y="4278"/>
                  </a:lnTo>
                  <a:lnTo>
                    <a:pt x="9454" y="4323"/>
                  </a:lnTo>
                  <a:lnTo>
                    <a:pt x="9465" y="4380"/>
                  </a:lnTo>
                  <a:lnTo>
                    <a:pt x="9476" y="4426"/>
                  </a:lnTo>
                  <a:lnTo>
                    <a:pt x="7542" y="5540"/>
                  </a:lnTo>
                  <a:lnTo>
                    <a:pt x="7497" y="5495"/>
                  </a:lnTo>
                  <a:lnTo>
                    <a:pt x="7451" y="5461"/>
                  </a:lnTo>
                  <a:lnTo>
                    <a:pt x="7406" y="5438"/>
                  </a:lnTo>
                  <a:lnTo>
                    <a:pt x="7281" y="5438"/>
                  </a:lnTo>
                  <a:lnTo>
                    <a:pt x="7224" y="5461"/>
                  </a:lnTo>
                  <a:lnTo>
                    <a:pt x="7178" y="5495"/>
                  </a:lnTo>
                  <a:lnTo>
                    <a:pt x="7144" y="5540"/>
                  </a:lnTo>
                  <a:lnTo>
                    <a:pt x="5142" y="4391"/>
                  </a:lnTo>
                  <a:lnTo>
                    <a:pt x="5154" y="4357"/>
                  </a:lnTo>
                  <a:lnTo>
                    <a:pt x="5165" y="4323"/>
                  </a:lnTo>
                  <a:lnTo>
                    <a:pt x="5142" y="4255"/>
                  </a:lnTo>
                  <a:lnTo>
                    <a:pt x="5108" y="4198"/>
                  </a:lnTo>
                  <a:lnTo>
                    <a:pt x="5063" y="4152"/>
                  </a:lnTo>
                  <a:lnTo>
                    <a:pt x="4994" y="4130"/>
                  </a:lnTo>
                  <a:lnTo>
                    <a:pt x="4994" y="1809"/>
                  </a:lnTo>
                  <a:lnTo>
                    <a:pt x="5040" y="1798"/>
                  </a:lnTo>
                  <a:lnTo>
                    <a:pt x="5074" y="1775"/>
                  </a:lnTo>
                  <a:lnTo>
                    <a:pt x="5108" y="1752"/>
                  </a:lnTo>
                  <a:lnTo>
                    <a:pt x="5142" y="1730"/>
                  </a:lnTo>
                  <a:lnTo>
                    <a:pt x="5176" y="1695"/>
                  </a:lnTo>
                  <a:lnTo>
                    <a:pt x="5188" y="1650"/>
                  </a:lnTo>
                  <a:lnTo>
                    <a:pt x="5210" y="1616"/>
                  </a:lnTo>
                  <a:lnTo>
                    <a:pt x="5210" y="1570"/>
                  </a:lnTo>
                  <a:lnTo>
                    <a:pt x="5199" y="1525"/>
                  </a:lnTo>
                  <a:lnTo>
                    <a:pt x="5188" y="1479"/>
                  </a:lnTo>
                  <a:lnTo>
                    <a:pt x="7156" y="342"/>
                  </a:lnTo>
                  <a:lnTo>
                    <a:pt x="7190" y="376"/>
                  </a:lnTo>
                  <a:lnTo>
                    <a:pt x="7235" y="410"/>
                  </a:lnTo>
                  <a:lnTo>
                    <a:pt x="7281" y="433"/>
                  </a:lnTo>
                  <a:lnTo>
                    <a:pt x="7395" y="433"/>
                  </a:lnTo>
                  <a:lnTo>
                    <a:pt x="7440" y="410"/>
                  </a:lnTo>
                  <a:lnTo>
                    <a:pt x="7486" y="376"/>
                  </a:lnTo>
                  <a:lnTo>
                    <a:pt x="7520" y="342"/>
                  </a:lnTo>
                  <a:close/>
                  <a:moveTo>
                    <a:pt x="7554" y="8566"/>
                  </a:moveTo>
                  <a:lnTo>
                    <a:pt x="9476" y="9681"/>
                  </a:lnTo>
                  <a:lnTo>
                    <a:pt x="9465" y="9726"/>
                  </a:lnTo>
                  <a:lnTo>
                    <a:pt x="9465" y="9772"/>
                  </a:lnTo>
                  <a:lnTo>
                    <a:pt x="9465" y="9829"/>
                  </a:lnTo>
                  <a:lnTo>
                    <a:pt x="9476" y="9874"/>
                  </a:lnTo>
                  <a:lnTo>
                    <a:pt x="9499" y="9908"/>
                  </a:lnTo>
                  <a:lnTo>
                    <a:pt x="9522" y="9943"/>
                  </a:lnTo>
                  <a:lnTo>
                    <a:pt x="9556" y="9977"/>
                  </a:lnTo>
                  <a:lnTo>
                    <a:pt x="9601" y="9999"/>
                  </a:lnTo>
                  <a:lnTo>
                    <a:pt x="9636" y="10022"/>
                  </a:lnTo>
                  <a:lnTo>
                    <a:pt x="9681" y="10022"/>
                  </a:lnTo>
                  <a:lnTo>
                    <a:pt x="9681" y="12309"/>
                  </a:lnTo>
                  <a:lnTo>
                    <a:pt x="9647" y="12309"/>
                  </a:lnTo>
                  <a:lnTo>
                    <a:pt x="9601" y="12331"/>
                  </a:lnTo>
                  <a:lnTo>
                    <a:pt x="9567" y="12354"/>
                  </a:lnTo>
                  <a:lnTo>
                    <a:pt x="9545" y="12377"/>
                  </a:lnTo>
                  <a:lnTo>
                    <a:pt x="9510" y="12411"/>
                  </a:lnTo>
                  <a:lnTo>
                    <a:pt x="9499" y="12445"/>
                  </a:lnTo>
                  <a:lnTo>
                    <a:pt x="9488" y="12491"/>
                  </a:lnTo>
                  <a:lnTo>
                    <a:pt x="9476" y="12536"/>
                  </a:lnTo>
                  <a:lnTo>
                    <a:pt x="9488" y="12582"/>
                  </a:lnTo>
                  <a:lnTo>
                    <a:pt x="9499" y="12627"/>
                  </a:lnTo>
                  <a:lnTo>
                    <a:pt x="7486" y="13787"/>
                  </a:lnTo>
                  <a:lnTo>
                    <a:pt x="7451" y="13753"/>
                  </a:lnTo>
                  <a:lnTo>
                    <a:pt x="7417" y="13731"/>
                  </a:lnTo>
                  <a:lnTo>
                    <a:pt x="7383" y="13719"/>
                  </a:lnTo>
                  <a:lnTo>
                    <a:pt x="7338" y="13708"/>
                  </a:lnTo>
                  <a:lnTo>
                    <a:pt x="7292" y="13719"/>
                  </a:lnTo>
                  <a:lnTo>
                    <a:pt x="7258" y="13731"/>
                  </a:lnTo>
                  <a:lnTo>
                    <a:pt x="7224" y="13753"/>
                  </a:lnTo>
                  <a:lnTo>
                    <a:pt x="7201" y="13787"/>
                  </a:lnTo>
                  <a:lnTo>
                    <a:pt x="5210" y="12639"/>
                  </a:lnTo>
                  <a:lnTo>
                    <a:pt x="5222" y="12593"/>
                  </a:lnTo>
                  <a:lnTo>
                    <a:pt x="5233" y="12536"/>
                  </a:lnTo>
                  <a:lnTo>
                    <a:pt x="5233" y="12479"/>
                  </a:lnTo>
                  <a:lnTo>
                    <a:pt x="5210" y="12434"/>
                  </a:lnTo>
                  <a:lnTo>
                    <a:pt x="5188" y="12388"/>
                  </a:lnTo>
                  <a:lnTo>
                    <a:pt x="5165" y="12354"/>
                  </a:lnTo>
                  <a:lnTo>
                    <a:pt x="5131" y="12320"/>
                  </a:lnTo>
                  <a:lnTo>
                    <a:pt x="5085" y="12297"/>
                  </a:lnTo>
                  <a:lnTo>
                    <a:pt x="5040" y="12275"/>
                  </a:lnTo>
                  <a:lnTo>
                    <a:pt x="4994" y="12275"/>
                  </a:lnTo>
                  <a:lnTo>
                    <a:pt x="4994" y="10034"/>
                  </a:lnTo>
                  <a:lnTo>
                    <a:pt x="5040" y="10022"/>
                  </a:lnTo>
                  <a:lnTo>
                    <a:pt x="5085" y="10011"/>
                  </a:lnTo>
                  <a:lnTo>
                    <a:pt x="5119" y="9988"/>
                  </a:lnTo>
                  <a:lnTo>
                    <a:pt x="5165" y="9954"/>
                  </a:lnTo>
                  <a:lnTo>
                    <a:pt x="5188" y="9920"/>
                  </a:lnTo>
                  <a:lnTo>
                    <a:pt x="5210" y="9874"/>
                  </a:lnTo>
                  <a:lnTo>
                    <a:pt x="5222" y="9829"/>
                  </a:lnTo>
                  <a:lnTo>
                    <a:pt x="5233" y="9772"/>
                  </a:lnTo>
                  <a:lnTo>
                    <a:pt x="5222" y="9726"/>
                  </a:lnTo>
                  <a:lnTo>
                    <a:pt x="5210" y="9681"/>
                  </a:lnTo>
                  <a:lnTo>
                    <a:pt x="7133" y="8566"/>
                  </a:lnTo>
                  <a:lnTo>
                    <a:pt x="7167" y="8612"/>
                  </a:lnTo>
                  <a:lnTo>
                    <a:pt x="7224" y="8646"/>
                  </a:lnTo>
                  <a:lnTo>
                    <a:pt x="7281" y="8669"/>
                  </a:lnTo>
                  <a:lnTo>
                    <a:pt x="7338" y="8680"/>
                  </a:lnTo>
                  <a:lnTo>
                    <a:pt x="7406" y="8669"/>
                  </a:lnTo>
                  <a:lnTo>
                    <a:pt x="7463" y="8657"/>
                  </a:lnTo>
                  <a:lnTo>
                    <a:pt x="7508" y="8612"/>
                  </a:lnTo>
                  <a:lnTo>
                    <a:pt x="7554" y="8566"/>
                  </a:lnTo>
                  <a:close/>
                  <a:moveTo>
                    <a:pt x="7292" y="0"/>
                  </a:moveTo>
                  <a:lnTo>
                    <a:pt x="7258" y="12"/>
                  </a:lnTo>
                  <a:lnTo>
                    <a:pt x="7213" y="35"/>
                  </a:lnTo>
                  <a:lnTo>
                    <a:pt x="7190" y="57"/>
                  </a:lnTo>
                  <a:lnTo>
                    <a:pt x="7156" y="91"/>
                  </a:lnTo>
                  <a:lnTo>
                    <a:pt x="7133" y="137"/>
                  </a:lnTo>
                  <a:lnTo>
                    <a:pt x="7122" y="171"/>
                  </a:lnTo>
                  <a:lnTo>
                    <a:pt x="7122" y="217"/>
                  </a:lnTo>
                  <a:lnTo>
                    <a:pt x="7122" y="262"/>
                  </a:lnTo>
                  <a:lnTo>
                    <a:pt x="7133" y="308"/>
                  </a:lnTo>
                  <a:lnTo>
                    <a:pt x="5176" y="1434"/>
                  </a:lnTo>
                  <a:lnTo>
                    <a:pt x="5131" y="1388"/>
                  </a:lnTo>
                  <a:lnTo>
                    <a:pt x="5085" y="1354"/>
                  </a:lnTo>
                  <a:lnTo>
                    <a:pt x="5028" y="1331"/>
                  </a:lnTo>
                  <a:lnTo>
                    <a:pt x="4903" y="1331"/>
                  </a:lnTo>
                  <a:lnTo>
                    <a:pt x="4858" y="1354"/>
                  </a:lnTo>
                  <a:lnTo>
                    <a:pt x="4801" y="1388"/>
                  </a:lnTo>
                  <a:lnTo>
                    <a:pt x="4767" y="1434"/>
                  </a:lnTo>
                  <a:lnTo>
                    <a:pt x="2776" y="285"/>
                  </a:lnTo>
                  <a:lnTo>
                    <a:pt x="2788" y="251"/>
                  </a:lnTo>
                  <a:lnTo>
                    <a:pt x="2788" y="217"/>
                  </a:lnTo>
                  <a:lnTo>
                    <a:pt x="2788" y="182"/>
                  </a:lnTo>
                  <a:lnTo>
                    <a:pt x="2776" y="148"/>
                  </a:lnTo>
                  <a:lnTo>
                    <a:pt x="2753" y="114"/>
                  </a:lnTo>
                  <a:lnTo>
                    <a:pt x="2731" y="80"/>
                  </a:lnTo>
                  <a:lnTo>
                    <a:pt x="2708" y="57"/>
                  </a:lnTo>
                  <a:lnTo>
                    <a:pt x="2674" y="46"/>
                  </a:lnTo>
                  <a:lnTo>
                    <a:pt x="2640" y="35"/>
                  </a:lnTo>
                  <a:lnTo>
                    <a:pt x="2594" y="23"/>
                  </a:lnTo>
                  <a:lnTo>
                    <a:pt x="2560" y="35"/>
                  </a:lnTo>
                  <a:lnTo>
                    <a:pt x="2526" y="46"/>
                  </a:lnTo>
                  <a:lnTo>
                    <a:pt x="2492" y="57"/>
                  </a:lnTo>
                  <a:lnTo>
                    <a:pt x="2469" y="80"/>
                  </a:lnTo>
                  <a:lnTo>
                    <a:pt x="2446" y="114"/>
                  </a:lnTo>
                  <a:lnTo>
                    <a:pt x="2424" y="148"/>
                  </a:lnTo>
                  <a:lnTo>
                    <a:pt x="2412" y="182"/>
                  </a:lnTo>
                  <a:lnTo>
                    <a:pt x="2412" y="217"/>
                  </a:lnTo>
                  <a:lnTo>
                    <a:pt x="2412" y="251"/>
                  </a:lnTo>
                  <a:lnTo>
                    <a:pt x="2424" y="285"/>
                  </a:lnTo>
                  <a:lnTo>
                    <a:pt x="421" y="1445"/>
                  </a:lnTo>
                  <a:lnTo>
                    <a:pt x="387" y="1400"/>
                  </a:lnTo>
                  <a:lnTo>
                    <a:pt x="342" y="1366"/>
                  </a:lnTo>
                  <a:lnTo>
                    <a:pt x="285" y="1343"/>
                  </a:lnTo>
                  <a:lnTo>
                    <a:pt x="183" y="1343"/>
                  </a:lnTo>
                  <a:lnTo>
                    <a:pt x="137" y="1354"/>
                  </a:lnTo>
                  <a:lnTo>
                    <a:pt x="103" y="1377"/>
                  </a:lnTo>
                  <a:lnTo>
                    <a:pt x="69" y="1411"/>
                  </a:lnTo>
                  <a:lnTo>
                    <a:pt x="46" y="1434"/>
                  </a:lnTo>
                  <a:lnTo>
                    <a:pt x="23" y="1479"/>
                  </a:lnTo>
                  <a:lnTo>
                    <a:pt x="12" y="1525"/>
                  </a:lnTo>
                  <a:lnTo>
                    <a:pt x="1" y="1570"/>
                  </a:lnTo>
                  <a:lnTo>
                    <a:pt x="1" y="1604"/>
                  </a:lnTo>
                  <a:lnTo>
                    <a:pt x="23" y="1650"/>
                  </a:lnTo>
                  <a:lnTo>
                    <a:pt x="35" y="1684"/>
                  </a:lnTo>
                  <a:lnTo>
                    <a:pt x="57" y="1718"/>
                  </a:lnTo>
                  <a:lnTo>
                    <a:pt x="92" y="1741"/>
                  </a:lnTo>
                  <a:lnTo>
                    <a:pt x="126" y="1764"/>
                  </a:lnTo>
                  <a:lnTo>
                    <a:pt x="160" y="1786"/>
                  </a:lnTo>
                  <a:lnTo>
                    <a:pt x="205" y="1786"/>
                  </a:lnTo>
                  <a:lnTo>
                    <a:pt x="205" y="4107"/>
                  </a:lnTo>
                  <a:lnTo>
                    <a:pt x="160" y="4118"/>
                  </a:lnTo>
                  <a:lnTo>
                    <a:pt x="126" y="4130"/>
                  </a:lnTo>
                  <a:lnTo>
                    <a:pt x="92" y="4152"/>
                  </a:lnTo>
                  <a:lnTo>
                    <a:pt x="69" y="4175"/>
                  </a:lnTo>
                  <a:lnTo>
                    <a:pt x="46" y="4209"/>
                  </a:lnTo>
                  <a:lnTo>
                    <a:pt x="23" y="4243"/>
                  </a:lnTo>
                  <a:lnTo>
                    <a:pt x="12" y="4278"/>
                  </a:lnTo>
                  <a:lnTo>
                    <a:pt x="12" y="4323"/>
                  </a:lnTo>
                  <a:lnTo>
                    <a:pt x="12" y="4369"/>
                  </a:lnTo>
                  <a:lnTo>
                    <a:pt x="35" y="4403"/>
                  </a:lnTo>
                  <a:lnTo>
                    <a:pt x="46" y="4448"/>
                  </a:lnTo>
                  <a:lnTo>
                    <a:pt x="80" y="4482"/>
                  </a:lnTo>
                  <a:lnTo>
                    <a:pt x="103" y="4505"/>
                  </a:lnTo>
                  <a:lnTo>
                    <a:pt x="148" y="4528"/>
                  </a:lnTo>
                  <a:lnTo>
                    <a:pt x="183" y="4539"/>
                  </a:lnTo>
                  <a:lnTo>
                    <a:pt x="285" y="4539"/>
                  </a:lnTo>
                  <a:lnTo>
                    <a:pt x="330" y="4517"/>
                  </a:lnTo>
                  <a:lnTo>
                    <a:pt x="376" y="4482"/>
                  </a:lnTo>
                  <a:lnTo>
                    <a:pt x="410" y="4448"/>
                  </a:lnTo>
                  <a:lnTo>
                    <a:pt x="2367" y="5574"/>
                  </a:lnTo>
                  <a:lnTo>
                    <a:pt x="2355" y="5620"/>
                  </a:lnTo>
                  <a:lnTo>
                    <a:pt x="2344" y="5665"/>
                  </a:lnTo>
                  <a:lnTo>
                    <a:pt x="2355" y="5722"/>
                  </a:lnTo>
                  <a:lnTo>
                    <a:pt x="2367" y="5768"/>
                  </a:lnTo>
                  <a:lnTo>
                    <a:pt x="2389" y="5813"/>
                  </a:lnTo>
                  <a:lnTo>
                    <a:pt x="2424" y="5847"/>
                  </a:lnTo>
                  <a:lnTo>
                    <a:pt x="2458" y="5882"/>
                  </a:lnTo>
                  <a:lnTo>
                    <a:pt x="2503" y="5904"/>
                  </a:lnTo>
                  <a:lnTo>
                    <a:pt x="2549" y="5916"/>
                  </a:lnTo>
                  <a:lnTo>
                    <a:pt x="2594" y="5927"/>
                  </a:lnTo>
                  <a:lnTo>
                    <a:pt x="2651" y="5916"/>
                  </a:lnTo>
                  <a:lnTo>
                    <a:pt x="2697" y="5904"/>
                  </a:lnTo>
                  <a:lnTo>
                    <a:pt x="2742" y="5882"/>
                  </a:lnTo>
                  <a:lnTo>
                    <a:pt x="2776" y="5847"/>
                  </a:lnTo>
                  <a:lnTo>
                    <a:pt x="2810" y="5813"/>
                  </a:lnTo>
                  <a:lnTo>
                    <a:pt x="2833" y="5768"/>
                  </a:lnTo>
                  <a:lnTo>
                    <a:pt x="2844" y="5722"/>
                  </a:lnTo>
                  <a:lnTo>
                    <a:pt x="2856" y="5665"/>
                  </a:lnTo>
                  <a:lnTo>
                    <a:pt x="2844" y="5620"/>
                  </a:lnTo>
                  <a:lnTo>
                    <a:pt x="2833" y="5574"/>
                  </a:lnTo>
                  <a:lnTo>
                    <a:pt x="4812" y="4437"/>
                  </a:lnTo>
                  <a:lnTo>
                    <a:pt x="4846" y="4471"/>
                  </a:lnTo>
                  <a:lnTo>
                    <a:pt x="4881" y="4494"/>
                  </a:lnTo>
                  <a:lnTo>
                    <a:pt x="4926" y="4505"/>
                  </a:lnTo>
                  <a:lnTo>
                    <a:pt x="4972" y="4517"/>
                  </a:lnTo>
                  <a:lnTo>
                    <a:pt x="5017" y="4505"/>
                  </a:lnTo>
                  <a:lnTo>
                    <a:pt x="5063" y="4494"/>
                  </a:lnTo>
                  <a:lnTo>
                    <a:pt x="5097" y="4471"/>
                  </a:lnTo>
                  <a:lnTo>
                    <a:pt x="5119" y="4437"/>
                  </a:lnTo>
                  <a:lnTo>
                    <a:pt x="7122" y="5586"/>
                  </a:lnTo>
                  <a:lnTo>
                    <a:pt x="7110" y="5631"/>
                  </a:lnTo>
                  <a:lnTo>
                    <a:pt x="7099" y="5665"/>
                  </a:lnTo>
                  <a:lnTo>
                    <a:pt x="7110" y="5711"/>
                  </a:lnTo>
                  <a:lnTo>
                    <a:pt x="7122" y="5756"/>
                  </a:lnTo>
                  <a:lnTo>
                    <a:pt x="7144" y="5791"/>
                  </a:lnTo>
                  <a:lnTo>
                    <a:pt x="7167" y="5825"/>
                  </a:lnTo>
                  <a:lnTo>
                    <a:pt x="7201" y="5859"/>
                  </a:lnTo>
                  <a:lnTo>
                    <a:pt x="7235" y="5882"/>
                  </a:lnTo>
                  <a:lnTo>
                    <a:pt x="7269" y="5893"/>
                  </a:lnTo>
                  <a:lnTo>
                    <a:pt x="7315" y="5904"/>
                  </a:lnTo>
                  <a:lnTo>
                    <a:pt x="7315" y="8179"/>
                  </a:lnTo>
                  <a:lnTo>
                    <a:pt x="7269" y="8179"/>
                  </a:lnTo>
                  <a:lnTo>
                    <a:pt x="7224" y="8202"/>
                  </a:lnTo>
                  <a:lnTo>
                    <a:pt x="7190" y="8225"/>
                  </a:lnTo>
                  <a:lnTo>
                    <a:pt x="7156" y="8259"/>
                  </a:lnTo>
                  <a:lnTo>
                    <a:pt x="7122" y="8293"/>
                  </a:lnTo>
                  <a:lnTo>
                    <a:pt x="7099" y="8339"/>
                  </a:lnTo>
                  <a:lnTo>
                    <a:pt x="7087" y="8384"/>
                  </a:lnTo>
                  <a:lnTo>
                    <a:pt x="7087" y="8430"/>
                  </a:lnTo>
                  <a:lnTo>
                    <a:pt x="7087" y="8487"/>
                  </a:lnTo>
                  <a:lnTo>
                    <a:pt x="7110" y="8532"/>
                  </a:lnTo>
                  <a:lnTo>
                    <a:pt x="5188" y="9635"/>
                  </a:lnTo>
                  <a:lnTo>
                    <a:pt x="5154" y="9590"/>
                  </a:lnTo>
                  <a:lnTo>
                    <a:pt x="5097" y="9556"/>
                  </a:lnTo>
                  <a:lnTo>
                    <a:pt x="5040" y="9522"/>
                  </a:lnTo>
                  <a:lnTo>
                    <a:pt x="4915" y="9522"/>
                  </a:lnTo>
                  <a:lnTo>
                    <a:pt x="4869" y="9533"/>
                  </a:lnTo>
                  <a:lnTo>
                    <a:pt x="4824" y="9567"/>
                  </a:lnTo>
                  <a:lnTo>
                    <a:pt x="4790" y="9590"/>
                  </a:lnTo>
                  <a:lnTo>
                    <a:pt x="4755" y="9635"/>
                  </a:lnTo>
                  <a:lnTo>
                    <a:pt x="4733" y="9681"/>
                  </a:lnTo>
                  <a:lnTo>
                    <a:pt x="4721" y="9726"/>
                  </a:lnTo>
                  <a:lnTo>
                    <a:pt x="4710" y="9772"/>
                  </a:lnTo>
                  <a:lnTo>
                    <a:pt x="4710" y="9829"/>
                  </a:lnTo>
                  <a:lnTo>
                    <a:pt x="4733" y="9874"/>
                  </a:lnTo>
                  <a:lnTo>
                    <a:pt x="4755" y="9920"/>
                  </a:lnTo>
                  <a:lnTo>
                    <a:pt x="4778" y="9954"/>
                  </a:lnTo>
                  <a:lnTo>
                    <a:pt x="4812" y="9988"/>
                  </a:lnTo>
                  <a:lnTo>
                    <a:pt x="4858" y="10011"/>
                  </a:lnTo>
                  <a:lnTo>
                    <a:pt x="4892" y="10022"/>
                  </a:lnTo>
                  <a:lnTo>
                    <a:pt x="4949" y="10034"/>
                  </a:lnTo>
                  <a:lnTo>
                    <a:pt x="4949" y="12275"/>
                  </a:lnTo>
                  <a:lnTo>
                    <a:pt x="4892" y="12286"/>
                  </a:lnTo>
                  <a:lnTo>
                    <a:pt x="4846" y="12297"/>
                  </a:lnTo>
                  <a:lnTo>
                    <a:pt x="4812" y="12320"/>
                  </a:lnTo>
                  <a:lnTo>
                    <a:pt x="4778" y="12354"/>
                  </a:lnTo>
                  <a:lnTo>
                    <a:pt x="4744" y="12388"/>
                  </a:lnTo>
                  <a:lnTo>
                    <a:pt x="4721" y="12434"/>
                  </a:lnTo>
                  <a:lnTo>
                    <a:pt x="4710" y="12479"/>
                  </a:lnTo>
                  <a:lnTo>
                    <a:pt x="4710" y="12536"/>
                  </a:lnTo>
                  <a:lnTo>
                    <a:pt x="4710" y="12582"/>
                  </a:lnTo>
                  <a:lnTo>
                    <a:pt x="4721" y="12639"/>
                  </a:lnTo>
                  <a:lnTo>
                    <a:pt x="4755" y="12684"/>
                  </a:lnTo>
                  <a:lnTo>
                    <a:pt x="4778" y="12718"/>
                  </a:lnTo>
                  <a:lnTo>
                    <a:pt x="4824" y="12752"/>
                  </a:lnTo>
                  <a:lnTo>
                    <a:pt x="4869" y="12775"/>
                  </a:lnTo>
                  <a:lnTo>
                    <a:pt x="4915" y="12786"/>
                  </a:lnTo>
                  <a:lnTo>
                    <a:pt x="4972" y="12798"/>
                  </a:lnTo>
                  <a:lnTo>
                    <a:pt x="5040" y="12786"/>
                  </a:lnTo>
                  <a:lnTo>
                    <a:pt x="5097" y="12764"/>
                  </a:lnTo>
                  <a:lnTo>
                    <a:pt x="5142" y="12730"/>
                  </a:lnTo>
                  <a:lnTo>
                    <a:pt x="5188" y="12684"/>
                  </a:lnTo>
                  <a:lnTo>
                    <a:pt x="7178" y="13833"/>
                  </a:lnTo>
                  <a:lnTo>
                    <a:pt x="7167" y="13878"/>
                  </a:lnTo>
                  <a:lnTo>
                    <a:pt x="7167" y="13913"/>
                  </a:lnTo>
                  <a:lnTo>
                    <a:pt x="7178" y="13947"/>
                  </a:lnTo>
                  <a:lnTo>
                    <a:pt x="7224" y="14004"/>
                  </a:lnTo>
                  <a:lnTo>
                    <a:pt x="7269" y="14038"/>
                  </a:lnTo>
                  <a:lnTo>
                    <a:pt x="7304" y="14049"/>
                  </a:lnTo>
                  <a:lnTo>
                    <a:pt x="7372" y="14049"/>
                  </a:lnTo>
                  <a:lnTo>
                    <a:pt x="7406" y="14038"/>
                  </a:lnTo>
                  <a:lnTo>
                    <a:pt x="7463" y="14004"/>
                  </a:lnTo>
                  <a:lnTo>
                    <a:pt x="7497" y="13947"/>
                  </a:lnTo>
                  <a:lnTo>
                    <a:pt x="7508" y="13913"/>
                  </a:lnTo>
                  <a:lnTo>
                    <a:pt x="7508" y="13878"/>
                  </a:lnTo>
                  <a:lnTo>
                    <a:pt x="7497" y="13833"/>
                  </a:lnTo>
                  <a:lnTo>
                    <a:pt x="9522" y="12661"/>
                  </a:lnTo>
                  <a:lnTo>
                    <a:pt x="9556" y="12707"/>
                  </a:lnTo>
                  <a:lnTo>
                    <a:pt x="9601" y="12741"/>
                  </a:lnTo>
                  <a:lnTo>
                    <a:pt x="9658" y="12752"/>
                  </a:lnTo>
                  <a:lnTo>
                    <a:pt x="9715" y="12764"/>
                  </a:lnTo>
                  <a:lnTo>
                    <a:pt x="9761" y="12752"/>
                  </a:lnTo>
                  <a:lnTo>
                    <a:pt x="9818" y="12741"/>
                  </a:lnTo>
                  <a:lnTo>
                    <a:pt x="9863" y="12707"/>
                  </a:lnTo>
                  <a:lnTo>
                    <a:pt x="9897" y="12661"/>
                  </a:lnTo>
                  <a:lnTo>
                    <a:pt x="10284" y="12889"/>
                  </a:lnTo>
                  <a:lnTo>
                    <a:pt x="10284" y="12832"/>
                  </a:lnTo>
                  <a:lnTo>
                    <a:pt x="9920" y="12627"/>
                  </a:lnTo>
                  <a:lnTo>
                    <a:pt x="9931" y="12582"/>
                  </a:lnTo>
                  <a:lnTo>
                    <a:pt x="9943" y="12536"/>
                  </a:lnTo>
                  <a:lnTo>
                    <a:pt x="9931" y="12491"/>
                  </a:lnTo>
                  <a:lnTo>
                    <a:pt x="9920" y="12445"/>
                  </a:lnTo>
                  <a:lnTo>
                    <a:pt x="9909" y="12411"/>
                  </a:lnTo>
                  <a:lnTo>
                    <a:pt x="9874" y="12377"/>
                  </a:lnTo>
                  <a:lnTo>
                    <a:pt x="9852" y="12354"/>
                  </a:lnTo>
                  <a:lnTo>
                    <a:pt x="9818" y="12331"/>
                  </a:lnTo>
                  <a:lnTo>
                    <a:pt x="9772" y="12309"/>
                  </a:lnTo>
                  <a:lnTo>
                    <a:pt x="9727" y="12309"/>
                  </a:lnTo>
                  <a:lnTo>
                    <a:pt x="9727" y="10022"/>
                  </a:lnTo>
                  <a:lnTo>
                    <a:pt x="9783" y="10022"/>
                  </a:lnTo>
                  <a:lnTo>
                    <a:pt x="9818" y="9999"/>
                  </a:lnTo>
                  <a:lnTo>
                    <a:pt x="9863" y="9977"/>
                  </a:lnTo>
                  <a:lnTo>
                    <a:pt x="9897" y="9943"/>
                  </a:lnTo>
                  <a:lnTo>
                    <a:pt x="9920" y="9908"/>
                  </a:lnTo>
                  <a:lnTo>
                    <a:pt x="9943" y="9874"/>
                  </a:lnTo>
                  <a:lnTo>
                    <a:pt x="9954" y="9829"/>
                  </a:lnTo>
                  <a:lnTo>
                    <a:pt x="9965" y="9772"/>
                  </a:lnTo>
                  <a:lnTo>
                    <a:pt x="9954" y="9726"/>
                  </a:lnTo>
                  <a:lnTo>
                    <a:pt x="9943" y="9681"/>
                  </a:lnTo>
                  <a:lnTo>
                    <a:pt x="10284" y="9488"/>
                  </a:lnTo>
                  <a:lnTo>
                    <a:pt x="10284" y="9431"/>
                  </a:lnTo>
                  <a:lnTo>
                    <a:pt x="9920" y="9647"/>
                  </a:lnTo>
                  <a:lnTo>
                    <a:pt x="9886" y="9601"/>
                  </a:lnTo>
                  <a:lnTo>
                    <a:pt x="9829" y="9556"/>
                  </a:lnTo>
                  <a:lnTo>
                    <a:pt x="9772" y="9533"/>
                  </a:lnTo>
                  <a:lnTo>
                    <a:pt x="9715" y="9522"/>
                  </a:lnTo>
                  <a:lnTo>
                    <a:pt x="9647" y="9533"/>
                  </a:lnTo>
                  <a:lnTo>
                    <a:pt x="9590" y="9556"/>
                  </a:lnTo>
                  <a:lnTo>
                    <a:pt x="9533" y="9601"/>
                  </a:lnTo>
                  <a:lnTo>
                    <a:pt x="9499" y="9647"/>
                  </a:lnTo>
                  <a:lnTo>
                    <a:pt x="7577" y="8532"/>
                  </a:lnTo>
                  <a:lnTo>
                    <a:pt x="7588" y="8487"/>
                  </a:lnTo>
                  <a:lnTo>
                    <a:pt x="7588" y="8430"/>
                  </a:lnTo>
                  <a:lnTo>
                    <a:pt x="7588" y="8384"/>
                  </a:lnTo>
                  <a:lnTo>
                    <a:pt x="7577" y="8339"/>
                  </a:lnTo>
                  <a:lnTo>
                    <a:pt x="7554" y="8293"/>
                  </a:lnTo>
                  <a:lnTo>
                    <a:pt x="7531" y="8259"/>
                  </a:lnTo>
                  <a:lnTo>
                    <a:pt x="7497" y="8225"/>
                  </a:lnTo>
                  <a:lnTo>
                    <a:pt x="7451" y="8202"/>
                  </a:lnTo>
                  <a:lnTo>
                    <a:pt x="7406" y="8179"/>
                  </a:lnTo>
                  <a:lnTo>
                    <a:pt x="7360" y="8179"/>
                  </a:lnTo>
                  <a:lnTo>
                    <a:pt x="7360" y="5904"/>
                  </a:lnTo>
                  <a:lnTo>
                    <a:pt x="7406" y="5893"/>
                  </a:lnTo>
                  <a:lnTo>
                    <a:pt x="7451" y="5882"/>
                  </a:lnTo>
                  <a:lnTo>
                    <a:pt x="7486" y="5859"/>
                  </a:lnTo>
                  <a:lnTo>
                    <a:pt x="7508" y="5825"/>
                  </a:lnTo>
                  <a:lnTo>
                    <a:pt x="7542" y="5791"/>
                  </a:lnTo>
                  <a:lnTo>
                    <a:pt x="7565" y="5756"/>
                  </a:lnTo>
                  <a:lnTo>
                    <a:pt x="7577" y="5711"/>
                  </a:lnTo>
                  <a:lnTo>
                    <a:pt x="7577" y="5665"/>
                  </a:lnTo>
                  <a:lnTo>
                    <a:pt x="7577" y="5631"/>
                  </a:lnTo>
                  <a:lnTo>
                    <a:pt x="7565" y="5586"/>
                  </a:lnTo>
                  <a:lnTo>
                    <a:pt x="9499" y="4460"/>
                  </a:lnTo>
                  <a:lnTo>
                    <a:pt x="9545" y="4505"/>
                  </a:lnTo>
                  <a:lnTo>
                    <a:pt x="9590" y="4539"/>
                  </a:lnTo>
                  <a:lnTo>
                    <a:pt x="9647" y="4562"/>
                  </a:lnTo>
                  <a:lnTo>
                    <a:pt x="9715" y="4573"/>
                  </a:lnTo>
                  <a:lnTo>
                    <a:pt x="9772" y="4562"/>
                  </a:lnTo>
                  <a:lnTo>
                    <a:pt x="9829" y="4539"/>
                  </a:lnTo>
                  <a:lnTo>
                    <a:pt x="9874" y="4505"/>
                  </a:lnTo>
                  <a:lnTo>
                    <a:pt x="9920" y="4460"/>
                  </a:lnTo>
                  <a:lnTo>
                    <a:pt x="10284" y="4676"/>
                  </a:lnTo>
                  <a:lnTo>
                    <a:pt x="10284" y="4619"/>
                  </a:lnTo>
                  <a:lnTo>
                    <a:pt x="9943" y="4426"/>
                  </a:lnTo>
                  <a:lnTo>
                    <a:pt x="9954" y="4380"/>
                  </a:lnTo>
                  <a:lnTo>
                    <a:pt x="9965" y="4323"/>
                  </a:lnTo>
                  <a:lnTo>
                    <a:pt x="9954" y="4278"/>
                  </a:lnTo>
                  <a:lnTo>
                    <a:pt x="9943" y="4232"/>
                  </a:lnTo>
                  <a:lnTo>
                    <a:pt x="9920" y="4187"/>
                  </a:lnTo>
                  <a:lnTo>
                    <a:pt x="9897" y="4152"/>
                  </a:lnTo>
                  <a:lnTo>
                    <a:pt x="9863" y="4118"/>
                  </a:lnTo>
                  <a:lnTo>
                    <a:pt x="9818" y="4096"/>
                  </a:lnTo>
                  <a:lnTo>
                    <a:pt x="9783" y="4084"/>
                  </a:lnTo>
                  <a:lnTo>
                    <a:pt x="9727" y="4073"/>
                  </a:lnTo>
                  <a:lnTo>
                    <a:pt x="9727" y="1764"/>
                  </a:lnTo>
                  <a:lnTo>
                    <a:pt x="9795" y="1741"/>
                  </a:lnTo>
                  <a:lnTo>
                    <a:pt x="9852" y="1695"/>
                  </a:lnTo>
                  <a:lnTo>
                    <a:pt x="9886" y="1639"/>
                  </a:lnTo>
                  <a:lnTo>
                    <a:pt x="9897" y="1604"/>
                  </a:lnTo>
                  <a:lnTo>
                    <a:pt x="9909" y="1570"/>
                  </a:lnTo>
                  <a:lnTo>
                    <a:pt x="9897" y="1502"/>
                  </a:lnTo>
                  <a:lnTo>
                    <a:pt x="10284" y="1275"/>
                  </a:lnTo>
                  <a:lnTo>
                    <a:pt x="10284" y="1218"/>
                  </a:lnTo>
                  <a:lnTo>
                    <a:pt x="9874" y="1457"/>
                  </a:lnTo>
                  <a:lnTo>
                    <a:pt x="9840" y="1422"/>
                  </a:lnTo>
                  <a:lnTo>
                    <a:pt x="9806" y="1400"/>
                  </a:lnTo>
                  <a:lnTo>
                    <a:pt x="9761" y="1377"/>
                  </a:lnTo>
                  <a:lnTo>
                    <a:pt x="9658" y="1377"/>
                  </a:lnTo>
                  <a:lnTo>
                    <a:pt x="9613" y="1400"/>
                  </a:lnTo>
                  <a:lnTo>
                    <a:pt x="9579" y="1422"/>
                  </a:lnTo>
                  <a:lnTo>
                    <a:pt x="9545" y="1457"/>
                  </a:lnTo>
                  <a:lnTo>
                    <a:pt x="7542" y="308"/>
                  </a:lnTo>
                  <a:lnTo>
                    <a:pt x="7554" y="262"/>
                  </a:lnTo>
                  <a:lnTo>
                    <a:pt x="7554" y="217"/>
                  </a:lnTo>
                  <a:lnTo>
                    <a:pt x="7554" y="171"/>
                  </a:lnTo>
                  <a:lnTo>
                    <a:pt x="7542" y="137"/>
                  </a:lnTo>
                  <a:lnTo>
                    <a:pt x="7520" y="91"/>
                  </a:lnTo>
                  <a:lnTo>
                    <a:pt x="7497" y="57"/>
                  </a:lnTo>
                  <a:lnTo>
                    <a:pt x="7463" y="35"/>
                  </a:lnTo>
                  <a:lnTo>
                    <a:pt x="7429" y="12"/>
                  </a:lnTo>
                  <a:lnTo>
                    <a:pt x="7383" y="0"/>
                  </a:lnTo>
                  <a:lnTo>
                    <a:pt x="7292" y="0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13" name="Google Shape;184;p10"/>
            <p:cNvSpPr>
              <a:spLocks/>
            </p:cNvSpPr>
            <p:nvPr/>
          </p:nvSpPr>
          <p:spPr bwMode="auto">
            <a:xfrm>
              <a:off x="0" y="2730110"/>
              <a:ext cx="1163351" cy="2328901"/>
            </a:xfrm>
            <a:custGeom>
              <a:avLst/>
              <a:gdLst>
                <a:gd name="T0" fmla="*/ 67546995 w 11115"/>
                <a:gd name="T1" fmla="*/ 63932001 h 22251"/>
                <a:gd name="T2" fmla="*/ 65180730 w 11115"/>
                <a:gd name="T3" fmla="*/ 91472294 h 22251"/>
                <a:gd name="T4" fmla="*/ 41880008 w 11115"/>
                <a:gd name="T5" fmla="*/ 103927848 h 22251"/>
                <a:gd name="T6" fmla="*/ 17834385 w 11115"/>
                <a:gd name="T7" fmla="*/ 91220261 h 22251"/>
                <a:gd name="T8" fmla="*/ 17582352 w 11115"/>
                <a:gd name="T9" fmla="*/ 63307570 h 22251"/>
                <a:gd name="T10" fmla="*/ 40631146 w 11115"/>
                <a:gd name="T11" fmla="*/ 48474864 h 22251"/>
                <a:gd name="T12" fmla="*/ 118015601 w 11115"/>
                <a:gd name="T13" fmla="*/ 61182347 h 22251"/>
                <a:gd name="T14" fmla="*/ 118387998 w 11115"/>
                <a:gd name="T15" fmla="*/ 90716403 h 22251"/>
                <a:gd name="T16" fmla="*/ 93849404 w 11115"/>
                <a:gd name="T17" fmla="*/ 104672749 h 22251"/>
                <a:gd name="T18" fmla="*/ 70537692 w 11115"/>
                <a:gd name="T19" fmla="*/ 91472294 h 22251"/>
                <a:gd name="T20" fmla="*/ 68050957 w 11115"/>
                <a:gd name="T21" fmla="*/ 63932001 h 22251"/>
                <a:gd name="T22" fmla="*/ 70044720 w 11115"/>
                <a:gd name="T23" fmla="*/ 61313806 h 22251"/>
                <a:gd name="T24" fmla="*/ 95087276 w 11115"/>
                <a:gd name="T25" fmla="*/ 48354290 h 22251"/>
                <a:gd name="T26" fmla="*/ 13967329 w 11115"/>
                <a:gd name="T27" fmla="*/ 1621261 h 22251"/>
                <a:gd name="T28" fmla="*/ 15457130 w 11115"/>
                <a:gd name="T29" fmla="*/ 3987527 h 22251"/>
                <a:gd name="T30" fmla="*/ 40379217 w 11115"/>
                <a:gd name="T31" fmla="*/ 18075332 h 22251"/>
                <a:gd name="T32" fmla="*/ 40138174 w 11115"/>
                <a:gd name="T33" fmla="*/ 47609389 h 22251"/>
                <a:gd name="T34" fmla="*/ 14460301 w 11115"/>
                <a:gd name="T35" fmla="*/ 60064943 h 22251"/>
                <a:gd name="T36" fmla="*/ 14219258 w 11115"/>
                <a:gd name="T37" fmla="*/ 63176110 h 22251"/>
                <a:gd name="T38" fmla="*/ 14087799 w 11115"/>
                <a:gd name="T39" fmla="*/ 92589698 h 22251"/>
                <a:gd name="T40" fmla="*/ 16837452 w 11115"/>
                <a:gd name="T41" fmla="*/ 93706997 h 22251"/>
                <a:gd name="T42" fmla="*/ 39634317 w 11115"/>
                <a:gd name="T43" fmla="*/ 108167304 h 22251"/>
                <a:gd name="T44" fmla="*/ 40379217 w 11115"/>
                <a:gd name="T45" fmla="*/ 135587128 h 22251"/>
                <a:gd name="T46" fmla="*/ 16705992 w 11115"/>
                <a:gd name="T47" fmla="*/ 149160086 h 22251"/>
                <a:gd name="T48" fmla="*/ 13463367 w 11115"/>
                <a:gd name="T49" fmla="*/ 150781346 h 22251"/>
                <a:gd name="T50" fmla="*/ 14712230 w 11115"/>
                <a:gd name="T51" fmla="*/ 154023973 h 22251"/>
                <a:gd name="T52" fmla="*/ 14219258 w 11115"/>
                <a:gd name="T53" fmla="*/ 182561096 h 22251"/>
                <a:gd name="T54" fmla="*/ 16454064 w 11115"/>
                <a:gd name="T55" fmla="*/ 183678499 h 22251"/>
                <a:gd name="T56" fmla="*/ 39513847 w 11115"/>
                <a:gd name="T57" fmla="*/ 197634845 h 22251"/>
                <a:gd name="T58" fmla="*/ 41135108 w 11115"/>
                <a:gd name="T59" fmla="*/ 224430237 h 22251"/>
                <a:gd name="T60" fmla="*/ 39382388 w 11115"/>
                <a:gd name="T61" fmla="*/ 227420830 h 22251"/>
                <a:gd name="T62" fmla="*/ 14964158 w 11115"/>
                <a:gd name="T63" fmla="*/ 239755915 h 22251"/>
                <a:gd name="T64" fmla="*/ 14087799 w 11115"/>
                <a:gd name="T65" fmla="*/ 242374110 h 22251"/>
                <a:gd name="T66" fmla="*/ 16837452 w 11115"/>
                <a:gd name="T67" fmla="*/ 243502503 h 22251"/>
                <a:gd name="T68" fmla="*/ 39765776 w 11115"/>
                <a:gd name="T69" fmla="*/ 228297295 h 22251"/>
                <a:gd name="T70" fmla="*/ 44125699 w 11115"/>
                <a:gd name="T71" fmla="*/ 228297295 h 22251"/>
                <a:gd name="T72" fmla="*/ 43501373 w 11115"/>
                <a:gd name="T73" fmla="*/ 224802740 h 22251"/>
                <a:gd name="T74" fmla="*/ 43873771 w 11115"/>
                <a:gd name="T75" fmla="*/ 198390735 h 22251"/>
                <a:gd name="T76" fmla="*/ 43753301 w 11115"/>
                <a:gd name="T77" fmla="*/ 194775711 h 22251"/>
                <a:gd name="T78" fmla="*/ 39765776 w 11115"/>
                <a:gd name="T79" fmla="*/ 195268683 h 22251"/>
                <a:gd name="T80" fmla="*/ 16213021 w 11115"/>
                <a:gd name="T81" fmla="*/ 154275902 h 22251"/>
                <a:gd name="T82" fmla="*/ 18579286 w 11115"/>
                <a:gd name="T83" fmla="*/ 151657707 h 22251"/>
                <a:gd name="T84" fmla="*/ 42372980 w 11115"/>
                <a:gd name="T85" fmla="*/ 138950224 h 22251"/>
                <a:gd name="T86" fmla="*/ 43994240 w 11115"/>
                <a:gd name="T87" fmla="*/ 136452498 h 22251"/>
                <a:gd name="T88" fmla="*/ 43501373 w 11115"/>
                <a:gd name="T89" fmla="*/ 108912205 h 22251"/>
                <a:gd name="T90" fmla="*/ 65684692 w 11115"/>
                <a:gd name="T91" fmla="*/ 93466058 h 22251"/>
                <a:gd name="T92" fmla="*/ 70165189 w 11115"/>
                <a:gd name="T93" fmla="*/ 93466058 h 22251"/>
                <a:gd name="T94" fmla="*/ 94221802 w 11115"/>
                <a:gd name="T95" fmla="*/ 108660276 h 22251"/>
                <a:gd name="T96" fmla="*/ 118639927 w 11115"/>
                <a:gd name="T97" fmla="*/ 93334598 h 22251"/>
                <a:gd name="T98" fmla="*/ 121630624 w 11115"/>
                <a:gd name="T99" fmla="*/ 92337664 h 22251"/>
                <a:gd name="T100" fmla="*/ 121258121 w 11115"/>
                <a:gd name="T101" fmla="*/ 63055641 h 22251"/>
                <a:gd name="T102" fmla="*/ 119768320 w 11115"/>
                <a:gd name="T103" fmla="*/ 59813014 h 22251"/>
                <a:gd name="T104" fmla="*/ 95591133 w 11115"/>
                <a:gd name="T105" fmla="*/ 46229067 h 22251"/>
                <a:gd name="T106" fmla="*/ 91976111 w 11115"/>
                <a:gd name="T107" fmla="*/ 46612559 h 22251"/>
                <a:gd name="T108" fmla="*/ 67305952 w 11115"/>
                <a:gd name="T109" fmla="*/ 59571971 h 22251"/>
                <a:gd name="T110" fmla="*/ 43369914 w 11115"/>
                <a:gd name="T111" fmla="*/ 45615625 h 22251"/>
                <a:gd name="T112" fmla="*/ 43994240 w 11115"/>
                <a:gd name="T113" fmla="*/ 16695010 h 22251"/>
                <a:gd name="T114" fmla="*/ 41376151 w 11115"/>
                <a:gd name="T115" fmla="*/ 14701246 h 22251"/>
                <a:gd name="T116" fmla="*/ 17834385 w 11115"/>
                <a:gd name="T117" fmla="*/ 1248863 h 222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1115" h="22251" extrusionOk="0">
                  <a:moveTo>
                    <a:pt x="3971" y="4391"/>
                  </a:moveTo>
                  <a:lnTo>
                    <a:pt x="6007" y="5574"/>
                  </a:lnTo>
                  <a:lnTo>
                    <a:pt x="5996" y="5631"/>
                  </a:lnTo>
                  <a:lnTo>
                    <a:pt x="5996" y="5676"/>
                  </a:lnTo>
                  <a:lnTo>
                    <a:pt x="6007" y="5711"/>
                  </a:lnTo>
                  <a:lnTo>
                    <a:pt x="6041" y="5767"/>
                  </a:lnTo>
                  <a:lnTo>
                    <a:pt x="6098" y="5813"/>
                  </a:lnTo>
                  <a:lnTo>
                    <a:pt x="6166" y="5836"/>
                  </a:lnTo>
                  <a:lnTo>
                    <a:pt x="6166" y="8145"/>
                  </a:lnTo>
                  <a:lnTo>
                    <a:pt x="6121" y="8156"/>
                  </a:lnTo>
                  <a:lnTo>
                    <a:pt x="6087" y="8168"/>
                  </a:lnTo>
                  <a:lnTo>
                    <a:pt x="6041" y="8202"/>
                  </a:lnTo>
                  <a:lnTo>
                    <a:pt x="6018" y="8225"/>
                  </a:lnTo>
                  <a:lnTo>
                    <a:pt x="5984" y="8259"/>
                  </a:lnTo>
                  <a:lnTo>
                    <a:pt x="5973" y="8304"/>
                  </a:lnTo>
                  <a:lnTo>
                    <a:pt x="5950" y="8350"/>
                  </a:lnTo>
                  <a:lnTo>
                    <a:pt x="5950" y="8395"/>
                  </a:lnTo>
                  <a:lnTo>
                    <a:pt x="5950" y="8441"/>
                  </a:lnTo>
                  <a:lnTo>
                    <a:pt x="5973" y="8486"/>
                  </a:lnTo>
                  <a:lnTo>
                    <a:pt x="4039" y="9612"/>
                  </a:lnTo>
                  <a:lnTo>
                    <a:pt x="3994" y="9555"/>
                  </a:lnTo>
                  <a:lnTo>
                    <a:pt x="3948" y="9521"/>
                  </a:lnTo>
                  <a:lnTo>
                    <a:pt x="3891" y="9499"/>
                  </a:lnTo>
                  <a:lnTo>
                    <a:pt x="3823" y="9487"/>
                  </a:lnTo>
                  <a:lnTo>
                    <a:pt x="3766" y="9499"/>
                  </a:lnTo>
                  <a:lnTo>
                    <a:pt x="3709" y="9521"/>
                  </a:lnTo>
                  <a:lnTo>
                    <a:pt x="3652" y="9567"/>
                  </a:lnTo>
                  <a:lnTo>
                    <a:pt x="3618" y="9612"/>
                  </a:lnTo>
                  <a:lnTo>
                    <a:pt x="1628" y="8463"/>
                  </a:lnTo>
                  <a:lnTo>
                    <a:pt x="1628" y="8429"/>
                  </a:lnTo>
                  <a:lnTo>
                    <a:pt x="1639" y="8395"/>
                  </a:lnTo>
                  <a:lnTo>
                    <a:pt x="1628" y="8327"/>
                  </a:lnTo>
                  <a:lnTo>
                    <a:pt x="1593" y="8270"/>
                  </a:lnTo>
                  <a:lnTo>
                    <a:pt x="1537" y="8236"/>
                  </a:lnTo>
                  <a:lnTo>
                    <a:pt x="1480" y="8213"/>
                  </a:lnTo>
                  <a:lnTo>
                    <a:pt x="1480" y="5836"/>
                  </a:lnTo>
                  <a:lnTo>
                    <a:pt x="1514" y="5836"/>
                  </a:lnTo>
                  <a:lnTo>
                    <a:pt x="1548" y="5824"/>
                  </a:lnTo>
                  <a:lnTo>
                    <a:pt x="1582" y="5802"/>
                  </a:lnTo>
                  <a:lnTo>
                    <a:pt x="1605" y="5779"/>
                  </a:lnTo>
                  <a:lnTo>
                    <a:pt x="1628" y="5745"/>
                  </a:lnTo>
                  <a:lnTo>
                    <a:pt x="1650" y="5711"/>
                  </a:lnTo>
                  <a:lnTo>
                    <a:pt x="1662" y="5676"/>
                  </a:lnTo>
                  <a:lnTo>
                    <a:pt x="1662" y="5631"/>
                  </a:lnTo>
                  <a:lnTo>
                    <a:pt x="1662" y="5597"/>
                  </a:lnTo>
                  <a:lnTo>
                    <a:pt x="1650" y="5563"/>
                  </a:lnTo>
                  <a:lnTo>
                    <a:pt x="3686" y="4391"/>
                  </a:lnTo>
                  <a:lnTo>
                    <a:pt x="3709" y="4425"/>
                  </a:lnTo>
                  <a:lnTo>
                    <a:pt x="3743" y="4448"/>
                  </a:lnTo>
                  <a:lnTo>
                    <a:pt x="3789" y="4459"/>
                  </a:lnTo>
                  <a:lnTo>
                    <a:pt x="3868" y="4459"/>
                  </a:lnTo>
                  <a:lnTo>
                    <a:pt x="3903" y="4448"/>
                  </a:lnTo>
                  <a:lnTo>
                    <a:pt x="3937" y="4425"/>
                  </a:lnTo>
                  <a:lnTo>
                    <a:pt x="3971" y="4391"/>
                  </a:lnTo>
                  <a:close/>
                  <a:moveTo>
                    <a:pt x="8703" y="4391"/>
                  </a:moveTo>
                  <a:lnTo>
                    <a:pt x="10773" y="5585"/>
                  </a:lnTo>
                  <a:lnTo>
                    <a:pt x="10762" y="5631"/>
                  </a:lnTo>
                  <a:lnTo>
                    <a:pt x="10773" y="5699"/>
                  </a:lnTo>
                  <a:lnTo>
                    <a:pt x="10807" y="5745"/>
                  </a:lnTo>
                  <a:lnTo>
                    <a:pt x="10853" y="5790"/>
                  </a:lnTo>
                  <a:lnTo>
                    <a:pt x="10910" y="5813"/>
                  </a:lnTo>
                  <a:lnTo>
                    <a:pt x="10910" y="8225"/>
                  </a:lnTo>
                  <a:lnTo>
                    <a:pt x="10853" y="8247"/>
                  </a:lnTo>
                  <a:lnTo>
                    <a:pt x="10807" y="8281"/>
                  </a:lnTo>
                  <a:lnTo>
                    <a:pt x="10773" y="8327"/>
                  </a:lnTo>
                  <a:lnTo>
                    <a:pt x="10762" y="8395"/>
                  </a:lnTo>
                  <a:lnTo>
                    <a:pt x="10773" y="8452"/>
                  </a:lnTo>
                  <a:lnTo>
                    <a:pt x="8726" y="9646"/>
                  </a:lnTo>
                  <a:lnTo>
                    <a:pt x="8692" y="9612"/>
                  </a:lnTo>
                  <a:lnTo>
                    <a:pt x="8658" y="9578"/>
                  </a:lnTo>
                  <a:lnTo>
                    <a:pt x="8612" y="9567"/>
                  </a:lnTo>
                  <a:lnTo>
                    <a:pt x="8567" y="9555"/>
                  </a:lnTo>
                  <a:lnTo>
                    <a:pt x="8521" y="9567"/>
                  </a:lnTo>
                  <a:lnTo>
                    <a:pt x="8476" y="9578"/>
                  </a:lnTo>
                  <a:lnTo>
                    <a:pt x="8441" y="9612"/>
                  </a:lnTo>
                  <a:lnTo>
                    <a:pt x="8419" y="9646"/>
                  </a:lnTo>
                  <a:lnTo>
                    <a:pt x="6428" y="8498"/>
                  </a:lnTo>
                  <a:lnTo>
                    <a:pt x="6439" y="8452"/>
                  </a:lnTo>
                  <a:lnTo>
                    <a:pt x="6451" y="8395"/>
                  </a:lnTo>
                  <a:lnTo>
                    <a:pt x="6439" y="8350"/>
                  </a:lnTo>
                  <a:lnTo>
                    <a:pt x="6428" y="8304"/>
                  </a:lnTo>
                  <a:lnTo>
                    <a:pt x="6405" y="8259"/>
                  </a:lnTo>
                  <a:lnTo>
                    <a:pt x="6382" y="8225"/>
                  </a:lnTo>
                  <a:lnTo>
                    <a:pt x="6348" y="8190"/>
                  </a:lnTo>
                  <a:lnTo>
                    <a:pt x="6303" y="8168"/>
                  </a:lnTo>
                  <a:lnTo>
                    <a:pt x="6257" y="8156"/>
                  </a:lnTo>
                  <a:lnTo>
                    <a:pt x="6212" y="8145"/>
                  </a:lnTo>
                  <a:lnTo>
                    <a:pt x="6212" y="5836"/>
                  </a:lnTo>
                  <a:lnTo>
                    <a:pt x="6257" y="5836"/>
                  </a:lnTo>
                  <a:lnTo>
                    <a:pt x="6291" y="5813"/>
                  </a:lnTo>
                  <a:lnTo>
                    <a:pt x="6348" y="5767"/>
                  </a:lnTo>
                  <a:lnTo>
                    <a:pt x="6371" y="5745"/>
                  </a:lnTo>
                  <a:lnTo>
                    <a:pt x="6382" y="5711"/>
                  </a:lnTo>
                  <a:lnTo>
                    <a:pt x="6394" y="5676"/>
                  </a:lnTo>
                  <a:lnTo>
                    <a:pt x="6405" y="5631"/>
                  </a:lnTo>
                  <a:lnTo>
                    <a:pt x="6394" y="5597"/>
                  </a:lnTo>
                  <a:lnTo>
                    <a:pt x="6394" y="5563"/>
                  </a:lnTo>
                  <a:lnTo>
                    <a:pt x="8430" y="4391"/>
                  </a:lnTo>
                  <a:lnTo>
                    <a:pt x="8453" y="4414"/>
                  </a:lnTo>
                  <a:lnTo>
                    <a:pt x="8487" y="4437"/>
                  </a:lnTo>
                  <a:lnTo>
                    <a:pt x="8521" y="4459"/>
                  </a:lnTo>
                  <a:lnTo>
                    <a:pt x="8612" y="4459"/>
                  </a:lnTo>
                  <a:lnTo>
                    <a:pt x="8646" y="4437"/>
                  </a:lnTo>
                  <a:lnTo>
                    <a:pt x="8680" y="4414"/>
                  </a:lnTo>
                  <a:lnTo>
                    <a:pt x="8703" y="4391"/>
                  </a:lnTo>
                  <a:close/>
                  <a:moveTo>
                    <a:pt x="1423" y="0"/>
                  </a:moveTo>
                  <a:lnTo>
                    <a:pt x="1389" y="11"/>
                  </a:lnTo>
                  <a:lnTo>
                    <a:pt x="1355" y="34"/>
                  </a:lnTo>
                  <a:lnTo>
                    <a:pt x="1332" y="57"/>
                  </a:lnTo>
                  <a:lnTo>
                    <a:pt x="1309" y="80"/>
                  </a:lnTo>
                  <a:lnTo>
                    <a:pt x="1286" y="114"/>
                  </a:lnTo>
                  <a:lnTo>
                    <a:pt x="1275" y="148"/>
                  </a:lnTo>
                  <a:lnTo>
                    <a:pt x="1275" y="182"/>
                  </a:lnTo>
                  <a:lnTo>
                    <a:pt x="1286" y="250"/>
                  </a:lnTo>
                  <a:lnTo>
                    <a:pt x="1" y="990"/>
                  </a:lnTo>
                  <a:lnTo>
                    <a:pt x="1" y="1047"/>
                  </a:lnTo>
                  <a:lnTo>
                    <a:pt x="1309" y="285"/>
                  </a:lnTo>
                  <a:lnTo>
                    <a:pt x="1332" y="319"/>
                  </a:lnTo>
                  <a:lnTo>
                    <a:pt x="1377" y="341"/>
                  </a:lnTo>
                  <a:lnTo>
                    <a:pt x="1411" y="364"/>
                  </a:lnTo>
                  <a:lnTo>
                    <a:pt x="1502" y="364"/>
                  </a:lnTo>
                  <a:lnTo>
                    <a:pt x="1537" y="341"/>
                  </a:lnTo>
                  <a:lnTo>
                    <a:pt x="1571" y="319"/>
                  </a:lnTo>
                  <a:lnTo>
                    <a:pt x="1605" y="296"/>
                  </a:lnTo>
                  <a:lnTo>
                    <a:pt x="3652" y="1468"/>
                  </a:lnTo>
                  <a:lnTo>
                    <a:pt x="3641" y="1524"/>
                  </a:lnTo>
                  <a:lnTo>
                    <a:pt x="3652" y="1593"/>
                  </a:lnTo>
                  <a:lnTo>
                    <a:pt x="3686" y="1650"/>
                  </a:lnTo>
                  <a:lnTo>
                    <a:pt x="3732" y="1695"/>
                  </a:lnTo>
                  <a:lnTo>
                    <a:pt x="3800" y="1718"/>
                  </a:lnTo>
                  <a:lnTo>
                    <a:pt x="3800" y="4118"/>
                  </a:lnTo>
                  <a:lnTo>
                    <a:pt x="3743" y="4129"/>
                  </a:lnTo>
                  <a:lnTo>
                    <a:pt x="3698" y="4175"/>
                  </a:lnTo>
                  <a:lnTo>
                    <a:pt x="3664" y="4220"/>
                  </a:lnTo>
                  <a:lnTo>
                    <a:pt x="3652" y="4289"/>
                  </a:lnTo>
                  <a:lnTo>
                    <a:pt x="3664" y="4346"/>
                  </a:lnTo>
                  <a:lnTo>
                    <a:pt x="1628" y="5517"/>
                  </a:lnTo>
                  <a:lnTo>
                    <a:pt x="1593" y="5483"/>
                  </a:lnTo>
                  <a:lnTo>
                    <a:pt x="1559" y="5460"/>
                  </a:lnTo>
                  <a:lnTo>
                    <a:pt x="1514" y="5438"/>
                  </a:lnTo>
                  <a:lnTo>
                    <a:pt x="1457" y="5426"/>
                  </a:lnTo>
                  <a:lnTo>
                    <a:pt x="1400" y="5438"/>
                  </a:lnTo>
                  <a:lnTo>
                    <a:pt x="1355" y="5460"/>
                  </a:lnTo>
                  <a:lnTo>
                    <a:pt x="1320" y="5483"/>
                  </a:lnTo>
                  <a:lnTo>
                    <a:pt x="1286" y="5529"/>
                  </a:lnTo>
                  <a:lnTo>
                    <a:pt x="1" y="4789"/>
                  </a:lnTo>
                  <a:lnTo>
                    <a:pt x="1" y="4835"/>
                  </a:lnTo>
                  <a:lnTo>
                    <a:pt x="1264" y="5574"/>
                  </a:lnTo>
                  <a:lnTo>
                    <a:pt x="1252" y="5631"/>
                  </a:lnTo>
                  <a:lnTo>
                    <a:pt x="1252" y="5676"/>
                  </a:lnTo>
                  <a:lnTo>
                    <a:pt x="1264" y="5711"/>
                  </a:lnTo>
                  <a:lnTo>
                    <a:pt x="1298" y="5767"/>
                  </a:lnTo>
                  <a:lnTo>
                    <a:pt x="1355" y="5813"/>
                  </a:lnTo>
                  <a:lnTo>
                    <a:pt x="1434" y="5836"/>
                  </a:lnTo>
                  <a:lnTo>
                    <a:pt x="1434" y="8213"/>
                  </a:lnTo>
                  <a:lnTo>
                    <a:pt x="1366" y="8236"/>
                  </a:lnTo>
                  <a:lnTo>
                    <a:pt x="1320" y="8281"/>
                  </a:lnTo>
                  <a:lnTo>
                    <a:pt x="1286" y="8327"/>
                  </a:lnTo>
                  <a:lnTo>
                    <a:pt x="1275" y="8395"/>
                  </a:lnTo>
                  <a:lnTo>
                    <a:pt x="1286" y="8452"/>
                  </a:lnTo>
                  <a:lnTo>
                    <a:pt x="1" y="9203"/>
                  </a:lnTo>
                  <a:lnTo>
                    <a:pt x="1" y="9248"/>
                  </a:lnTo>
                  <a:lnTo>
                    <a:pt x="1309" y="8498"/>
                  </a:lnTo>
                  <a:lnTo>
                    <a:pt x="1343" y="8532"/>
                  </a:lnTo>
                  <a:lnTo>
                    <a:pt x="1377" y="8554"/>
                  </a:lnTo>
                  <a:lnTo>
                    <a:pt x="1411" y="8566"/>
                  </a:lnTo>
                  <a:lnTo>
                    <a:pt x="1502" y="8566"/>
                  </a:lnTo>
                  <a:lnTo>
                    <a:pt x="1537" y="8554"/>
                  </a:lnTo>
                  <a:lnTo>
                    <a:pt x="1571" y="8532"/>
                  </a:lnTo>
                  <a:lnTo>
                    <a:pt x="1605" y="8498"/>
                  </a:lnTo>
                  <a:lnTo>
                    <a:pt x="3595" y="9658"/>
                  </a:lnTo>
                  <a:lnTo>
                    <a:pt x="3584" y="9692"/>
                  </a:lnTo>
                  <a:lnTo>
                    <a:pt x="3584" y="9737"/>
                  </a:lnTo>
                  <a:lnTo>
                    <a:pt x="3584" y="9783"/>
                  </a:lnTo>
                  <a:lnTo>
                    <a:pt x="3595" y="9828"/>
                  </a:lnTo>
                  <a:lnTo>
                    <a:pt x="3618" y="9874"/>
                  </a:lnTo>
                  <a:lnTo>
                    <a:pt x="3641" y="9908"/>
                  </a:lnTo>
                  <a:lnTo>
                    <a:pt x="3675" y="9931"/>
                  </a:lnTo>
                  <a:lnTo>
                    <a:pt x="3709" y="9954"/>
                  </a:lnTo>
                  <a:lnTo>
                    <a:pt x="3755" y="9976"/>
                  </a:lnTo>
                  <a:lnTo>
                    <a:pt x="3800" y="9988"/>
                  </a:lnTo>
                  <a:lnTo>
                    <a:pt x="3800" y="12308"/>
                  </a:lnTo>
                  <a:lnTo>
                    <a:pt x="3732" y="12331"/>
                  </a:lnTo>
                  <a:lnTo>
                    <a:pt x="3686" y="12377"/>
                  </a:lnTo>
                  <a:lnTo>
                    <a:pt x="3652" y="12433"/>
                  </a:lnTo>
                  <a:lnTo>
                    <a:pt x="3630" y="12502"/>
                  </a:lnTo>
                  <a:lnTo>
                    <a:pt x="3641" y="12536"/>
                  </a:lnTo>
                  <a:lnTo>
                    <a:pt x="3652" y="12570"/>
                  </a:lnTo>
                  <a:lnTo>
                    <a:pt x="1662" y="13719"/>
                  </a:lnTo>
                  <a:lnTo>
                    <a:pt x="1628" y="13673"/>
                  </a:lnTo>
                  <a:lnTo>
                    <a:pt x="1571" y="13639"/>
                  </a:lnTo>
                  <a:lnTo>
                    <a:pt x="1525" y="13616"/>
                  </a:lnTo>
                  <a:lnTo>
                    <a:pt x="1457" y="13605"/>
                  </a:lnTo>
                  <a:lnTo>
                    <a:pt x="1400" y="13616"/>
                  </a:lnTo>
                  <a:lnTo>
                    <a:pt x="1343" y="13639"/>
                  </a:lnTo>
                  <a:lnTo>
                    <a:pt x="1286" y="13673"/>
                  </a:lnTo>
                  <a:lnTo>
                    <a:pt x="1252" y="13719"/>
                  </a:lnTo>
                  <a:lnTo>
                    <a:pt x="1" y="13002"/>
                  </a:lnTo>
                  <a:lnTo>
                    <a:pt x="1" y="13048"/>
                  </a:lnTo>
                  <a:lnTo>
                    <a:pt x="1229" y="13764"/>
                  </a:lnTo>
                  <a:lnTo>
                    <a:pt x="1218" y="13798"/>
                  </a:lnTo>
                  <a:lnTo>
                    <a:pt x="1218" y="13844"/>
                  </a:lnTo>
                  <a:lnTo>
                    <a:pt x="1218" y="13889"/>
                  </a:lnTo>
                  <a:lnTo>
                    <a:pt x="1229" y="13935"/>
                  </a:lnTo>
                  <a:lnTo>
                    <a:pt x="1252" y="13969"/>
                  </a:lnTo>
                  <a:lnTo>
                    <a:pt x="1275" y="14003"/>
                  </a:lnTo>
                  <a:lnTo>
                    <a:pt x="1309" y="14037"/>
                  </a:lnTo>
                  <a:lnTo>
                    <a:pt x="1343" y="14060"/>
                  </a:lnTo>
                  <a:lnTo>
                    <a:pt x="1389" y="14071"/>
                  </a:lnTo>
                  <a:lnTo>
                    <a:pt x="1434" y="14083"/>
                  </a:lnTo>
                  <a:lnTo>
                    <a:pt x="1434" y="16438"/>
                  </a:lnTo>
                  <a:lnTo>
                    <a:pt x="1377" y="16449"/>
                  </a:lnTo>
                  <a:lnTo>
                    <a:pt x="1332" y="16494"/>
                  </a:lnTo>
                  <a:lnTo>
                    <a:pt x="1298" y="16540"/>
                  </a:lnTo>
                  <a:lnTo>
                    <a:pt x="1286" y="16608"/>
                  </a:lnTo>
                  <a:lnTo>
                    <a:pt x="1298" y="16665"/>
                  </a:lnTo>
                  <a:lnTo>
                    <a:pt x="1" y="17416"/>
                  </a:lnTo>
                  <a:lnTo>
                    <a:pt x="1" y="17461"/>
                  </a:lnTo>
                  <a:lnTo>
                    <a:pt x="1320" y="16699"/>
                  </a:lnTo>
                  <a:lnTo>
                    <a:pt x="1343" y="16733"/>
                  </a:lnTo>
                  <a:lnTo>
                    <a:pt x="1377" y="16756"/>
                  </a:lnTo>
                  <a:lnTo>
                    <a:pt x="1411" y="16767"/>
                  </a:lnTo>
                  <a:lnTo>
                    <a:pt x="1457" y="16779"/>
                  </a:lnTo>
                  <a:lnTo>
                    <a:pt x="1502" y="16767"/>
                  </a:lnTo>
                  <a:lnTo>
                    <a:pt x="1537" y="16756"/>
                  </a:lnTo>
                  <a:lnTo>
                    <a:pt x="1571" y="16733"/>
                  </a:lnTo>
                  <a:lnTo>
                    <a:pt x="1593" y="16711"/>
                  </a:lnTo>
                  <a:lnTo>
                    <a:pt x="3607" y="17871"/>
                  </a:lnTo>
                  <a:lnTo>
                    <a:pt x="3595" y="17905"/>
                  </a:lnTo>
                  <a:lnTo>
                    <a:pt x="3595" y="17950"/>
                  </a:lnTo>
                  <a:lnTo>
                    <a:pt x="3595" y="17996"/>
                  </a:lnTo>
                  <a:lnTo>
                    <a:pt x="3607" y="18041"/>
                  </a:lnTo>
                  <a:lnTo>
                    <a:pt x="3630" y="18076"/>
                  </a:lnTo>
                  <a:lnTo>
                    <a:pt x="3652" y="18110"/>
                  </a:lnTo>
                  <a:lnTo>
                    <a:pt x="3686" y="18132"/>
                  </a:lnTo>
                  <a:lnTo>
                    <a:pt x="3721" y="18155"/>
                  </a:lnTo>
                  <a:lnTo>
                    <a:pt x="3755" y="18178"/>
                  </a:lnTo>
                  <a:lnTo>
                    <a:pt x="3800" y="18189"/>
                  </a:lnTo>
                  <a:lnTo>
                    <a:pt x="3800" y="20476"/>
                  </a:lnTo>
                  <a:lnTo>
                    <a:pt x="3755" y="20487"/>
                  </a:lnTo>
                  <a:lnTo>
                    <a:pt x="3721" y="20499"/>
                  </a:lnTo>
                  <a:lnTo>
                    <a:pt x="3686" y="20521"/>
                  </a:lnTo>
                  <a:lnTo>
                    <a:pt x="3652" y="20555"/>
                  </a:lnTo>
                  <a:lnTo>
                    <a:pt x="3630" y="20578"/>
                  </a:lnTo>
                  <a:lnTo>
                    <a:pt x="3607" y="20624"/>
                  </a:lnTo>
                  <a:lnTo>
                    <a:pt x="3595" y="20658"/>
                  </a:lnTo>
                  <a:lnTo>
                    <a:pt x="3595" y="20703"/>
                  </a:lnTo>
                  <a:lnTo>
                    <a:pt x="3595" y="20760"/>
                  </a:lnTo>
                  <a:lnTo>
                    <a:pt x="3607" y="20806"/>
                  </a:lnTo>
                  <a:lnTo>
                    <a:pt x="1616" y="21955"/>
                  </a:lnTo>
                  <a:lnTo>
                    <a:pt x="1593" y="21920"/>
                  </a:lnTo>
                  <a:lnTo>
                    <a:pt x="1548" y="21886"/>
                  </a:lnTo>
                  <a:lnTo>
                    <a:pt x="1502" y="21875"/>
                  </a:lnTo>
                  <a:lnTo>
                    <a:pt x="1457" y="21864"/>
                  </a:lnTo>
                  <a:lnTo>
                    <a:pt x="1411" y="21875"/>
                  </a:lnTo>
                  <a:lnTo>
                    <a:pt x="1366" y="21886"/>
                  </a:lnTo>
                  <a:lnTo>
                    <a:pt x="1320" y="21920"/>
                  </a:lnTo>
                  <a:lnTo>
                    <a:pt x="1298" y="21955"/>
                  </a:lnTo>
                  <a:lnTo>
                    <a:pt x="1" y="21215"/>
                  </a:lnTo>
                  <a:lnTo>
                    <a:pt x="1" y="21261"/>
                  </a:lnTo>
                  <a:lnTo>
                    <a:pt x="1275" y="22000"/>
                  </a:lnTo>
                  <a:lnTo>
                    <a:pt x="1264" y="22057"/>
                  </a:lnTo>
                  <a:lnTo>
                    <a:pt x="1275" y="22091"/>
                  </a:lnTo>
                  <a:lnTo>
                    <a:pt x="1286" y="22125"/>
                  </a:lnTo>
                  <a:lnTo>
                    <a:pt x="1298" y="22159"/>
                  </a:lnTo>
                  <a:lnTo>
                    <a:pt x="1320" y="22193"/>
                  </a:lnTo>
                  <a:lnTo>
                    <a:pt x="1355" y="22216"/>
                  </a:lnTo>
                  <a:lnTo>
                    <a:pt x="1389" y="22228"/>
                  </a:lnTo>
                  <a:lnTo>
                    <a:pt x="1423" y="22239"/>
                  </a:lnTo>
                  <a:lnTo>
                    <a:pt x="1457" y="22250"/>
                  </a:lnTo>
                  <a:lnTo>
                    <a:pt x="1502" y="22239"/>
                  </a:lnTo>
                  <a:lnTo>
                    <a:pt x="1537" y="22228"/>
                  </a:lnTo>
                  <a:lnTo>
                    <a:pt x="1571" y="22216"/>
                  </a:lnTo>
                  <a:lnTo>
                    <a:pt x="1593" y="22193"/>
                  </a:lnTo>
                  <a:lnTo>
                    <a:pt x="1616" y="22159"/>
                  </a:lnTo>
                  <a:lnTo>
                    <a:pt x="1639" y="22125"/>
                  </a:lnTo>
                  <a:lnTo>
                    <a:pt x="1650" y="22091"/>
                  </a:lnTo>
                  <a:lnTo>
                    <a:pt x="1650" y="22057"/>
                  </a:lnTo>
                  <a:lnTo>
                    <a:pt x="1639" y="22000"/>
                  </a:lnTo>
                  <a:lnTo>
                    <a:pt x="3630" y="20840"/>
                  </a:lnTo>
                  <a:lnTo>
                    <a:pt x="3675" y="20885"/>
                  </a:lnTo>
                  <a:lnTo>
                    <a:pt x="3721" y="20919"/>
                  </a:lnTo>
                  <a:lnTo>
                    <a:pt x="3766" y="20942"/>
                  </a:lnTo>
                  <a:lnTo>
                    <a:pt x="3880" y="20942"/>
                  </a:lnTo>
                  <a:lnTo>
                    <a:pt x="3925" y="20931"/>
                  </a:lnTo>
                  <a:lnTo>
                    <a:pt x="3959" y="20908"/>
                  </a:lnTo>
                  <a:lnTo>
                    <a:pt x="3994" y="20874"/>
                  </a:lnTo>
                  <a:lnTo>
                    <a:pt x="4028" y="20840"/>
                  </a:lnTo>
                  <a:lnTo>
                    <a:pt x="4050" y="20794"/>
                  </a:lnTo>
                  <a:lnTo>
                    <a:pt x="4062" y="20760"/>
                  </a:lnTo>
                  <a:lnTo>
                    <a:pt x="4062" y="20703"/>
                  </a:lnTo>
                  <a:lnTo>
                    <a:pt x="4062" y="20658"/>
                  </a:lnTo>
                  <a:lnTo>
                    <a:pt x="4050" y="20624"/>
                  </a:lnTo>
                  <a:lnTo>
                    <a:pt x="4028" y="20578"/>
                  </a:lnTo>
                  <a:lnTo>
                    <a:pt x="4005" y="20544"/>
                  </a:lnTo>
                  <a:lnTo>
                    <a:pt x="3971" y="20521"/>
                  </a:lnTo>
                  <a:lnTo>
                    <a:pt x="3937" y="20499"/>
                  </a:lnTo>
                  <a:lnTo>
                    <a:pt x="3891" y="20476"/>
                  </a:lnTo>
                  <a:lnTo>
                    <a:pt x="3846" y="20476"/>
                  </a:lnTo>
                  <a:lnTo>
                    <a:pt x="3846" y="18189"/>
                  </a:lnTo>
                  <a:lnTo>
                    <a:pt x="3891" y="18178"/>
                  </a:lnTo>
                  <a:lnTo>
                    <a:pt x="3937" y="18167"/>
                  </a:lnTo>
                  <a:lnTo>
                    <a:pt x="3971" y="18144"/>
                  </a:lnTo>
                  <a:lnTo>
                    <a:pt x="4005" y="18110"/>
                  </a:lnTo>
                  <a:lnTo>
                    <a:pt x="4028" y="18076"/>
                  </a:lnTo>
                  <a:lnTo>
                    <a:pt x="4050" y="18041"/>
                  </a:lnTo>
                  <a:lnTo>
                    <a:pt x="4062" y="17996"/>
                  </a:lnTo>
                  <a:lnTo>
                    <a:pt x="4062" y="17950"/>
                  </a:lnTo>
                  <a:lnTo>
                    <a:pt x="4062" y="17905"/>
                  </a:lnTo>
                  <a:lnTo>
                    <a:pt x="4050" y="17859"/>
                  </a:lnTo>
                  <a:lnTo>
                    <a:pt x="4028" y="17814"/>
                  </a:lnTo>
                  <a:lnTo>
                    <a:pt x="3994" y="17780"/>
                  </a:lnTo>
                  <a:lnTo>
                    <a:pt x="3959" y="17757"/>
                  </a:lnTo>
                  <a:lnTo>
                    <a:pt x="3925" y="17734"/>
                  </a:lnTo>
                  <a:lnTo>
                    <a:pt x="3880" y="17712"/>
                  </a:lnTo>
                  <a:lnTo>
                    <a:pt x="3823" y="17712"/>
                  </a:lnTo>
                  <a:lnTo>
                    <a:pt x="3766" y="17723"/>
                  </a:lnTo>
                  <a:lnTo>
                    <a:pt x="3709" y="17746"/>
                  </a:lnTo>
                  <a:lnTo>
                    <a:pt x="3664" y="17780"/>
                  </a:lnTo>
                  <a:lnTo>
                    <a:pt x="3630" y="17825"/>
                  </a:lnTo>
                  <a:lnTo>
                    <a:pt x="1616" y="16665"/>
                  </a:lnTo>
                  <a:lnTo>
                    <a:pt x="1628" y="16642"/>
                  </a:lnTo>
                  <a:lnTo>
                    <a:pt x="1628" y="16608"/>
                  </a:lnTo>
                  <a:lnTo>
                    <a:pt x="1616" y="16540"/>
                  </a:lnTo>
                  <a:lnTo>
                    <a:pt x="1582" y="16483"/>
                  </a:lnTo>
                  <a:lnTo>
                    <a:pt x="1537" y="16449"/>
                  </a:lnTo>
                  <a:lnTo>
                    <a:pt x="1480" y="16438"/>
                  </a:lnTo>
                  <a:lnTo>
                    <a:pt x="1480" y="14083"/>
                  </a:lnTo>
                  <a:lnTo>
                    <a:pt x="1525" y="14071"/>
                  </a:lnTo>
                  <a:lnTo>
                    <a:pt x="1559" y="14060"/>
                  </a:lnTo>
                  <a:lnTo>
                    <a:pt x="1605" y="14037"/>
                  </a:lnTo>
                  <a:lnTo>
                    <a:pt x="1639" y="14015"/>
                  </a:lnTo>
                  <a:lnTo>
                    <a:pt x="1662" y="13980"/>
                  </a:lnTo>
                  <a:lnTo>
                    <a:pt x="1684" y="13935"/>
                  </a:lnTo>
                  <a:lnTo>
                    <a:pt x="1696" y="13889"/>
                  </a:lnTo>
                  <a:lnTo>
                    <a:pt x="1696" y="13844"/>
                  </a:lnTo>
                  <a:lnTo>
                    <a:pt x="1696" y="13798"/>
                  </a:lnTo>
                  <a:lnTo>
                    <a:pt x="1684" y="13753"/>
                  </a:lnTo>
                  <a:lnTo>
                    <a:pt x="3675" y="12604"/>
                  </a:lnTo>
                  <a:lnTo>
                    <a:pt x="3698" y="12638"/>
                  </a:lnTo>
                  <a:lnTo>
                    <a:pt x="3743" y="12672"/>
                  </a:lnTo>
                  <a:lnTo>
                    <a:pt x="3777" y="12684"/>
                  </a:lnTo>
                  <a:lnTo>
                    <a:pt x="3823" y="12695"/>
                  </a:lnTo>
                  <a:lnTo>
                    <a:pt x="3868" y="12684"/>
                  </a:lnTo>
                  <a:lnTo>
                    <a:pt x="3903" y="12672"/>
                  </a:lnTo>
                  <a:lnTo>
                    <a:pt x="3937" y="12661"/>
                  </a:lnTo>
                  <a:lnTo>
                    <a:pt x="3959" y="12638"/>
                  </a:lnTo>
                  <a:lnTo>
                    <a:pt x="3994" y="12604"/>
                  </a:lnTo>
                  <a:lnTo>
                    <a:pt x="4005" y="12570"/>
                  </a:lnTo>
                  <a:lnTo>
                    <a:pt x="4016" y="12536"/>
                  </a:lnTo>
                  <a:lnTo>
                    <a:pt x="4016" y="12502"/>
                  </a:lnTo>
                  <a:lnTo>
                    <a:pt x="4016" y="12456"/>
                  </a:lnTo>
                  <a:lnTo>
                    <a:pt x="4005" y="12422"/>
                  </a:lnTo>
                  <a:lnTo>
                    <a:pt x="3971" y="12365"/>
                  </a:lnTo>
                  <a:lnTo>
                    <a:pt x="3914" y="12331"/>
                  </a:lnTo>
                  <a:lnTo>
                    <a:pt x="3846" y="12308"/>
                  </a:lnTo>
                  <a:lnTo>
                    <a:pt x="3846" y="9988"/>
                  </a:lnTo>
                  <a:lnTo>
                    <a:pt x="3891" y="9976"/>
                  </a:lnTo>
                  <a:lnTo>
                    <a:pt x="3937" y="9965"/>
                  </a:lnTo>
                  <a:lnTo>
                    <a:pt x="3971" y="9942"/>
                  </a:lnTo>
                  <a:lnTo>
                    <a:pt x="4005" y="9908"/>
                  </a:lnTo>
                  <a:lnTo>
                    <a:pt x="4039" y="9874"/>
                  </a:lnTo>
                  <a:lnTo>
                    <a:pt x="4062" y="9828"/>
                  </a:lnTo>
                  <a:lnTo>
                    <a:pt x="4073" y="9783"/>
                  </a:lnTo>
                  <a:lnTo>
                    <a:pt x="4073" y="9737"/>
                  </a:lnTo>
                  <a:lnTo>
                    <a:pt x="4073" y="9692"/>
                  </a:lnTo>
                  <a:lnTo>
                    <a:pt x="4062" y="9646"/>
                  </a:lnTo>
                  <a:lnTo>
                    <a:pt x="5996" y="8532"/>
                  </a:lnTo>
                  <a:lnTo>
                    <a:pt x="6030" y="8577"/>
                  </a:lnTo>
                  <a:lnTo>
                    <a:pt x="6075" y="8611"/>
                  </a:lnTo>
                  <a:lnTo>
                    <a:pt x="6132" y="8634"/>
                  </a:lnTo>
                  <a:lnTo>
                    <a:pt x="6200" y="8645"/>
                  </a:lnTo>
                  <a:lnTo>
                    <a:pt x="6257" y="8634"/>
                  </a:lnTo>
                  <a:lnTo>
                    <a:pt x="6314" y="8611"/>
                  </a:lnTo>
                  <a:lnTo>
                    <a:pt x="6360" y="8577"/>
                  </a:lnTo>
                  <a:lnTo>
                    <a:pt x="6405" y="8532"/>
                  </a:lnTo>
                  <a:lnTo>
                    <a:pt x="8396" y="9692"/>
                  </a:lnTo>
                  <a:lnTo>
                    <a:pt x="8385" y="9737"/>
                  </a:lnTo>
                  <a:lnTo>
                    <a:pt x="8396" y="9772"/>
                  </a:lnTo>
                  <a:lnTo>
                    <a:pt x="8396" y="9806"/>
                  </a:lnTo>
                  <a:lnTo>
                    <a:pt x="8441" y="9863"/>
                  </a:lnTo>
                  <a:lnTo>
                    <a:pt x="8498" y="9908"/>
                  </a:lnTo>
                  <a:lnTo>
                    <a:pt x="8532" y="9919"/>
                  </a:lnTo>
                  <a:lnTo>
                    <a:pt x="8601" y="9919"/>
                  </a:lnTo>
                  <a:lnTo>
                    <a:pt x="8635" y="9908"/>
                  </a:lnTo>
                  <a:lnTo>
                    <a:pt x="8692" y="9863"/>
                  </a:lnTo>
                  <a:lnTo>
                    <a:pt x="8737" y="9806"/>
                  </a:lnTo>
                  <a:lnTo>
                    <a:pt x="8749" y="9772"/>
                  </a:lnTo>
                  <a:lnTo>
                    <a:pt x="8749" y="9737"/>
                  </a:lnTo>
                  <a:lnTo>
                    <a:pt x="8737" y="9681"/>
                  </a:lnTo>
                  <a:lnTo>
                    <a:pt x="10796" y="8498"/>
                  </a:lnTo>
                  <a:lnTo>
                    <a:pt x="10830" y="8520"/>
                  </a:lnTo>
                  <a:lnTo>
                    <a:pt x="10864" y="8543"/>
                  </a:lnTo>
                  <a:lnTo>
                    <a:pt x="10898" y="8554"/>
                  </a:lnTo>
                  <a:lnTo>
                    <a:pt x="10933" y="8566"/>
                  </a:lnTo>
                  <a:lnTo>
                    <a:pt x="10978" y="8566"/>
                  </a:lnTo>
                  <a:lnTo>
                    <a:pt x="11001" y="8554"/>
                  </a:lnTo>
                  <a:lnTo>
                    <a:pt x="11058" y="8509"/>
                  </a:lnTo>
                  <a:lnTo>
                    <a:pt x="11092" y="8463"/>
                  </a:lnTo>
                  <a:lnTo>
                    <a:pt x="11103" y="8429"/>
                  </a:lnTo>
                  <a:lnTo>
                    <a:pt x="11115" y="8395"/>
                  </a:lnTo>
                  <a:lnTo>
                    <a:pt x="11103" y="8327"/>
                  </a:lnTo>
                  <a:lnTo>
                    <a:pt x="11069" y="8281"/>
                  </a:lnTo>
                  <a:lnTo>
                    <a:pt x="11012" y="8236"/>
                  </a:lnTo>
                  <a:lnTo>
                    <a:pt x="10955" y="8225"/>
                  </a:lnTo>
                  <a:lnTo>
                    <a:pt x="10955" y="5813"/>
                  </a:lnTo>
                  <a:lnTo>
                    <a:pt x="11024" y="5790"/>
                  </a:lnTo>
                  <a:lnTo>
                    <a:pt x="11069" y="5756"/>
                  </a:lnTo>
                  <a:lnTo>
                    <a:pt x="11103" y="5699"/>
                  </a:lnTo>
                  <a:lnTo>
                    <a:pt x="11115" y="5631"/>
                  </a:lnTo>
                  <a:lnTo>
                    <a:pt x="11115" y="5597"/>
                  </a:lnTo>
                  <a:lnTo>
                    <a:pt x="11103" y="5563"/>
                  </a:lnTo>
                  <a:lnTo>
                    <a:pt x="11058" y="5517"/>
                  </a:lnTo>
                  <a:lnTo>
                    <a:pt x="11001" y="5472"/>
                  </a:lnTo>
                  <a:lnTo>
                    <a:pt x="10978" y="5460"/>
                  </a:lnTo>
                  <a:lnTo>
                    <a:pt x="10933" y="5460"/>
                  </a:lnTo>
                  <a:lnTo>
                    <a:pt x="10898" y="5472"/>
                  </a:lnTo>
                  <a:lnTo>
                    <a:pt x="10853" y="5483"/>
                  </a:lnTo>
                  <a:lnTo>
                    <a:pt x="10819" y="5506"/>
                  </a:lnTo>
                  <a:lnTo>
                    <a:pt x="10785" y="5540"/>
                  </a:lnTo>
                  <a:lnTo>
                    <a:pt x="8726" y="4357"/>
                  </a:lnTo>
                  <a:lnTo>
                    <a:pt x="8737" y="4289"/>
                  </a:lnTo>
                  <a:lnTo>
                    <a:pt x="8737" y="4255"/>
                  </a:lnTo>
                  <a:lnTo>
                    <a:pt x="8726" y="4220"/>
                  </a:lnTo>
                  <a:lnTo>
                    <a:pt x="8692" y="4164"/>
                  </a:lnTo>
                  <a:lnTo>
                    <a:pt x="8635" y="4129"/>
                  </a:lnTo>
                  <a:lnTo>
                    <a:pt x="8601" y="4118"/>
                  </a:lnTo>
                  <a:lnTo>
                    <a:pt x="8532" y="4118"/>
                  </a:lnTo>
                  <a:lnTo>
                    <a:pt x="8498" y="4129"/>
                  </a:lnTo>
                  <a:lnTo>
                    <a:pt x="8441" y="4164"/>
                  </a:lnTo>
                  <a:lnTo>
                    <a:pt x="8407" y="4220"/>
                  </a:lnTo>
                  <a:lnTo>
                    <a:pt x="8396" y="4255"/>
                  </a:lnTo>
                  <a:lnTo>
                    <a:pt x="8396" y="4289"/>
                  </a:lnTo>
                  <a:lnTo>
                    <a:pt x="8407" y="4346"/>
                  </a:lnTo>
                  <a:lnTo>
                    <a:pt x="6371" y="5529"/>
                  </a:lnTo>
                  <a:lnTo>
                    <a:pt x="6337" y="5483"/>
                  </a:lnTo>
                  <a:lnTo>
                    <a:pt x="6291" y="5460"/>
                  </a:lnTo>
                  <a:lnTo>
                    <a:pt x="6246" y="5438"/>
                  </a:lnTo>
                  <a:lnTo>
                    <a:pt x="6200" y="5426"/>
                  </a:lnTo>
                  <a:lnTo>
                    <a:pt x="6144" y="5438"/>
                  </a:lnTo>
                  <a:lnTo>
                    <a:pt x="6098" y="5460"/>
                  </a:lnTo>
                  <a:lnTo>
                    <a:pt x="6053" y="5494"/>
                  </a:lnTo>
                  <a:lnTo>
                    <a:pt x="6030" y="5529"/>
                  </a:lnTo>
                  <a:lnTo>
                    <a:pt x="3994" y="4357"/>
                  </a:lnTo>
                  <a:lnTo>
                    <a:pt x="4005" y="4323"/>
                  </a:lnTo>
                  <a:lnTo>
                    <a:pt x="4005" y="4289"/>
                  </a:lnTo>
                  <a:lnTo>
                    <a:pt x="3994" y="4220"/>
                  </a:lnTo>
                  <a:lnTo>
                    <a:pt x="3959" y="4164"/>
                  </a:lnTo>
                  <a:lnTo>
                    <a:pt x="3903" y="4129"/>
                  </a:lnTo>
                  <a:lnTo>
                    <a:pt x="3846" y="4107"/>
                  </a:lnTo>
                  <a:lnTo>
                    <a:pt x="3846" y="1718"/>
                  </a:lnTo>
                  <a:lnTo>
                    <a:pt x="3914" y="1695"/>
                  </a:lnTo>
                  <a:lnTo>
                    <a:pt x="3971" y="1661"/>
                  </a:lnTo>
                  <a:lnTo>
                    <a:pt x="4005" y="1604"/>
                  </a:lnTo>
                  <a:lnTo>
                    <a:pt x="4016" y="1570"/>
                  </a:lnTo>
                  <a:lnTo>
                    <a:pt x="4016" y="1524"/>
                  </a:lnTo>
                  <a:lnTo>
                    <a:pt x="4016" y="1490"/>
                  </a:lnTo>
                  <a:lnTo>
                    <a:pt x="4005" y="1456"/>
                  </a:lnTo>
                  <a:lnTo>
                    <a:pt x="3982" y="1422"/>
                  </a:lnTo>
                  <a:lnTo>
                    <a:pt x="3959" y="1399"/>
                  </a:lnTo>
                  <a:lnTo>
                    <a:pt x="3937" y="1377"/>
                  </a:lnTo>
                  <a:lnTo>
                    <a:pt x="3903" y="1354"/>
                  </a:lnTo>
                  <a:lnTo>
                    <a:pt x="3868" y="1342"/>
                  </a:lnTo>
                  <a:lnTo>
                    <a:pt x="3777" y="1342"/>
                  </a:lnTo>
                  <a:lnTo>
                    <a:pt x="3732" y="1365"/>
                  </a:lnTo>
                  <a:lnTo>
                    <a:pt x="3698" y="1388"/>
                  </a:lnTo>
                  <a:lnTo>
                    <a:pt x="3664" y="1433"/>
                  </a:lnTo>
                  <a:lnTo>
                    <a:pt x="1628" y="250"/>
                  </a:lnTo>
                  <a:lnTo>
                    <a:pt x="1639" y="216"/>
                  </a:lnTo>
                  <a:lnTo>
                    <a:pt x="1639" y="182"/>
                  </a:lnTo>
                  <a:lnTo>
                    <a:pt x="1639" y="148"/>
                  </a:lnTo>
                  <a:lnTo>
                    <a:pt x="1628" y="114"/>
                  </a:lnTo>
                  <a:lnTo>
                    <a:pt x="1605" y="80"/>
                  </a:lnTo>
                  <a:lnTo>
                    <a:pt x="1582" y="57"/>
                  </a:lnTo>
                  <a:lnTo>
                    <a:pt x="1559" y="34"/>
                  </a:lnTo>
                  <a:lnTo>
                    <a:pt x="1525" y="11"/>
                  </a:lnTo>
                  <a:lnTo>
                    <a:pt x="1491" y="0"/>
                  </a:lnTo>
                  <a:lnTo>
                    <a:pt x="1423" y="0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14" name="Google Shape;185;p10"/>
            <p:cNvSpPr>
              <a:spLocks/>
            </p:cNvSpPr>
            <p:nvPr/>
          </p:nvSpPr>
          <p:spPr bwMode="auto">
            <a:xfrm>
              <a:off x="0" y="1004899"/>
              <a:ext cx="1414547" cy="1909822"/>
            </a:xfrm>
            <a:custGeom>
              <a:avLst/>
              <a:gdLst>
                <a:gd name="T0" fmla="*/ 144690417 w 13515"/>
                <a:gd name="T1" fmla="*/ 45615618 h 18247"/>
                <a:gd name="T2" fmla="*/ 120381770 w 13515"/>
                <a:gd name="T3" fmla="*/ 60437436 h 18247"/>
                <a:gd name="T4" fmla="*/ 96084112 w 13515"/>
                <a:gd name="T5" fmla="*/ 46733021 h 18247"/>
                <a:gd name="T6" fmla="*/ 95218742 w 13515"/>
                <a:gd name="T7" fmla="*/ 19313202 h 18247"/>
                <a:gd name="T8" fmla="*/ 118771499 w 13515"/>
                <a:gd name="T9" fmla="*/ 4491489 h 18247"/>
                <a:gd name="T10" fmla="*/ 117895035 w 13515"/>
                <a:gd name="T11" fmla="*/ 63187089 h 18247"/>
                <a:gd name="T12" fmla="*/ 117522637 w 13515"/>
                <a:gd name="T13" fmla="*/ 91713217 h 18247"/>
                <a:gd name="T14" fmla="*/ 93224980 w 13515"/>
                <a:gd name="T15" fmla="*/ 105176693 h 18247"/>
                <a:gd name="T16" fmla="*/ 69792692 w 13515"/>
                <a:gd name="T17" fmla="*/ 90847847 h 18247"/>
                <a:gd name="T18" fmla="*/ 69672222 w 13515"/>
                <a:gd name="T19" fmla="*/ 61806768 h 18247"/>
                <a:gd name="T20" fmla="*/ 43753305 w 13515"/>
                <a:gd name="T21" fmla="*/ 48847254 h 18247"/>
                <a:gd name="T22" fmla="*/ 66309128 w 13515"/>
                <a:gd name="T23" fmla="*/ 90595814 h 18247"/>
                <a:gd name="T24" fmla="*/ 42876945 w 13515"/>
                <a:gd name="T25" fmla="*/ 105680550 h 18247"/>
                <a:gd name="T26" fmla="*/ 16837453 w 13515"/>
                <a:gd name="T27" fmla="*/ 90968317 h 18247"/>
                <a:gd name="T28" fmla="*/ 18579287 w 13515"/>
                <a:gd name="T29" fmla="*/ 62431199 h 18247"/>
                <a:gd name="T30" fmla="*/ 43369917 w 13515"/>
                <a:gd name="T31" fmla="*/ 49219756 h 18247"/>
                <a:gd name="T32" fmla="*/ 92721018 w 13515"/>
                <a:gd name="T33" fmla="*/ 109416148 h 18247"/>
                <a:gd name="T34" fmla="*/ 91472155 w 13515"/>
                <a:gd name="T35" fmla="*/ 137197376 h 18247"/>
                <a:gd name="T36" fmla="*/ 66802100 w 13515"/>
                <a:gd name="T37" fmla="*/ 150408818 h 18247"/>
                <a:gd name="T38" fmla="*/ 42876945 w 13515"/>
                <a:gd name="T39" fmla="*/ 109164220 h 18247"/>
                <a:gd name="T40" fmla="*/ 68543934 w 13515"/>
                <a:gd name="T41" fmla="*/ 95207772 h 18247"/>
                <a:gd name="T42" fmla="*/ 118771499 w 13515"/>
                <a:gd name="T43" fmla="*/ 154275875 h 18247"/>
                <a:gd name="T44" fmla="*/ 95963643 w 13515"/>
                <a:gd name="T45" fmla="*/ 196024436 h 18247"/>
                <a:gd name="T46" fmla="*/ 69792692 w 13515"/>
                <a:gd name="T47" fmla="*/ 182561065 h 18247"/>
                <a:gd name="T48" fmla="*/ 70044725 w 13515"/>
                <a:gd name="T49" fmla="*/ 152775084 h 18247"/>
                <a:gd name="T50" fmla="*/ 95459786 w 13515"/>
                <a:gd name="T51" fmla="*/ 139443172 h 18247"/>
                <a:gd name="T52" fmla="*/ 13342899 w 13515"/>
                <a:gd name="T53" fmla="*/ 2738664 h 18247"/>
                <a:gd name="T54" fmla="*/ 16585524 w 13515"/>
                <a:gd name="T55" fmla="*/ 5236389 h 18247"/>
                <a:gd name="T56" fmla="*/ 40138177 w 13515"/>
                <a:gd name="T57" fmla="*/ 19072263 h 18247"/>
                <a:gd name="T58" fmla="*/ 39886248 w 13515"/>
                <a:gd name="T59" fmla="*/ 48354282 h 18247"/>
                <a:gd name="T60" fmla="*/ 10990 w 13515"/>
                <a:gd name="T61" fmla="*/ 53086814 h 18247"/>
                <a:gd name="T62" fmla="*/ 14712231 w 13515"/>
                <a:gd name="T63" fmla="*/ 64676891 h 18247"/>
                <a:gd name="T64" fmla="*/ 10990 w 13515"/>
                <a:gd name="T65" fmla="*/ 102065526 h 18247"/>
                <a:gd name="T66" fmla="*/ 39886248 w 13515"/>
                <a:gd name="T67" fmla="*/ 107422385 h 18247"/>
                <a:gd name="T68" fmla="*/ 40258751 w 13515"/>
                <a:gd name="T69" fmla="*/ 138325769 h 18247"/>
                <a:gd name="T70" fmla="*/ 65684697 w 13515"/>
                <a:gd name="T71" fmla="*/ 152775084 h 18247"/>
                <a:gd name="T72" fmla="*/ 66057199 w 13515"/>
                <a:gd name="T73" fmla="*/ 182933567 h 18247"/>
                <a:gd name="T74" fmla="*/ 91351686 w 13515"/>
                <a:gd name="T75" fmla="*/ 196889910 h 18247"/>
                <a:gd name="T76" fmla="*/ 94342383 w 13515"/>
                <a:gd name="T77" fmla="*/ 199760034 h 18247"/>
                <a:gd name="T78" fmla="*/ 118015609 w 13515"/>
                <a:gd name="T79" fmla="*/ 183809927 h 18247"/>
                <a:gd name="T80" fmla="*/ 121882561 w 13515"/>
                <a:gd name="T81" fmla="*/ 183437424 h 18247"/>
                <a:gd name="T82" fmla="*/ 120009372 w 13515"/>
                <a:gd name="T83" fmla="*/ 154527804 h 18247"/>
                <a:gd name="T84" fmla="*/ 121378704 w 13515"/>
                <a:gd name="T85" fmla="*/ 150781321 h 18247"/>
                <a:gd name="T86" fmla="*/ 96215572 w 13515"/>
                <a:gd name="T87" fmla="*/ 137580868 h 18247"/>
                <a:gd name="T88" fmla="*/ 94462852 w 13515"/>
                <a:gd name="T89" fmla="*/ 109668077 h 18247"/>
                <a:gd name="T90" fmla="*/ 117774566 w 13515"/>
                <a:gd name="T91" fmla="*/ 93959014 h 18247"/>
                <a:gd name="T92" fmla="*/ 122255064 w 13515"/>
                <a:gd name="T93" fmla="*/ 93093539 h 18247"/>
                <a:gd name="T94" fmla="*/ 120009372 w 13515"/>
                <a:gd name="T95" fmla="*/ 64556421 h 18247"/>
                <a:gd name="T96" fmla="*/ 145183389 w 13515"/>
                <a:gd name="T97" fmla="*/ 49844188 h 18247"/>
                <a:gd name="T98" fmla="*/ 148053512 w 13515"/>
                <a:gd name="T99" fmla="*/ 47225993 h 18247"/>
                <a:gd name="T100" fmla="*/ 147549550 w 13515"/>
                <a:gd name="T101" fmla="*/ 18195903 h 18247"/>
                <a:gd name="T102" fmla="*/ 144438489 w 13515"/>
                <a:gd name="T103" fmla="*/ 15950107 h 18247"/>
                <a:gd name="T104" fmla="*/ 120633803 w 13515"/>
                <a:gd name="T105" fmla="*/ 744901 h 18247"/>
                <a:gd name="T106" fmla="*/ 117895035 w 13515"/>
                <a:gd name="T107" fmla="*/ 3363095 h 18247"/>
                <a:gd name="T108" fmla="*/ 91976117 w 13515"/>
                <a:gd name="T109" fmla="*/ 16202140 h 18247"/>
                <a:gd name="T110" fmla="*/ 93597377 w 13515"/>
                <a:gd name="T111" fmla="*/ 45363689 h 18247"/>
                <a:gd name="T112" fmla="*/ 69168365 w 13515"/>
                <a:gd name="T113" fmla="*/ 60941293 h 18247"/>
                <a:gd name="T114" fmla="*/ 44125703 w 13515"/>
                <a:gd name="T115" fmla="*/ 47225993 h 18247"/>
                <a:gd name="T116" fmla="*/ 43621845 w 13515"/>
                <a:gd name="T117" fmla="*/ 19072263 h 18247"/>
                <a:gd name="T118" fmla="*/ 42876945 w 13515"/>
                <a:gd name="T119" fmla="*/ 15205206 h 18247"/>
                <a:gd name="T120" fmla="*/ 18447828 w 13515"/>
                <a:gd name="T121" fmla="*/ 1621261 h 1824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3515" h="18247" extrusionOk="0">
                  <a:moveTo>
                    <a:pt x="11092" y="353"/>
                  </a:moveTo>
                  <a:lnTo>
                    <a:pt x="13139" y="1536"/>
                  </a:lnTo>
                  <a:lnTo>
                    <a:pt x="13128" y="1593"/>
                  </a:lnTo>
                  <a:lnTo>
                    <a:pt x="13139" y="1661"/>
                  </a:lnTo>
                  <a:lnTo>
                    <a:pt x="13174" y="1707"/>
                  </a:lnTo>
                  <a:lnTo>
                    <a:pt x="13219" y="1752"/>
                  </a:lnTo>
                  <a:lnTo>
                    <a:pt x="13287" y="1763"/>
                  </a:lnTo>
                  <a:lnTo>
                    <a:pt x="13287" y="4141"/>
                  </a:lnTo>
                  <a:lnTo>
                    <a:pt x="13242" y="4152"/>
                  </a:lnTo>
                  <a:lnTo>
                    <a:pt x="13208" y="4164"/>
                  </a:lnTo>
                  <a:lnTo>
                    <a:pt x="13151" y="4209"/>
                  </a:lnTo>
                  <a:lnTo>
                    <a:pt x="13117" y="4277"/>
                  </a:lnTo>
                  <a:lnTo>
                    <a:pt x="13105" y="4311"/>
                  </a:lnTo>
                  <a:lnTo>
                    <a:pt x="13105" y="4346"/>
                  </a:lnTo>
                  <a:lnTo>
                    <a:pt x="13105" y="4391"/>
                  </a:lnTo>
                  <a:lnTo>
                    <a:pt x="13117" y="4425"/>
                  </a:lnTo>
                  <a:lnTo>
                    <a:pt x="11092" y="5586"/>
                  </a:lnTo>
                  <a:lnTo>
                    <a:pt x="11069" y="5551"/>
                  </a:lnTo>
                  <a:lnTo>
                    <a:pt x="11035" y="5529"/>
                  </a:lnTo>
                  <a:lnTo>
                    <a:pt x="10989" y="5517"/>
                  </a:lnTo>
                  <a:lnTo>
                    <a:pt x="10933" y="5506"/>
                  </a:lnTo>
                  <a:lnTo>
                    <a:pt x="10887" y="5517"/>
                  </a:lnTo>
                  <a:lnTo>
                    <a:pt x="10842" y="5529"/>
                  </a:lnTo>
                  <a:lnTo>
                    <a:pt x="10807" y="5563"/>
                  </a:lnTo>
                  <a:lnTo>
                    <a:pt x="10773" y="5597"/>
                  </a:lnTo>
                  <a:lnTo>
                    <a:pt x="8760" y="4437"/>
                  </a:lnTo>
                  <a:lnTo>
                    <a:pt x="8771" y="4391"/>
                  </a:lnTo>
                  <a:lnTo>
                    <a:pt x="8783" y="4346"/>
                  </a:lnTo>
                  <a:lnTo>
                    <a:pt x="8783" y="4311"/>
                  </a:lnTo>
                  <a:lnTo>
                    <a:pt x="8771" y="4266"/>
                  </a:lnTo>
                  <a:lnTo>
                    <a:pt x="8749" y="4232"/>
                  </a:lnTo>
                  <a:lnTo>
                    <a:pt x="8726" y="4209"/>
                  </a:lnTo>
                  <a:lnTo>
                    <a:pt x="8692" y="4175"/>
                  </a:lnTo>
                  <a:lnTo>
                    <a:pt x="8658" y="4164"/>
                  </a:lnTo>
                  <a:lnTo>
                    <a:pt x="8623" y="4141"/>
                  </a:lnTo>
                  <a:lnTo>
                    <a:pt x="8589" y="4141"/>
                  </a:lnTo>
                  <a:lnTo>
                    <a:pt x="8589" y="1798"/>
                  </a:lnTo>
                  <a:lnTo>
                    <a:pt x="8623" y="1798"/>
                  </a:lnTo>
                  <a:lnTo>
                    <a:pt x="8658" y="1775"/>
                  </a:lnTo>
                  <a:lnTo>
                    <a:pt x="8692" y="1763"/>
                  </a:lnTo>
                  <a:lnTo>
                    <a:pt x="8726" y="1729"/>
                  </a:lnTo>
                  <a:lnTo>
                    <a:pt x="8749" y="1707"/>
                  </a:lnTo>
                  <a:lnTo>
                    <a:pt x="8760" y="1672"/>
                  </a:lnTo>
                  <a:lnTo>
                    <a:pt x="8771" y="1627"/>
                  </a:lnTo>
                  <a:lnTo>
                    <a:pt x="8783" y="1593"/>
                  </a:lnTo>
                  <a:lnTo>
                    <a:pt x="8771" y="1547"/>
                  </a:lnTo>
                  <a:lnTo>
                    <a:pt x="8760" y="1513"/>
                  </a:lnTo>
                  <a:lnTo>
                    <a:pt x="10773" y="353"/>
                  </a:lnTo>
                  <a:lnTo>
                    <a:pt x="10807" y="387"/>
                  </a:lnTo>
                  <a:lnTo>
                    <a:pt x="10842" y="410"/>
                  </a:lnTo>
                  <a:lnTo>
                    <a:pt x="10887" y="432"/>
                  </a:lnTo>
                  <a:lnTo>
                    <a:pt x="10933" y="444"/>
                  </a:lnTo>
                  <a:lnTo>
                    <a:pt x="10989" y="432"/>
                  </a:lnTo>
                  <a:lnTo>
                    <a:pt x="11024" y="421"/>
                  </a:lnTo>
                  <a:lnTo>
                    <a:pt x="11069" y="387"/>
                  </a:lnTo>
                  <a:lnTo>
                    <a:pt x="11092" y="353"/>
                  </a:lnTo>
                  <a:close/>
                  <a:moveTo>
                    <a:pt x="8737" y="4471"/>
                  </a:moveTo>
                  <a:lnTo>
                    <a:pt x="10762" y="5631"/>
                  </a:lnTo>
                  <a:lnTo>
                    <a:pt x="10751" y="5699"/>
                  </a:lnTo>
                  <a:lnTo>
                    <a:pt x="10762" y="5768"/>
                  </a:lnTo>
                  <a:lnTo>
                    <a:pt x="10796" y="5824"/>
                  </a:lnTo>
                  <a:lnTo>
                    <a:pt x="10842" y="5870"/>
                  </a:lnTo>
                  <a:lnTo>
                    <a:pt x="10910" y="5893"/>
                  </a:lnTo>
                  <a:lnTo>
                    <a:pt x="10910" y="8225"/>
                  </a:lnTo>
                  <a:lnTo>
                    <a:pt x="10864" y="8236"/>
                  </a:lnTo>
                  <a:lnTo>
                    <a:pt x="10830" y="8247"/>
                  </a:lnTo>
                  <a:lnTo>
                    <a:pt x="10796" y="8270"/>
                  </a:lnTo>
                  <a:lnTo>
                    <a:pt x="10762" y="8304"/>
                  </a:lnTo>
                  <a:lnTo>
                    <a:pt x="10739" y="8338"/>
                  </a:lnTo>
                  <a:lnTo>
                    <a:pt x="10728" y="8372"/>
                  </a:lnTo>
                  <a:lnTo>
                    <a:pt x="10716" y="8418"/>
                  </a:lnTo>
                  <a:lnTo>
                    <a:pt x="10705" y="8452"/>
                  </a:lnTo>
                  <a:lnTo>
                    <a:pt x="10716" y="8498"/>
                  </a:lnTo>
                  <a:lnTo>
                    <a:pt x="10728" y="8543"/>
                  </a:lnTo>
                  <a:lnTo>
                    <a:pt x="8749" y="9681"/>
                  </a:lnTo>
                  <a:lnTo>
                    <a:pt x="8714" y="9647"/>
                  </a:lnTo>
                  <a:lnTo>
                    <a:pt x="8669" y="9612"/>
                  </a:lnTo>
                  <a:lnTo>
                    <a:pt x="8623" y="9601"/>
                  </a:lnTo>
                  <a:lnTo>
                    <a:pt x="8567" y="9590"/>
                  </a:lnTo>
                  <a:lnTo>
                    <a:pt x="8510" y="9601"/>
                  </a:lnTo>
                  <a:lnTo>
                    <a:pt x="8464" y="9612"/>
                  </a:lnTo>
                  <a:lnTo>
                    <a:pt x="8419" y="9647"/>
                  </a:lnTo>
                  <a:lnTo>
                    <a:pt x="8385" y="9692"/>
                  </a:lnTo>
                  <a:lnTo>
                    <a:pt x="6417" y="8554"/>
                  </a:lnTo>
                  <a:lnTo>
                    <a:pt x="6439" y="8509"/>
                  </a:lnTo>
                  <a:lnTo>
                    <a:pt x="6439" y="8452"/>
                  </a:lnTo>
                  <a:lnTo>
                    <a:pt x="6439" y="8407"/>
                  </a:lnTo>
                  <a:lnTo>
                    <a:pt x="6428" y="8361"/>
                  </a:lnTo>
                  <a:lnTo>
                    <a:pt x="6405" y="8327"/>
                  </a:lnTo>
                  <a:lnTo>
                    <a:pt x="6371" y="8293"/>
                  </a:lnTo>
                  <a:lnTo>
                    <a:pt x="6337" y="8259"/>
                  </a:lnTo>
                  <a:lnTo>
                    <a:pt x="6303" y="8236"/>
                  </a:lnTo>
                  <a:lnTo>
                    <a:pt x="6257" y="8225"/>
                  </a:lnTo>
                  <a:lnTo>
                    <a:pt x="6212" y="8213"/>
                  </a:lnTo>
                  <a:lnTo>
                    <a:pt x="6212" y="5870"/>
                  </a:lnTo>
                  <a:lnTo>
                    <a:pt x="6280" y="5847"/>
                  </a:lnTo>
                  <a:lnTo>
                    <a:pt x="6326" y="5813"/>
                  </a:lnTo>
                  <a:lnTo>
                    <a:pt x="6360" y="5756"/>
                  </a:lnTo>
                  <a:lnTo>
                    <a:pt x="6371" y="5699"/>
                  </a:lnTo>
                  <a:lnTo>
                    <a:pt x="6360" y="5642"/>
                  </a:lnTo>
                  <a:lnTo>
                    <a:pt x="8396" y="4471"/>
                  </a:lnTo>
                  <a:lnTo>
                    <a:pt x="8430" y="4505"/>
                  </a:lnTo>
                  <a:lnTo>
                    <a:pt x="8464" y="4539"/>
                  </a:lnTo>
                  <a:lnTo>
                    <a:pt x="8510" y="4550"/>
                  </a:lnTo>
                  <a:lnTo>
                    <a:pt x="8567" y="4562"/>
                  </a:lnTo>
                  <a:lnTo>
                    <a:pt x="8623" y="4550"/>
                  </a:lnTo>
                  <a:lnTo>
                    <a:pt x="8669" y="4539"/>
                  </a:lnTo>
                  <a:lnTo>
                    <a:pt x="8714" y="4505"/>
                  </a:lnTo>
                  <a:lnTo>
                    <a:pt x="8737" y="4471"/>
                  </a:lnTo>
                  <a:close/>
                  <a:moveTo>
                    <a:pt x="3994" y="4459"/>
                  </a:moveTo>
                  <a:lnTo>
                    <a:pt x="6030" y="5642"/>
                  </a:lnTo>
                  <a:lnTo>
                    <a:pt x="6030" y="5699"/>
                  </a:lnTo>
                  <a:lnTo>
                    <a:pt x="6041" y="5756"/>
                  </a:lnTo>
                  <a:lnTo>
                    <a:pt x="6064" y="5813"/>
                  </a:lnTo>
                  <a:lnTo>
                    <a:pt x="6109" y="5847"/>
                  </a:lnTo>
                  <a:lnTo>
                    <a:pt x="6166" y="5870"/>
                  </a:lnTo>
                  <a:lnTo>
                    <a:pt x="6166" y="8213"/>
                  </a:lnTo>
                  <a:lnTo>
                    <a:pt x="6132" y="8225"/>
                  </a:lnTo>
                  <a:lnTo>
                    <a:pt x="6087" y="8247"/>
                  </a:lnTo>
                  <a:lnTo>
                    <a:pt x="6053" y="8270"/>
                  </a:lnTo>
                  <a:lnTo>
                    <a:pt x="6018" y="8293"/>
                  </a:lnTo>
                  <a:lnTo>
                    <a:pt x="5996" y="8327"/>
                  </a:lnTo>
                  <a:lnTo>
                    <a:pt x="5973" y="8372"/>
                  </a:lnTo>
                  <a:lnTo>
                    <a:pt x="5962" y="8407"/>
                  </a:lnTo>
                  <a:lnTo>
                    <a:pt x="5962" y="8452"/>
                  </a:lnTo>
                  <a:lnTo>
                    <a:pt x="5962" y="8509"/>
                  </a:lnTo>
                  <a:lnTo>
                    <a:pt x="5973" y="8543"/>
                  </a:lnTo>
                  <a:lnTo>
                    <a:pt x="3982" y="9703"/>
                  </a:lnTo>
                  <a:lnTo>
                    <a:pt x="3948" y="9669"/>
                  </a:lnTo>
                  <a:lnTo>
                    <a:pt x="3914" y="9647"/>
                  </a:lnTo>
                  <a:lnTo>
                    <a:pt x="3868" y="9624"/>
                  </a:lnTo>
                  <a:lnTo>
                    <a:pt x="3777" y="9624"/>
                  </a:lnTo>
                  <a:lnTo>
                    <a:pt x="3743" y="9647"/>
                  </a:lnTo>
                  <a:lnTo>
                    <a:pt x="3698" y="9669"/>
                  </a:lnTo>
                  <a:lnTo>
                    <a:pt x="3675" y="9703"/>
                  </a:lnTo>
                  <a:lnTo>
                    <a:pt x="1616" y="8520"/>
                  </a:lnTo>
                  <a:lnTo>
                    <a:pt x="1628" y="8452"/>
                  </a:lnTo>
                  <a:lnTo>
                    <a:pt x="1616" y="8395"/>
                  </a:lnTo>
                  <a:lnTo>
                    <a:pt x="1582" y="8338"/>
                  </a:lnTo>
                  <a:lnTo>
                    <a:pt x="1537" y="8304"/>
                  </a:lnTo>
                  <a:lnTo>
                    <a:pt x="1480" y="8281"/>
                  </a:lnTo>
                  <a:lnTo>
                    <a:pt x="1480" y="5938"/>
                  </a:lnTo>
                  <a:lnTo>
                    <a:pt x="1525" y="5927"/>
                  </a:lnTo>
                  <a:lnTo>
                    <a:pt x="1559" y="5915"/>
                  </a:lnTo>
                  <a:lnTo>
                    <a:pt x="1605" y="5893"/>
                  </a:lnTo>
                  <a:lnTo>
                    <a:pt x="1628" y="5859"/>
                  </a:lnTo>
                  <a:lnTo>
                    <a:pt x="1662" y="5824"/>
                  </a:lnTo>
                  <a:lnTo>
                    <a:pt x="1684" y="5790"/>
                  </a:lnTo>
                  <a:lnTo>
                    <a:pt x="1696" y="5745"/>
                  </a:lnTo>
                  <a:lnTo>
                    <a:pt x="1696" y="5699"/>
                  </a:lnTo>
                  <a:lnTo>
                    <a:pt x="1696" y="5654"/>
                  </a:lnTo>
                  <a:lnTo>
                    <a:pt x="1684" y="5608"/>
                  </a:lnTo>
                  <a:lnTo>
                    <a:pt x="3664" y="4459"/>
                  </a:lnTo>
                  <a:lnTo>
                    <a:pt x="3698" y="4493"/>
                  </a:lnTo>
                  <a:lnTo>
                    <a:pt x="3732" y="4528"/>
                  </a:lnTo>
                  <a:lnTo>
                    <a:pt x="3777" y="4539"/>
                  </a:lnTo>
                  <a:lnTo>
                    <a:pt x="3823" y="4550"/>
                  </a:lnTo>
                  <a:lnTo>
                    <a:pt x="3880" y="4539"/>
                  </a:lnTo>
                  <a:lnTo>
                    <a:pt x="3925" y="4528"/>
                  </a:lnTo>
                  <a:lnTo>
                    <a:pt x="3959" y="4493"/>
                  </a:lnTo>
                  <a:lnTo>
                    <a:pt x="3994" y="4459"/>
                  </a:lnTo>
                  <a:close/>
                  <a:moveTo>
                    <a:pt x="6394" y="8589"/>
                  </a:moveTo>
                  <a:lnTo>
                    <a:pt x="8373" y="9726"/>
                  </a:lnTo>
                  <a:lnTo>
                    <a:pt x="8362" y="9760"/>
                  </a:lnTo>
                  <a:lnTo>
                    <a:pt x="8350" y="9806"/>
                  </a:lnTo>
                  <a:lnTo>
                    <a:pt x="8362" y="9840"/>
                  </a:lnTo>
                  <a:lnTo>
                    <a:pt x="8373" y="9874"/>
                  </a:lnTo>
                  <a:lnTo>
                    <a:pt x="8385" y="9908"/>
                  </a:lnTo>
                  <a:lnTo>
                    <a:pt x="8407" y="9942"/>
                  </a:lnTo>
                  <a:lnTo>
                    <a:pt x="8464" y="9988"/>
                  </a:lnTo>
                  <a:lnTo>
                    <a:pt x="8498" y="9999"/>
                  </a:lnTo>
                  <a:lnTo>
                    <a:pt x="8544" y="10011"/>
                  </a:lnTo>
                  <a:lnTo>
                    <a:pt x="8544" y="12342"/>
                  </a:lnTo>
                  <a:lnTo>
                    <a:pt x="8498" y="12354"/>
                  </a:lnTo>
                  <a:lnTo>
                    <a:pt x="8464" y="12365"/>
                  </a:lnTo>
                  <a:lnTo>
                    <a:pt x="8430" y="12388"/>
                  </a:lnTo>
                  <a:lnTo>
                    <a:pt x="8407" y="12411"/>
                  </a:lnTo>
                  <a:lnTo>
                    <a:pt x="8385" y="12445"/>
                  </a:lnTo>
                  <a:lnTo>
                    <a:pt x="8362" y="12479"/>
                  </a:lnTo>
                  <a:lnTo>
                    <a:pt x="8350" y="12524"/>
                  </a:lnTo>
                  <a:lnTo>
                    <a:pt x="8350" y="12559"/>
                  </a:lnTo>
                  <a:lnTo>
                    <a:pt x="8350" y="12604"/>
                  </a:lnTo>
                  <a:lnTo>
                    <a:pt x="8362" y="12638"/>
                  </a:lnTo>
                  <a:lnTo>
                    <a:pt x="6371" y="13799"/>
                  </a:lnTo>
                  <a:lnTo>
                    <a:pt x="6337" y="13764"/>
                  </a:lnTo>
                  <a:lnTo>
                    <a:pt x="6291" y="13730"/>
                  </a:lnTo>
                  <a:lnTo>
                    <a:pt x="6246" y="13719"/>
                  </a:lnTo>
                  <a:lnTo>
                    <a:pt x="6200" y="13708"/>
                  </a:lnTo>
                  <a:lnTo>
                    <a:pt x="6144" y="13719"/>
                  </a:lnTo>
                  <a:lnTo>
                    <a:pt x="6098" y="13730"/>
                  </a:lnTo>
                  <a:lnTo>
                    <a:pt x="6064" y="13764"/>
                  </a:lnTo>
                  <a:lnTo>
                    <a:pt x="6030" y="13799"/>
                  </a:lnTo>
                  <a:lnTo>
                    <a:pt x="3982" y="12615"/>
                  </a:lnTo>
                  <a:lnTo>
                    <a:pt x="3994" y="12559"/>
                  </a:lnTo>
                  <a:lnTo>
                    <a:pt x="3982" y="12502"/>
                  </a:lnTo>
                  <a:lnTo>
                    <a:pt x="3948" y="12445"/>
                  </a:lnTo>
                  <a:lnTo>
                    <a:pt x="3903" y="12411"/>
                  </a:lnTo>
                  <a:lnTo>
                    <a:pt x="3846" y="12399"/>
                  </a:lnTo>
                  <a:lnTo>
                    <a:pt x="3846" y="9988"/>
                  </a:lnTo>
                  <a:lnTo>
                    <a:pt x="3914" y="9965"/>
                  </a:lnTo>
                  <a:lnTo>
                    <a:pt x="3959" y="9931"/>
                  </a:lnTo>
                  <a:lnTo>
                    <a:pt x="3994" y="9874"/>
                  </a:lnTo>
                  <a:lnTo>
                    <a:pt x="4016" y="9806"/>
                  </a:lnTo>
                  <a:lnTo>
                    <a:pt x="4005" y="9738"/>
                  </a:lnTo>
                  <a:lnTo>
                    <a:pt x="5996" y="8589"/>
                  </a:lnTo>
                  <a:lnTo>
                    <a:pt x="6030" y="8634"/>
                  </a:lnTo>
                  <a:lnTo>
                    <a:pt x="6087" y="8668"/>
                  </a:lnTo>
                  <a:lnTo>
                    <a:pt x="6132" y="8691"/>
                  </a:lnTo>
                  <a:lnTo>
                    <a:pt x="6200" y="8702"/>
                  </a:lnTo>
                  <a:lnTo>
                    <a:pt x="6257" y="8691"/>
                  </a:lnTo>
                  <a:lnTo>
                    <a:pt x="6314" y="8668"/>
                  </a:lnTo>
                  <a:lnTo>
                    <a:pt x="6360" y="8634"/>
                  </a:lnTo>
                  <a:lnTo>
                    <a:pt x="6394" y="8589"/>
                  </a:lnTo>
                  <a:close/>
                  <a:moveTo>
                    <a:pt x="8749" y="12684"/>
                  </a:moveTo>
                  <a:lnTo>
                    <a:pt x="10751" y="13844"/>
                  </a:lnTo>
                  <a:lnTo>
                    <a:pt x="10739" y="13912"/>
                  </a:lnTo>
                  <a:lnTo>
                    <a:pt x="10739" y="13946"/>
                  </a:lnTo>
                  <a:lnTo>
                    <a:pt x="10751" y="13981"/>
                  </a:lnTo>
                  <a:lnTo>
                    <a:pt x="10785" y="14037"/>
                  </a:lnTo>
                  <a:lnTo>
                    <a:pt x="10842" y="14083"/>
                  </a:lnTo>
                  <a:lnTo>
                    <a:pt x="10910" y="14106"/>
                  </a:lnTo>
                  <a:lnTo>
                    <a:pt x="10910" y="16460"/>
                  </a:lnTo>
                  <a:lnTo>
                    <a:pt x="10842" y="16483"/>
                  </a:lnTo>
                  <a:lnTo>
                    <a:pt x="10785" y="16529"/>
                  </a:lnTo>
                  <a:lnTo>
                    <a:pt x="10751" y="16597"/>
                  </a:lnTo>
                  <a:lnTo>
                    <a:pt x="10739" y="16631"/>
                  </a:lnTo>
                  <a:lnTo>
                    <a:pt x="10739" y="16665"/>
                  </a:lnTo>
                  <a:lnTo>
                    <a:pt x="10739" y="16699"/>
                  </a:lnTo>
                  <a:lnTo>
                    <a:pt x="10751" y="16745"/>
                  </a:lnTo>
                  <a:lnTo>
                    <a:pt x="8760" y="17894"/>
                  </a:lnTo>
                  <a:lnTo>
                    <a:pt x="8726" y="17848"/>
                  </a:lnTo>
                  <a:lnTo>
                    <a:pt x="8680" y="17814"/>
                  </a:lnTo>
                  <a:lnTo>
                    <a:pt x="8623" y="17791"/>
                  </a:lnTo>
                  <a:lnTo>
                    <a:pt x="8567" y="17780"/>
                  </a:lnTo>
                  <a:lnTo>
                    <a:pt x="8510" y="17791"/>
                  </a:lnTo>
                  <a:lnTo>
                    <a:pt x="8453" y="17814"/>
                  </a:lnTo>
                  <a:lnTo>
                    <a:pt x="8407" y="17848"/>
                  </a:lnTo>
                  <a:lnTo>
                    <a:pt x="8373" y="17894"/>
                  </a:lnTo>
                  <a:lnTo>
                    <a:pt x="6360" y="16733"/>
                  </a:lnTo>
                  <a:lnTo>
                    <a:pt x="6371" y="16665"/>
                  </a:lnTo>
                  <a:lnTo>
                    <a:pt x="6360" y="16597"/>
                  </a:lnTo>
                  <a:lnTo>
                    <a:pt x="6326" y="16551"/>
                  </a:lnTo>
                  <a:lnTo>
                    <a:pt x="6280" y="16506"/>
                  </a:lnTo>
                  <a:lnTo>
                    <a:pt x="6212" y="16494"/>
                  </a:lnTo>
                  <a:lnTo>
                    <a:pt x="6212" y="14106"/>
                  </a:lnTo>
                  <a:lnTo>
                    <a:pt x="6257" y="14106"/>
                  </a:lnTo>
                  <a:lnTo>
                    <a:pt x="6291" y="14083"/>
                  </a:lnTo>
                  <a:lnTo>
                    <a:pt x="6348" y="14049"/>
                  </a:lnTo>
                  <a:lnTo>
                    <a:pt x="6382" y="13981"/>
                  </a:lnTo>
                  <a:lnTo>
                    <a:pt x="6394" y="13946"/>
                  </a:lnTo>
                  <a:lnTo>
                    <a:pt x="6405" y="13912"/>
                  </a:lnTo>
                  <a:lnTo>
                    <a:pt x="6394" y="13867"/>
                  </a:lnTo>
                  <a:lnTo>
                    <a:pt x="6382" y="13833"/>
                  </a:lnTo>
                  <a:lnTo>
                    <a:pt x="8385" y="12684"/>
                  </a:lnTo>
                  <a:lnTo>
                    <a:pt x="8419" y="12718"/>
                  </a:lnTo>
                  <a:lnTo>
                    <a:pt x="8464" y="12752"/>
                  </a:lnTo>
                  <a:lnTo>
                    <a:pt x="8510" y="12775"/>
                  </a:lnTo>
                  <a:lnTo>
                    <a:pt x="8623" y="12775"/>
                  </a:lnTo>
                  <a:lnTo>
                    <a:pt x="8669" y="12752"/>
                  </a:lnTo>
                  <a:lnTo>
                    <a:pt x="8714" y="12729"/>
                  </a:lnTo>
                  <a:lnTo>
                    <a:pt x="8749" y="12684"/>
                  </a:lnTo>
                  <a:close/>
                  <a:moveTo>
                    <a:pt x="1457" y="0"/>
                  </a:moveTo>
                  <a:lnTo>
                    <a:pt x="1411" y="12"/>
                  </a:lnTo>
                  <a:lnTo>
                    <a:pt x="1366" y="23"/>
                  </a:lnTo>
                  <a:lnTo>
                    <a:pt x="1320" y="46"/>
                  </a:lnTo>
                  <a:lnTo>
                    <a:pt x="1286" y="68"/>
                  </a:lnTo>
                  <a:lnTo>
                    <a:pt x="1252" y="114"/>
                  </a:lnTo>
                  <a:lnTo>
                    <a:pt x="1229" y="148"/>
                  </a:lnTo>
                  <a:lnTo>
                    <a:pt x="1218" y="194"/>
                  </a:lnTo>
                  <a:lnTo>
                    <a:pt x="1218" y="250"/>
                  </a:lnTo>
                  <a:lnTo>
                    <a:pt x="1218" y="296"/>
                  </a:lnTo>
                  <a:lnTo>
                    <a:pt x="1229" y="341"/>
                  </a:lnTo>
                  <a:lnTo>
                    <a:pt x="1" y="1047"/>
                  </a:lnTo>
                  <a:lnTo>
                    <a:pt x="1" y="1104"/>
                  </a:lnTo>
                  <a:lnTo>
                    <a:pt x="1252" y="376"/>
                  </a:lnTo>
                  <a:lnTo>
                    <a:pt x="1286" y="421"/>
                  </a:lnTo>
                  <a:lnTo>
                    <a:pt x="1343" y="455"/>
                  </a:lnTo>
                  <a:lnTo>
                    <a:pt x="1400" y="478"/>
                  </a:lnTo>
                  <a:lnTo>
                    <a:pt x="1457" y="489"/>
                  </a:lnTo>
                  <a:lnTo>
                    <a:pt x="1514" y="478"/>
                  </a:lnTo>
                  <a:lnTo>
                    <a:pt x="1571" y="455"/>
                  </a:lnTo>
                  <a:lnTo>
                    <a:pt x="1616" y="421"/>
                  </a:lnTo>
                  <a:lnTo>
                    <a:pt x="1662" y="387"/>
                  </a:lnTo>
                  <a:lnTo>
                    <a:pt x="3630" y="1513"/>
                  </a:lnTo>
                  <a:lnTo>
                    <a:pt x="3618" y="1559"/>
                  </a:lnTo>
                  <a:lnTo>
                    <a:pt x="3607" y="1593"/>
                  </a:lnTo>
                  <a:lnTo>
                    <a:pt x="3618" y="1627"/>
                  </a:lnTo>
                  <a:lnTo>
                    <a:pt x="3630" y="1672"/>
                  </a:lnTo>
                  <a:lnTo>
                    <a:pt x="3641" y="1707"/>
                  </a:lnTo>
                  <a:lnTo>
                    <a:pt x="3664" y="1741"/>
                  </a:lnTo>
                  <a:lnTo>
                    <a:pt x="3721" y="1786"/>
                  </a:lnTo>
                  <a:lnTo>
                    <a:pt x="3766" y="1798"/>
                  </a:lnTo>
                  <a:lnTo>
                    <a:pt x="3800" y="1809"/>
                  </a:lnTo>
                  <a:lnTo>
                    <a:pt x="3800" y="4152"/>
                  </a:lnTo>
                  <a:lnTo>
                    <a:pt x="3732" y="4175"/>
                  </a:lnTo>
                  <a:lnTo>
                    <a:pt x="3675" y="4220"/>
                  </a:lnTo>
                  <a:lnTo>
                    <a:pt x="3641" y="4277"/>
                  </a:lnTo>
                  <a:lnTo>
                    <a:pt x="3630" y="4346"/>
                  </a:lnTo>
                  <a:lnTo>
                    <a:pt x="3630" y="4391"/>
                  </a:lnTo>
                  <a:lnTo>
                    <a:pt x="3641" y="4414"/>
                  </a:lnTo>
                  <a:lnTo>
                    <a:pt x="1662" y="5563"/>
                  </a:lnTo>
                  <a:lnTo>
                    <a:pt x="1616" y="5517"/>
                  </a:lnTo>
                  <a:lnTo>
                    <a:pt x="1571" y="5483"/>
                  </a:lnTo>
                  <a:lnTo>
                    <a:pt x="1514" y="5472"/>
                  </a:lnTo>
                  <a:lnTo>
                    <a:pt x="1457" y="5460"/>
                  </a:lnTo>
                  <a:lnTo>
                    <a:pt x="1400" y="5472"/>
                  </a:lnTo>
                  <a:lnTo>
                    <a:pt x="1343" y="5495"/>
                  </a:lnTo>
                  <a:lnTo>
                    <a:pt x="1298" y="5529"/>
                  </a:lnTo>
                  <a:lnTo>
                    <a:pt x="1252" y="5574"/>
                  </a:lnTo>
                  <a:lnTo>
                    <a:pt x="1" y="4846"/>
                  </a:lnTo>
                  <a:lnTo>
                    <a:pt x="1" y="4903"/>
                  </a:lnTo>
                  <a:lnTo>
                    <a:pt x="1241" y="5608"/>
                  </a:lnTo>
                  <a:lnTo>
                    <a:pt x="1218" y="5654"/>
                  </a:lnTo>
                  <a:lnTo>
                    <a:pt x="1218" y="5699"/>
                  </a:lnTo>
                  <a:lnTo>
                    <a:pt x="1218" y="5745"/>
                  </a:lnTo>
                  <a:lnTo>
                    <a:pt x="1241" y="5779"/>
                  </a:lnTo>
                  <a:lnTo>
                    <a:pt x="1252" y="5824"/>
                  </a:lnTo>
                  <a:lnTo>
                    <a:pt x="1275" y="5859"/>
                  </a:lnTo>
                  <a:lnTo>
                    <a:pt x="1309" y="5881"/>
                  </a:lnTo>
                  <a:lnTo>
                    <a:pt x="1343" y="5904"/>
                  </a:lnTo>
                  <a:lnTo>
                    <a:pt x="1389" y="5927"/>
                  </a:lnTo>
                  <a:lnTo>
                    <a:pt x="1434" y="5938"/>
                  </a:lnTo>
                  <a:lnTo>
                    <a:pt x="1434" y="8281"/>
                  </a:lnTo>
                  <a:lnTo>
                    <a:pt x="1377" y="8304"/>
                  </a:lnTo>
                  <a:lnTo>
                    <a:pt x="1332" y="8350"/>
                  </a:lnTo>
                  <a:lnTo>
                    <a:pt x="1298" y="8395"/>
                  </a:lnTo>
                  <a:lnTo>
                    <a:pt x="1286" y="8452"/>
                  </a:lnTo>
                  <a:lnTo>
                    <a:pt x="1298" y="8509"/>
                  </a:lnTo>
                  <a:lnTo>
                    <a:pt x="1" y="9260"/>
                  </a:lnTo>
                  <a:lnTo>
                    <a:pt x="1" y="9317"/>
                  </a:lnTo>
                  <a:lnTo>
                    <a:pt x="1320" y="8554"/>
                  </a:lnTo>
                  <a:lnTo>
                    <a:pt x="1343" y="8589"/>
                  </a:lnTo>
                  <a:lnTo>
                    <a:pt x="1377" y="8611"/>
                  </a:lnTo>
                  <a:lnTo>
                    <a:pt x="1411" y="8623"/>
                  </a:lnTo>
                  <a:lnTo>
                    <a:pt x="1502" y="8623"/>
                  </a:lnTo>
                  <a:lnTo>
                    <a:pt x="1537" y="8611"/>
                  </a:lnTo>
                  <a:lnTo>
                    <a:pt x="1571" y="8589"/>
                  </a:lnTo>
                  <a:lnTo>
                    <a:pt x="1593" y="8554"/>
                  </a:lnTo>
                  <a:lnTo>
                    <a:pt x="3652" y="9749"/>
                  </a:lnTo>
                  <a:lnTo>
                    <a:pt x="3641" y="9806"/>
                  </a:lnTo>
                  <a:lnTo>
                    <a:pt x="3652" y="9863"/>
                  </a:lnTo>
                  <a:lnTo>
                    <a:pt x="3686" y="9920"/>
                  </a:lnTo>
                  <a:lnTo>
                    <a:pt x="3743" y="9965"/>
                  </a:lnTo>
                  <a:lnTo>
                    <a:pt x="3800" y="9988"/>
                  </a:lnTo>
                  <a:lnTo>
                    <a:pt x="3800" y="12399"/>
                  </a:lnTo>
                  <a:lnTo>
                    <a:pt x="3743" y="12411"/>
                  </a:lnTo>
                  <a:lnTo>
                    <a:pt x="3698" y="12456"/>
                  </a:lnTo>
                  <a:lnTo>
                    <a:pt x="3675" y="12502"/>
                  </a:lnTo>
                  <a:lnTo>
                    <a:pt x="3664" y="12559"/>
                  </a:lnTo>
                  <a:lnTo>
                    <a:pt x="3675" y="12627"/>
                  </a:lnTo>
                  <a:lnTo>
                    <a:pt x="3709" y="12672"/>
                  </a:lnTo>
                  <a:lnTo>
                    <a:pt x="3766" y="12718"/>
                  </a:lnTo>
                  <a:lnTo>
                    <a:pt x="3823" y="12729"/>
                  </a:lnTo>
                  <a:lnTo>
                    <a:pt x="3868" y="12718"/>
                  </a:lnTo>
                  <a:lnTo>
                    <a:pt x="3903" y="12706"/>
                  </a:lnTo>
                  <a:lnTo>
                    <a:pt x="3937" y="12684"/>
                  </a:lnTo>
                  <a:lnTo>
                    <a:pt x="3959" y="12661"/>
                  </a:lnTo>
                  <a:lnTo>
                    <a:pt x="6007" y="13844"/>
                  </a:lnTo>
                  <a:lnTo>
                    <a:pt x="5996" y="13912"/>
                  </a:lnTo>
                  <a:lnTo>
                    <a:pt x="5996" y="13946"/>
                  </a:lnTo>
                  <a:lnTo>
                    <a:pt x="6007" y="13981"/>
                  </a:lnTo>
                  <a:lnTo>
                    <a:pt x="6041" y="14037"/>
                  </a:lnTo>
                  <a:lnTo>
                    <a:pt x="6098" y="14083"/>
                  </a:lnTo>
                  <a:lnTo>
                    <a:pt x="6166" y="14106"/>
                  </a:lnTo>
                  <a:lnTo>
                    <a:pt x="6166" y="16494"/>
                  </a:lnTo>
                  <a:lnTo>
                    <a:pt x="6109" y="16517"/>
                  </a:lnTo>
                  <a:lnTo>
                    <a:pt x="6064" y="16551"/>
                  </a:lnTo>
                  <a:lnTo>
                    <a:pt x="6030" y="16608"/>
                  </a:lnTo>
                  <a:lnTo>
                    <a:pt x="6018" y="16665"/>
                  </a:lnTo>
                  <a:lnTo>
                    <a:pt x="6030" y="16699"/>
                  </a:lnTo>
                  <a:lnTo>
                    <a:pt x="6041" y="16733"/>
                  </a:lnTo>
                  <a:lnTo>
                    <a:pt x="6075" y="16790"/>
                  </a:lnTo>
                  <a:lnTo>
                    <a:pt x="6132" y="16824"/>
                  </a:lnTo>
                  <a:lnTo>
                    <a:pt x="6166" y="16836"/>
                  </a:lnTo>
                  <a:lnTo>
                    <a:pt x="6235" y="16836"/>
                  </a:lnTo>
                  <a:lnTo>
                    <a:pt x="6280" y="16824"/>
                  </a:lnTo>
                  <a:lnTo>
                    <a:pt x="6314" y="16802"/>
                  </a:lnTo>
                  <a:lnTo>
                    <a:pt x="6337" y="16768"/>
                  </a:lnTo>
                  <a:lnTo>
                    <a:pt x="8350" y="17939"/>
                  </a:lnTo>
                  <a:lnTo>
                    <a:pt x="8339" y="17973"/>
                  </a:lnTo>
                  <a:lnTo>
                    <a:pt x="8339" y="18007"/>
                  </a:lnTo>
                  <a:lnTo>
                    <a:pt x="8339" y="18064"/>
                  </a:lnTo>
                  <a:lnTo>
                    <a:pt x="8362" y="18098"/>
                  </a:lnTo>
                  <a:lnTo>
                    <a:pt x="8373" y="18144"/>
                  </a:lnTo>
                  <a:lnTo>
                    <a:pt x="8407" y="18178"/>
                  </a:lnTo>
                  <a:lnTo>
                    <a:pt x="8441" y="18201"/>
                  </a:lnTo>
                  <a:lnTo>
                    <a:pt x="8476" y="18224"/>
                  </a:lnTo>
                  <a:lnTo>
                    <a:pt x="8521" y="18235"/>
                  </a:lnTo>
                  <a:lnTo>
                    <a:pt x="8567" y="18246"/>
                  </a:lnTo>
                  <a:lnTo>
                    <a:pt x="8612" y="18235"/>
                  </a:lnTo>
                  <a:lnTo>
                    <a:pt x="8658" y="18224"/>
                  </a:lnTo>
                  <a:lnTo>
                    <a:pt x="8692" y="18201"/>
                  </a:lnTo>
                  <a:lnTo>
                    <a:pt x="8726" y="18178"/>
                  </a:lnTo>
                  <a:lnTo>
                    <a:pt x="8760" y="18144"/>
                  </a:lnTo>
                  <a:lnTo>
                    <a:pt x="8783" y="18098"/>
                  </a:lnTo>
                  <a:lnTo>
                    <a:pt x="8794" y="18064"/>
                  </a:lnTo>
                  <a:lnTo>
                    <a:pt x="8794" y="18007"/>
                  </a:lnTo>
                  <a:lnTo>
                    <a:pt x="8794" y="17973"/>
                  </a:lnTo>
                  <a:lnTo>
                    <a:pt x="8783" y="17928"/>
                  </a:lnTo>
                  <a:lnTo>
                    <a:pt x="10773" y="16779"/>
                  </a:lnTo>
                  <a:lnTo>
                    <a:pt x="10807" y="16813"/>
                  </a:lnTo>
                  <a:lnTo>
                    <a:pt x="10842" y="16847"/>
                  </a:lnTo>
                  <a:lnTo>
                    <a:pt x="10887" y="16859"/>
                  </a:lnTo>
                  <a:lnTo>
                    <a:pt x="10933" y="16870"/>
                  </a:lnTo>
                  <a:lnTo>
                    <a:pt x="10978" y="16870"/>
                  </a:lnTo>
                  <a:lnTo>
                    <a:pt x="11012" y="16859"/>
                  </a:lnTo>
                  <a:lnTo>
                    <a:pt x="11058" y="16836"/>
                  </a:lnTo>
                  <a:lnTo>
                    <a:pt x="11080" y="16813"/>
                  </a:lnTo>
                  <a:lnTo>
                    <a:pt x="11103" y="16779"/>
                  </a:lnTo>
                  <a:lnTo>
                    <a:pt x="11126" y="16745"/>
                  </a:lnTo>
                  <a:lnTo>
                    <a:pt x="11137" y="16711"/>
                  </a:lnTo>
                  <a:lnTo>
                    <a:pt x="11137" y="16665"/>
                  </a:lnTo>
                  <a:lnTo>
                    <a:pt x="11137" y="16631"/>
                  </a:lnTo>
                  <a:lnTo>
                    <a:pt x="11126" y="16585"/>
                  </a:lnTo>
                  <a:lnTo>
                    <a:pt x="11115" y="16563"/>
                  </a:lnTo>
                  <a:lnTo>
                    <a:pt x="11092" y="16529"/>
                  </a:lnTo>
                  <a:lnTo>
                    <a:pt x="11035" y="16483"/>
                  </a:lnTo>
                  <a:lnTo>
                    <a:pt x="10989" y="16472"/>
                  </a:lnTo>
                  <a:lnTo>
                    <a:pt x="10955" y="16460"/>
                  </a:lnTo>
                  <a:lnTo>
                    <a:pt x="10955" y="14106"/>
                  </a:lnTo>
                  <a:lnTo>
                    <a:pt x="10989" y="14106"/>
                  </a:lnTo>
                  <a:lnTo>
                    <a:pt x="11024" y="14094"/>
                  </a:lnTo>
                  <a:lnTo>
                    <a:pt x="11092" y="14049"/>
                  </a:lnTo>
                  <a:lnTo>
                    <a:pt x="11126" y="13981"/>
                  </a:lnTo>
                  <a:lnTo>
                    <a:pt x="11137" y="13946"/>
                  </a:lnTo>
                  <a:lnTo>
                    <a:pt x="11137" y="13912"/>
                  </a:lnTo>
                  <a:lnTo>
                    <a:pt x="11137" y="13867"/>
                  </a:lnTo>
                  <a:lnTo>
                    <a:pt x="11126" y="13833"/>
                  </a:lnTo>
                  <a:lnTo>
                    <a:pt x="11103" y="13799"/>
                  </a:lnTo>
                  <a:lnTo>
                    <a:pt x="11080" y="13764"/>
                  </a:lnTo>
                  <a:lnTo>
                    <a:pt x="11046" y="13742"/>
                  </a:lnTo>
                  <a:lnTo>
                    <a:pt x="11012" y="13719"/>
                  </a:lnTo>
                  <a:lnTo>
                    <a:pt x="10978" y="13708"/>
                  </a:lnTo>
                  <a:lnTo>
                    <a:pt x="10887" y="13708"/>
                  </a:lnTo>
                  <a:lnTo>
                    <a:pt x="10842" y="13730"/>
                  </a:lnTo>
                  <a:lnTo>
                    <a:pt x="10796" y="13764"/>
                  </a:lnTo>
                  <a:lnTo>
                    <a:pt x="10762" y="13799"/>
                  </a:lnTo>
                  <a:lnTo>
                    <a:pt x="8771" y="12650"/>
                  </a:lnTo>
                  <a:lnTo>
                    <a:pt x="8783" y="12604"/>
                  </a:lnTo>
                  <a:lnTo>
                    <a:pt x="8783" y="12559"/>
                  </a:lnTo>
                  <a:lnTo>
                    <a:pt x="8783" y="12513"/>
                  </a:lnTo>
                  <a:lnTo>
                    <a:pt x="8771" y="12479"/>
                  </a:lnTo>
                  <a:lnTo>
                    <a:pt x="8749" y="12445"/>
                  </a:lnTo>
                  <a:lnTo>
                    <a:pt x="8726" y="12411"/>
                  </a:lnTo>
                  <a:lnTo>
                    <a:pt x="8703" y="12388"/>
                  </a:lnTo>
                  <a:lnTo>
                    <a:pt x="8669" y="12365"/>
                  </a:lnTo>
                  <a:lnTo>
                    <a:pt x="8623" y="12354"/>
                  </a:lnTo>
                  <a:lnTo>
                    <a:pt x="8589" y="12342"/>
                  </a:lnTo>
                  <a:lnTo>
                    <a:pt x="8589" y="10011"/>
                  </a:lnTo>
                  <a:lnTo>
                    <a:pt x="8623" y="10011"/>
                  </a:lnTo>
                  <a:lnTo>
                    <a:pt x="8658" y="9988"/>
                  </a:lnTo>
                  <a:lnTo>
                    <a:pt x="8692" y="9976"/>
                  </a:lnTo>
                  <a:lnTo>
                    <a:pt x="8726" y="9942"/>
                  </a:lnTo>
                  <a:lnTo>
                    <a:pt x="8749" y="9920"/>
                  </a:lnTo>
                  <a:lnTo>
                    <a:pt x="8771" y="9885"/>
                  </a:lnTo>
                  <a:lnTo>
                    <a:pt x="8783" y="9840"/>
                  </a:lnTo>
                  <a:lnTo>
                    <a:pt x="8783" y="9806"/>
                  </a:lnTo>
                  <a:lnTo>
                    <a:pt x="8783" y="9760"/>
                  </a:lnTo>
                  <a:lnTo>
                    <a:pt x="8771" y="9726"/>
                  </a:lnTo>
                  <a:lnTo>
                    <a:pt x="10751" y="8577"/>
                  </a:lnTo>
                  <a:lnTo>
                    <a:pt x="10785" y="8623"/>
                  </a:lnTo>
                  <a:lnTo>
                    <a:pt x="10830" y="8657"/>
                  </a:lnTo>
                  <a:lnTo>
                    <a:pt x="10876" y="8680"/>
                  </a:lnTo>
                  <a:lnTo>
                    <a:pt x="10989" y="8680"/>
                  </a:lnTo>
                  <a:lnTo>
                    <a:pt x="11024" y="8668"/>
                  </a:lnTo>
                  <a:lnTo>
                    <a:pt x="11069" y="8645"/>
                  </a:lnTo>
                  <a:lnTo>
                    <a:pt x="11103" y="8623"/>
                  </a:lnTo>
                  <a:lnTo>
                    <a:pt x="11126" y="8589"/>
                  </a:lnTo>
                  <a:lnTo>
                    <a:pt x="11149" y="8543"/>
                  </a:lnTo>
                  <a:lnTo>
                    <a:pt x="11160" y="8498"/>
                  </a:lnTo>
                  <a:lnTo>
                    <a:pt x="11171" y="8452"/>
                  </a:lnTo>
                  <a:lnTo>
                    <a:pt x="11160" y="8407"/>
                  </a:lnTo>
                  <a:lnTo>
                    <a:pt x="11149" y="8372"/>
                  </a:lnTo>
                  <a:lnTo>
                    <a:pt x="11137" y="8338"/>
                  </a:lnTo>
                  <a:lnTo>
                    <a:pt x="11103" y="8304"/>
                  </a:lnTo>
                  <a:lnTo>
                    <a:pt x="11080" y="8270"/>
                  </a:lnTo>
                  <a:lnTo>
                    <a:pt x="11035" y="8247"/>
                  </a:lnTo>
                  <a:lnTo>
                    <a:pt x="11001" y="8236"/>
                  </a:lnTo>
                  <a:lnTo>
                    <a:pt x="10955" y="8225"/>
                  </a:lnTo>
                  <a:lnTo>
                    <a:pt x="10955" y="5893"/>
                  </a:lnTo>
                  <a:lnTo>
                    <a:pt x="11024" y="5870"/>
                  </a:lnTo>
                  <a:lnTo>
                    <a:pt x="11080" y="5824"/>
                  </a:lnTo>
                  <a:lnTo>
                    <a:pt x="11115" y="5768"/>
                  </a:lnTo>
                  <a:lnTo>
                    <a:pt x="11126" y="5733"/>
                  </a:lnTo>
                  <a:lnTo>
                    <a:pt x="11126" y="5699"/>
                  </a:lnTo>
                  <a:lnTo>
                    <a:pt x="11115" y="5631"/>
                  </a:lnTo>
                  <a:lnTo>
                    <a:pt x="13139" y="4471"/>
                  </a:lnTo>
                  <a:lnTo>
                    <a:pt x="13174" y="4505"/>
                  </a:lnTo>
                  <a:lnTo>
                    <a:pt x="13208" y="4528"/>
                  </a:lnTo>
                  <a:lnTo>
                    <a:pt x="13253" y="4550"/>
                  </a:lnTo>
                  <a:lnTo>
                    <a:pt x="13310" y="4562"/>
                  </a:lnTo>
                  <a:lnTo>
                    <a:pt x="13344" y="4550"/>
                  </a:lnTo>
                  <a:lnTo>
                    <a:pt x="13390" y="4539"/>
                  </a:lnTo>
                  <a:lnTo>
                    <a:pt x="13424" y="4516"/>
                  </a:lnTo>
                  <a:lnTo>
                    <a:pt x="13458" y="4493"/>
                  </a:lnTo>
                  <a:lnTo>
                    <a:pt x="13481" y="4459"/>
                  </a:lnTo>
                  <a:lnTo>
                    <a:pt x="13503" y="4425"/>
                  </a:lnTo>
                  <a:lnTo>
                    <a:pt x="13515" y="4391"/>
                  </a:lnTo>
                  <a:lnTo>
                    <a:pt x="13515" y="4346"/>
                  </a:lnTo>
                  <a:lnTo>
                    <a:pt x="13515" y="4311"/>
                  </a:lnTo>
                  <a:lnTo>
                    <a:pt x="13503" y="4277"/>
                  </a:lnTo>
                  <a:lnTo>
                    <a:pt x="13481" y="4243"/>
                  </a:lnTo>
                  <a:lnTo>
                    <a:pt x="13458" y="4209"/>
                  </a:lnTo>
                  <a:lnTo>
                    <a:pt x="13401" y="4164"/>
                  </a:lnTo>
                  <a:lnTo>
                    <a:pt x="13367" y="4152"/>
                  </a:lnTo>
                  <a:lnTo>
                    <a:pt x="13333" y="4141"/>
                  </a:lnTo>
                  <a:lnTo>
                    <a:pt x="13333" y="1763"/>
                  </a:lnTo>
                  <a:lnTo>
                    <a:pt x="13390" y="1752"/>
                  </a:lnTo>
                  <a:lnTo>
                    <a:pt x="13435" y="1707"/>
                  </a:lnTo>
                  <a:lnTo>
                    <a:pt x="13469" y="1661"/>
                  </a:lnTo>
                  <a:lnTo>
                    <a:pt x="13492" y="1593"/>
                  </a:lnTo>
                  <a:lnTo>
                    <a:pt x="13481" y="1559"/>
                  </a:lnTo>
                  <a:lnTo>
                    <a:pt x="13469" y="1525"/>
                  </a:lnTo>
                  <a:lnTo>
                    <a:pt x="13435" y="1468"/>
                  </a:lnTo>
                  <a:lnTo>
                    <a:pt x="13378" y="1422"/>
                  </a:lnTo>
                  <a:lnTo>
                    <a:pt x="13344" y="1422"/>
                  </a:lnTo>
                  <a:lnTo>
                    <a:pt x="13310" y="1411"/>
                  </a:lnTo>
                  <a:lnTo>
                    <a:pt x="13265" y="1422"/>
                  </a:lnTo>
                  <a:lnTo>
                    <a:pt x="13219" y="1433"/>
                  </a:lnTo>
                  <a:lnTo>
                    <a:pt x="13185" y="1456"/>
                  </a:lnTo>
                  <a:lnTo>
                    <a:pt x="13162" y="1490"/>
                  </a:lnTo>
                  <a:lnTo>
                    <a:pt x="11115" y="319"/>
                  </a:lnTo>
                  <a:lnTo>
                    <a:pt x="11126" y="285"/>
                  </a:lnTo>
                  <a:lnTo>
                    <a:pt x="11126" y="250"/>
                  </a:lnTo>
                  <a:lnTo>
                    <a:pt x="11126" y="205"/>
                  </a:lnTo>
                  <a:lnTo>
                    <a:pt x="11115" y="171"/>
                  </a:lnTo>
                  <a:lnTo>
                    <a:pt x="11103" y="137"/>
                  </a:lnTo>
                  <a:lnTo>
                    <a:pt x="11069" y="114"/>
                  </a:lnTo>
                  <a:lnTo>
                    <a:pt x="11046" y="80"/>
                  </a:lnTo>
                  <a:lnTo>
                    <a:pt x="11012" y="68"/>
                  </a:lnTo>
                  <a:lnTo>
                    <a:pt x="10978" y="57"/>
                  </a:lnTo>
                  <a:lnTo>
                    <a:pt x="10898" y="57"/>
                  </a:lnTo>
                  <a:lnTo>
                    <a:pt x="10864" y="68"/>
                  </a:lnTo>
                  <a:lnTo>
                    <a:pt x="10830" y="80"/>
                  </a:lnTo>
                  <a:lnTo>
                    <a:pt x="10796" y="114"/>
                  </a:lnTo>
                  <a:lnTo>
                    <a:pt x="10773" y="137"/>
                  </a:lnTo>
                  <a:lnTo>
                    <a:pt x="10762" y="171"/>
                  </a:lnTo>
                  <a:lnTo>
                    <a:pt x="10751" y="205"/>
                  </a:lnTo>
                  <a:lnTo>
                    <a:pt x="10751" y="250"/>
                  </a:lnTo>
                  <a:lnTo>
                    <a:pt x="10762" y="307"/>
                  </a:lnTo>
                  <a:lnTo>
                    <a:pt x="8737" y="1479"/>
                  </a:lnTo>
                  <a:lnTo>
                    <a:pt x="8714" y="1433"/>
                  </a:lnTo>
                  <a:lnTo>
                    <a:pt x="8669" y="1411"/>
                  </a:lnTo>
                  <a:lnTo>
                    <a:pt x="8623" y="1388"/>
                  </a:lnTo>
                  <a:lnTo>
                    <a:pt x="8567" y="1377"/>
                  </a:lnTo>
                  <a:lnTo>
                    <a:pt x="8521" y="1388"/>
                  </a:lnTo>
                  <a:lnTo>
                    <a:pt x="8487" y="1399"/>
                  </a:lnTo>
                  <a:lnTo>
                    <a:pt x="8453" y="1422"/>
                  </a:lnTo>
                  <a:lnTo>
                    <a:pt x="8419" y="1445"/>
                  </a:lnTo>
                  <a:lnTo>
                    <a:pt x="8396" y="1479"/>
                  </a:lnTo>
                  <a:lnTo>
                    <a:pt x="8373" y="1513"/>
                  </a:lnTo>
                  <a:lnTo>
                    <a:pt x="8362" y="1547"/>
                  </a:lnTo>
                  <a:lnTo>
                    <a:pt x="8362" y="1593"/>
                  </a:lnTo>
                  <a:lnTo>
                    <a:pt x="8362" y="1627"/>
                  </a:lnTo>
                  <a:lnTo>
                    <a:pt x="8373" y="1672"/>
                  </a:lnTo>
                  <a:lnTo>
                    <a:pt x="8407" y="1729"/>
                  </a:lnTo>
                  <a:lnTo>
                    <a:pt x="8464" y="1775"/>
                  </a:lnTo>
                  <a:lnTo>
                    <a:pt x="8498" y="1786"/>
                  </a:lnTo>
                  <a:lnTo>
                    <a:pt x="8544" y="1798"/>
                  </a:lnTo>
                  <a:lnTo>
                    <a:pt x="8544" y="4141"/>
                  </a:lnTo>
                  <a:lnTo>
                    <a:pt x="8498" y="4152"/>
                  </a:lnTo>
                  <a:lnTo>
                    <a:pt x="8464" y="4164"/>
                  </a:lnTo>
                  <a:lnTo>
                    <a:pt x="8407" y="4209"/>
                  </a:lnTo>
                  <a:lnTo>
                    <a:pt x="8373" y="4277"/>
                  </a:lnTo>
                  <a:lnTo>
                    <a:pt x="8362" y="4311"/>
                  </a:lnTo>
                  <a:lnTo>
                    <a:pt x="8350" y="4346"/>
                  </a:lnTo>
                  <a:lnTo>
                    <a:pt x="8362" y="4391"/>
                  </a:lnTo>
                  <a:lnTo>
                    <a:pt x="8373" y="4425"/>
                  </a:lnTo>
                  <a:lnTo>
                    <a:pt x="6337" y="5597"/>
                  </a:lnTo>
                  <a:lnTo>
                    <a:pt x="6314" y="5563"/>
                  </a:lnTo>
                  <a:lnTo>
                    <a:pt x="6280" y="5540"/>
                  </a:lnTo>
                  <a:lnTo>
                    <a:pt x="6246" y="5529"/>
                  </a:lnTo>
                  <a:lnTo>
                    <a:pt x="6155" y="5529"/>
                  </a:lnTo>
                  <a:lnTo>
                    <a:pt x="6109" y="5551"/>
                  </a:lnTo>
                  <a:lnTo>
                    <a:pt x="6075" y="5574"/>
                  </a:lnTo>
                  <a:lnTo>
                    <a:pt x="6053" y="5608"/>
                  </a:lnTo>
                  <a:lnTo>
                    <a:pt x="4016" y="4425"/>
                  </a:lnTo>
                  <a:lnTo>
                    <a:pt x="4028" y="4391"/>
                  </a:lnTo>
                  <a:lnTo>
                    <a:pt x="4028" y="4346"/>
                  </a:lnTo>
                  <a:lnTo>
                    <a:pt x="4028" y="4311"/>
                  </a:lnTo>
                  <a:lnTo>
                    <a:pt x="4016" y="4277"/>
                  </a:lnTo>
                  <a:lnTo>
                    <a:pt x="3971" y="4220"/>
                  </a:lnTo>
                  <a:lnTo>
                    <a:pt x="3914" y="4175"/>
                  </a:lnTo>
                  <a:lnTo>
                    <a:pt x="3880" y="4164"/>
                  </a:lnTo>
                  <a:lnTo>
                    <a:pt x="3846" y="4152"/>
                  </a:lnTo>
                  <a:lnTo>
                    <a:pt x="3846" y="1809"/>
                  </a:lnTo>
                  <a:lnTo>
                    <a:pt x="3891" y="1798"/>
                  </a:lnTo>
                  <a:lnTo>
                    <a:pt x="3925" y="1786"/>
                  </a:lnTo>
                  <a:lnTo>
                    <a:pt x="3959" y="1763"/>
                  </a:lnTo>
                  <a:lnTo>
                    <a:pt x="3982" y="1741"/>
                  </a:lnTo>
                  <a:lnTo>
                    <a:pt x="4016" y="1707"/>
                  </a:lnTo>
                  <a:lnTo>
                    <a:pt x="4028" y="1672"/>
                  </a:lnTo>
                  <a:lnTo>
                    <a:pt x="4039" y="1638"/>
                  </a:lnTo>
                  <a:lnTo>
                    <a:pt x="4050" y="1593"/>
                  </a:lnTo>
                  <a:lnTo>
                    <a:pt x="4039" y="1547"/>
                  </a:lnTo>
                  <a:lnTo>
                    <a:pt x="4028" y="1502"/>
                  </a:lnTo>
                  <a:lnTo>
                    <a:pt x="4005" y="1468"/>
                  </a:lnTo>
                  <a:lnTo>
                    <a:pt x="3982" y="1433"/>
                  </a:lnTo>
                  <a:lnTo>
                    <a:pt x="3948" y="1411"/>
                  </a:lnTo>
                  <a:lnTo>
                    <a:pt x="3914" y="1388"/>
                  </a:lnTo>
                  <a:lnTo>
                    <a:pt x="3868" y="1377"/>
                  </a:lnTo>
                  <a:lnTo>
                    <a:pt x="3777" y="1377"/>
                  </a:lnTo>
                  <a:lnTo>
                    <a:pt x="3721" y="1399"/>
                  </a:lnTo>
                  <a:lnTo>
                    <a:pt x="3675" y="1433"/>
                  </a:lnTo>
                  <a:lnTo>
                    <a:pt x="3641" y="1479"/>
                  </a:lnTo>
                  <a:lnTo>
                    <a:pt x="1684" y="341"/>
                  </a:lnTo>
                  <a:lnTo>
                    <a:pt x="1696" y="296"/>
                  </a:lnTo>
                  <a:lnTo>
                    <a:pt x="1707" y="250"/>
                  </a:lnTo>
                  <a:lnTo>
                    <a:pt x="1696" y="194"/>
                  </a:lnTo>
                  <a:lnTo>
                    <a:pt x="1684" y="148"/>
                  </a:lnTo>
                  <a:lnTo>
                    <a:pt x="1662" y="114"/>
                  </a:lnTo>
                  <a:lnTo>
                    <a:pt x="1628" y="68"/>
                  </a:lnTo>
                  <a:lnTo>
                    <a:pt x="1593" y="46"/>
                  </a:lnTo>
                  <a:lnTo>
                    <a:pt x="1548" y="23"/>
                  </a:lnTo>
                  <a:lnTo>
                    <a:pt x="1502" y="12"/>
                  </a:lnTo>
                  <a:lnTo>
                    <a:pt x="1457" y="0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15" name="Google Shape;186;p10"/>
            <p:cNvSpPr>
              <a:spLocks/>
            </p:cNvSpPr>
            <p:nvPr/>
          </p:nvSpPr>
          <p:spPr bwMode="auto">
            <a:xfrm>
              <a:off x="1127568" y="0"/>
              <a:ext cx="537036" cy="331055"/>
            </a:xfrm>
            <a:custGeom>
              <a:avLst/>
              <a:gdLst>
                <a:gd name="T0" fmla="*/ 1500791 w 5131"/>
                <a:gd name="T1" fmla="*/ 16081549 h 3163"/>
                <a:gd name="T2" fmla="*/ 372503 w 5131"/>
                <a:gd name="T3" fmla="*/ 16705979 h 3163"/>
                <a:gd name="T4" fmla="*/ 0 w 5131"/>
                <a:gd name="T5" fmla="*/ 17943851 h 3163"/>
                <a:gd name="T6" fmla="*/ 131459 w 5131"/>
                <a:gd name="T7" fmla="*/ 18699741 h 3163"/>
                <a:gd name="T8" fmla="*/ 1128288 w 5131"/>
                <a:gd name="T9" fmla="*/ 19565110 h 3163"/>
                <a:gd name="T10" fmla="*/ 1752720 w 5131"/>
                <a:gd name="T11" fmla="*/ 19817143 h 3163"/>
                <a:gd name="T12" fmla="*/ 2618194 w 5131"/>
                <a:gd name="T13" fmla="*/ 19565110 h 3163"/>
                <a:gd name="T14" fmla="*/ 3363095 w 5131"/>
                <a:gd name="T15" fmla="*/ 18940784 h 3163"/>
                <a:gd name="T16" fmla="*/ 25798452 w 5131"/>
                <a:gd name="T17" fmla="*/ 32656069 h 3163"/>
                <a:gd name="T18" fmla="*/ 25918921 w 5131"/>
                <a:gd name="T19" fmla="*/ 33400969 h 3163"/>
                <a:gd name="T20" fmla="*/ 27047314 w 5131"/>
                <a:gd name="T21" fmla="*/ 34518371 h 3163"/>
                <a:gd name="T22" fmla="*/ 27792215 w 5131"/>
                <a:gd name="T23" fmla="*/ 34649830 h 3163"/>
                <a:gd name="T24" fmla="*/ 28537115 w 5131"/>
                <a:gd name="T25" fmla="*/ 34518371 h 3163"/>
                <a:gd name="T26" fmla="*/ 29534049 w 5131"/>
                <a:gd name="T27" fmla="*/ 33400969 h 3163"/>
                <a:gd name="T28" fmla="*/ 29665509 w 5131"/>
                <a:gd name="T29" fmla="*/ 32656069 h 3163"/>
                <a:gd name="T30" fmla="*/ 51717373 w 5131"/>
                <a:gd name="T31" fmla="*/ 19324171 h 3163"/>
                <a:gd name="T32" fmla="*/ 52593837 w 5131"/>
                <a:gd name="T33" fmla="*/ 20069071 h 3163"/>
                <a:gd name="T34" fmla="*/ 53711136 w 5131"/>
                <a:gd name="T35" fmla="*/ 20441573 h 3163"/>
                <a:gd name="T36" fmla="*/ 54708070 w 5131"/>
                <a:gd name="T37" fmla="*/ 20189540 h 3163"/>
                <a:gd name="T38" fmla="*/ 55452970 w 5131"/>
                <a:gd name="T39" fmla="*/ 19696569 h 3163"/>
                <a:gd name="T40" fmla="*/ 56077402 w 5131"/>
                <a:gd name="T41" fmla="*/ 18940784 h 3163"/>
                <a:gd name="T42" fmla="*/ 56208861 w 5131"/>
                <a:gd name="T43" fmla="*/ 17943851 h 3163"/>
                <a:gd name="T44" fmla="*/ 56077402 w 5131"/>
                <a:gd name="T45" fmla="*/ 16947023 h 3163"/>
                <a:gd name="T46" fmla="*/ 55584430 w 5131"/>
                <a:gd name="T47" fmla="*/ 16202018 h 3163"/>
                <a:gd name="T48" fmla="*/ 54839529 w 5131"/>
                <a:gd name="T49" fmla="*/ 15709046 h 3163"/>
                <a:gd name="T50" fmla="*/ 53963169 w 5131"/>
                <a:gd name="T51" fmla="*/ 15457118 h 3163"/>
                <a:gd name="T52" fmla="*/ 53459207 w 5131"/>
                <a:gd name="T53" fmla="*/ 0 h 3163"/>
                <a:gd name="T54" fmla="*/ 52966235 w 5131"/>
                <a:gd name="T55" fmla="*/ 15577587 h 3163"/>
                <a:gd name="T56" fmla="*/ 52221335 w 5131"/>
                <a:gd name="T57" fmla="*/ 15950090 h 3163"/>
                <a:gd name="T58" fmla="*/ 51596903 w 5131"/>
                <a:gd name="T59" fmla="*/ 16574520 h 3163"/>
                <a:gd name="T60" fmla="*/ 51344975 w 5131"/>
                <a:gd name="T61" fmla="*/ 17450879 h 3163"/>
                <a:gd name="T62" fmla="*/ 51344975 w 5131"/>
                <a:gd name="T63" fmla="*/ 18447812 h 3163"/>
                <a:gd name="T64" fmla="*/ 29413475 w 5131"/>
                <a:gd name="T65" fmla="*/ 31527782 h 3163"/>
                <a:gd name="T66" fmla="*/ 28668575 w 5131"/>
                <a:gd name="T67" fmla="*/ 30903351 h 3163"/>
                <a:gd name="T68" fmla="*/ 27299243 w 5131"/>
                <a:gd name="T69" fmla="*/ 30782777 h 3163"/>
                <a:gd name="T70" fmla="*/ 26422883 w 5131"/>
                <a:gd name="T71" fmla="*/ 31286738 h 3163"/>
                <a:gd name="T72" fmla="*/ 3494554 w 5131"/>
                <a:gd name="T73" fmla="*/ 18568282 h 3163"/>
                <a:gd name="T74" fmla="*/ 3494554 w 5131"/>
                <a:gd name="T75" fmla="*/ 17198951 h 3163"/>
                <a:gd name="T76" fmla="*/ 2618194 w 5131"/>
                <a:gd name="T77" fmla="*/ 16333477 h 3163"/>
                <a:gd name="T78" fmla="*/ 1993763 w 5131"/>
                <a:gd name="T79" fmla="*/ 0 h 316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131" h="3163" extrusionOk="0">
                  <a:moveTo>
                    <a:pt x="137" y="0"/>
                  </a:moveTo>
                  <a:lnTo>
                    <a:pt x="137" y="1468"/>
                  </a:lnTo>
                  <a:lnTo>
                    <a:pt x="80" y="1491"/>
                  </a:lnTo>
                  <a:lnTo>
                    <a:pt x="34" y="1525"/>
                  </a:lnTo>
                  <a:lnTo>
                    <a:pt x="12" y="1582"/>
                  </a:lnTo>
                  <a:lnTo>
                    <a:pt x="0" y="1638"/>
                  </a:lnTo>
                  <a:lnTo>
                    <a:pt x="0" y="1673"/>
                  </a:lnTo>
                  <a:lnTo>
                    <a:pt x="12" y="1707"/>
                  </a:lnTo>
                  <a:lnTo>
                    <a:pt x="46" y="1752"/>
                  </a:lnTo>
                  <a:lnTo>
                    <a:pt x="103" y="1786"/>
                  </a:lnTo>
                  <a:lnTo>
                    <a:pt x="125" y="1798"/>
                  </a:lnTo>
                  <a:lnTo>
                    <a:pt x="160" y="1809"/>
                  </a:lnTo>
                  <a:lnTo>
                    <a:pt x="205" y="1798"/>
                  </a:lnTo>
                  <a:lnTo>
                    <a:pt x="239" y="1786"/>
                  </a:lnTo>
                  <a:lnTo>
                    <a:pt x="273" y="1764"/>
                  </a:lnTo>
                  <a:lnTo>
                    <a:pt x="307" y="1729"/>
                  </a:lnTo>
                  <a:lnTo>
                    <a:pt x="2366" y="2924"/>
                  </a:lnTo>
                  <a:lnTo>
                    <a:pt x="2355" y="2981"/>
                  </a:lnTo>
                  <a:lnTo>
                    <a:pt x="2366" y="3015"/>
                  </a:lnTo>
                  <a:lnTo>
                    <a:pt x="2366" y="3049"/>
                  </a:lnTo>
                  <a:lnTo>
                    <a:pt x="2412" y="3106"/>
                  </a:lnTo>
                  <a:lnTo>
                    <a:pt x="2469" y="3151"/>
                  </a:lnTo>
                  <a:lnTo>
                    <a:pt x="2503" y="3151"/>
                  </a:lnTo>
                  <a:lnTo>
                    <a:pt x="2537" y="3163"/>
                  </a:lnTo>
                  <a:lnTo>
                    <a:pt x="2571" y="3151"/>
                  </a:lnTo>
                  <a:lnTo>
                    <a:pt x="2605" y="3151"/>
                  </a:lnTo>
                  <a:lnTo>
                    <a:pt x="2662" y="3106"/>
                  </a:lnTo>
                  <a:lnTo>
                    <a:pt x="2696" y="3049"/>
                  </a:lnTo>
                  <a:lnTo>
                    <a:pt x="2708" y="3015"/>
                  </a:lnTo>
                  <a:lnTo>
                    <a:pt x="2708" y="2981"/>
                  </a:lnTo>
                  <a:lnTo>
                    <a:pt x="2696" y="2924"/>
                  </a:lnTo>
                  <a:lnTo>
                    <a:pt x="4721" y="1764"/>
                  </a:lnTo>
                  <a:lnTo>
                    <a:pt x="4755" y="1798"/>
                  </a:lnTo>
                  <a:lnTo>
                    <a:pt x="4801" y="1832"/>
                  </a:lnTo>
                  <a:lnTo>
                    <a:pt x="4846" y="1855"/>
                  </a:lnTo>
                  <a:lnTo>
                    <a:pt x="4903" y="1866"/>
                  </a:lnTo>
                  <a:lnTo>
                    <a:pt x="4949" y="1855"/>
                  </a:lnTo>
                  <a:lnTo>
                    <a:pt x="4994" y="1843"/>
                  </a:lnTo>
                  <a:lnTo>
                    <a:pt x="5028" y="1820"/>
                  </a:lnTo>
                  <a:lnTo>
                    <a:pt x="5062" y="1798"/>
                  </a:lnTo>
                  <a:lnTo>
                    <a:pt x="5097" y="1764"/>
                  </a:lnTo>
                  <a:lnTo>
                    <a:pt x="5119" y="1729"/>
                  </a:lnTo>
                  <a:lnTo>
                    <a:pt x="5131" y="1684"/>
                  </a:lnTo>
                  <a:lnTo>
                    <a:pt x="5131" y="1638"/>
                  </a:lnTo>
                  <a:lnTo>
                    <a:pt x="5131" y="1593"/>
                  </a:lnTo>
                  <a:lnTo>
                    <a:pt x="5119" y="1547"/>
                  </a:lnTo>
                  <a:lnTo>
                    <a:pt x="5097" y="1513"/>
                  </a:lnTo>
                  <a:lnTo>
                    <a:pt x="5074" y="1479"/>
                  </a:lnTo>
                  <a:lnTo>
                    <a:pt x="5040" y="1456"/>
                  </a:lnTo>
                  <a:lnTo>
                    <a:pt x="5006" y="1434"/>
                  </a:lnTo>
                  <a:lnTo>
                    <a:pt x="4971" y="1422"/>
                  </a:lnTo>
                  <a:lnTo>
                    <a:pt x="4926" y="1411"/>
                  </a:lnTo>
                  <a:lnTo>
                    <a:pt x="4926" y="0"/>
                  </a:lnTo>
                  <a:lnTo>
                    <a:pt x="4880" y="0"/>
                  </a:lnTo>
                  <a:lnTo>
                    <a:pt x="4880" y="1411"/>
                  </a:lnTo>
                  <a:lnTo>
                    <a:pt x="4835" y="1422"/>
                  </a:lnTo>
                  <a:lnTo>
                    <a:pt x="4801" y="1434"/>
                  </a:lnTo>
                  <a:lnTo>
                    <a:pt x="4767" y="1456"/>
                  </a:lnTo>
                  <a:lnTo>
                    <a:pt x="4733" y="1491"/>
                  </a:lnTo>
                  <a:lnTo>
                    <a:pt x="4710" y="1513"/>
                  </a:lnTo>
                  <a:lnTo>
                    <a:pt x="4698" y="1559"/>
                  </a:lnTo>
                  <a:lnTo>
                    <a:pt x="4687" y="1593"/>
                  </a:lnTo>
                  <a:lnTo>
                    <a:pt x="4676" y="1638"/>
                  </a:lnTo>
                  <a:lnTo>
                    <a:pt x="4687" y="1684"/>
                  </a:lnTo>
                  <a:lnTo>
                    <a:pt x="4698" y="1718"/>
                  </a:lnTo>
                  <a:lnTo>
                    <a:pt x="2685" y="2878"/>
                  </a:lnTo>
                  <a:lnTo>
                    <a:pt x="2651" y="2856"/>
                  </a:lnTo>
                  <a:lnTo>
                    <a:pt x="2617" y="2821"/>
                  </a:lnTo>
                  <a:lnTo>
                    <a:pt x="2583" y="2810"/>
                  </a:lnTo>
                  <a:lnTo>
                    <a:pt x="2492" y="2810"/>
                  </a:lnTo>
                  <a:lnTo>
                    <a:pt x="2446" y="2833"/>
                  </a:lnTo>
                  <a:lnTo>
                    <a:pt x="2412" y="2856"/>
                  </a:lnTo>
                  <a:lnTo>
                    <a:pt x="2389" y="2890"/>
                  </a:lnTo>
                  <a:lnTo>
                    <a:pt x="319" y="1695"/>
                  </a:lnTo>
                  <a:lnTo>
                    <a:pt x="330" y="1638"/>
                  </a:lnTo>
                  <a:lnTo>
                    <a:pt x="319" y="1570"/>
                  </a:lnTo>
                  <a:lnTo>
                    <a:pt x="296" y="1525"/>
                  </a:lnTo>
                  <a:lnTo>
                    <a:pt x="239" y="1491"/>
                  </a:lnTo>
                  <a:lnTo>
                    <a:pt x="182" y="1468"/>
                  </a:lnTo>
                  <a:lnTo>
                    <a:pt x="182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16" name="Google Shape;187;p10"/>
            <p:cNvSpPr>
              <a:spLocks/>
            </p:cNvSpPr>
            <p:nvPr/>
          </p:nvSpPr>
          <p:spPr bwMode="auto">
            <a:xfrm>
              <a:off x="0" y="0"/>
              <a:ext cx="675194" cy="763217"/>
            </a:xfrm>
            <a:custGeom>
              <a:avLst/>
              <a:gdLst>
                <a:gd name="T0" fmla="*/ 15084740 w 6451"/>
                <a:gd name="T1" fmla="*/ 15205204 h 7292"/>
                <a:gd name="T2" fmla="*/ 13846867 w 6451"/>
                <a:gd name="T3" fmla="*/ 15950105 h 7292"/>
                <a:gd name="T4" fmla="*/ 13090977 w 6451"/>
                <a:gd name="T5" fmla="*/ 17330427 h 7292"/>
                <a:gd name="T6" fmla="*/ 13342905 w 6451"/>
                <a:gd name="T7" fmla="*/ 19072261 h 7292"/>
                <a:gd name="T8" fmla="*/ 13463375 w 6451"/>
                <a:gd name="T9" fmla="*/ 19444659 h 7292"/>
                <a:gd name="T10" fmla="*/ 15216200 w 6451"/>
                <a:gd name="T11" fmla="*/ 20693522 h 7292"/>
                <a:gd name="T12" fmla="*/ 17330433 w 6451"/>
                <a:gd name="T13" fmla="*/ 20441593 h 7292"/>
                <a:gd name="T14" fmla="*/ 39513868 w 6451"/>
                <a:gd name="T15" fmla="*/ 31779740 h 7292"/>
                <a:gd name="T16" fmla="*/ 39382409 w 6451"/>
                <a:gd name="T17" fmla="*/ 33149072 h 7292"/>
                <a:gd name="T18" fmla="*/ 40006841 w 6451"/>
                <a:gd name="T19" fmla="*/ 34397935 h 7292"/>
                <a:gd name="T20" fmla="*/ 41135129 w 6451"/>
                <a:gd name="T21" fmla="*/ 35142835 h 7292"/>
                <a:gd name="T22" fmla="*/ 41003670 w 6451"/>
                <a:gd name="T23" fmla="*/ 61313789 h 7292"/>
                <a:gd name="T24" fmla="*/ 40138300 w 6451"/>
                <a:gd name="T25" fmla="*/ 62935050 h 7292"/>
                <a:gd name="T26" fmla="*/ 17450902 w 6451"/>
                <a:gd name="T27" fmla="*/ 76015032 h 7292"/>
                <a:gd name="T28" fmla="*/ 15961101 w 6451"/>
                <a:gd name="T29" fmla="*/ 75390600 h 7292"/>
                <a:gd name="T30" fmla="*/ 14460309 w 6451"/>
                <a:gd name="T31" fmla="*/ 76015032 h 7292"/>
                <a:gd name="T32" fmla="*/ 10990 w 6451"/>
                <a:gd name="T33" fmla="*/ 68916339 h 7292"/>
                <a:gd name="T34" fmla="*/ 13715408 w 6451"/>
                <a:gd name="T35" fmla="*/ 77636397 h 7292"/>
                <a:gd name="T36" fmla="*/ 14087806 w 6451"/>
                <a:gd name="T37" fmla="*/ 78885155 h 7292"/>
                <a:gd name="T38" fmla="*/ 15084740 w 6451"/>
                <a:gd name="T39" fmla="*/ 79761619 h 7292"/>
                <a:gd name="T40" fmla="*/ 16837461 w 6451"/>
                <a:gd name="T41" fmla="*/ 79761619 h 7292"/>
                <a:gd name="T42" fmla="*/ 17834395 w 6451"/>
                <a:gd name="T43" fmla="*/ 78885155 h 7292"/>
                <a:gd name="T44" fmla="*/ 18206793 w 6451"/>
                <a:gd name="T45" fmla="*/ 77636397 h 7292"/>
                <a:gd name="T46" fmla="*/ 40379239 w 6451"/>
                <a:gd name="T47" fmla="*/ 63931984 h 7292"/>
                <a:gd name="T48" fmla="*/ 41507632 w 6451"/>
                <a:gd name="T49" fmla="*/ 64676884 h 7292"/>
                <a:gd name="T50" fmla="*/ 42625036 w 6451"/>
                <a:gd name="T51" fmla="*/ 64556415 h 7292"/>
                <a:gd name="T52" fmla="*/ 43753325 w 6451"/>
                <a:gd name="T53" fmla="*/ 63307552 h 7292"/>
                <a:gd name="T54" fmla="*/ 43369937 w 6451"/>
                <a:gd name="T55" fmla="*/ 61686187 h 7292"/>
                <a:gd name="T56" fmla="*/ 42132064 w 6451"/>
                <a:gd name="T57" fmla="*/ 35274295 h 7292"/>
                <a:gd name="T58" fmla="*/ 43501396 w 6451"/>
                <a:gd name="T59" fmla="*/ 34770437 h 7292"/>
                <a:gd name="T60" fmla="*/ 44366766 w 6451"/>
                <a:gd name="T61" fmla="*/ 33653034 h 7292"/>
                <a:gd name="T62" fmla="*/ 44498226 w 6451"/>
                <a:gd name="T63" fmla="*/ 32152243 h 7292"/>
                <a:gd name="T64" fmla="*/ 66057230 w 6451"/>
                <a:gd name="T65" fmla="*/ 19937631 h 7292"/>
                <a:gd name="T66" fmla="*/ 67919534 w 6451"/>
                <a:gd name="T67" fmla="*/ 20693522 h 7292"/>
                <a:gd name="T68" fmla="*/ 69420326 w 6451"/>
                <a:gd name="T69" fmla="*/ 20189664 h 7292"/>
                <a:gd name="T70" fmla="*/ 70417260 w 6451"/>
                <a:gd name="T71" fmla="*/ 18940802 h 7292"/>
                <a:gd name="T72" fmla="*/ 70669189 w 6451"/>
                <a:gd name="T73" fmla="*/ 17330427 h 7292"/>
                <a:gd name="T74" fmla="*/ 69913298 w 6451"/>
                <a:gd name="T75" fmla="*/ 16081564 h 7292"/>
                <a:gd name="T76" fmla="*/ 68675425 w 6451"/>
                <a:gd name="T77" fmla="*/ 15205204 h 7292"/>
                <a:gd name="T78" fmla="*/ 67547032 w 6451"/>
                <a:gd name="T79" fmla="*/ 0 h 7292"/>
                <a:gd name="T80" fmla="*/ 66681661 w 6451"/>
                <a:gd name="T81" fmla="*/ 15457133 h 7292"/>
                <a:gd name="T82" fmla="*/ 65553268 w 6451"/>
                <a:gd name="T83" fmla="*/ 16454067 h 7292"/>
                <a:gd name="T84" fmla="*/ 65180870 w 6451"/>
                <a:gd name="T85" fmla="*/ 17943868 h 7292"/>
                <a:gd name="T86" fmla="*/ 44125828 w 6451"/>
                <a:gd name="T87" fmla="*/ 31286768 h 7292"/>
                <a:gd name="T88" fmla="*/ 42625036 w 6451"/>
                <a:gd name="T89" fmla="*/ 30158480 h 7292"/>
                <a:gd name="T90" fmla="*/ 40631272 w 6451"/>
                <a:gd name="T91" fmla="*/ 30410409 h 7292"/>
                <a:gd name="T92" fmla="*/ 18579296 w 6451"/>
                <a:gd name="T93" fmla="*/ 19072261 h 7292"/>
                <a:gd name="T94" fmla="*/ 18831225 w 6451"/>
                <a:gd name="T95" fmla="*/ 17330427 h 7292"/>
                <a:gd name="T96" fmla="*/ 18075334 w 6451"/>
                <a:gd name="T97" fmla="*/ 15950105 h 7292"/>
                <a:gd name="T98" fmla="*/ 16706001 w 6451"/>
                <a:gd name="T99" fmla="*/ 15084735 h 7292"/>
                <a:gd name="T100" fmla="*/ 15709172 w 6451"/>
                <a:gd name="T101" fmla="*/ 0 h 72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451" h="7292" extrusionOk="0">
                  <a:moveTo>
                    <a:pt x="1434" y="0"/>
                  </a:moveTo>
                  <a:lnTo>
                    <a:pt x="1434" y="1377"/>
                  </a:lnTo>
                  <a:lnTo>
                    <a:pt x="1377" y="1388"/>
                  </a:lnTo>
                  <a:lnTo>
                    <a:pt x="1332" y="1400"/>
                  </a:lnTo>
                  <a:lnTo>
                    <a:pt x="1298" y="1422"/>
                  </a:lnTo>
                  <a:lnTo>
                    <a:pt x="1264" y="1456"/>
                  </a:lnTo>
                  <a:lnTo>
                    <a:pt x="1229" y="1502"/>
                  </a:lnTo>
                  <a:lnTo>
                    <a:pt x="1207" y="1536"/>
                  </a:lnTo>
                  <a:lnTo>
                    <a:pt x="1195" y="1582"/>
                  </a:lnTo>
                  <a:lnTo>
                    <a:pt x="1195" y="1638"/>
                  </a:lnTo>
                  <a:lnTo>
                    <a:pt x="1195" y="1684"/>
                  </a:lnTo>
                  <a:lnTo>
                    <a:pt x="1218" y="1741"/>
                  </a:lnTo>
                  <a:lnTo>
                    <a:pt x="1" y="2435"/>
                  </a:lnTo>
                  <a:lnTo>
                    <a:pt x="1" y="2492"/>
                  </a:lnTo>
                  <a:lnTo>
                    <a:pt x="1229" y="1775"/>
                  </a:lnTo>
                  <a:lnTo>
                    <a:pt x="1275" y="1832"/>
                  </a:lnTo>
                  <a:lnTo>
                    <a:pt x="1332" y="1866"/>
                  </a:lnTo>
                  <a:lnTo>
                    <a:pt x="1389" y="1889"/>
                  </a:lnTo>
                  <a:lnTo>
                    <a:pt x="1457" y="1900"/>
                  </a:lnTo>
                  <a:lnTo>
                    <a:pt x="1525" y="1889"/>
                  </a:lnTo>
                  <a:lnTo>
                    <a:pt x="1582" y="1866"/>
                  </a:lnTo>
                  <a:lnTo>
                    <a:pt x="1639" y="1832"/>
                  </a:lnTo>
                  <a:lnTo>
                    <a:pt x="1673" y="1786"/>
                  </a:lnTo>
                  <a:lnTo>
                    <a:pt x="3607" y="2901"/>
                  </a:lnTo>
                  <a:lnTo>
                    <a:pt x="3595" y="2935"/>
                  </a:lnTo>
                  <a:lnTo>
                    <a:pt x="3595" y="2981"/>
                  </a:lnTo>
                  <a:lnTo>
                    <a:pt x="3595" y="3026"/>
                  </a:lnTo>
                  <a:lnTo>
                    <a:pt x="3607" y="3072"/>
                  </a:lnTo>
                  <a:lnTo>
                    <a:pt x="3630" y="3106"/>
                  </a:lnTo>
                  <a:lnTo>
                    <a:pt x="3652" y="3140"/>
                  </a:lnTo>
                  <a:lnTo>
                    <a:pt x="3686" y="3174"/>
                  </a:lnTo>
                  <a:lnTo>
                    <a:pt x="3721" y="3197"/>
                  </a:lnTo>
                  <a:lnTo>
                    <a:pt x="3755" y="3208"/>
                  </a:lnTo>
                  <a:lnTo>
                    <a:pt x="3800" y="3220"/>
                  </a:lnTo>
                  <a:lnTo>
                    <a:pt x="3800" y="5574"/>
                  </a:lnTo>
                  <a:lnTo>
                    <a:pt x="3743" y="5597"/>
                  </a:lnTo>
                  <a:lnTo>
                    <a:pt x="3698" y="5631"/>
                  </a:lnTo>
                  <a:lnTo>
                    <a:pt x="3664" y="5677"/>
                  </a:lnTo>
                  <a:lnTo>
                    <a:pt x="3664" y="5745"/>
                  </a:lnTo>
                  <a:lnTo>
                    <a:pt x="3664" y="5790"/>
                  </a:lnTo>
                  <a:lnTo>
                    <a:pt x="1628" y="6973"/>
                  </a:lnTo>
                  <a:lnTo>
                    <a:pt x="1593" y="6939"/>
                  </a:lnTo>
                  <a:lnTo>
                    <a:pt x="1559" y="6905"/>
                  </a:lnTo>
                  <a:lnTo>
                    <a:pt x="1514" y="6894"/>
                  </a:lnTo>
                  <a:lnTo>
                    <a:pt x="1457" y="6882"/>
                  </a:lnTo>
                  <a:lnTo>
                    <a:pt x="1400" y="6894"/>
                  </a:lnTo>
                  <a:lnTo>
                    <a:pt x="1355" y="6905"/>
                  </a:lnTo>
                  <a:lnTo>
                    <a:pt x="1320" y="6939"/>
                  </a:lnTo>
                  <a:lnTo>
                    <a:pt x="1286" y="6973"/>
                  </a:lnTo>
                  <a:lnTo>
                    <a:pt x="1" y="6234"/>
                  </a:lnTo>
                  <a:lnTo>
                    <a:pt x="1" y="6291"/>
                  </a:lnTo>
                  <a:lnTo>
                    <a:pt x="1264" y="7019"/>
                  </a:lnTo>
                  <a:lnTo>
                    <a:pt x="1252" y="7053"/>
                  </a:lnTo>
                  <a:lnTo>
                    <a:pt x="1252" y="7087"/>
                  </a:lnTo>
                  <a:lnTo>
                    <a:pt x="1252" y="7133"/>
                  </a:lnTo>
                  <a:lnTo>
                    <a:pt x="1264" y="7167"/>
                  </a:lnTo>
                  <a:lnTo>
                    <a:pt x="1286" y="7201"/>
                  </a:lnTo>
                  <a:lnTo>
                    <a:pt x="1309" y="7235"/>
                  </a:lnTo>
                  <a:lnTo>
                    <a:pt x="1343" y="7258"/>
                  </a:lnTo>
                  <a:lnTo>
                    <a:pt x="1377" y="7281"/>
                  </a:lnTo>
                  <a:lnTo>
                    <a:pt x="1411" y="7292"/>
                  </a:lnTo>
                  <a:lnTo>
                    <a:pt x="1502" y="7292"/>
                  </a:lnTo>
                  <a:lnTo>
                    <a:pt x="1537" y="7281"/>
                  </a:lnTo>
                  <a:lnTo>
                    <a:pt x="1571" y="7258"/>
                  </a:lnTo>
                  <a:lnTo>
                    <a:pt x="1605" y="7235"/>
                  </a:lnTo>
                  <a:lnTo>
                    <a:pt x="1628" y="7201"/>
                  </a:lnTo>
                  <a:lnTo>
                    <a:pt x="1650" y="7167"/>
                  </a:lnTo>
                  <a:lnTo>
                    <a:pt x="1662" y="7133"/>
                  </a:lnTo>
                  <a:lnTo>
                    <a:pt x="1662" y="7087"/>
                  </a:lnTo>
                  <a:lnTo>
                    <a:pt x="1662" y="7053"/>
                  </a:lnTo>
                  <a:lnTo>
                    <a:pt x="1650" y="7008"/>
                  </a:lnTo>
                  <a:lnTo>
                    <a:pt x="3686" y="5836"/>
                  </a:lnTo>
                  <a:lnTo>
                    <a:pt x="3709" y="5870"/>
                  </a:lnTo>
                  <a:lnTo>
                    <a:pt x="3743" y="5893"/>
                  </a:lnTo>
                  <a:lnTo>
                    <a:pt x="3789" y="5904"/>
                  </a:lnTo>
                  <a:lnTo>
                    <a:pt x="3823" y="5916"/>
                  </a:lnTo>
                  <a:lnTo>
                    <a:pt x="3857" y="5904"/>
                  </a:lnTo>
                  <a:lnTo>
                    <a:pt x="3891" y="5893"/>
                  </a:lnTo>
                  <a:lnTo>
                    <a:pt x="3948" y="5859"/>
                  </a:lnTo>
                  <a:lnTo>
                    <a:pt x="3982" y="5802"/>
                  </a:lnTo>
                  <a:lnTo>
                    <a:pt x="3994" y="5779"/>
                  </a:lnTo>
                  <a:lnTo>
                    <a:pt x="3994" y="5745"/>
                  </a:lnTo>
                  <a:lnTo>
                    <a:pt x="3982" y="5677"/>
                  </a:lnTo>
                  <a:lnTo>
                    <a:pt x="3959" y="5631"/>
                  </a:lnTo>
                  <a:lnTo>
                    <a:pt x="3903" y="5586"/>
                  </a:lnTo>
                  <a:lnTo>
                    <a:pt x="3846" y="5574"/>
                  </a:lnTo>
                  <a:lnTo>
                    <a:pt x="3846" y="3220"/>
                  </a:lnTo>
                  <a:lnTo>
                    <a:pt x="3891" y="3208"/>
                  </a:lnTo>
                  <a:lnTo>
                    <a:pt x="3937" y="3197"/>
                  </a:lnTo>
                  <a:lnTo>
                    <a:pt x="3971" y="3174"/>
                  </a:lnTo>
                  <a:lnTo>
                    <a:pt x="4005" y="3140"/>
                  </a:lnTo>
                  <a:lnTo>
                    <a:pt x="4028" y="3106"/>
                  </a:lnTo>
                  <a:lnTo>
                    <a:pt x="4050" y="3072"/>
                  </a:lnTo>
                  <a:lnTo>
                    <a:pt x="4062" y="3026"/>
                  </a:lnTo>
                  <a:lnTo>
                    <a:pt x="4062" y="2981"/>
                  </a:lnTo>
                  <a:lnTo>
                    <a:pt x="4062" y="2935"/>
                  </a:lnTo>
                  <a:lnTo>
                    <a:pt x="4050" y="2890"/>
                  </a:lnTo>
                  <a:lnTo>
                    <a:pt x="5984" y="1775"/>
                  </a:lnTo>
                  <a:lnTo>
                    <a:pt x="6030" y="1820"/>
                  </a:lnTo>
                  <a:lnTo>
                    <a:pt x="6075" y="1855"/>
                  </a:lnTo>
                  <a:lnTo>
                    <a:pt x="6132" y="1877"/>
                  </a:lnTo>
                  <a:lnTo>
                    <a:pt x="6200" y="1889"/>
                  </a:lnTo>
                  <a:lnTo>
                    <a:pt x="6246" y="1889"/>
                  </a:lnTo>
                  <a:lnTo>
                    <a:pt x="6291" y="1866"/>
                  </a:lnTo>
                  <a:lnTo>
                    <a:pt x="6337" y="1843"/>
                  </a:lnTo>
                  <a:lnTo>
                    <a:pt x="6382" y="1820"/>
                  </a:lnTo>
                  <a:lnTo>
                    <a:pt x="6405" y="1775"/>
                  </a:lnTo>
                  <a:lnTo>
                    <a:pt x="6428" y="1729"/>
                  </a:lnTo>
                  <a:lnTo>
                    <a:pt x="6451" y="1684"/>
                  </a:lnTo>
                  <a:lnTo>
                    <a:pt x="6451" y="1638"/>
                  </a:lnTo>
                  <a:lnTo>
                    <a:pt x="6451" y="1582"/>
                  </a:lnTo>
                  <a:lnTo>
                    <a:pt x="6428" y="1536"/>
                  </a:lnTo>
                  <a:lnTo>
                    <a:pt x="6417" y="1502"/>
                  </a:lnTo>
                  <a:lnTo>
                    <a:pt x="6382" y="1468"/>
                  </a:lnTo>
                  <a:lnTo>
                    <a:pt x="6348" y="1434"/>
                  </a:lnTo>
                  <a:lnTo>
                    <a:pt x="6303" y="1411"/>
                  </a:lnTo>
                  <a:lnTo>
                    <a:pt x="6269" y="1388"/>
                  </a:lnTo>
                  <a:lnTo>
                    <a:pt x="6212" y="1388"/>
                  </a:lnTo>
                  <a:lnTo>
                    <a:pt x="6212" y="0"/>
                  </a:lnTo>
                  <a:lnTo>
                    <a:pt x="6166" y="0"/>
                  </a:lnTo>
                  <a:lnTo>
                    <a:pt x="6166" y="1388"/>
                  </a:lnTo>
                  <a:lnTo>
                    <a:pt x="6121" y="1400"/>
                  </a:lnTo>
                  <a:lnTo>
                    <a:pt x="6087" y="1411"/>
                  </a:lnTo>
                  <a:lnTo>
                    <a:pt x="6041" y="1434"/>
                  </a:lnTo>
                  <a:lnTo>
                    <a:pt x="6007" y="1468"/>
                  </a:lnTo>
                  <a:lnTo>
                    <a:pt x="5984" y="1502"/>
                  </a:lnTo>
                  <a:lnTo>
                    <a:pt x="5962" y="1547"/>
                  </a:lnTo>
                  <a:lnTo>
                    <a:pt x="5950" y="1593"/>
                  </a:lnTo>
                  <a:lnTo>
                    <a:pt x="5950" y="1638"/>
                  </a:lnTo>
                  <a:lnTo>
                    <a:pt x="5950" y="1684"/>
                  </a:lnTo>
                  <a:lnTo>
                    <a:pt x="5962" y="1729"/>
                  </a:lnTo>
                  <a:lnTo>
                    <a:pt x="4028" y="2856"/>
                  </a:lnTo>
                  <a:lnTo>
                    <a:pt x="3994" y="2810"/>
                  </a:lnTo>
                  <a:lnTo>
                    <a:pt x="3937" y="2776"/>
                  </a:lnTo>
                  <a:lnTo>
                    <a:pt x="3891" y="2753"/>
                  </a:lnTo>
                  <a:lnTo>
                    <a:pt x="3823" y="2742"/>
                  </a:lnTo>
                  <a:lnTo>
                    <a:pt x="3766" y="2753"/>
                  </a:lnTo>
                  <a:lnTo>
                    <a:pt x="3709" y="2776"/>
                  </a:lnTo>
                  <a:lnTo>
                    <a:pt x="3664" y="2810"/>
                  </a:lnTo>
                  <a:lnTo>
                    <a:pt x="3630" y="2856"/>
                  </a:lnTo>
                  <a:lnTo>
                    <a:pt x="1696" y="1741"/>
                  </a:lnTo>
                  <a:lnTo>
                    <a:pt x="1719" y="1695"/>
                  </a:lnTo>
                  <a:lnTo>
                    <a:pt x="1719" y="1638"/>
                  </a:lnTo>
                  <a:lnTo>
                    <a:pt x="1719" y="1582"/>
                  </a:lnTo>
                  <a:lnTo>
                    <a:pt x="1707" y="1536"/>
                  </a:lnTo>
                  <a:lnTo>
                    <a:pt x="1684" y="1491"/>
                  </a:lnTo>
                  <a:lnTo>
                    <a:pt x="1650" y="1456"/>
                  </a:lnTo>
                  <a:lnTo>
                    <a:pt x="1616" y="1422"/>
                  </a:lnTo>
                  <a:lnTo>
                    <a:pt x="1571" y="1400"/>
                  </a:lnTo>
                  <a:lnTo>
                    <a:pt x="1525" y="1377"/>
                  </a:lnTo>
                  <a:lnTo>
                    <a:pt x="1480" y="1377"/>
                  </a:lnTo>
                  <a:lnTo>
                    <a:pt x="1480" y="0"/>
                  </a:lnTo>
                  <a:lnTo>
                    <a:pt x="1434" y="0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</p:grpSp>
      <p:sp>
        <p:nvSpPr>
          <p:cNvPr id="17" name="Google Shape;188;p10"/>
          <p:cNvSpPr/>
          <p:nvPr/>
        </p:nvSpPr>
        <p:spPr>
          <a:xfrm rot="16200000">
            <a:off x="8613776" y="4613275"/>
            <a:ext cx="404812" cy="350837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  <a:effectLst>
            <a:outerShdw blurRad="1714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lIns="91425" tIns="91425" rIns="91425" bIns="91425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latin typeface="+mn-lt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9;p10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 defTabSz="907431" rt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defRPr/>
            </a:pPr>
            <a:fld id="{E904E6DD-ADB5-442C-A8FC-9455BA208224}" type="slidenum">
              <a:rPr lang="en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16376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412311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0;p2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3998" cy="5143471"/>
          </a:xfrm>
        </p:grpSpPr>
        <p:sp>
          <p:nvSpPr>
            <p:cNvPr id="4" name="Google Shape;11;p2"/>
            <p:cNvSpPr>
              <a:spLocks/>
            </p:cNvSpPr>
            <p:nvPr/>
          </p:nvSpPr>
          <p:spPr bwMode="auto">
            <a:xfrm>
              <a:off x="7804386" y="3246725"/>
              <a:ext cx="1339607" cy="1788411"/>
            </a:xfrm>
            <a:custGeom>
              <a:avLst/>
              <a:gdLst>
                <a:gd name="T0" fmla="*/ 53338736 w 12799"/>
                <a:gd name="T1" fmla="*/ 19444665 h 17087"/>
                <a:gd name="T2" fmla="*/ 52845764 w 12799"/>
                <a:gd name="T3" fmla="*/ 48354292 h 17087"/>
                <a:gd name="T4" fmla="*/ 5619776 w 12799"/>
                <a:gd name="T5" fmla="*/ 48858254 h 17087"/>
                <a:gd name="T6" fmla="*/ 3746483 w 12799"/>
                <a:gd name="T7" fmla="*/ 44870726 h 17087"/>
                <a:gd name="T8" fmla="*/ 5115919 w 12799"/>
                <a:gd name="T9" fmla="*/ 17078503 h 17087"/>
                <a:gd name="T10" fmla="*/ 30782911 w 12799"/>
                <a:gd name="T11" fmla="*/ 4743418 h 17087"/>
                <a:gd name="T12" fmla="*/ 79016613 w 12799"/>
                <a:gd name="T13" fmla="*/ 64063463 h 17087"/>
                <a:gd name="T14" fmla="*/ 78764684 w 12799"/>
                <a:gd name="T15" fmla="*/ 90847867 h 17087"/>
                <a:gd name="T16" fmla="*/ 55715887 w 12799"/>
                <a:gd name="T17" fmla="*/ 105680573 h 17087"/>
                <a:gd name="T18" fmla="*/ 30410408 w 12799"/>
                <a:gd name="T19" fmla="*/ 91351829 h 17087"/>
                <a:gd name="T20" fmla="*/ 31166299 w 12799"/>
                <a:gd name="T21" fmla="*/ 63439032 h 17087"/>
                <a:gd name="T22" fmla="*/ 54839527 w 12799"/>
                <a:gd name="T23" fmla="*/ 49855083 h 17087"/>
                <a:gd name="T24" fmla="*/ 104563135 w 12799"/>
                <a:gd name="T25" fmla="*/ 107926370 h 17087"/>
                <a:gd name="T26" fmla="*/ 105187566 w 12799"/>
                <a:gd name="T27" fmla="*/ 135587134 h 17087"/>
                <a:gd name="T28" fmla="*/ 82379812 w 12799"/>
                <a:gd name="T29" fmla="*/ 150660884 h 17087"/>
                <a:gd name="T30" fmla="*/ 57578191 w 12799"/>
                <a:gd name="T31" fmla="*/ 137701367 h 17087"/>
                <a:gd name="T32" fmla="*/ 55091456 w 12799"/>
                <a:gd name="T33" fmla="*/ 109416172 h 17087"/>
                <a:gd name="T34" fmla="*/ 80134016 w 12799"/>
                <a:gd name="T35" fmla="*/ 95339356 h 17087"/>
                <a:gd name="T36" fmla="*/ 52966233 w 12799"/>
                <a:gd name="T37" fmla="*/ 108167309 h 17087"/>
                <a:gd name="T38" fmla="*/ 52473261 w 12799"/>
                <a:gd name="T39" fmla="*/ 136211565 h 17087"/>
                <a:gd name="T40" fmla="*/ 29293005 w 12799"/>
                <a:gd name="T41" fmla="*/ 150660884 h 17087"/>
                <a:gd name="T42" fmla="*/ 5247378 w 12799"/>
                <a:gd name="T43" fmla="*/ 137208395 h 17087"/>
                <a:gd name="T44" fmla="*/ 3867057 w 12799"/>
                <a:gd name="T45" fmla="*/ 109164243 h 17087"/>
                <a:gd name="T46" fmla="*/ 29413474 w 12799"/>
                <a:gd name="T47" fmla="*/ 94714925 h 17087"/>
                <a:gd name="T48" fmla="*/ 26302413 w 12799"/>
                <a:gd name="T49" fmla="*/ 1632251 h 17087"/>
                <a:gd name="T50" fmla="*/ 2497725 w 12799"/>
                <a:gd name="T51" fmla="*/ 15336668 h 17087"/>
                <a:gd name="T52" fmla="*/ 876360 w 12799"/>
                <a:gd name="T53" fmla="*/ 18327366 h 17087"/>
                <a:gd name="T54" fmla="*/ 383388 w 12799"/>
                <a:gd name="T55" fmla="*/ 46119589 h 17087"/>
                <a:gd name="T56" fmla="*/ 1752720 w 12799"/>
                <a:gd name="T57" fmla="*/ 50479515 h 17087"/>
                <a:gd name="T58" fmla="*/ 26422882 w 12799"/>
                <a:gd name="T59" fmla="*/ 62935070 h 17087"/>
                <a:gd name="T60" fmla="*/ 27923673 w 12799"/>
                <a:gd name="T61" fmla="*/ 90847867 h 17087"/>
                <a:gd name="T62" fmla="*/ 2497725 w 12799"/>
                <a:gd name="T63" fmla="*/ 105560104 h 17087"/>
                <a:gd name="T64" fmla="*/ 2629184 w 12799"/>
                <a:gd name="T65" fmla="*/ 109295702 h 17087"/>
                <a:gd name="T66" fmla="*/ 503962 w 12799"/>
                <a:gd name="T67" fmla="*/ 137701367 h 17087"/>
                <a:gd name="T68" fmla="*/ 3494554 w 12799"/>
                <a:gd name="T69" fmla="*/ 139947060 h 17087"/>
                <a:gd name="T70" fmla="*/ 28175602 w 12799"/>
                <a:gd name="T71" fmla="*/ 154155439 h 17087"/>
                <a:gd name="T72" fmla="*/ 52593835 w 12799"/>
                <a:gd name="T73" fmla="*/ 139202159 h 17087"/>
                <a:gd name="T74" fmla="*/ 78512755 w 12799"/>
                <a:gd name="T75" fmla="*/ 151537244 h 17087"/>
                <a:gd name="T76" fmla="*/ 80386049 w 12799"/>
                <a:gd name="T77" fmla="*/ 154779871 h 17087"/>
                <a:gd name="T78" fmla="*/ 83124713 w 12799"/>
                <a:gd name="T79" fmla="*/ 151909747 h 17087"/>
                <a:gd name="T80" fmla="*/ 108550661 w 12799"/>
                <a:gd name="T81" fmla="*/ 139574661 h 17087"/>
                <a:gd name="T82" fmla="*/ 131106486 w 12799"/>
                <a:gd name="T83" fmla="*/ 154527942 h 17087"/>
                <a:gd name="T84" fmla="*/ 130602629 w 12799"/>
                <a:gd name="T85" fmla="*/ 181323231 h 17087"/>
                <a:gd name="T86" fmla="*/ 131730917 w 12799"/>
                <a:gd name="T87" fmla="*/ 184938360 h 17087"/>
                <a:gd name="T88" fmla="*/ 134962553 w 12799"/>
                <a:gd name="T89" fmla="*/ 183569028 h 17087"/>
                <a:gd name="T90" fmla="*/ 133472752 w 12799"/>
                <a:gd name="T91" fmla="*/ 180326401 h 17087"/>
                <a:gd name="T92" fmla="*/ 135335056 w 12799"/>
                <a:gd name="T93" fmla="*/ 152906576 h 17087"/>
                <a:gd name="T94" fmla="*/ 133472752 w 12799"/>
                <a:gd name="T95" fmla="*/ 149795409 h 17087"/>
                <a:gd name="T96" fmla="*/ 109295562 w 12799"/>
                <a:gd name="T97" fmla="*/ 136704538 h 17087"/>
                <a:gd name="T98" fmla="*/ 107794771 w 12799"/>
                <a:gd name="T99" fmla="*/ 109416172 h 17087"/>
                <a:gd name="T100" fmla="*/ 131851491 w 12799"/>
                <a:gd name="T101" fmla="*/ 94342422 h 17087"/>
                <a:gd name="T102" fmla="*/ 134590155 w 12799"/>
                <a:gd name="T103" fmla="*/ 92721161 h 17087"/>
                <a:gd name="T104" fmla="*/ 130975027 w 12799"/>
                <a:gd name="T105" fmla="*/ 93214133 h 17087"/>
                <a:gd name="T106" fmla="*/ 104935637 w 12799"/>
                <a:gd name="T107" fmla="*/ 106173545 h 17087"/>
                <a:gd name="T108" fmla="*/ 82007310 w 12799"/>
                <a:gd name="T109" fmla="*/ 90223435 h 17087"/>
                <a:gd name="T110" fmla="*/ 83004243 w 12799"/>
                <a:gd name="T111" fmla="*/ 63307572 h 17087"/>
                <a:gd name="T112" fmla="*/ 81251419 w 12799"/>
                <a:gd name="T113" fmla="*/ 60075936 h 17087"/>
                <a:gd name="T114" fmla="*/ 56329328 w 12799"/>
                <a:gd name="T115" fmla="*/ 46360528 h 17087"/>
                <a:gd name="T116" fmla="*/ 57085219 w 12799"/>
                <a:gd name="T117" fmla="*/ 18447836 h 17087"/>
                <a:gd name="T118" fmla="*/ 55332499 w 12799"/>
                <a:gd name="T119" fmla="*/ 15205209 h 17087"/>
                <a:gd name="T120" fmla="*/ 31659271 w 12799"/>
                <a:gd name="T121" fmla="*/ 2125223 h 1708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2799" h="17087" extrusionOk="0">
                  <a:moveTo>
                    <a:pt x="2845" y="387"/>
                  </a:moveTo>
                  <a:lnTo>
                    <a:pt x="4801" y="1514"/>
                  </a:lnTo>
                  <a:lnTo>
                    <a:pt x="4790" y="1559"/>
                  </a:lnTo>
                  <a:lnTo>
                    <a:pt x="4790" y="1605"/>
                  </a:lnTo>
                  <a:lnTo>
                    <a:pt x="4790" y="1639"/>
                  </a:lnTo>
                  <a:lnTo>
                    <a:pt x="4801" y="1684"/>
                  </a:lnTo>
                  <a:lnTo>
                    <a:pt x="4824" y="1718"/>
                  </a:lnTo>
                  <a:lnTo>
                    <a:pt x="4847" y="1741"/>
                  </a:lnTo>
                  <a:lnTo>
                    <a:pt x="4869" y="1775"/>
                  </a:lnTo>
                  <a:lnTo>
                    <a:pt x="4904" y="1798"/>
                  </a:lnTo>
                  <a:lnTo>
                    <a:pt x="4938" y="1809"/>
                  </a:lnTo>
                  <a:lnTo>
                    <a:pt x="4983" y="1821"/>
                  </a:lnTo>
                  <a:lnTo>
                    <a:pt x="4983" y="4164"/>
                  </a:lnTo>
                  <a:lnTo>
                    <a:pt x="4915" y="4187"/>
                  </a:lnTo>
                  <a:lnTo>
                    <a:pt x="4869" y="4232"/>
                  </a:lnTo>
                  <a:lnTo>
                    <a:pt x="4824" y="4289"/>
                  </a:lnTo>
                  <a:lnTo>
                    <a:pt x="4813" y="4357"/>
                  </a:lnTo>
                  <a:lnTo>
                    <a:pt x="4824" y="4414"/>
                  </a:lnTo>
                  <a:lnTo>
                    <a:pt x="2822" y="5575"/>
                  </a:lnTo>
                  <a:lnTo>
                    <a:pt x="2788" y="5540"/>
                  </a:lnTo>
                  <a:lnTo>
                    <a:pt x="2742" y="5506"/>
                  </a:lnTo>
                  <a:lnTo>
                    <a:pt x="2697" y="5484"/>
                  </a:lnTo>
                  <a:lnTo>
                    <a:pt x="2583" y="5484"/>
                  </a:lnTo>
                  <a:lnTo>
                    <a:pt x="2526" y="5506"/>
                  </a:lnTo>
                  <a:lnTo>
                    <a:pt x="2481" y="5540"/>
                  </a:lnTo>
                  <a:lnTo>
                    <a:pt x="2446" y="5575"/>
                  </a:lnTo>
                  <a:lnTo>
                    <a:pt x="513" y="4460"/>
                  </a:lnTo>
                  <a:lnTo>
                    <a:pt x="524" y="4414"/>
                  </a:lnTo>
                  <a:lnTo>
                    <a:pt x="535" y="4357"/>
                  </a:lnTo>
                  <a:lnTo>
                    <a:pt x="524" y="4301"/>
                  </a:lnTo>
                  <a:lnTo>
                    <a:pt x="513" y="4255"/>
                  </a:lnTo>
                  <a:lnTo>
                    <a:pt x="490" y="4210"/>
                  </a:lnTo>
                  <a:lnTo>
                    <a:pt x="467" y="4175"/>
                  </a:lnTo>
                  <a:lnTo>
                    <a:pt x="422" y="4141"/>
                  </a:lnTo>
                  <a:lnTo>
                    <a:pt x="388" y="4119"/>
                  </a:lnTo>
                  <a:lnTo>
                    <a:pt x="342" y="4096"/>
                  </a:lnTo>
                  <a:lnTo>
                    <a:pt x="285" y="4084"/>
                  </a:lnTo>
                  <a:lnTo>
                    <a:pt x="285" y="1798"/>
                  </a:lnTo>
                  <a:lnTo>
                    <a:pt x="319" y="1787"/>
                  </a:lnTo>
                  <a:lnTo>
                    <a:pt x="353" y="1775"/>
                  </a:lnTo>
                  <a:lnTo>
                    <a:pt x="410" y="1730"/>
                  </a:lnTo>
                  <a:lnTo>
                    <a:pt x="456" y="1673"/>
                  </a:lnTo>
                  <a:lnTo>
                    <a:pt x="467" y="1639"/>
                  </a:lnTo>
                  <a:lnTo>
                    <a:pt x="467" y="1605"/>
                  </a:lnTo>
                  <a:lnTo>
                    <a:pt x="467" y="1559"/>
                  </a:lnTo>
                  <a:lnTo>
                    <a:pt x="456" y="1525"/>
                  </a:lnTo>
                  <a:lnTo>
                    <a:pt x="2424" y="387"/>
                  </a:lnTo>
                  <a:lnTo>
                    <a:pt x="2458" y="433"/>
                  </a:lnTo>
                  <a:lnTo>
                    <a:pt x="2515" y="467"/>
                  </a:lnTo>
                  <a:lnTo>
                    <a:pt x="2572" y="490"/>
                  </a:lnTo>
                  <a:lnTo>
                    <a:pt x="2640" y="501"/>
                  </a:lnTo>
                  <a:lnTo>
                    <a:pt x="2697" y="490"/>
                  </a:lnTo>
                  <a:lnTo>
                    <a:pt x="2765" y="467"/>
                  </a:lnTo>
                  <a:lnTo>
                    <a:pt x="2810" y="433"/>
                  </a:lnTo>
                  <a:lnTo>
                    <a:pt x="2845" y="387"/>
                  </a:lnTo>
                  <a:close/>
                  <a:moveTo>
                    <a:pt x="5165" y="4460"/>
                  </a:moveTo>
                  <a:lnTo>
                    <a:pt x="7179" y="5620"/>
                  </a:lnTo>
                  <a:lnTo>
                    <a:pt x="7167" y="5666"/>
                  </a:lnTo>
                  <a:lnTo>
                    <a:pt x="7156" y="5700"/>
                  </a:lnTo>
                  <a:lnTo>
                    <a:pt x="7167" y="5745"/>
                  </a:lnTo>
                  <a:lnTo>
                    <a:pt x="7179" y="5779"/>
                  </a:lnTo>
                  <a:lnTo>
                    <a:pt x="7190" y="5813"/>
                  </a:lnTo>
                  <a:lnTo>
                    <a:pt x="7213" y="5848"/>
                  </a:lnTo>
                  <a:lnTo>
                    <a:pt x="7247" y="5870"/>
                  </a:lnTo>
                  <a:lnTo>
                    <a:pt x="7281" y="5893"/>
                  </a:lnTo>
                  <a:lnTo>
                    <a:pt x="7315" y="5916"/>
                  </a:lnTo>
                  <a:lnTo>
                    <a:pt x="7349" y="5916"/>
                  </a:lnTo>
                  <a:lnTo>
                    <a:pt x="7349" y="8214"/>
                  </a:lnTo>
                  <a:lnTo>
                    <a:pt x="7304" y="8225"/>
                  </a:lnTo>
                  <a:lnTo>
                    <a:pt x="7258" y="8236"/>
                  </a:lnTo>
                  <a:lnTo>
                    <a:pt x="7224" y="8259"/>
                  </a:lnTo>
                  <a:lnTo>
                    <a:pt x="7190" y="8293"/>
                  </a:lnTo>
                  <a:lnTo>
                    <a:pt x="7167" y="8327"/>
                  </a:lnTo>
                  <a:lnTo>
                    <a:pt x="7144" y="8373"/>
                  </a:lnTo>
                  <a:lnTo>
                    <a:pt x="7133" y="8418"/>
                  </a:lnTo>
                  <a:lnTo>
                    <a:pt x="7122" y="8464"/>
                  </a:lnTo>
                  <a:lnTo>
                    <a:pt x="7133" y="8509"/>
                  </a:lnTo>
                  <a:lnTo>
                    <a:pt x="7144" y="8555"/>
                  </a:lnTo>
                  <a:lnTo>
                    <a:pt x="5154" y="9704"/>
                  </a:lnTo>
                  <a:lnTo>
                    <a:pt x="5120" y="9681"/>
                  </a:lnTo>
                  <a:lnTo>
                    <a:pt x="5086" y="9647"/>
                  </a:lnTo>
                  <a:lnTo>
                    <a:pt x="5051" y="9636"/>
                  </a:lnTo>
                  <a:lnTo>
                    <a:pt x="4960" y="9636"/>
                  </a:lnTo>
                  <a:lnTo>
                    <a:pt x="4926" y="9647"/>
                  </a:lnTo>
                  <a:lnTo>
                    <a:pt x="4892" y="9681"/>
                  </a:lnTo>
                  <a:lnTo>
                    <a:pt x="4858" y="9704"/>
                  </a:lnTo>
                  <a:lnTo>
                    <a:pt x="2810" y="8521"/>
                  </a:lnTo>
                  <a:lnTo>
                    <a:pt x="2822" y="8464"/>
                  </a:lnTo>
                  <a:lnTo>
                    <a:pt x="2810" y="8396"/>
                  </a:lnTo>
                  <a:lnTo>
                    <a:pt x="2776" y="8339"/>
                  </a:lnTo>
                  <a:lnTo>
                    <a:pt x="2719" y="8293"/>
                  </a:lnTo>
                  <a:lnTo>
                    <a:pt x="2663" y="8271"/>
                  </a:lnTo>
                  <a:lnTo>
                    <a:pt x="2663" y="5927"/>
                  </a:lnTo>
                  <a:lnTo>
                    <a:pt x="2697" y="5916"/>
                  </a:lnTo>
                  <a:lnTo>
                    <a:pt x="2742" y="5904"/>
                  </a:lnTo>
                  <a:lnTo>
                    <a:pt x="2776" y="5882"/>
                  </a:lnTo>
                  <a:lnTo>
                    <a:pt x="2799" y="5859"/>
                  </a:lnTo>
                  <a:lnTo>
                    <a:pt x="2822" y="5825"/>
                  </a:lnTo>
                  <a:lnTo>
                    <a:pt x="2845" y="5791"/>
                  </a:lnTo>
                  <a:lnTo>
                    <a:pt x="2856" y="5745"/>
                  </a:lnTo>
                  <a:lnTo>
                    <a:pt x="2856" y="5700"/>
                  </a:lnTo>
                  <a:lnTo>
                    <a:pt x="2856" y="5654"/>
                  </a:lnTo>
                  <a:lnTo>
                    <a:pt x="2845" y="5620"/>
                  </a:lnTo>
                  <a:lnTo>
                    <a:pt x="4847" y="4460"/>
                  </a:lnTo>
                  <a:lnTo>
                    <a:pt x="4881" y="4494"/>
                  </a:lnTo>
                  <a:lnTo>
                    <a:pt x="4915" y="4528"/>
                  </a:lnTo>
                  <a:lnTo>
                    <a:pt x="4960" y="4539"/>
                  </a:lnTo>
                  <a:lnTo>
                    <a:pt x="5006" y="4551"/>
                  </a:lnTo>
                  <a:lnTo>
                    <a:pt x="5051" y="4539"/>
                  </a:lnTo>
                  <a:lnTo>
                    <a:pt x="5097" y="4528"/>
                  </a:lnTo>
                  <a:lnTo>
                    <a:pt x="5131" y="4494"/>
                  </a:lnTo>
                  <a:lnTo>
                    <a:pt x="5165" y="4460"/>
                  </a:lnTo>
                  <a:close/>
                  <a:moveTo>
                    <a:pt x="7588" y="8600"/>
                  </a:moveTo>
                  <a:lnTo>
                    <a:pt x="9556" y="9738"/>
                  </a:lnTo>
                  <a:lnTo>
                    <a:pt x="9545" y="9772"/>
                  </a:lnTo>
                  <a:lnTo>
                    <a:pt x="9545" y="9806"/>
                  </a:lnTo>
                  <a:lnTo>
                    <a:pt x="9545" y="9852"/>
                  </a:lnTo>
                  <a:lnTo>
                    <a:pt x="9556" y="9886"/>
                  </a:lnTo>
                  <a:lnTo>
                    <a:pt x="9590" y="9943"/>
                  </a:lnTo>
                  <a:lnTo>
                    <a:pt x="9647" y="9988"/>
                  </a:lnTo>
                  <a:lnTo>
                    <a:pt x="9681" y="10011"/>
                  </a:lnTo>
                  <a:lnTo>
                    <a:pt x="9727" y="10011"/>
                  </a:lnTo>
                  <a:lnTo>
                    <a:pt x="9727" y="12332"/>
                  </a:lnTo>
                  <a:lnTo>
                    <a:pt x="9681" y="12332"/>
                  </a:lnTo>
                  <a:lnTo>
                    <a:pt x="9636" y="12354"/>
                  </a:lnTo>
                  <a:lnTo>
                    <a:pt x="9602" y="12377"/>
                  </a:lnTo>
                  <a:lnTo>
                    <a:pt x="9567" y="12400"/>
                  </a:lnTo>
                  <a:lnTo>
                    <a:pt x="9545" y="12434"/>
                  </a:lnTo>
                  <a:lnTo>
                    <a:pt x="9522" y="12479"/>
                  </a:lnTo>
                  <a:lnTo>
                    <a:pt x="9511" y="12525"/>
                  </a:lnTo>
                  <a:lnTo>
                    <a:pt x="9511" y="12570"/>
                  </a:lnTo>
                  <a:lnTo>
                    <a:pt x="9511" y="12616"/>
                  </a:lnTo>
                  <a:lnTo>
                    <a:pt x="9522" y="12661"/>
                  </a:lnTo>
                  <a:lnTo>
                    <a:pt x="7565" y="13788"/>
                  </a:lnTo>
                  <a:lnTo>
                    <a:pt x="7520" y="13753"/>
                  </a:lnTo>
                  <a:lnTo>
                    <a:pt x="7486" y="13719"/>
                  </a:lnTo>
                  <a:lnTo>
                    <a:pt x="7429" y="13697"/>
                  </a:lnTo>
                  <a:lnTo>
                    <a:pt x="7326" y="13697"/>
                  </a:lnTo>
                  <a:lnTo>
                    <a:pt x="7270" y="13719"/>
                  </a:lnTo>
                  <a:lnTo>
                    <a:pt x="7224" y="13753"/>
                  </a:lnTo>
                  <a:lnTo>
                    <a:pt x="7190" y="13788"/>
                  </a:lnTo>
                  <a:lnTo>
                    <a:pt x="5233" y="12661"/>
                  </a:lnTo>
                  <a:lnTo>
                    <a:pt x="5256" y="12616"/>
                  </a:lnTo>
                  <a:lnTo>
                    <a:pt x="5256" y="12570"/>
                  </a:lnTo>
                  <a:lnTo>
                    <a:pt x="5256" y="12514"/>
                  </a:lnTo>
                  <a:lnTo>
                    <a:pt x="5233" y="12479"/>
                  </a:lnTo>
                  <a:lnTo>
                    <a:pt x="5222" y="12434"/>
                  </a:lnTo>
                  <a:lnTo>
                    <a:pt x="5188" y="12400"/>
                  </a:lnTo>
                  <a:lnTo>
                    <a:pt x="5154" y="12366"/>
                  </a:lnTo>
                  <a:lnTo>
                    <a:pt x="5120" y="12343"/>
                  </a:lnTo>
                  <a:lnTo>
                    <a:pt x="5074" y="12332"/>
                  </a:lnTo>
                  <a:lnTo>
                    <a:pt x="5029" y="12320"/>
                  </a:lnTo>
                  <a:lnTo>
                    <a:pt x="5029" y="9988"/>
                  </a:lnTo>
                  <a:lnTo>
                    <a:pt x="5086" y="9965"/>
                  </a:lnTo>
                  <a:lnTo>
                    <a:pt x="5142" y="9931"/>
                  </a:lnTo>
                  <a:lnTo>
                    <a:pt x="5177" y="9874"/>
                  </a:lnTo>
                  <a:lnTo>
                    <a:pt x="5188" y="9806"/>
                  </a:lnTo>
                  <a:lnTo>
                    <a:pt x="5177" y="9749"/>
                  </a:lnTo>
                  <a:lnTo>
                    <a:pt x="7167" y="8600"/>
                  </a:lnTo>
                  <a:lnTo>
                    <a:pt x="7201" y="8646"/>
                  </a:lnTo>
                  <a:lnTo>
                    <a:pt x="7258" y="8680"/>
                  </a:lnTo>
                  <a:lnTo>
                    <a:pt x="7315" y="8703"/>
                  </a:lnTo>
                  <a:lnTo>
                    <a:pt x="7372" y="8714"/>
                  </a:lnTo>
                  <a:lnTo>
                    <a:pt x="7440" y="8703"/>
                  </a:lnTo>
                  <a:lnTo>
                    <a:pt x="7497" y="8680"/>
                  </a:lnTo>
                  <a:lnTo>
                    <a:pt x="7543" y="8646"/>
                  </a:lnTo>
                  <a:lnTo>
                    <a:pt x="7588" y="8600"/>
                  </a:lnTo>
                  <a:close/>
                  <a:moveTo>
                    <a:pt x="2788" y="8566"/>
                  </a:moveTo>
                  <a:lnTo>
                    <a:pt x="4835" y="9749"/>
                  </a:lnTo>
                  <a:lnTo>
                    <a:pt x="4824" y="9806"/>
                  </a:lnTo>
                  <a:lnTo>
                    <a:pt x="4835" y="9874"/>
                  </a:lnTo>
                  <a:lnTo>
                    <a:pt x="4869" y="9931"/>
                  </a:lnTo>
                  <a:lnTo>
                    <a:pt x="4926" y="9965"/>
                  </a:lnTo>
                  <a:lnTo>
                    <a:pt x="4983" y="9988"/>
                  </a:lnTo>
                  <a:lnTo>
                    <a:pt x="4983" y="12320"/>
                  </a:lnTo>
                  <a:lnTo>
                    <a:pt x="4938" y="12332"/>
                  </a:lnTo>
                  <a:lnTo>
                    <a:pt x="4892" y="12343"/>
                  </a:lnTo>
                  <a:lnTo>
                    <a:pt x="4858" y="12366"/>
                  </a:lnTo>
                  <a:lnTo>
                    <a:pt x="4824" y="12400"/>
                  </a:lnTo>
                  <a:lnTo>
                    <a:pt x="4790" y="12434"/>
                  </a:lnTo>
                  <a:lnTo>
                    <a:pt x="4778" y="12479"/>
                  </a:lnTo>
                  <a:lnTo>
                    <a:pt x="4756" y="12514"/>
                  </a:lnTo>
                  <a:lnTo>
                    <a:pt x="4756" y="12570"/>
                  </a:lnTo>
                  <a:lnTo>
                    <a:pt x="4767" y="12616"/>
                  </a:lnTo>
                  <a:lnTo>
                    <a:pt x="4778" y="12661"/>
                  </a:lnTo>
                  <a:lnTo>
                    <a:pt x="2776" y="13822"/>
                  </a:lnTo>
                  <a:lnTo>
                    <a:pt x="2754" y="13788"/>
                  </a:lnTo>
                  <a:lnTo>
                    <a:pt x="2719" y="13765"/>
                  </a:lnTo>
                  <a:lnTo>
                    <a:pt x="2674" y="13753"/>
                  </a:lnTo>
                  <a:lnTo>
                    <a:pt x="2640" y="13742"/>
                  </a:lnTo>
                  <a:lnTo>
                    <a:pt x="2594" y="13753"/>
                  </a:lnTo>
                  <a:lnTo>
                    <a:pt x="2560" y="13765"/>
                  </a:lnTo>
                  <a:lnTo>
                    <a:pt x="2526" y="13788"/>
                  </a:lnTo>
                  <a:lnTo>
                    <a:pt x="2492" y="13822"/>
                  </a:lnTo>
                  <a:lnTo>
                    <a:pt x="467" y="12650"/>
                  </a:lnTo>
                  <a:lnTo>
                    <a:pt x="479" y="12605"/>
                  </a:lnTo>
                  <a:lnTo>
                    <a:pt x="490" y="12570"/>
                  </a:lnTo>
                  <a:lnTo>
                    <a:pt x="479" y="12525"/>
                  </a:lnTo>
                  <a:lnTo>
                    <a:pt x="467" y="12491"/>
                  </a:lnTo>
                  <a:lnTo>
                    <a:pt x="456" y="12445"/>
                  </a:lnTo>
                  <a:lnTo>
                    <a:pt x="433" y="12423"/>
                  </a:lnTo>
                  <a:lnTo>
                    <a:pt x="399" y="12388"/>
                  </a:lnTo>
                  <a:lnTo>
                    <a:pt x="365" y="12377"/>
                  </a:lnTo>
                  <a:lnTo>
                    <a:pt x="331" y="12354"/>
                  </a:lnTo>
                  <a:lnTo>
                    <a:pt x="285" y="12354"/>
                  </a:lnTo>
                  <a:lnTo>
                    <a:pt x="285" y="9988"/>
                  </a:lnTo>
                  <a:lnTo>
                    <a:pt x="353" y="9965"/>
                  </a:lnTo>
                  <a:lnTo>
                    <a:pt x="399" y="9931"/>
                  </a:lnTo>
                  <a:lnTo>
                    <a:pt x="433" y="9874"/>
                  </a:lnTo>
                  <a:lnTo>
                    <a:pt x="444" y="9806"/>
                  </a:lnTo>
                  <a:lnTo>
                    <a:pt x="433" y="9749"/>
                  </a:lnTo>
                  <a:lnTo>
                    <a:pt x="2481" y="8566"/>
                  </a:lnTo>
                  <a:lnTo>
                    <a:pt x="2515" y="8600"/>
                  </a:lnTo>
                  <a:lnTo>
                    <a:pt x="2549" y="8623"/>
                  </a:lnTo>
                  <a:lnTo>
                    <a:pt x="2594" y="8646"/>
                  </a:lnTo>
                  <a:lnTo>
                    <a:pt x="2685" y="8646"/>
                  </a:lnTo>
                  <a:lnTo>
                    <a:pt x="2731" y="8623"/>
                  </a:lnTo>
                  <a:lnTo>
                    <a:pt x="2765" y="8600"/>
                  </a:lnTo>
                  <a:lnTo>
                    <a:pt x="2788" y="8566"/>
                  </a:lnTo>
                  <a:close/>
                  <a:moveTo>
                    <a:pt x="2583" y="1"/>
                  </a:moveTo>
                  <a:lnTo>
                    <a:pt x="2537" y="12"/>
                  </a:lnTo>
                  <a:lnTo>
                    <a:pt x="2492" y="35"/>
                  </a:lnTo>
                  <a:lnTo>
                    <a:pt x="2458" y="69"/>
                  </a:lnTo>
                  <a:lnTo>
                    <a:pt x="2424" y="114"/>
                  </a:lnTo>
                  <a:lnTo>
                    <a:pt x="2401" y="149"/>
                  </a:lnTo>
                  <a:lnTo>
                    <a:pt x="2390" y="194"/>
                  </a:lnTo>
                  <a:lnTo>
                    <a:pt x="2378" y="251"/>
                  </a:lnTo>
                  <a:lnTo>
                    <a:pt x="2390" y="296"/>
                  </a:lnTo>
                  <a:lnTo>
                    <a:pt x="2401" y="342"/>
                  </a:lnTo>
                  <a:lnTo>
                    <a:pt x="433" y="1479"/>
                  </a:lnTo>
                  <a:lnTo>
                    <a:pt x="399" y="1445"/>
                  </a:lnTo>
                  <a:lnTo>
                    <a:pt x="365" y="1423"/>
                  </a:lnTo>
                  <a:lnTo>
                    <a:pt x="319" y="1400"/>
                  </a:lnTo>
                  <a:lnTo>
                    <a:pt x="228" y="1400"/>
                  </a:lnTo>
                  <a:lnTo>
                    <a:pt x="194" y="1411"/>
                  </a:lnTo>
                  <a:lnTo>
                    <a:pt x="160" y="1434"/>
                  </a:lnTo>
                  <a:lnTo>
                    <a:pt x="126" y="1457"/>
                  </a:lnTo>
                  <a:lnTo>
                    <a:pt x="103" y="1491"/>
                  </a:lnTo>
                  <a:lnTo>
                    <a:pt x="80" y="1525"/>
                  </a:lnTo>
                  <a:lnTo>
                    <a:pt x="69" y="1559"/>
                  </a:lnTo>
                  <a:lnTo>
                    <a:pt x="69" y="1605"/>
                  </a:lnTo>
                  <a:lnTo>
                    <a:pt x="69" y="1639"/>
                  </a:lnTo>
                  <a:lnTo>
                    <a:pt x="80" y="1673"/>
                  </a:lnTo>
                  <a:lnTo>
                    <a:pt x="114" y="1730"/>
                  </a:lnTo>
                  <a:lnTo>
                    <a:pt x="171" y="1775"/>
                  </a:lnTo>
                  <a:lnTo>
                    <a:pt x="240" y="1798"/>
                  </a:lnTo>
                  <a:lnTo>
                    <a:pt x="240" y="4096"/>
                  </a:lnTo>
                  <a:lnTo>
                    <a:pt x="194" y="4096"/>
                  </a:lnTo>
                  <a:lnTo>
                    <a:pt x="149" y="4119"/>
                  </a:lnTo>
                  <a:lnTo>
                    <a:pt x="103" y="4141"/>
                  </a:lnTo>
                  <a:lnTo>
                    <a:pt x="69" y="4175"/>
                  </a:lnTo>
                  <a:lnTo>
                    <a:pt x="35" y="4210"/>
                  </a:lnTo>
                  <a:lnTo>
                    <a:pt x="23" y="4255"/>
                  </a:lnTo>
                  <a:lnTo>
                    <a:pt x="1" y="4301"/>
                  </a:lnTo>
                  <a:lnTo>
                    <a:pt x="1" y="4357"/>
                  </a:lnTo>
                  <a:lnTo>
                    <a:pt x="1" y="4414"/>
                  </a:lnTo>
                  <a:lnTo>
                    <a:pt x="23" y="4460"/>
                  </a:lnTo>
                  <a:lnTo>
                    <a:pt x="46" y="4505"/>
                  </a:lnTo>
                  <a:lnTo>
                    <a:pt x="80" y="4551"/>
                  </a:lnTo>
                  <a:lnTo>
                    <a:pt x="114" y="4574"/>
                  </a:lnTo>
                  <a:lnTo>
                    <a:pt x="160" y="4608"/>
                  </a:lnTo>
                  <a:lnTo>
                    <a:pt x="217" y="4619"/>
                  </a:lnTo>
                  <a:lnTo>
                    <a:pt x="331" y="4619"/>
                  </a:lnTo>
                  <a:lnTo>
                    <a:pt x="399" y="4585"/>
                  </a:lnTo>
                  <a:lnTo>
                    <a:pt x="444" y="4551"/>
                  </a:lnTo>
                  <a:lnTo>
                    <a:pt x="490" y="4505"/>
                  </a:lnTo>
                  <a:lnTo>
                    <a:pt x="2424" y="5620"/>
                  </a:lnTo>
                  <a:lnTo>
                    <a:pt x="2412" y="5666"/>
                  </a:lnTo>
                  <a:lnTo>
                    <a:pt x="2412" y="5700"/>
                  </a:lnTo>
                  <a:lnTo>
                    <a:pt x="2412" y="5745"/>
                  </a:lnTo>
                  <a:lnTo>
                    <a:pt x="2424" y="5779"/>
                  </a:lnTo>
                  <a:lnTo>
                    <a:pt x="2446" y="5825"/>
                  </a:lnTo>
                  <a:lnTo>
                    <a:pt x="2469" y="5848"/>
                  </a:lnTo>
                  <a:lnTo>
                    <a:pt x="2503" y="5882"/>
                  </a:lnTo>
                  <a:lnTo>
                    <a:pt x="2537" y="5904"/>
                  </a:lnTo>
                  <a:lnTo>
                    <a:pt x="2572" y="5916"/>
                  </a:lnTo>
                  <a:lnTo>
                    <a:pt x="2617" y="5927"/>
                  </a:lnTo>
                  <a:lnTo>
                    <a:pt x="2617" y="8271"/>
                  </a:lnTo>
                  <a:lnTo>
                    <a:pt x="2549" y="8293"/>
                  </a:lnTo>
                  <a:lnTo>
                    <a:pt x="2492" y="8339"/>
                  </a:lnTo>
                  <a:lnTo>
                    <a:pt x="2458" y="8396"/>
                  </a:lnTo>
                  <a:lnTo>
                    <a:pt x="2446" y="8464"/>
                  </a:lnTo>
                  <a:lnTo>
                    <a:pt x="2458" y="8521"/>
                  </a:lnTo>
                  <a:lnTo>
                    <a:pt x="410" y="9704"/>
                  </a:lnTo>
                  <a:lnTo>
                    <a:pt x="388" y="9681"/>
                  </a:lnTo>
                  <a:lnTo>
                    <a:pt x="353" y="9658"/>
                  </a:lnTo>
                  <a:lnTo>
                    <a:pt x="308" y="9636"/>
                  </a:lnTo>
                  <a:lnTo>
                    <a:pt x="228" y="9636"/>
                  </a:lnTo>
                  <a:lnTo>
                    <a:pt x="194" y="9647"/>
                  </a:lnTo>
                  <a:lnTo>
                    <a:pt x="137" y="9681"/>
                  </a:lnTo>
                  <a:lnTo>
                    <a:pt x="103" y="9738"/>
                  </a:lnTo>
                  <a:lnTo>
                    <a:pt x="92" y="9772"/>
                  </a:lnTo>
                  <a:lnTo>
                    <a:pt x="92" y="9806"/>
                  </a:lnTo>
                  <a:lnTo>
                    <a:pt x="103" y="9874"/>
                  </a:lnTo>
                  <a:lnTo>
                    <a:pt x="137" y="9920"/>
                  </a:lnTo>
                  <a:lnTo>
                    <a:pt x="183" y="9965"/>
                  </a:lnTo>
                  <a:lnTo>
                    <a:pt x="240" y="9977"/>
                  </a:lnTo>
                  <a:lnTo>
                    <a:pt x="240" y="12354"/>
                  </a:lnTo>
                  <a:lnTo>
                    <a:pt x="205" y="12354"/>
                  </a:lnTo>
                  <a:lnTo>
                    <a:pt x="160" y="12377"/>
                  </a:lnTo>
                  <a:lnTo>
                    <a:pt x="137" y="12400"/>
                  </a:lnTo>
                  <a:lnTo>
                    <a:pt x="103" y="12423"/>
                  </a:lnTo>
                  <a:lnTo>
                    <a:pt x="80" y="12457"/>
                  </a:lnTo>
                  <a:lnTo>
                    <a:pt x="58" y="12491"/>
                  </a:lnTo>
                  <a:lnTo>
                    <a:pt x="46" y="12525"/>
                  </a:lnTo>
                  <a:lnTo>
                    <a:pt x="46" y="12570"/>
                  </a:lnTo>
                  <a:lnTo>
                    <a:pt x="58" y="12616"/>
                  </a:lnTo>
                  <a:lnTo>
                    <a:pt x="69" y="12650"/>
                  </a:lnTo>
                  <a:lnTo>
                    <a:pt x="80" y="12684"/>
                  </a:lnTo>
                  <a:lnTo>
                    <a:pt x="114" y="12718"/>
                  </a:lnTo>
                  <a:lnTo>
                    <a:pt x="149" y="12752"/>
                  </a:lnTo>
                  <a:lnTo>
                    <a:pt x="183" y="12764"/>
                  </a:lnTo>
                  <a:lnTo>
                    <a:pt x="228" y="12787"/>
                  </a:lnTo>
                  <a:lnTo>
                    <a:pt x="262" y="12787"/>
                  </a:lnTo>
                  <a:lnTo>
                    <a:pt x="319" y="12775"/>
                  </a:lnTo>
                  <a:lnTo>
                    <a:pt x="376" y="12764"/>
                  </a:lnTo>
                  <a:lnTo>
                    <a:pt x="410" y="12730"/>
                  </a:lnTo>
                  <a:lnTo>
                    <a:pt x="444" y="12684"/>
                  </a:lnTo>
                  <a:lnTo>
                    <a:pt x="2481" y="13856"/>
                  </a:lnTo>
                  <a:lnTo>
                    <a:pt x="2469" y="13913"/>
                  </a:lnTo>
                  <a:lnTo>
                    <a:pt x="2469" y="13947"/>
                  </a:lnTo>
                  <a:lnTo>
                    <a:pt x="2481" y="13981"/>
                  </a:lnTo>
                  <a:lnTo>
                    <a:pt x="2515" y="14038"/>
                  </a:lnTo>
                  <a:lnTo>
                    <a:pt x="2572" y="14072"/>
                  </a:lnTo>
                  <a:lnTo>
                    <a:pt x="2606" y="14083"/>
                  </a:lnTo>
                  <a:lnTo>
                    <a:pt x="2674" y="14083"/>
                  </a:lnTo>
                  <a:lnTo>
                    <a:pt x="2697" y="14072"/>
                  </a:lnTo>
                  <a:lnTo>
                    <a:pt x="2754" y="14038"/>
                  </a:lnTo>
                  <a:lnTo>
                    <a:pt x="2788" y="13981"/>
                  </a:lnTo>
                  <a:lnTo>
                    <a:pt x="2799" y="13947"/>
                  </a:lnTo>
                  <a:lnTo>
                    <a:pt x="2810" y="13913"/>
                  </a:lnTo>
                  <a:lnTo>
                    <a:pt x="2799" y="13856"/>
                  </a:lnTo>
                  <a:lnTo>
                    <a:pt x="4801" y="12707"/>
                  </a:lnTo>
                  <a:lnTo>
                    <a:pt x="4835" y="12752"/>
                  </a:lnTo>
                  <a:lnTo>
                    <a:pt x="4881" y="12787"/>
                  </a:lnTo>
                  <a:lnTo>
                    <a:pt x="4938" y="12809"/>
                  </a:lnTo>
                  <a:lnTo>
                    <a:pt x="5006" y="12821"/>
                  </a:lnTo>
                  <a:lnTo>
                    <a:pt x="5074" y="12809"/>
                  </a:lnTo>
                  <a:lnTo>
                    <a:pt x="5131" y="12787"/>
                  </a:lnTo>
                  <a:lnTo>
                    <a:pt x="5177" y="12752"/>
                  </a:lnTo>
                  <a:lnTo>
                    <a:pt x="5211" y="12707"/>
                  </a:lnTo>
                  <a:lnTo>
                    <a:pt x="7167" y="13833"/>
                  </a:lnTo>
                  <a:lnTo>
                    <a:pt x="7156" y="13867"/>
                  </a:lnTo>
                  <a:lnTo>
                    <a:pt x="7156" y="13913"/>
                  </a:lnTo>
                  <a:lnTo>
                    <a:pt x="7156" y="13958"/>
                  </a:lnTo>
                  <a:lnTo>
                    <a:pt x="7179" y="14004"/>
                  </a:lnTo>
                  <a:lnTo>
                    <a:pt x="7190" y="14038"/>
                  </a:lnTo>
                  <a:lnTo>
                    <a:pt x="7224" y="14072"/>
                  </a:lnTo>
                  <a:lnTo>
                    <a:pt x="7258" y="14095"/>
                  </a:lnTo>
                  <a:lnTo>
                    <a:pt x="7292" y="14117"/>
                  </a:lnTo>
                  <a:lnTo>
                    <a:pt x="7338" y="14129"/>
                  </a:lnTo>
                  <a:lnTo>
                    <a:pt x="7417" y="14129"/>
                  </a:lnTo>
                  <a:lnTo>
                    <a:pt x="7463" y="14117"/>
                  </a:lnTo>
                  <a:lnTo>
                    <a:pt x="7497" y="14095"/>
                  </a:lnTo>
                  <a:lnTo>
                    <a:pt x="7531" y="14072"/>
                  </a:lnTo>
                  <a:lnTo>
                    <a:pt x="7554" y="14038"/>
                  </a:lnTo>
                  <a:lnTo>
                    <a:pt x="7577" y="14004"/>
                  </a:lnTo>
                  <a:lnTo>
                    <a:pt x="7588" y="13958"/>
                  </a:lnTo>
                  <a:lnTo>
                    <a:pt x="7600" y="13913"/>
                  </a:lnTo>
                  <a:lnTo>
                    <a:pt x="7588" y="13867"/>
                  </a:lnTo>
                  <a:lnTo>
                    <a:pt x="7577" y="13833"/>
                  </a:lnTo>
                  <a:lnTo>
                    <a:pt x="9545" y="12696"/>
                  </a:lnTo>
                  <a:lnTo>
                    <a:pt x="9579" y="12741"/>
                  </a:lnTo>
                  <a:lnTo>
                    <a:pt x="9624" y="12775"/>
                  </a:lnTo>
                  <a:lnTo>
                    <a:pt x="9681" y="12798"/>
                  </a:lnTo>
                  <a:lnTo>
                    <a:pt x="9749" y="12809"/>
                  </a:lnTo>
                  <a:lnTo>
                    <a:pt x="9806" y="12798"/>
                  </a:lnTo>
                  <a:lnTo>
                    <a:pt x="9863" y="12775"/>
                  </a:lnTo>
                  <a:lnTo>
                    <a:pt x="9909" y="12741"/>
                  </a:lnTo>
                  <a:lnTo>
                    <a:pt x="9954" y="12696"/>
                  </a:lnTo>
                  <a:lnTo>
                    <a:pt x="11888" y="13822"/>
                  </a:lnTo>
                  <a:lnTo>
                    <a:pt x="11877" y="13867"/>
                  </a:lnTo>
                  <a:lnTo>
                    <a:pt x="11877" y="13913"/>
                  </a:lnTo>
                  <a:lnTo>
                    <a:pt x="11877" y="13958"/>
                  </a:lnTo>
                  <a:lnTo>
                    <a:pt x="11888" y="14004"/>
                  </a:lnTo>
                  <a:lnTo>
                    <a:pt x="11911" y="14038"/>
                  </a:lnTo>
                  <a:lnTo>
                    <a:pt x="11934" y="14072"/>
                  </a:lnTo>
                  <a:lnTo>
                    <a:pt x="11968" y="14106"/>
                  </a:lnTo>
                  <a:lnTo>
                    <a:pt x="12002" y="14129"/>
                  </a:lnTo>
                  <a:lnTo>
                    <a:pt x="12047" y="14152"/>
                  </a:lnTo>
                  <a:lnTo>
                    <a:pt x="12093" y="14152"/>
                  </a:lnTo>
                  <a:lnTo>
                    <a:pt x="12093" y="16449"/>
                  </a:lnTo>
                  <a:lnTo>
                    <a:pt x="12047" y="16461"/>
                  </a:lnTo>
                  <a:lnTo>
                    <a:pt x="12013" y="16472"/>
                  </a:lnTo>
                  <a:lnTo>
                    <a:pt x="11979" y="16495"/>
                  </a:lnTo>
                  <a:lnTo>
                    <a:pt x="11956" y="16518"/>
                  </a:lnTo>
                  <a:lnTo>
                    <a:pt x="11922" y="16552"/>
                  </a:lnTo>
                  <a:lnTo>
                    <a:pt x="11911" y="16586"/>
                  </a:lnTo>
                  <a:lnTo>
                    <a:pt x="11899" y="16631"/>
                  </a:lnTo>
                  <a:lnTo>
                    <a:pt x="11888" y="16666"/>
                  </a:lnTo>
                  <a:lnTo>
                    <a:pt x="11899" y="16711"/>
                  </a:lnTo>
                  <a:lnTo>
                    <a:pt x="11911" y="16757"/>
                  </a:lnTo>
                  <a:lnTo>
                    <a:pt x="11934" y="16791"/>
                  </a:lnTo>
                  <a:lnTo>
                    <a:pt x="11956" y="16825"/>
                  </a:lnTo>
                  <a:lnTo>
                    <a:pt x="11990" y="16859"/>
                  </a:lnTo>
                  <a:lnTo>
                    <a:pt x="12025" y="16882"/>
                  </a:lnTo>
                  <a:lnTo>
                    <a:pt x="12070" y="16893"/>
                  </a:lnTo>
                  <a:lnTo>
                    <a:pt x="12116" y="16893"/>
                  </a:lnTo>
                  <a:lnTo>
                    <a:pt x="12172" y="16882"/>
                  </a:lnTo>
                  <a:lnTo>
                    <a:pt x="12218" y="16870"/>
                  </a:lnTo>
                  <a:lnTo>
                    <a:pt x="12263" y="16836"/>
                  </a:lnTo>
                  <a:lnTo>
                    <a:pt x="12298" y="16791"/>
                  </a:lnTo>
                  <a:lnTo>
                    <a:pt x="12798" y="17086"/>
                  </a:lnTo>
                  <a:lnTo>
                    <a:pt x="12798" y="17030"/>
                  </a:lnTo>
                  <a:lnTo>
                    <a:pt x="12320" y="16757"/>
                  </a:lnTo>
                  <a:lnTo>
                    <a:pt x="12332" y="16711"/>
                  </a:lnTo>
                  <a:lnTo>
                    <a:pt x="12343" y="16666"/>
                  </a:lnTo>
                  <a:lnTo>
                    <a:pt x="12332" y="16631"/>
                  </a:lnTo>
                  <a:lnTo>
                    <a:pt x="12320" y="16586"/>
                  </a:lnTo>
                  <a:lnTo>
                    <a:pt x="12309" y="16552"/>
                  </a:lnTo>
                  <a:lnTo>
                    <a:pt x="12286" y="16518"/>
                  </a:lnTo>
                  <a:lnTo>
                    <a:pt x="12252" y="16495"/>
                  </a:lnTo>
                  <a:lnTo>
                    <a:pt x="12218" y="16472"/>
                  </a:lnTo>
                  <a:lnTo>
                    <a:pt x="12184" y="16461"/>
                  </a:lnTo>
                  <a:lnTo>
                    <a:pt x="12138" y="16449"/>
                  </a:lnTo>
                  <a:lnTo>
                    <a:pt x="12138" y="14152"/>
                  </a:lnTo>
                  <a:lnTo>
                    <a:pt x="12184" y="14152"/>
                  </a:lnTo>
                  <a:lnTo>
                    <a:pt x="12229" y="14129"/>
                  </a:lnTo>
                  <a:lnTo>
                    <a:pt x="12263" y="14106"/>
                  </a:lnTo>
                  <a:lnTo>
                    <a:pt x="12298" y="14083"/>
                  </a:lnTo>
                  <a:lnTo>
                    <a:pt x="12320" y="14038"/>
                  </a:lnTo>
                  <a:lnTo>
                    <a:pt x="12343" y="14004"/>
                  </a:lnTo>
                  <a:lnTo>
                    <a:pt x="12354" y="13958"/>
                  </a:lnTo>
                  <a:lnTo>
                    <a:pt x="12366" y="13913"/>
                  </a:lnTo>
                  <a:lnTo>
                    <a:pt x="12354" y="13867"/>
                  </a:lnTo>
                  <a:lnTo>
                    <a:pt x="12343" y="13822"/>
                  </a:lnTo>
                  <a:lnTo>
                    <a:pt x="12798" y="13560"/>
                  </a:lnTo>
                  <a:lnTo>
                    <a:pt x="12798" y="13503"/>
                  </a:lnTo>
                  <a:lnTo>
                    <a:pt x="12320" y="13776"/>
                  </a:lnTo>
                  <a:lnTo>
                    <a:pt x="12286" y="13731"/>
                  </a:lnTo>
                  <a:lnTo>
                    <a:pt x="12229" y="13697"/>
                  </a:lnTo>
                  <a:lnTo>
                    <a:pt x="12184" y="13674"/>
                  </a:lnTo>
                  <a:lnTo>
                    <a:pt x="12059" y="13674"/>
                  </a:lnTo>
                  <a:lnTo>
                    <a:pt x="12002" y="13697"/>
                  </a:lnTo>
                  <a:lnTo>
                    <a:pt x="11956" y="13731"/>
                  </a:lnTo>
                  <a:lnTo>
                    <a:pt x="11911" y="13776"/>
                  </a:lnTo>
                  <a:lnTo>
                    <a:pt x="9966" y="12661"/>
                  </a:lnTo>
                  <a:lnTo>
                    <a:pt x="9988" y="12616"/>
                  </a:lnTo>
                  <a:lnTo>
                    <a:pt x="9988" y="12570"/>
                  </a:lnTo>
                  <a:lnTo>
                    <a:pt x="9988" y="12525"/>
                  </a:lnTo>
                  <a:lnTo>
                    <a:pt x="9977" y="12479"/>
                  </a:lnTo>
                  <a:lnTo>
                    <a:pt x="9954" y="12434"/>
                  </a:lnTo>
                  <a:lnTo>
                    <a:pt x="9920" y="12400"/>
                  </a:lnTo>
                  <a:lnTo>
                    <a:pt x="9897" y="12377"/>
                  </a:lnTo>
                  <a:lnTo>
                    <a:pt x="9852" y="12354"/>
                  </a:lnTo>
                  <a:lnTo>
                    <a:pt x="9818" y="12332"/>
                  </a:lnTo>
                  <a:lnTo>
                    <a:pt x="9772" y="12332"/>
                  </a:lnTo>
                  <a:lnTo>
                    <a:pt x="9772" y="10011"/>
                  </a:lnTo>
                  <a:lnTo>
                    <a:pt x="9806" y="10011"/>
                  </a:lnTo>
                  <a:lnTo>
                    <a:pt x="9840" y="9988"/>
                  </a:lnTo>
                  <a:lnTo>
                    <a:pt x="9897" y="9943"/>
                  </a:lnTo>
                  <a:lnTo>
                    <a:pt x="9943" y="9886"/>
                  </a:lnTo>
                  <a:lnTo>
                    <a:pt x="9954" y="9852"/>
                  </a:lnTo>
                  <a:lnTo>
                    <a:pt x="9954" y="9806"/>
                  </a:lnTo>
                  <a:lnTo>
                    <a:pt x="9954" y="9772"/>
                  </a:lnTo>
                  <a:lnTo>
                    <a:pt x="9943" y="9738"/>
                  </a:lnTo>
                  <a:lnTo>
                    <a:pt x="11979" y="8555"/>
                  </a:lnTo>
                  <a:lnTo>
                    <a:pt x="12002" y="8589"/>
                  </a:lnTo>
                  <a:lnTo>
                    <a:pt x="12036" y="8612"/>
                  </a:lnTo>
                  <a:lnTo>
                    <a:pt x="12081" y="8623"/>
                  </a:lnTo>
                  <a:lnTo>
                    <a:pt x="12161" y="8623"/>
                  </a:lnTo>
                  <a:lnTo>
                    <a:pt x="12195" y="8612"/>
                  </a:lnTo>
                  <a:lnTo>
                    <a:pt x="12229" y="8589"/>
                  </a:lnTo>
                  <a:lnTo>
                    <a:pt x="12252" y="8555"/>
                  </a:lnTo>
                  <a:lnTo>
                    <a:pt x="12798" y="8873"/>
                  </a:lnTo>
                  <a:lnTo>
                    <a:pt x="12798" y="8817"/>
                  </a:lnTo>
                  <a:lnTo>
                    <a:pt x="12275" y="8509"/>
                  </a:lnTo>
                  <a:lnTo>
                    <a:pt x="12286" y="8464"/>
                  </a:lnTo>
                  <a:lnTo>
                    <a:pt x="12263" y="8396"/>
                  </a:lnTo>
                  <a:lnTo>
                    <a:pt x="12229" y="8339"/>
                  </a:lnTo>
                  <a:lnTo>
                    <a:pt x="12184" y="8305"/>
                  </a:lnTo>
                  <a:lnTo>
                    <a:pt x="12116" y="8293"/>
                  </a:lnTo>
                  <a:lnTo>
                    <a:pt x="12047" y="8305"/>
                  </a:lnTo>
                  <a:lnTo>
                    <a:pt x="12002" y="8339"/>
                  </a:lnTo>
                  <a:lnTo>
                    <a:pt x="11968" y="8396"/>
                  </a:lnTo>
                  <a:lnTo>
                    <a:pt x="11956" y="8464"/>
                  </a:lnTo>
                  <a:lnTo>
                    <a:pt x="11956" y="8509"/>
                  </a:lnTo>
                  <a:lnTo>
                    <a:pt x="9920" y="9692"/>
                  </a:lnTo>
                  <a:lnTo>
                    <a:pt x="9886" y="9658"/>
                  </a:lnTo>
                  <a:lnTo>
                    <a:pt x="9840" y="9624"/>
                  </a:lnTo>
                  <a:lnTo>
                    <a:pt x="9795" y="9613"/>
                  </a:lnTo>
                  <a:lnTo>
                    <a:pt x="9749" y="9601"/>
                  </a:lnTo>
                  <a:lnTo>
                    <a:pt x="9693" y="9613"/>
                  </a:lnTo>
                  <a:lnTo>
                    <a:pt x="9647" y="9624"/>
                  </a:lnTo>
                  <a:lnTo>
                    <a:pt x="9613" y="9658"/>
                  </a:lnTo>
                  <a:lnTo>
                    <a:pt x="9579" y="9692"/>
                  </a:lnTo>
                  <a:lnTo>
                    <a:pt x="7611" y="8555"/>
                  </a:lnTo>
                  <a:lnTo>
                    <a:pt x="7622" y="8509"/>
                  </a:lnTo>
                  <a:lnTo>
                    <a:pt x="7634" y="8464"/>
                  </a:lnTo>
                  <a:lnTo>
                    <a:pt x="7622" y="8407"/>
                  </a:lnTo>
                  <a:lnTo>
                    <a:pt x="7611" y="8373"/>
                  </a:lnTo>
                  <a:lnTo>
                    <a:pt x="7588" y="8327"/>
                  </a:lnTo>
                  <a:lnTo>
                    <a:pt x="7565" y="8293"/>
                  </a:lnTo>
                  <a:lnTo>
                    <a:pt x="7531" y="8259"/>
                  </a:lnTo>
                  <a:lnTo>
                    <a:pt x="7486" y="8236"/>
                  </a:lnTo>
                  <a:lnTo>
                    <a:pt x="7440" y="8214"/>
                  </a:lnTo>
                  <a:lnTo>
                    <a:pt x="7395" y="8214"/>
                  </a:lnTo>
                  <a:lnTo>
                    <a:pt x="7395" y="5916"/>
                  </a:lnTo>
                  <a:lnTo>
                    <a:pt x="7440" y="5916"/>
                  </a:lnTo>
                  <a:lnTo>
                    <a:pt x="7474" y="5893"/>
                  </a:lnTo>
                  <a:lnTo>
                    <a:pt x="7509" y="5882"/>
                  </a:lnTo>
                  <a:lnTo>
                    <a:pt x="7543" y="5848"/>
                  </a:lnTo>
                  <a:lnTo>
                    <a:pt x="7565" y="5813"/>
                  </a:lnTo>
                  <a:lnTo>
                    <a:pt x="7577" y="5779"/>
                  </a:lnTo>
                  <a:lnTo>
                    <a:pt x="7588" y="5745"/>
                  </a:lnTo>
                  <a:lnTo>
                    <a:pt x="7600" y="5700"/>
                  </a:lnTo>
                  <a:lnTo>
                    <a:pt x="7588" y="5654"/>
                  </a:lnTo>
                  <a:lnTo>
                    <a:pt x="7577" y="5620"/>
                  </a:lnTo>
                  <a:lnTo>
                    <a:pt x="7554" y="5586"/>
                  </a:lnTo>
                  <a:lnTo>
                    <a:pt x="7531" y="5552"/>
                  </a:lnTo>
                  <a:lnTo>
                    <a:pt x="7497" y="5518"/>
                  </a:lnTo>
                  <a:lnTo>
                    <a:pt x="7463" y="5506"/>
                  </a:lnTo>
                  <a:lnTo>
                    <a:pt x="7417" y="5484"/>
                  </a:lnTo>
                  <a:lnTo>
                    <a:pt x="7372" y="5484"/>
                  </a:lnTo>
                  <a:lnTo>
                    <a:pt x="7326" y="5495"/>
                  </a:lnTo>
                  <a:lnTo>
                    <a:pt x="7270" y="5506"/>
                  </a:lnTo>
                  <a:lnTo>
                    <a:pt x="7224" y="5540"/>
                  </a:lnTo>
                  <a:lnTo>
                    <a:pt x="7190" y="5586"/>
                  </a:lnTo>
                  <a:lnTo>
                    <a:pt x="5188" y="4426"/>
                  </a:lnTo>
                  <a:lnTo>
                    <a:pt x="5199" y="4357"/>
                  </a:lnTo>
                  <a:lnTo>
                    <a:pt x="5188" y="4289"/>
                  </a:lnTo>
                  <a:lnTo>
                    <a:pt x="5142" y="4232"/>
                  </a:lnTo>
                  <a:lnTo>
                    <a:pt x="5097" y="4187"/>
                  </a:lnTo>
                  <a:lnTo>
                    <a:pt x="5029" y="4164"/>
                  </a:lnTo>
                  <a:lnTo>
                    <a:pt x="5029" y="1821"/>
                  </a:lnTo>
                  <a:lnTo>
                    <a:pt x="5063" y="1809"/>
                  </a:lnTo>
                  <a:lnTo>
                    <a:pt x="5108" y="1798"/>
                  </a:lnTo>
                  <a:lnTo>
                    <a:pt x="5142" y="1775"/>
                  </a:lnTo>
                  <a:lnTo>
                    <a:pt x="5165" y="1752"/>
                  </a:lnTo>
                  <a:lnTo>
                    <a:pt x="5188" y="1718"/>
                  </a:lnTo>
                  <a:lnTo>
                    <a:pt x="5211" y="1684"/>
                  </a:lnTo>
                  <a:lnTo>
                    <a:pt x="5222" y="1639"/>
                  </a:lnTo>
                  <a:lnTo>
                    <a:pt x="5222" y="1605"/>
                  </a:lnTo>
                  <a:lnTo>
                    <a:pt x="5222" y="1559"/>
                  </a:lnTo>
                  <a:lnTo>
                    <a:pt x="5211" y="1514"/>
                  </a:lnTo>
                  <a:lnTo>
                    <a:pt x="5188" y="1479"/>
                  </a:lnTo>
                  <a:lnTo>
                    <a:pt x="5165" y="1445"/>
                  </a:lnTo>
                  <a:lnTo>
                    <a:pt x="5131" y="1411"/>
                  </a:lnTo>
                  <a:lnTo>
                    <a:pt x="5097" y="1400"/>
                  </a:lnTo>
                  <a:lnTo>
                    <a:pt x="5051" y="1388"/>
                  </a:lnTo>
                  <a:lnTo>
                    <a:pt x="5006" y="1377"/>
                  </a:lnTo>
                  <a:lnTo>
                    <a:pt x="4949" y="1388"/>
                  </a:lnTo>
                  <a:lnTo>
                    <a:pt x="4904" y="1400"/>
                  </a:lnTo>
                  <a:lnTo>
                    <a:pt x="4858" y="1434"/>
                  </a:lnTo>
                  <a:lnTo>
                    <a:pt x="4824" y="1479"/>
                  </a:lnTo>
                  <a:lnTo>
                    <a:pt x="2867" y="353"/>
                  </a:lnTo>
                  <a:lnTo>
                    <a:pt x="2890" y="296"/>
                  </a:lnTo>
                  <a:lnTo>
                    <a:pt x="2890" y="251"/>
                  </a:lnTo>
                  <a:lnTo>
                    <a:pt x="2890" y="194"/>
                  </a:lnTo>
                  <a:lnTo>
                    <a:pt x="2867" y="149"/>
                  </a:lnTo>
                  <a:lnTo>
                    <a:pt x="2845" y="114"/>
                  </a:lnTo>
                  <a:lnTo>
                    <a:pt x="2810" y="69"/>
                  </a:lnTo>
                  <a:lnTo>
                    <a:pt x="2776" y="35"/>
                  </a:lnTo>
                  <a:lnTo>
                    <a:pt x="2731" y="12"/>
                  </a:lnTo>
                  <a:lnTo>
                    <a:pt x="2685" y="1"/>
                  </a:lnTo>
                  <a:lnTo>
                    <a:pt x="2583" y="1"/>
                  </a:ln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5" name="Google Shape;12;p2"/>
            <p:cNvSpPr>
              <a:spLocks/>
            </p:cNvSpPr>
            <p:nvPr/>
          </p:nvSpPr>
          <p:spPr bwMode="auto">
            <a:xfrm>
              <a:off x="6075625" y="4536204"/>
              <a:ext cx="787081" cy="607266"/>
            </a:xfrm>
            <a:custGeom>
              <a:avLst/>
              <a:gdLst>
                <a:gd name="T0" fmla="*/ 51596927 w 7520"/>
                <a:gd name="T1" fmla="*/ 17450891 h 5802"/>
                <a:gd name="T2" fmla="*/ 52341828 w 7520"/>
                <a:gd name="T3" fmla="*/ 19192725 h 5802"/>
                <a:gd name="T4" fmla="*/ 54094654 w 7520"/>
                <a:gd name="T5" fmla="*/ 20069084 h 5802"/>
                <a:gd name="T6" fmla="*/ 52845791 w 7520"/>
                <a:gd name="T7" fmla="*/ 45736068 h 5802"/>
                <a:gd name="T8" fmla="*/ 51969430 w 7520"/>
                <a:gd name="T9" fmla="*/ 47225974 h 5802"/>
                <a:gd name="T10" fmla="*/ 30169380 w 7520"/>
                <a:gd name="T11" fmla="*/ 61182311 h 5802"/>
                <a:gd name="T12" fmla="*/ 27792228 w 7520"/>
                <a:gd name="T13" fmla="*/ 60316837 h 5802"/>
                <a:gd name="T14" fmla="*/ 4622950 w 7520"/>
                <a:gd name="T15" fmla="*/ 48606190 h 5802"/>
                <a:gd name="T16" fmla="*/ 4622950 w 7520"/>
                <a:gd name="T17" fmla="*/ 46733002 h 5802"/>
                <a:gd name="T18" fmla="*/ 3494556 w 7520"/>
                <a:gd name="T19" fmla="*/ 45484140 h 5802"/>
                <a:gd name="T20" fmla="*/ 3122158 w 7520"/>
                <a:gd name="T21" fmla="*/ 19817156 h 5802"/>
                <a:gd name="T22" fmla="*/ 4491490 w 7520"/>
                <a:gd name="T23" fmla="*/ 18688763 h 5802"/>
                <a:gd name="T24" fmla="*/ 4743419 w 7520"/>
                <a:gd name="T25" fmla="*/ 16947034 h 5802"/>
                <a:gd name="T26" fmla="*/ 27047327 w 7520"/>
                <a:gd name="T27" fmla="*/ 4984459 h 5802"/>
                <a:gd name="T28" fmla="*/ 29665522 w 7520"/>
                <a:gd name="T29" fmla="*/ 4984459 h 5802"/>
                <a:gd name="T30" fmla="*/ 27792228 w 7520"/>
                <a:gd name="T31" fmla="*/ 131459 h 5802"/>
                <a:gd name="T32" fmla="*/ 26170967 w 7520"/>
                <a:gd name="T33" fmla="*/ 1248862 h 5802"/>
                <a:gd name="T34" fmla="*/ 25798464 w 7520"/>
                <a:gd name="T35" fmla="*/ 3242625 h 5802"/>
                <a:gd name="T36" fmla="*/ 3494556 w 7520"/>
                <a:gd name="T37" fmla="*/ 15325669 h 5802"/>
                <a:gd name="T38" fmla="*/ 1007820 w 7520"/>
                <a:gd name="T39" fmla="*/ 15457128 h 5802"/>
                <a:gd name="T40" fmla="*/ 10990 w 7520"/>
                <a:gd name="T41" fmla="*/ 16947034 h 5802"/>
                <a:gd name="T42" fmla="*/ 383388 w 7520"/>
                <a:gd name="T43" fmla="*/ 18688763 h 5802"/>
                <a:gd name="T44" fmla="*/ 1752721 w 7520"/>
                <a:gd name="T45" fmla="*/ 19685696 h 5802"/>
                <a:gd name="T46" fmla="*/ 1248863 w 7520"/>
                <a:gd name="T47" fmla="*/ 45484140 h 5802"/>
                <a:gd name="T48" fmla="*/ 131459 w 7520"/>
                <a:gd name="T49" fmla="*/ 46733002 h 5802"/>
                <a:gd name="T50" fmla="*/ 131459 w 7520"/>
                <a:gd name="T51" fmla="*/ 48606190 h 5802"/>
                <a:gd name="T52" fmla="*/ 1500792 w 7520"/>
                <a:gd name="T53" fmla="*/ 49844063 h 5802"/>
                <a:gd name="T54" fmla="*/ 3494556 w 7520"/>
                <a:gd name="T55" fmla="*/ 49844063 h 5802"/>
                <a:gd name="T56" fmla="*/ 26170967 w 7520"/>
                <a:gd name="T57" fmla="*/ 62058671 h 5802"/>
                <a:gd name="T58" fmla="*/ 30169380 w 7520"/>
                <a:gd name="T59" fmla="*/ 63559461 h 5802"/>
                <a:gd name="T60" fmla="*/ 30410423 w 7520"/>
                <a:gd name="T61" fmla="*/ 61686168 h 5802"/>
                <a:gd name="T62" fmla="*/ 53711266 w 7520"/>
                <a:gd name="T63" fmla="*/ 49975522 h 5802"/>
                <a:gd name="T64" fmla="*/ 55956959 w 7520"/>
                <a:gd name="T65" fmla="*/ 49471665 h 5802"/>
                <a:gd name="T66" fmla="*/ 78512795 w 7520"/>
                <a:gd name="T67" fmla="*/ 63055500 h 5802"/>
                <a:gd name="T68" fmla="*/ 82379854 w 7520"/>
                <a:gd name="T69" fmla="*/ 62431173 h 5802"/>
                <a:gd name="T70" fmla="*/ 81130991 w 7520"/>
                <a:gd name="T71" fmla="*/ 60689339 h 5802"/>
                <a:gd name="T72" fmla="*/ 79389155 w 7520"/>
                <a:gd name="T73" fmla="*/ 60689339 h 5802"/>
                <a:gd name="T74" fmla="*/ 56701859 w 7520"/>
                <a:gd name="T75" fmla="*/ 48102333 h 5802"/>
                <a:gd name="T76" fmla="*/ 56329461 w 7520"/>
                <a:gd name="T77" fmla="*/ 46360499 h 5802"/>
                <a:gd name="T78" fmla="*/ 54960024 w 7520"/>
                <a:gd name="T79" fmla="*/ 45363670 h 5802"/>
                <a:gd name="T80" fmla="*/ 55463986 w 7520"/>
                <a:gd name="T81" fmla="*/ 19817156 h 5802"/>
                <a:gd name="T82" fmla="*/ 56833319 w 7520"/>
                <a:gd name="T83" fmla="*/ 18447824 h 5802"/>
                <a:gd name="T84" fmla="*/ 56833319 w 7520"/>
                <a:gd name="T85" fmla="*/ 16454062 h 5802"/>
                <a:gd name="T86" fmla="*/ 55332527 w 7520"/>
                <a:gd name="T87" fmla="*/ 14953271 h 5802"/>
                <a:gd name="T88" fmla="*/ 52473288 w 7520"/>
                <a:gd name="T89" fmla="*/ 15457128 h 5802"/>
                <a:gd name="T90" fmla="*/ 31034855 w 7520"/>
                <a:gd name="T91" fmla="*/ 2738663 h 5802"/>
                <a:gd name="T92" fmla="*/ 30289954 w 7520"/>
                <a:gd name="T93" fmla="*/ 876360 h 5802"/>
                <a:gd name="T94" fmla="*/ 28296190 w 7520"/>
                <a:gd name="T95" fmla="*/ 0 h 580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520" h="5802" extrusionOk="0">
                  <a:moveTo>
                    <a:pt x="2788" y="376"/>
                  </a:moveTo>
                  <a:lnTo>
                    <a:pt x="4733" y="1502"/>
                  </a:lnTo>
                  <a:lnTo>
                    <a:pt x="4721" y="1547"/>
                  </a:lnTo>
                  <a:lnTo>
                    <a:pt x="4710" y="1593"/>
                  </a:lnTo>
                  <a:lnTo>
                    <a:pt x="4721" y="1638"/>
                  </a:lnTo>
                  <a:lnTo>
                    <a:pt x="4733" y="1684"/>
                  </a:lnTo>
                  <a:lnTo>
                    <a:pt x="4756" y="1718"/>
                  </a:lnTo>
                  <a:lnTo>
                    <a:pt x="4778" y="1752"/>
                  </a:lnTo>
                  <a:lnTo>
                    <a:pt x="4812" y="1786"/>
                  </a:lnTo>
                  <a:lnTo>
                    <a:pt x="4847" y="1809"/>
                  </a:lnTo>
                  <a:lnTo>
                    <a:pt x="4892" y="1832"/>
                  </a:lnTo>
                  <a:lnTo>
                    <a:pt x="4938" y="1832"/>
                  </a:lnTo>
                  <a:lnTo>
                    <a:pt x="4938" y="4129"/>
                  </a:lnTo>
                  <a:lnTo>
                    <a:pt x="4892" y="4141"/>
                  </a:lnTo>
                  <a:lnTo>
                    <a:pt x="4858" y="4152"/>
                  </a:lnTo>
                  <a:lnTo>
                    <a:pt x="4824" y="4175"/>
                  </a:lnTo>
                  <a:lnTo>
                    <a:pt x="4790" y="4198"/>
                  </a:lnTo>
                  <a:lnTo>
                    <a:pt x="4767" y="4232"/>
                  </a:lnTo>
                  <a:lnTo>
                    <a:pt x="4756" y="4266"/>
                  </a:lnTo>
                  <a:lnTo>
                    <a:pt x="4744" y="4311"/>
                  </a:lnTo>
                  <a:lnTo>
                    <a:pt x="4733" y="4346"/>
                  </a:lnTo>
                  <a:lnTo>
                    <a:pt x="4744" y="4391"/>
                  </a:lnTo>
                  <a:lnTo>
                    <a:pt x="4756" y="4437"/>
                  </a:lnTo>
                  <a:lnTo>
                    <a:pt x="2754" y="5585"/>
                  </a:lnTo>
                  <a:lnTo>
                    <a:pt x="2719" y="5551"/>
                  </a:lnTo>
                  <a:lnTo>
                    <a:pt x="2685" y="5529"/>
                  </a:lnTo>
                  <a:lnTo>
                    <a:pt x="2640" y="5506"/>
                  </a:lnTo>
                  <a:lnTo>
                    <a:pt x="2537" y="5506"/>
                  </a:lnTo>
                  <a:lnTo>
                    <a:pt x="2492" y="5529"/>
                  </a:lnTo>
                  <a:lnTo>
                    <a:pt x="2458" y="5551"/>
                  </a:lnTo>
                  <a:lnTo>
                    <a:pt x="2424" y="5585"/>
                  </a:lnTo>
                  <a:lnTo>
                    <a:pt x="422" y="4437"/>
                  </a:lnTo>
                  <a:lnTo>
                    <a:pt x="433" y="4391"/>
                  </a:lnTo>
                  <a:lnTo>
                    <a:pt x="444" y="4346"/>
                  </a:lnTo>
                  <a:lnTo>
                    <a:pt x="433" y="4311"/>
                  </a:lnTo>
                  <a:lnTo>
                    <a:pt x="422" y="4266"/>
                  </a:lnTo>
                  <a:lnTo>
                    <a:pt x="410" y="4232"/>
                  </a:lnTo>
                  <a:lnTo>
                    <a:pt x="376" y="4198"/>
                  </a:lnTo>
                  <a:lnTo>
                    <a:pt x="353" y="4175"/>
                  </a:lnTo>
                  <a:lnTo>
                    <a:pt x="319" y="4152"/>
                  </a:lnTo>
                  <a:lnTo>
                    <a:pt x="285" y="4141"/>
                  </a:lnTo>
                  <a:lnTo>
                    <a:pt x="240" y="4129"/>
                  </a:lnTo>
                  <a:lnTo>
                    <a:pt x="240" y="1809"/>
                  </a:lnTo>
                  <a:lnTo>
                    <a:pt x="285" y="1809"/>
                  </a:lnTo>
                  <a:lnTo>
                    <a:pt x="319" y="1786"/>
                  </a:lnTo>
                  <a:lnTo>
                    <a:pt x="353" y="1763"/>
                  </a:lnTo>
                  <a:lnTo>
                    <a:pt x="376" y="1741"/>
                  </a:lnTo>
                  <a:lnTo>
                    <a:pt x="410" y="1706"/>
                  </a:lnTo>
                  <a:lnTo>
                    <a:pt x="422" y="1672"/>
                  </a:lnTo>
                  <a:lnTo>
                    <a:pt x="433" y="1638"/>
                  </a:lnTo>
                  <a:lnTo>
                    <a:pt x="444" y="1593"/>
                  </a:lnTo>
                  <a:lnTo>
                    <a:pt x="433" y="1547"/>
                  </a:lnTo>
                  <a:lnTo>
                    <a:pt x="422" y="1513"/>
                  </a:lnTo>
                  <a:lnTo>
                    <a:pt x="2389" y="376"/>
                  </a:lnTo>
                  <a:lnTo>
                    <a:pt x="2424" y="421"/>
                  </a:lnTo>
                  <a:lnTo>
                    <a:pt x="2469" y="455"/>
                  </a:lnTo>
                  <a:lnTo>
                    <a:pt x="2526" y="478"/>
                  </a:lnTo>
                  <a:lnTo>
                    <a:pt x="2583" y="489"/>
                  </a:lnTo>
                  <a:lnTo>
                    <a:pt x="2651" y="478"/>
                  </a:lnTo>
                  <a:lnTo>
                    <a:pt x="2708" y="455"/>
                  </a:lnTo>
                  <a:lnTo>
                    <a:pt x="2754" y="421"/>
                  </a:lnTo>
                  <a:lnTo>
                    <a:pt x="2788" y="376"/>
                  </a:lnTo>
                  <a:close/>
                  <a:moveTo>
                    <a:pt x="2583" y="0"/>
                  </a:moveTo>
                  <a:lnTo>
                    <a:pt x="2537" y="12"/>
                  </a:lnTo>
                  <a:lnTo>
                    <a:pt x="2492" y="23"/>
                  </a:lnTo>
                  <a:lnTo>
                    <a:pt x="2458" y="46"/>
                  </a:lnTo>
                  <a:lnTo>
                    <a:pt x="2412" y="80"/>
                  </a:lnTo>
                  <a:lnTo>
                    <a:pt x="2389" y="114"/>
                  </a:lnTo>
                  <a:lnTo>
                    <a:pt x="2367" y="148"/>
                  </a:lnTo>
                  <a:lnTo>
                    <a:pt x="2355" y="194"/>
                  </a:lnTo>
                  <a:lnTo>
                    <a:pt x="2344" y="250"/>
                  </a:lnTo>
                  <a:lnTo>
                    <a:pt x="2355" y="296"/>
                  </a:lnTo>
                  <a:lnTo>
                    <a:pt x="2367" y="341"/>
                  </a:lnTo>
                  <a:lnTo>
                    <a:pt x="399" y="1468"/>
                  </a:lnTo>
                  <a:lnTo>
                    <a:pt x="365" y="1433"/>
                  </a:lnTo>
                  <a:lnTo>
                    <a:pt x="319" y="1399"/>
                  </a:lnTo>
                  <a:lnTo>
                    <a:pt x="274" y="1377"/>
                  </a:lnTo>
                  <a:lnTo>
                    <a:pt x="171" y="1377"/>
                  </a:lnTo>
                  <a:lnTo>
                    <a:pt x="137" y="1388"/>
                  </a:lnTo>
                  <a:lnTo>
                    <a:pt x="92" y="1411"/>
                  </a:lnTo>
                  <a:lnTo>
                    <a:pt x="58" y="1433"/>
                  </a:lnTo>
                  <a:lnTo>
                    <a:pt x="35" y="1468"/>
                  </a:lnTo>
                  <a:lnTo>
                    <a:pt x="12" y="1513"/>
                  </a:lnTo>
                  <a:lnTo>
                    <a:pt x="1" y="1547"/>
                  </a:lnTo>
                  <a:lnTo>
                    <a:pt x="1" y="1593"/>
                  </a:lnTo>
                  <a:lnTo>
                    <a:pt x="1" y="1638"/>
                  </a:lnTo>
                  <a:lnTo>
                    <a:pt x="12" y="1672"/>
                  </a:lnTo>
                  <a:lnTo>
                    <a:pt x="35" y="1706"/>
                  </a:lnTo>
                  <a:lnTo>
                    <a:pt x="58" y="1741"/>
                  </a:lnTo>
                  <a:lnTo>
                    <a:pt x="80" y="1763"/>
                  </a:lnTo>
                  <a:lnTo>
                    <a:pt x="114" y="1786"/>
                  </a:lnTo>
                  <a:lnTo>
                    <a:pt x="160" y="1797"/>
                  </a:lnTo>
                  <a:lnTo>
                    <a:pt x="194" y="1809"/>
                  </a:lnTo>
                  <a:lnTo>
                    <a:pt x="194" y="4129"/>
                  </a:lnTo>
                  <a:lnTo>
                    <a:pt x="160" y="4141"/>
                  </a:lnTo>
                  <a:lnTo>
                    <a:pt x="114" y="4152"/>
                  </a:lnTo>
                  <a:lnTo>
                    <a:pt x="80" y="4175"/>
                  </a:lnTo>
                  <a:lnTo>
                    <a:pt x="58" y="4209"/>
                  </a:lnTo>
                  <a:lnTo>
                    <a:pt x="35" y="4232"/>
                  </a:lnTo>
                  <a:lnTo>
                    <a:pt x="12" y="4266"/>
                  </a:lnTo>
                  <a:lnTo>
                    <a:pt x="1" y="4311"/>
                  </a:lnTo>
                  <a:lnTo>
                    <a:pt x="1" y="4346"/>
                  </a:lnTo>
                  <a:lnTo>
                    <a:pt x="1" y="4391"/>
                  </a:lnTo>
                  <a:lnTo>
                    <a:pt x="12" y="4437"/>
                  </a:lnTo>
                  <a:lnTo>
                    <a:pt x="35" y="4471"/>
                  </a:lnTo>
                  <a:lnTo>
                    <a:pt x="58" y="4505"/>
                  </a:lnTo>
                  <a:lnTo>
                    <a:pt x="92" y="4539"/>
                  </a:lnTo>
                  <a:lnTo>
                    <a:pt x="137" y="4550"/>
                  </a:lnTo>
                  <a:lnTo>
                    <a:pt x="171" y="4562"/>
                  </a:lnTo>
                  <a:lnTo>
                    <a:pt x="217" y="4573"/>
                  </a:lnTo>
                  <a:lnTo>
                    <a:pt x="274" y="4562"/>
                  </a:lnTo>
                  <a:lnTo>
                    <a:pt x="319" y="4550"/>
                  </a:lnTo>
                  <a:lnTo>
                    <a:pt x="365" y="4516"/>
                  </a:lnTo>
                  <a:lnTo>
                    <a:pt x="399" y="4471"/>
                  </a:lnTo>
                  <a:lnTo>
                    <a:pt x="2401" y="5631"/>
                  </a:lnTo>
                  <a:lnTo>
                    <a:pt x="2389" y="5665"/>
                  </a:lnTo>
                  <a:lnTo>
                    <a:pt x="2389" y="5699"/>
                  </a:lnTo>
                  <a:lnTo>
                    <a:pt x="2401" y="5756"/>
                  </a:lnTo>
                  <a:lnTo>
                    <a:pt x="2424" y="5802"/>
                  </a:lnTo>
                  <a:lnTo>
                    <a:pt x="2754" y="5802"/>
                  </a:lnTo>
                  <a:lnTo>
                    <a:pt x="2776" y="5756"/>
                  </a:lnTo>
                  <a:lnTo>
                    <a:pt x="2788" y="5699"/>
                  </a:lnTo>
                  <a:lnTo>
                    <a:pt x="2788" y="5665"/>
                  </a:lnTo>
                  <a:lnTo>
                    <a:pt x="2776" y="5631"/>
                  </a:lnTo>
                  <a:lnTo>
                    <a:pt x="4778" y="4471"/>
                  </a:lnTo>
                  <a:lnTo>
                    <a:pt x="4812" y="4516"/>
                  </a:lnTo>
                  <a:lnTo>
                    <a:pt x="4847" y="4550"/>
                  </a:lnTo>
                  <a:lnTo>
                    <a:pt x="4903" y="4562"/>
                  </a:lnTo>
                  <a:lnTo>
                    <a:pt x="4960" y="4573"/>
                  </a:lnTo>
                  <a:lnTo>
                    <a:pt x="5017" y="4562"/>
                  </a:lnTo>
                  <a:lnTo>
                    <a:pt x="5063" y="4550"/>
                  </a:lnTo>
                  <a:lnTo>
                    <a:pt x="5108" y="4516"/>
                  </a:lnTo>
                  <a:lnTo>
                    <a:pt x="5142" y="4471"/>
                  </a:lnTo>
                  <a:lnTo>
                    <a:pt x="7167" y="5642"/>
                  </a:lnTo>
                  <a:lnTo>
                    <a:pt x="7156" y="5699"/>
                  </a:lnTo>
                  <a:lnTo>
                    <a:pt x="7167" y="5756"/>
                  </a:lnTo>
                  <a:lnTo>
                    <a:pt x="7190" y="5802"/>
                  </a:lnTo>
                  <a:lnTo>
                    <a:pt x="7486" y="5802"/>
                  </a:lnTo>
                  <a:lnTo>
                    <a:pt x="7508" y="5756"/>
                  </a:lnTo>
                  <a:lnTo>
                    <a:pt x="7520" y="5699"/>
                  </a:lnTo>
                  <a:lnTo>
                    <a:pt x="7508" y="5665"/>
                  </a:lnTo>
                  <a:lnTo>
                    <a:pt x="7497" y="5631"/>
                  </a:lnTo>
                  <a:lnTo>
                    <a:pt x="7463" y="5574"/>
                  </a:lnTo>
                  <a:lnTo>
                    <a:pt x="7406" y="5540"/>
                  </a:lnTo>
                  <a:lnTo>
                    <a:pt x="7372" y="5529"/>
                  </a:lnTo>
                  <a:lnTo>
                    <a:pt x="7338" y="5517"/>
                  </a:lnTo>
                  <a:lnTo>
                    <a:pt x="7292" y="5529"/>
                  </a:lnTo>
                  <a:lnTo>
                    <a:pt x="7247" y="5540"/>
                  </a:lnTo>
                  <a:lnTo>
                    <a:pt x="7213" y="5574"/>
                  </a:lnTo>
                  <a:lnTo>
                    <a:pt x="7190" y="5608"/>
                  </a:lnTo>
                  <a:lnTo>
                    <a:pt x="5165" y="4437"/>
                  </a:lnTo>
                  <a:lnTo>
                    <a:pt x="5176" y="4391"/>
                  </a:lnTo>
                  <a:lnTo>
                    <a:pt x="5176" y="4346"/>
                  </a:lnTo>
                  <a:lnTo>
                    <a:pt x="5176" y="4311"/>
                  </a:lnTo>
                  <a:lnTo>
                    <a:pt x="5165" y="4266"/>
                  </a:lnTo>
                  <a:lnTo>
                    <a:pt x="5142" y="4232"/>
                  </a:lnTo>
                  <a:lnTo>
                    <a:pt x="5120" y="4198"/>
                  </a:lnTo>
                  <a:lnTo>
                    <a:pt x="5097" y="4175"/>
                  </a:lnTo>
                  <a:lnTo>
                    <a:pt x="5063" y="4152"/>
                  </a:lnTo>
                  <a:lnTo>
                    <a:pt x="5017" y="4141"/>
                  </a:lnTo>
                  <a:lnTo>
                    <a:pt x="4983" y="4129"/>
                  </a:lnTo>
                  <a:lnTo>
                    <a:pt x="4983" y="1832"/>
                  </a:lnTo>
                  <a:lnTo>
                    <a:pt x="5029" y="1832"/>
                  </a:lnTo>
                  <a:lnTo>
                    <a:pt x="5063" y="1809"/>
                  </a:lnTo>
                  <a:lnTo>
                    <a:pt x="5108" y="1786"/>
                  </a:lnTo>
                  <a:lnTo>
                    <a:pt x="5142" y="1763"/>
                  </a:lnTo>
                  <a:lnTo>
                    <a:pt x="5165" y="1718"/>
                  </a:lnTo>
                  <a:lnTo>
                    <a:pt x="5188" y="1684"/>
                  </a:lnTo>
                  <a:lnTo>
                    <a:pt x="5199" y="1638"/>
                  </a:lnTo>
                  <a:lnTo>
                    <a:pt x="5199" y="1593"/>
                  </a:lnTo>
                  <a:lnTo>
                    <a:pt x="5199" y="1547"/>
                  </a:lnTo>
                  <a:lnTo>
                    <a:pt x="5188" y="1502"/>
                  </a:lnTo>
                  <a:lnTo>
                    <a:pt x="5165" y="1456"/>
                  </a:lnTo>
                  <a:lnTo>
                    <a:pt x="5131" y="1422"/>
                  </a:lnTo>
                  <a:lnTo>
                    <a:pt x="5097" y="1388"/>
                  </a:lnTo>
                  <a:lnTo>
                    <a:pt x="5051" y="1365"/>
                  </a:lnTo>
                  <a:lnTo>
                    <a:pt x="5006" y="1354"/>
                  </a:lnTo>
                  <a:lnTo>
                    <a:pt x="4892" y="1354"/>
                  </a:lnTo>
                  <a:lnTo>
                    <a:pt x="4835" y="1377"/>
                  </a:lnTo>
                  <a:lnTo>
                    <a:pt x="4790" y="1411"/>
                  </a:lnTo>
                  <a:lnTo>
                    <a:pt x="4756" y="1456"/>
                  </a:lnTo>
                  <a:lnTo>
                    <a:pt x="2810" y="341"/>
                  </a:lnTo>
                  <a:lnTo>
                    <a:pt x="2822" y="296"/>
                  </a:lnTo>
                  <a:lnTo>
                    <a:pt x="2833" y="250"/>
                  </a:lnTo>
                  <a:lnTo>
                    <a:pt x="2822" y="194"/>
                  </a:lnTo>
                  <a:lnTo>
                    <a:pt x="2810" y="148"/>
                  </a:lnTo>
                  <a:lnTo>
                    <a:pt x="2788" y="114"/>
                  </a:lnTo>
                  <a:lnTo>
                    <a:pt x="2765" y="80"/>
                  </a:lnTo>
                  <a:lnTo>
                    <a:pt x="2719" y="46"/>
                  </a:lnTo>
                  <a:lnTo>
                    <a:pt x="2685" y="23"/>
                  </a:lnTo>
                  <a:lnTo>
                    <a:pt x="2640" y="12"/>
                  </a:lnTo>
                  <a:lnTo>
                    <a:pt x="2583" y="0"/>
                  </a:ln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6" name="Google Shape;13;p2"/>
            <p:cNvSpPr>
              <a:spLocks/>
            </p:cNvSpPr>
            <p:nvPr/>
          </p:nvSpPr>
          <p:spPr bwMode="auto">
            <a:xfrm>
              <a:off x="0" y="0"/>
              <a:ext cx="3388529" cy="5074369"/>
            </a:xfrm>
            <a:custGeom>
              <a:avLst/>
              <a:gdLst>
                <a:gd name="T0" fmla="*/ 15457135 w 32375"/>
                <a:gd name="T1" fmla="*/ 70154339 h 48482"/>
                <a:gd name="T2" fmla="*/ 94583447 w 32375"/>
                <a:gd name="T3" fmla="*/ 86104450 h 48482"/>
                <a:gd name="T4" fmla="*/ 219818246 w 32375"/>
                <a:gd name="T5" fmla="*/ 42000603 h 48482"/>
                <a:gd name="T6" fmla="*/ 172592252 w 32375"/>
                <a:gd name="T7" fmla="*/ 70910230 h 48482"/>
                <a:gd name="T8" fmla="*/ 247358430 w 32375"/>
                <a:gd name="T9" fmla="*/ 89478535 h 48482"/>
                <a:gd name="T10" fmla="*/ 198631750 w 32375"/>
                <a:gd name="T11" fmla="*/ 87857170 h 48482"/>
                <a:gd name="T12" fmla="*/ 251225488 w 32375"/>
                <a:gd name="T13" fmla="*/ 116635338 h 48482"/>
                <a:gd name="T14" fmla="*/ 350793291 w 32375"/>
                <a:gd name="T15" fmla="*/ 116394399 h 48482"/>
                <a:gd name="T16" fmla="*/ 328489392 w 32375"/>
                <a:gd name="T17" fmla="*/ 74021293 h 48482"/>
                <a:gd name="T18" fmla="*/ 94079485 w 32375"/>
                <a:gd name="T19" fmla="*/ 89347076 h 48482"/>
                <a:gd name="T20" fmla="*/ 172088290 w 32375"/>
                <a:gd name="T21" fmla="*/ 131347575 h 48482"/>
                <a:gd name="T22" fmla="*/ 271535624 w 32375"/>
                <a:gd name="T23" fmla="*/ 132464978 h 48482"/>
                <a:gd name="T24" fmla="*/ 224057701 w 32375"/>
                <a:gd name="T25" fmla="*/ 160498245 h 48482"/>
                <a:gd name="T26" fmla="*/ 222184407 w 32375"/>
                <a:gd name="T27" fmla="*/ 160005273 h 48482"/>
                <a:gd name="T28" fmla="*/ 194271720 w 32375"/>
                <a:gd name="T29" fmla="*/ 119133063 h 48482"/>
                <a:gd name="T30" fmla="*/ 68412490 w 32375"/>
                <a:gd name="T31" fmla="*/ 161122677 h 48482"/>
                <a:gd name="T32" fmla="*/ 194151251 w 32375"/>
                <a:gd name="T33" fmla="*/ 177949147 h 48482"/>
                <a:gd name="T34" fmla="*/ 147045726 w 32375"/>
                <a:gd name="T35" fmla="*/ 178946081 h 48482"/>
                <a:gd name="T36" fmla="*/ 297827050 w 32375"/>
                <a:gd name="T37" fmla="*/ 208107637 h 48482"/>
                <a:gd name="T38" fmla="*/ 90847849 w 32375"/>
                <a:gd name="T39" fmla="*/ 177456175 h 48482"/>
                <a:gd name="T40" fmla="*/ 42745495 w 32375"/>
                <a:gd name="T41" fmla="*/ 177456175 h 48482"/>
                <a:gd name="T42" fmla="*/ 67415556 w 32375"/>
                <a:gd name="T43" fmla="*/ 309789798 h 48482"/>
                <a:gd name="T44" fmla="*/ 90343887 w 32375"/>
                <a:gd name="T45" fmla="*/ 356895228 h 48482"/>
                <a:gd name="T46" fmla="*/ 41003661 w 32375"/>
                <a:gd name="T47" fmla="*/ 359513423 h 48482"/>
                <a:gd name="T48" fmla="*/ 69409320 w 32375"/>
                <a:gd name="T49" fmla="*/ 432034029 h 48482"/>
                <a:gd name="T50" fmla="*/ 66418727 w 32375"/>
                <a:gd name="T51" fmla="*/ 404252691 h 48482"/>
                <a:gd name="T52" fmla="*/ 16695008 w 32375"/>
                <a:gd name="T53" fmla="*/ 404121232 h 48482"/>
                <a:gd name="T54" fmla="*/ 13835874 w 32375"/>
                <a:gd name="T55" fmla="*/ 44114836 h 48482"/>
                <a:gd name="T56" fmla="*/ 42000595 w 32375"/>
                <a:gd name="T57" fmla="*/ 89226607 h 48482"/>
                <a:gd name="T58" fmla="*/ 66166798 w 32375"/>
                <a:gd name="T59" fmla="*/ 129846783 h 48482"/>
                <a:gd name="T60" fmla="*/ 16826467 w 32375"/>
                <a:gd name="T61" fmla="*/ 161747108 h 48482"/>
                <a:gd name="T62" fmla="*/ 38757969 w 32375"/>
                <a:gd name="T63" fmla="*/ 206858774 h 48482"/>
                <a:gd name="T64" fmla="*/ 15457135 w 32375"/>
                <a:gd name="T65" fmla="*/ 255081712 h 48482"/>
                <a:gd name="T66" fmla="*/ 13211443 w 32375"/>
                <a:gd name="T67" fmla="*/ 340452146 h 48482"/>
                <a:gd name="T68" fmla="*/ 16947041 w 32375"/>
                <a:gd name="T69" fmla="*/ 400758136 h 48482"/>
                <a:gd name="T70" fmla="*/ 14832703 w 32375"/>
                <a:gd name="T71" fmla="*/ 434783684 h 48482"/>
                <a:gd name="T72" fmla="*/ 11962580 w 32375"/>
                <a:gd name="T73" fmla="*/ 492723407 h 48482"/>
                <a:gd name="T74" fmla="*/ 17067510 w 32375"/>
                <a:gd name="T75" fmla="*/ 521008602 h 48482"/>
                <a:gd name="T76" fmla="*/ 41376163 w 32375"/>
                <a:gd name="T77" fmla="*/ 475031462 h 48482"/>
                <a:gd name="T78" fmla="*/ 95207774 w 32375"/>
                <a:gd name="T79" fmla="*/ 446242304 h 48482"/>
                <a:gd name="T80" fmla="*/ 117632248 w 32375"/>
                <a:gd name="T81" fmla="*/ 400385633 h 48482"/>
                <a:gd name="T82" fmla="*/ 68532960 w 32375"/>
                <a:gd name="T83" fmla="*/ 342193981 h 48482"/>
                <a:gd name="T84" fmla="*/ 16695008 w 32375"/>
                <a:gd name="T85" fmla="*/ 312407994 h 48482"/>
                <a:gd name="T86" fmla="*/ 93214011 w 32375"/>
                <a:gd name="T87" fmla="*/ 299952439 h 48482"/>
                <a:gd name="T88" fmla="*/ 68784888 w 32375"/>
                <a:gd name="T89" fmla="*/ 253339877 h 48482"/>
                <a:gd name="T90" fmla="*/ 16322610 w 32375"/>
                <a:gd name="T91" fmla="*/ 250601212 h 48482"/>
                <a:gd name="T92" fmla="*/ 91965253 w 32375"/>
                <a:gd name="T93" fmla="*/ 210101401 h 48482"/>
                <a:gd name="T94" fmla="*/ 120009399 w 32375"/>
                <a:gd name="T95" fmla="*/ 161374605 h 48482"/>
                <a:gd name="T96" fmla="*/ 146541869 w 32375"/>
                <a:gd name="T97" fmla="*/ 175330952 h 48482"/>
                <a:gd name="T98" fmla="*/ 146048897 w 32375"/>
                <a:gd name="T99" fmla="*/ 209225040 h 48482"/>
                <a:gd name="T100" fmla="*/ 198018204 w 32375"/>
                <a:gd name="T101" fmla="*/ 206234342 h 48482"/>
                <a:gd name="T102" fmla="*/ 247237961 w 32375"/>
                <a:gd name="T103" fmla="*/ 205237513 h 48482"/>
                <a:gd name="T104" fmla="*/ 276520085 w 32375"/>
                <a:gd name="T105" fmla="*/ 222808989 h 48482"/>
                <a:gd name="T106" fmla="*/ 302690937 w 32375"/>
                <a:gd name="T107" fmla="*/ 175955383 h 48482"/>
                <a:gd name="T108" fmla="*/ 300817748 w 32375"/>
                <a:gd name="T109" fmla="*/ 119505566 h 48482"/>
                <a:gd name="T110" fmla="*/ 354408420 w 32375"/>
                <a:gd name="T111" fmla="*/ 117259769 h 48482"/>
                <a:gd name="T112" fmla="*/ 325367340 w 32375"/>
                <a:gd name="T113" fmla="*/ 70526737 h 48482"/>
                <a:gd name="T114" fmla="*/ 249856156 w 32375"/>
                <a:gd name="T115" fmla="*/ 85863406 h 48482"/>
                <a:gd name="T116" fmla="*/ 221187578 w 32375"/>
                <a:gd name="T117" fmla="*/ 40127309 h 48482"/>
                <a:gd name="T118" fmla="*/ 170225986 w 32375"/>
                <a:gd name="T119" fmla="*/ 70033765 h 48482"/>
                <a:gd name="T120" fmla="*/ 121378731 w 32375"/>
                <a:gd name="T121" fmla="*/ 42000603 h 48482"/>
                <a:gd name="T122" fmla="*/ 66670656 w 32375"/>
                <a:gd name="T123" fmla="*/ 40127309 h 4848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2375" h="48482" extrusionOk="0">
                  <a:moveTo>
                    <a:pt x="3925" y="2662"/>
                  </a:moveTo>
                  <a:lnTo>
                    <a:pt x="5892" y="3799"/>
                  </a:lnTo>
                  <a:lnTo>
                    <a:pt x="5881" y="3845"/>
                  </a:lnTo>
                  <a:lnTo>
                    <a:pt x="5870" y="3879"/>
                  </a:lnTo>
                  <a:lnTo>
                    <a:pt x="5881" y="3925"/>
                  </a:lnTo>
                  <a:lnTo>
                    <a:pt x="5892" y="3959"/>
                  </a:lnTo>
                  <a:lnTo>
                    <a:pt x="5904" y="3993"/>
                  </a:lnTo>
                  <a:lnTo>
                    <a:pt x="5927" y="4027"/>
                  </a:lnTo>
                  <a:lnTo>
                    <a:pt x="5983" y="4072"/>
                  </a:lnTo>
                  <a:lnTo>
                    <a:pt x="6029" y="4084"/>
                  </a:lnTo>
                  <a:lnTo>
                    <a:pt x="6063" y="4095"/>
                  </a:lnTo>
                  <a:lnTo>
                    <a:pt x="6063" y="6473"/>
                  </a:lnTo>
                  <a:lnTo>
                    <a:pt x="6006" y="6484"/>
                  </a:lnTo>
                  <a:lnTo>
                    <a:pt x="5961" y="6529"/>
                  </a:lnTo>
                  <a:lnTo>
                    <a:pt x="5927" y="6575"/>
                  </a:lnTo>
                  <a:lnTo>
                    <a:pt x="5915" y="6643"/>
                  </a:lnTo>
                  <a:lnTo>
                    <a:pt x="5927" y="6689"/>
                  </a:lnTo>
                  <a:lnTo>
                    <a:pt x="3879" y="7872"/>
                  </a:lnTo>
                  <a:lnTo>
                    <a:pt x="3845" y="7838"/>
                  </a:lnTo>
                  <a:lnTo>
                    <a:pt x="3811" y="7815"/>
                  </a:lnTo>
                  <a:lnTo>
                    <a:pt x="3765" y="7804"/>
                  </a:lnTo>
                  <a:lnTo>
                    <a:pt x="3720" y="7792"/>
                  </a:lnTo>
                  <a:lnTo>
                    <a:pt x="3674" y="7804"/>
                  </a:lnTo>
                  <a:lnTo>
                    <a:pt x="3629" y="7815"/>
                  </a:lnTo>
                  <a:lnTo>
                    <a:pt x="3595" y="7838"/>
                  </a:lnTo>
                  <a:lnTo>
                    <a:pt x="3561" y="7872"/>
                  </a:lnTo>
                  <a:lnTo>
                    <a:pt x="1570" y="6723"/>
                  </a:lnTo>
                  <a:lnTo>
                    <a:pt x="1581" y="6689"/>
                  </a:lnTo>
                  <a:lnTo>
                    <a:pt x="1593" y="6643"/>
                  </a:lnTo>
                  <a:lnTo>
                    <a:pt x="1581" y="6598"/>
                  </a:lnTo>
                  <a:lnTo>
                    <a:pt x="1570" y="6552"/>
                  </a:lnTo>
                  <a:lnTo>
                    <a:pt x="1558" y="6507"/>
                  </a:lnTo>
                  <a:lnTo>
                    <a:pt x="1524" y="6473"/>
                  </a:lnTo>
                  <a:lnTo>
                    <a:pt x="1490" y="6450"/>
                  </a:lnTo>
                  <a:lnTo>
                    <a:pt x="1456" y="6427"/>
                  </a:lnTo>
                  <a:lnTo>
                    <a:pt x="1411" y="6404"/>
                  </a:lnTo>
                  <a:lnTo>
                    <a:pt x="1365" y="6404"/>
                  </a:lnTo>
                  <a:lnTo>
                    <a:pt x="1365" y="4050"/>
                  </a:lnTo>
                  <a:lnTo>
                    <a:pt x="1433" y="4038"/>
                  </a:lnTo>
                  <a:lnTo>
                    <a:pt x="1479" y="3993"/>
                  </a:lnTo>
                  <a:lnTo>
                    <a:pt x="1513" y="3947"/>
                  </a:lnTo>
                  <a:lnTo>
                    <a:pt x="1524" y="3879"/>
                  </a:lnTo>
                  <a:lnTo>
                    <a:pt x="1524" y="3845"/>
                  </a:lnTo>
                  <a:lnTo>
                    <a:pt x="1513" y="3811"/>
                  </a:lnTo>
                  <a:lnTo>
                    <a:pt x="3515" y="2662"/>
                  </a:lnTo>
                  <a:lnTo>
                    <a:pt x="3549" y="2707"/>
                  </a:lnTo>
                  <a:lnTo>
                    <a:pt x="3606" y="2741"/>
                  </a:lnTo>
                  <a:lnTo>
                    <a:pt x="3663" y="2764"/>
                  </a:lnTo>
                  <a:lnTo>
                    <a:pt x="3720" y="2776"/>
                  </a:lnTo>
                  <a:lnTo>
                    <a:pt x="3777" y="2764"/>
                  </a:lnTo>
                  <a:lnTo>
                    <a:pt x="3834" y="2741"/>
                  </a:lnTo>
                  <a:lnTo>
                    <a:pt x="3879" y="2707"/>
                  </a:lnTo>
                  <a:lnTo>
                    <a:pt x="3925" y="2662"/>
                  </a:lnTo>
                  <a:close/>
                  <a:moveTo>
                    <a:pt x="8668" y="2662"/>
                  </a:moveTo>
                  <a:lnTo>
                    <a:pt x="10602" y="3777"/>
                  </a:lnTo>
                  <a:lnTo>
                    <a:pt x="10579" y="3834"/>
                  </a:lnTo>
                  <a:lnTo>
                    <a:pt x="10579" y="3879"/>
                  </a:lnTo>
                  <a:lnTo>
                    <a:pt x="10579" y="3925"/>
                  </a:lnTo>
                  <a:lnTo>
                    <a:pt x="10602" y="3970"/>
                  </a:lnTo>
                  <a:lnTo>
                    <a:pt x="10613" y="4016"/>
                  </a:lnTo>
                  <a:lnTo>
                    <a:pt x="10647" y="4050"/>
                  </a:lnTo>
                  <a:lnTo>
                    <a:pt x="10681" y="4084"/>
                  </a:lnTo>
                  <a:lnTo>
                    <a:pt x="10716" y="4107"/>
                  </a:lnTo>
                  <a:lnTo>
                    <a:pt x="10761" y="4118"/>
                  </a:lnTo>
                  <a:lnTo>
                    <a:pt x="10807" y="4129"/>
                  </a:lnTo>
                  <a:lnTo>
                    <a:pt x="10807" y="6450"/>
                  </a:lnTo>
                  <a:lnTo>
                    <a:pt x="10738" y="6473"/>
                  </a:lnTo>
                  <a:lnTo>
                    <a:pt x="10681" y="6518"/>
                  </a:lnTo>
                  <a:lnTo>
                    <a:pt x="10647" y="6575"/>
                  </a:lnTo>
                  <a:lnTo>
                    <a:pt x="10636" y="6643"/>
                  </a:lnTo>
                  <a:lnTo>
                    <a:pt x="10647" y="6700"/>
                  </a:lnTo>
                  <a:lnTo>
                    <a:pt x="8634" y="7860"/>
                  </a:lnTo>
                  <a:lnTo>
                    <a:pt x="8600" y="7826"/>
                  </a:lnTo>
                  <a:lnTo>
                    <a:pt x="8554" y="7804"/>
                  </a:lnTo>
                  <a:lnTo>
                    <a:pt x="8509" y="7781"/>
                  </a:lnTo>
                  <a:lnTo>
                    <a:pt x="8406" y="7781"/>
                  </a:lnTo>
                  <a:lnTo>
                    <a:pt x="8361" y="7804"/>
                  </a:lnTo>
                  <a:lnTo>
                    <a:pt x="8327" y="7826"/>
                  </a:lnTo>
                  <a:lnTo>
                    <a:pt x="8293" y="7872"/>
                  </a:lnTo>
                  <a:lnTo>
                    <a:pt x="6256" y="6689"/>
                  </a:lnTo>
                  <a:lnTo>
                    <a:pt x="6268" y="6643"/>
                  </a:lnTo>
                  <a:lnTo>
                    <a:pt x="6256" y="6575"/>
                  </a:lnTo>
                  <a:lnTo>
                    <a:pt x="6222" y="6518"/>
                  </a:lnTo>
                  <a:lnTo>
                    <a:pt x="6165" y="6484"/>
                  </a:lnTo>
                  <a:lnTo>
                    <a:pt x="6109" y="6461"/>
                  </a:lnTo>
                  <a:lnTo>
                    <a:pt x="6109" y="4095"/>
                  </a:lnTo>
                  <a:lnTo>
                    <a:pt x="6143" y="4084"/>
                  </a:lnTo>
                  <a:lnTo>
                    <a:pt x="6188" y="4072"/>
                  </a:lnTo>
                  <a:lnTo>
                    <a:pt x="6222" y="4050"/>
                  </a:lnTo>
                  <a:lnTo>
                    <a:pt x="6245" y="4027"/>
                  </a:lnTo>
                  <a:lnTo>
                    <a:pt x="6268" y="3993"/>
                  </a:lnTo>
                  <a:lnTo>
                    <a:pt x="6291" y="3959"/>
                  </a:lnTo>
                  <a:lnTo>
                    <a:pt x="6302" y="3925"/>
                  </a:lnTo>
                  <a:lnTo>
                    <a:pt x="6302" y="3879"/>
                  </a:lnTo>
                  <a:lnTo>
                    <a:pt x="6302" y="3834"/>
                  </a:lnTo>
                  <a:lnTo>
                    <a:pt x="6291" y="3799"/>
                  </a:lnTo>
                  <a:lnTo>
                    <a:pt x="8259" y="2662"/>
                  </a:lnTo>
                  <a:lnTo>
                    <a:pt x="8293" y="2707"/>
                  </a:lnTo>
                  <a:lnTo>
                    <a:pt x="8338" y="2741"/>
                  </a:lnTo>
                  <a:lnTo>
                    <a:pt x="8395" y="2764"/>
                  </a:lnTo>
                  <a:lnTo>
                    <a:pt x="8463" y="2776"/>
                  </a:lnTo>
                  <a:lnTo>
                    <a:pt x="8520" y="2764"/>
                  </a:lnTo>
                  <a:lnTo>
                    <a:pt x="8577" y="2741"/>
                  </a:lnTo>
                  <a:lnTo>
                    <a:pt x="8623" y="2707"/>
                  </a:lnTo>
                  <a:lnTo>
                    <a:pt x="8668" y="2662"/>
                  </a:lnTo>
                  <a:close/>
                  <a:moveTo>
                    <a:pt x="18121" y="2650"/>
                  </a:moveTo>
                  <a:lnTo>
                    <a:pt x="20089" y="3788"/>
                  </a:lnTo>
                  <a:lnTo>
                    <a:pt x="20066" y="3834"/>
                  </a:lnTo>
                  <a:lnTo>
                    <a:pt x="20066" y="3879"/>
                  </a:lnTo>
                  <a:lnTo>
                    <a:pt x="20066" y="3925"/>
                  </a:lnTo>
                  <a:lnTo>
                    <a:pt x="20078" y="3970"/>
                  </a:lnTo>
                  <a:lnTo>
                    <a:pt x="20100" y="4016"/>
                  </a:lnTo>
                  <a:lnTo>
                    <a:pt x="20134" y="4050"/>
                  </a:lnTo>
                  <a:lnTo>
                    <a:pt x="20157" y="4072"/>
                  </a:lnTo>
                  <a:lnTo>
                    <a:pt x="20203" y="4095"/>
                  </a:lnTo>
                  <a:lnTo>
                    <a:pt x="20237" y="4118"/>
                  </a:lnTo>
                  <a:lnTo>
                    <a:pt x="20282" y="4129"/>
                  </a:lnTo>
                  <a:lnTo>
                    <a:pt x="20282" y="6382"/>
                  </a:lnTo>
                  <a:lnTo>
                    <a:pt x="20237" y="6393"/>
                  </a:lnTo>
                  <a:lnTo>
                    <a:pt x="20191" y="6416"/>
                  </a:lnTo>
                  <a:lnTo>
                    <a:pt x="20157" y="6438"/>
                  </a:lnTo>
                  <a:lnTo>
                    <a:pt x="20123" y="6473"/>
                  </a:lnTo>
                  <a:lnTo>
                    <a:pt x="20089" y="6507"/>
                  </a:lnTo>
                  <a:lnTo>
                    <a:pt x="20078" y="6541"/>
                  </a:lnTo>
                  <a:lnTo>
                    <a:pt x="20055" y="6586"/>
                  </a:lnTo>
                  <a:lnTo>
                    <a:pt x="20055" y="6643"/>
                  </a:lnTo>
                  <a:lnTo>
                    <a:pt x="20055" y="6689"/>
                  </a:lnTo>
                  <a:lnTo>
                    <a:pt x="20078" y="6734"/>
                  </a:lnTo>
                  <a:lnTo>
                    <a:pt x="18098" y="7872"/>
                  </a:lnTo>
                  <a:lnTo>
                    <a:pt x="18064" y="7838"/>
                  </a:lnTo>
                  <a:lnTo>
                    <a:pt x="18030" y="7815"/>
                  </a:lnTo>
                  <a:lnTo>
                    <a:pt x="17985" y="7804"/>
                  </a:lnTo>
                  <a:lnTo>
                    <a:pt x="17939" y="7792"/>
                  </a:lnTo>
                  <a:lnTo>
                    <a:pt x="17894" y="7804"/>
                  </a:lnTo>
                  <a:lnTo>
                    <a:pt x="17848" y="7815"/>
                  </a:lnTo>
                  <a:lnTo>
                    <a:pt x="17814" y="7838"/>
                  </a:lnTo>
                  <a:lnTo>
                    <a:pt x="17780" y="7872"/>
                  </a:lnTo>
                  <a:lnTo>
                    <a:pt x="15800" y="6734"/>
                  </a:lnTo>
                  <a:lnTo>
                    <a:pt x="15812" y="6689"/>
                  </a:lnTo>
                  <a:lnTo>
                    <a:pt x="15812" y="6643"/>
                  </a:lnTo>
                  <a:lnTo>
                    <a:pt x="15812" y="6598"/>
                  </a:lnTo>
                  <a:lnTo>
                    <a:pt x="15800" y="6552"/>
                  </a:lnTo>
                  <a:lnTo>
                    <a:pt x="15778" y="6507"/>
                  </a:lnTo>
                  <a:lnTo>
                    <a:pt x="15755" y="6473"/>
                  </a:lnTo>
                  <a:lnTo>
                    <a:pt x="15721" y="6438"/>
                  </a:lnTo>
                  <a:lnTo>
                    <a:pt x="15675" y="6416"/>
                  </a:lnTo>
                  <a:lnTo>
                    <a:pt x="15641" y="6404"/>
                  </a:lnTo>
                  <a:lnTo>
                    <a:pt x="15584" y="6393"/>
                  </a:lnTo>
                  <a:lnTo>
                    <a:pt x="15584" y="4061"/>
                  </a:lnTo>
                  <a:lnTo>
                    <a:pt x="15653" y="4038"/>
                  </a:lnTo>
                  <a:lnTo>
                    <a:pt x="15698" y="4004"/>
                  </a:lnTo>
                  <a:lnTo>
                    <a:pt x="15732" y="3947"/>
                  </a:lnTo>
                  <a:lnTo>
                    <a:pt x="15744" y="3879"/>
                  </a:lnTo>
                  <a:lnTo>
                    <a:pt x="15744" y="3845"/>
                  </a:lnTo>
                  <a:lnTo>
                    <a:pt x="15732" y="3811"/>
                  </a:lnTo>
                  <a:lnTo>
                    <a:pt x="17757" y="2650"/>
                  </a:lnTo>
                  <a:lnTo>
                    <a:pt x="17791" y="2685"/>
                  </a:lnTo>
                  <a:lnTo>
                    <a:pt x="17837" y="2719"/>
                  </a:lnTo>
                  <a:lnTo>
                    <a:pt x="17882" y="2741"/>
                  </a:lnTo>
                  <a:lnTo>
                    <a:pt x="17939" y="2753"/>
                  </a:lnTo>
                  <a:lnTo>
                    <a:pt x="17996" y="2741"/>
                  </a:lnTo>
                  <a:lnTo>
                    <a:pt x="18041" y="2719"/>
                  </a:lnTo>
                  <a:lnTo>
                    <a:pt x="18087" y="2696"/>
                  </a:lnTo>
                  <a:lnTo>
                    <a:pt x="18121" y="2650"/>
                  </a:lnTo>
                  <a:close/>
                  <a:moveTo>
                    <a:pt x="20089" y="6768"/>
                  </a:moveTo>
                  <a:lnTo>
                    <a:pt x="20134" y="6825"/>
                  </a:lnTo>
                  <a:lnTo>
                    <a:pt x="20180" y="6859"/>
                  </a:lnTo>
                  <a:lnTo>
                    <a:pt x="20248" y="6882"/>
                  </a:lnTo>
                  <a:lnTo>
                    <a:pt x="20305" y="6893"/>
                  </a:lnTo>
                  <a:lnTo>
                    <a:pt x="20373" y="6882"/>
                  </a:lnTo>
                  <a:lnTo>
                    <a:pt x="20442" y="6859"/>
                  </a:lnTo>
                  <a:lnTo>
                    <a:pt x="20487" y="6825"/>
                  </a:lnTo>
                  <a:lnTo>
                    <a:pt x="20533" y="6780"/>
                  </a:lnTo>
                  <a:lnTo>
                    <a:pt x="22489" y="7906"/>
                  </a:lnTo>
                  <a:lnTo>
                    <a:pt x="22478" y="7951"/>
                  </a:lnTo>
                  <a:lnTo>
                    <a:pt x="22478" y="7986"/>
                  </a:lnTo>
                  <a:lnTo>
                    <a:pt x="22478" y="8031"/>
                  </a:lnTo>
                  <a:lnTo>
                    <a:pt x="22489" y="8065"/>
                  </a:lnTo>
                  <a:lnTo>
                    <a:pt x="22535" y="8122"/>
                  </a:lnTo>
                  <a:lnTo>
                    <a:pt x="22580" y="8168"/>
                  </a:lnTo>
                  <a:lnTo>
                    <a:pt x="22660" y="8190"/>
                  </a:lnTo>
                  <a:lnTo>
                    <a:pt x="22660" y="10477"/>
                  </a:lnTo>
                  <a:lnTo>
                    <a:pt x="22603" y="10488"/>
                  </a:lnTo>
                  <a:lnTo>
                    <a:pt x="22557" y="10511"/>
                  </a:lnTo>
                  <a:lnTo>
                    <a:pt x="22523" y="10534"/>
                  </a:lnTo>
                  <a:lnTo>
                    <a:pt x="22489" y="10568"/>
                  </a:lnTo>
                  <a:lnTo>
                    <a:pt x="22455" y="10602"/>
                  </a:lnTo>
                  <a:lnTo>
                    <a:pt x="22432" y="10647"/>
                  </a:lnTo>
                  <a:lnTo>
                    <a:pt x="22421" y="10693"/>
                  </a:lnTo>
                  <a:lnTo>
                    <a:pt x="22410" y="10750"/>
                  </a:lnTo>
                  <a:lnTo>
                    <a:pt x="22421" y="10795"/>
                  </a:lnTo>
                  <a:lnTo>
                    <a:pt x="22432" y="10841"/>
                  </a:lnTo>
                  <a:lnTo>
                    <a:pt x="20533" y="11944"/>
                  </a:lnTo>
                  <a:lnTo>
                    <a:pt x="20487" y="11899"/>
                  </a:lnTo>
                  <a:lnTo>
                    <a:pt x="20442" y="11853"/>
                  </a:lnTo>
                  <a:lnTo>
                    <a:pt x="20373" y="11830"/>
                  </a:lnTo>
                  <a:lnTo>
                    <a:pt x="20248" y="11830"/>
                  </a:lnTo>
                  <a:lnTo>
                    <a:pt x="20180" y="11853"/>
                  </a:lnTo>
                  <a:lnTo>
                    <a:pt x="20134" y="11899"/>
                  </a:lnTo>
                  <a:lnTo>
                    <a:pt x="20089" y="11944"/>
                  </a:lnTo>
                  <a:lnTo>
                    <a:pt x="18167" y="10829"/>
                  </a:lnTo>
                  <a:lnTo>
                    <a:pt x="18178" y="10795"/>
                  </a:lnTo>
                  <a:lnTo>
                    <a:pt x="18178" y="10750"/>
                  </a:lnTo>
                  <a:lnTo>
                    <a:pt x="18178" y="10704"/>
                  </a:lnTo>
                  <a:lnTo>
                    <a:pt x="18167" y="10659"/>
                  </a:lnTo>
                  <a:lnTo>
                    <a:pt x="18144" y="10613"/>
                  </a:lnTo>
                  <a:lnTo>
                    <a:pt x="18121" y="10579"/>
                  </a:lnTo>
                  <a:lnTo>
                    <a:pt x="18087" y="10556"/>
                  </a:lnTo>
                  <a:lnTo>
                    <a:pt x="18041" y="10534"/>
                  </a:lnTo>
                  <a:lnTo>
                    <a:pt x="18007" y="10522"/>
                  </a:lnTo>
                  <a:lnTo>
                    <a:pt x="17962" y="10511"/>
                  </a:lnTo>
                  <a:lnTo>
                    <a:pt x="17962" y="8179"/>
                  </a:lnTo>
                  <a:lnTo>
                    <a:pt x="18030" y="8156"/>
                  </a:lnTo>
                  <a:lnTo>
                    <a:pt x="18087" y="8122"/>
                  </a:lnTo>
                  <a:lnTo>
                    <a:pt x="18121" y="8054"/>
                  </a:lnTo>
                  <a:lnTo>
                    <a:pt x="18132" y="8020"/>
                  </a:lnTo>
                  <a:lnTo>
                    <a:pt x="18132" y="7986"/>
                  </a:lnTo>
                  <a:lnTo>
                    <a:pt x="18132" y="7951"/>
                  </a:lnTo>
                  <a:lnTo>
                    <a:pt x="18121" y="7917"/>
                  </a:lnTo>
                  <a:lnTo>
                    <a:pt x="20089" y="6768"/>
                  </a:lnTo>
                  <a:close/>
                  <a:moveTo>
                    <a:pt x="25219" y="6746"/>
                  </a:moveTo>
                  <a:lnTo>
                    <a:pt x="27176" y="7872"/>
                  </a:lnTo>
                  <a:lnTo>
                    <a:pt x="27153" y="7929"/>
                  </a:lnTo>
                  <a:lnTo>
                    <a:pt x="27153" y="7986"/>
                  </a:lnTo>
                  <a:lnTo>
                    <a:pt x="27153" y="8042"/>
                  </a:lnTo>
                  <a:lnTo>
                    <a:pt x="27176" y="8088"/>
                  </a:lnTo>
                  <a:lnTo>
                    <a:pt x="27199" y="8133"/>
                  </a:lnTo>
                  <a:lnTo>
                    <a:pt x="27221" y="8168"/>
                  </a:lnTo>
                  <a:lnTo>
                    <a:pt x="27255" y="8202"/>
                  </a:lnTo>
                  <a:lnTo>
                    <a:pt x="27301" y="8224"/>
                  </a:lnTo>
                  <a:lnTo>
                    <a:pt x="27346" y="8247"/>
                  </a:lnTo>
                  <a:lnTo>
                    <a:pt x="27392" y="8259"/>
                  </a:lnTo>
                  <a:lnTo>
                    <a:pt x="27392" y="10579"/>
                  </a:lnTo>
                  <a:lnTo>
                    <a:pt x="27335" y="10602"/>
                  </a:lnTo>
                  <a:lnTo>
                    <a:pt x="27290" y="10636"/>
                  </a:lnTo>
                  <a:lnTo>
                    <a:pt x="27255" y="10681"/>
                  </a:lnTo>
                  <a:lnTo>
                    <a:pt x="27244" y="10750"/>
                  </a:lnTo>
                  <a:lnTo>
                    <a:pt x="27255" y="10795"/>
                  </a:lnTo>
                  <a:lnTo>
                    <a:pt x="25265" y="11944"/>
                  </a:lnTo>
                  <a:lnTo>
                    <a:pt x="25231" y="11899"/>
                  </a:lnTo>
                  <a:lnTo>
                    <a:pt x="25174" y="11865"/>
                  </a:lnTo>
                  <a:lnTo>
                    <a:pt x="25117" y="11842"/>
                  </a:lnTo>
                  <a:lnTo>
                    <a:pt x="25049" y="11830"/>
                  </a:lnTo>
                  <a:lnTo>
                    <a:pt x="24980" y="11842"/>
                  </a:lnTo>
                  <a:lnTo>
                    <a:pt x="24923" y="11865"/>
                  </a:lnTo>
                  <a:lnTo>
                    <a:pt x="24878" y="11899"/>
                  </a:lnTo>
                  <a:lnTo>
                    <a:pt x="24832" y="11944"/>
                  </a:lnTo>
                  <a:lnTo>
                    <a:pt x="22933" y="10841"/>
                  </a:lnTo>
                  <a:lnTo>
                    <a:pt x="22944" y="10795"/>
                  </a:lnTo>
                  <a:lnTo>
                    <a:pt x="22944" y="10750"/>
                  </a:lnTo>
                  <a:lnTo>
                    <a:pt x="22944" y="10693"/>
                  </a:lnTo>
                  <a:lnTo>
                    <a:pt x="22933" y="10647"/>
                  </a:lnTo>
                  <a:lnTo>
                    <a:pt x="22910" y="10602"/>
                  </a:lnTo>
                  <a:lnTo>
                    <a:pt x="22876" y="10568"/>
                  </a:lnTo>
                  <a:lnTo>
                    <a:pt x="22842" y="10534"/>
                  </a:lnTo>
                  <a:lnTo>
                    <a:pt x="22796" y="10511"/>
                  </a:lnTo>
                  <a:lnTo>
                    <a:pt x="22751" y="10488"/>
                  </a:lnTo>
                  <a:lnTo>
                    <a:pt x="22705" y="10477"/>
                  </a:lnTo>
                  <a:lnTo>
                    <a:pt x="22705" y="8190"/>
                  </a:lnTo>
                  <a:lnTo>
                    <a:pt x="22739" y="8179"/>
                  </a:lnTo>
                  <a:lnTo>
                    <a:pt x="22774" y="8168"/>
                  </a:lnTo>
                  <a:lnTo>
                    <a:pt x="22830" y="8122"/>
                  </a:lnTo>
                  <a:lnTo>
                    <a:pt x="22865" y="8065"/>
                  </a:lnTo>
                  <a:lnTo>
                    <a:pt x="22876" y="8031"/>
                  </a:lnTo>
                  <a:lnTo>
                    <a:pt x="22887" y="7986"/>
                  </a:lnTo>
                  <a:lnTo>
                    <a:pt x="22876" y="7951"/>
                  </a:lnTo>
                  <a:lnTo>
                    <a:pt x="22865" y="7906"/>
                  </a:lnTo>
                  <a:lnTo>
                    <a:pt x="24878" y="6746"/>
                  </a:lnTo>
                  <a:lnTo>
                    <a:pt x="24912" y="6791"/>
                  </a:lnTo>
                  <a:lnTo>
                    <a:pt x="24946" y="6814"/>
                  </a:lnTo>
                  <a:lnTo>
                    <a:pt x="24992" y="6837"/>
                  </a:lnTo>
                  <a:lnTo>
                    <a:pt x="25049" y="6848"/>
                  </a:lnTo>
                  <a:lnTo>
                    <a:pt x="25106" y="6837"/>
                  </a:lnTo>
                  <a:lnTo>
                    <a:pt x="25151" y="6814"/>
                  </a:lnTo>
                  <a:lnTo>
                    <a:pt x="25197" y="6791"/>
                  </a:lnTo>
                  <a:lnTo>
                    <a:pt x="25219" y="6746"/>
                  </a:lnTo>
                  <a:close/>
                  <a:moveTo>
                    <a:pt x="29986" y="6757"/>
                  </a:moveTo>
                  <a:lnTo>
                    <a:pt x="31976" y="7906"/>
                  </a:lnTo>
                  <a:lnTo>
                    <a:pt x="31965" y="7951"/>
                  </a:lnTo>
                  <a:lnTo>
                    <a:pt x="31953" y="7986"/>
                  </a:lnTo>
                  <a:lnTo>
                    <a:pt x="31965" y="8031"/>
                  </a:lnTo>
                  <a:lnTo>
                    <a:pt x="31976" y="8065"/>
                  </a:lnTo>
                  <a:lnTo>
                    <a:pt x="32010" y="8122"/>
                  </a:lnTo>
                  <a:lnTo>
                    <a:pt x="32067" y="8168"/>
                  </a:lnTo>
                  <a:lnTo>
                    <a:pt x="32136" y="8190"/>
                  </a:lnTo>
                  <a:lnTo>
                    <a:pt x="32136" y="10556"/>
                  </a:lnTo>
                  <a:lnTo>
                    <a:pt x="32079" y="10579"/>
                  </a:lnTo>
                  <a:lnTo>
                    <a:pt x="32022" y="10625"/>
                  </a:lnTo>
                  <a:lnTo>
                    <a:pt x="31988" y="10681"/>
                  </a:lnTo>
                  <a:lnTo>
                    <a:pt x="31976" y="10750"/>
                  </a:lnTo>
                  <a:lnTo>
                    <a:pt x="31988" y="10795"/>
                  </a:lnTo>
                  <a:lnTo>
                    <a:pt x="29974" y="11956"/>
                  </a:lnTo>
                  <a:lnTo>
                    <a:pt x="29940" y="11921"/>
                  </a:lnTo>
                  <a:lnTo>
                    <a:pt x="29895" y="11887"/>
                  </a:lnTo>
                  <a:lnTo>
                    <a:pt x="29849" y="11865"/>
                  </a:lnTo>
                  <a:lnTo>
                    <a:pt x="29735" y="11865"/>
                  </a:lnTo>
                  <a:lnTo>
                    <a:pt x="29678" y="11887"/>
                  </a:lnTo>
                  <a:lnTo>
                    <a:pt x="29633" y="11921"/>
                  </a:lnTo>
                  <a:lnTo>
                    <a:pt x="29599" y="11967"/>
                  </a:lnTo>
                  <a:lnTo>
                    <a:pt x="27585" y="10795"/>
                  </a:lnTo>
                  <a:lnTo>
                    <a:pt x="27597" y="10750"/>
                  </a:lnTo>
                  <a:lnTo>
                    <a:pt x="27574" y="10681"/>
                  </a:lnTo>
                  <a:lnTo>
                    <a:pt x="27551" y="10636"/>
                  </a:lnTo>
                  <a:lnTo>
                    <a:pt x="27506" y="10590"/>
                  </a:lnTo>
                  <a:lnTo>
                    <a:pt x="27437" y="10579"/>
                  </a:lnTo>
                  <a:lnTo>
                    <a:pt x="27437" y="8259"/>
                  </a:lnTo>
                  <a:lnTo>
                    <a:pt x="27494" y="8247"/>
                  </a:lnTo>
                  <a:lnTo>
                    <a:pt x="27540" y="8224"/>
                  </a:lnTo>
                  <a:lnTo>
                    <a:pt x="27585" y="8202"/>
                  </a:lnTo>
                  <a:lnTo>
                    <a:pt x="27619" y="8168"/>
                  </a:lnTo>
                  <a:lnTo>
                    <a:pt x="27642" y="8133"/>
                  </a:lnTo>
                  <a:lnTo>
                    <a:pt x="27665" y="8088"/>
                  </a:lnTo>
                  <a:lnTo>
                    <a:pt x="27688" y="8042"/>
                  </a:lnTo>
                  <a:lnTo>
                    <a:pt x="27688" y="7986"/>
                  </a:lnTo>
                  <a:lnTo>
                    <a:pt x="27688" y="7929"/>
                  </a:lnTo>
                  <a:lnTo>
                    <a:pt x="27665" y="7872"/>
                  </a:lnTo>
                  <a:lnTo>
                    <a:pt x="29599" y="6757"/>
                  </a:lnTo>
                  <a:lnTo>
                    <a:pt x="29633" y="6802"/>
                  </a:lnTo>
                  <a:lnTo>
                    <a:pt x="29678" y="6837"/>
                  </a:lnTo>
                  <a:lnTo>
                    <a:pt x="29735" y="6859"/>
                  </a:lnTo>
                  <a:lnTo>
                    <a:pt x="29849" y="6859"/>
                  </a:lnTo>
                  <a:lnTo>
                    <a:pt x="29906" y="6837"/>
                  </a:lnTo>
                  <a:lnTo>
                    <a:pt x="29940" y="6802"/>
                  </a:lnTo>
                  <a:lnTo>
                    <a:pt x="29986" y="6757"/>
                  </a:lnTo>
                  <a:close/>
                  <a:moveTo>
                    <a:pt x="10989" y="6746"/>
                  </a:moveTo>
                  <a:lnTo>
                    <a:pt x="12957" y="7883"/>
                  </a:lnTo>
                  <a:lnTo>
                    <a:pt x="12945" y="7929"/>
                  </a:lnTo>
                  <a:lnTo>
                    <a:pt x="12934" y="7986"/>
                  </a:lnTo>
                  <a:lnTo>
                    <a:pt x="12945" y="8042"/>
                  </a:lnTo>
                  <a:lnTo>
                    <a:pt x="12957" y="8088"/>
                  </a:lnTo>
                  <a:lnTo>
                    <a:pt x="12979" y="8133"/>
                  </a:lnTo>
                  <a:lnTo>
                    <a:pt x="13002" y="8168"/>
                  </a:lnTo>
                  <a:lnTo>
                    <a:pt x="13036" y="8202"/>
                  </a:lnTo>
                  <a:lnTo>
                    <a:pt x="13082" y="8224"/>
                  </a:lnTo>
                  <a:lnTo>
                    <a:pt x="13127" y="8247"/>
                  </a:lnTo>
                  <a:lnTo>
                    <a:pt x="13173" y="8247"/>
                  </a:lnTo>
                  <a:lnTo>
                    <a:pt x="13173" y="10568"/>
                  </a:lnTo>
                  <a:lnTo>
                    <a:pt x="13116" y="10590"/>
                  </a:lnTo>
                  <a:lnTo>
                    <a:pt x="13059" y="10625"/>
                  </a:lnTo>
                  <a:lnTo>
                    <a:pt x="13036" y="10681"/>
                  </a:lnTo>
                  <a:lnTo>
                    <a:pt x="13025" y="10750"/>
                  </a:lnTo>
                  <a:lnTo>
                    <a:pt x="13025" y="10795"/>
                  </a:lnTo>
                  <a:lnTo>
                    <a:pt x="10966" y="11990"/>
                  </a:lnTo>
                  <a:lnTo>
                    <a:pt x="10943" y="11956"/>
                  </a:lnTo>
                  <a:lnTo>
                    <a:pt x="10909" y="11944"/>
                  </a:lnTo>
                  <a:lnTo>
                    <a:pt x="10875" y="11921"/>
                  </a:lnTo>
                  <a:lnTo>
                    <a:pt x="10784" y="11921"/>
                  </a:lnTo>
                  <a:lnTo>
                    <a:pt x="10750" y="11944"/>
                  </a:lnTo>
                  <a:lnTo>
                    <a:pt x="10716" y="11967"/>
                  </a:lnTo>
                  <a:lnTo>
                    <a:pt x="10693" y="11990"/>
                  </a:lnTo>
                  <a:lnTo>
                    <a:pt x="8634" y="10807"/>
                  </a:lnTo>
                  <a:lnTo>
                    <a:pt x="8645" y="10750"/>
                  </a:lnTo>
                  <a:lnTo>
                    <a:pt x="8634" y="10681"/>
                  </a:lnTo>
                  <a:lnTo>
                    <a:pt x="8600" y="10625"/>
                  </a:lnTo>
                  <a:lnTo>
                    <a:pt x="8543" y="10590"/>
                  </a:lnTo>
                  <a:lnTo>
                    <a:pt x="8475" y="10568"/>
                  </a:lnTo>
                  <a:lnTo>
                    <a:pt x="8475" y="8202"/>
                  </a:lnTo>
                  <a:lnTo>
                    <a:pt x="8520" y="8190"/>
                  </a:lnTo>
                  <a:lnTo>
                    <a:pt x="8554" y="8179"/>
                  </a:lnTo>
                  <a:lnTo>
                    <a:pt x="8588" y="8156"/>
                  </a:lnTo>
                  <a:lnTo>
                    <a:pt x="8611" y="8133"/>
                  </a:lnTo>
                  <a:lnTo>
                    <a:pt x="8634" y="8099"/>
                  </a:lnTo>
                  <a:lnTo>
                    <a:pt x="8657" y="8065"/>
                  </a:lnTo>
                  <a:lnTo>
                    <a:pt x="8668" y="8031"/>
                  </a:lnTo>
                  <a:lnTo>
                    <a:pt x="8668" y="7986"/>
                  </a:lnTo>
                  <a:lnTo>
                    <a:pt x="8668" y="7940"/>
                  </a:lnTo>
                  <a:lnTo>
                    <a:pt x="8657" y="7906"/>
                  </a:lnTo>
                  <a:lnTo>
                    <a:pt x="10670" y="6746"/>
                  </a:lnTo>
                  <a:lnTo>
                    <a:pt x="10693" y="6780"/>
                  </a:lnTo>
                  <a:lnTo>
                    <a:pt x="10738" y="6802"/>
                  </a:lnTo>
                  <a:lnTo>
                    <a:pt x="10784" y="6825"/>
                  </a:lnTo>
                  <a:lnTo>
                    <a:pt x="10829" y="6837"/>
                  </a:lnTo>
                  <a:lnTo>
                    <a:pt x="10875" y="6825"/>
                  </a:lnTo>
                  <a:lnTo>
                    <a:pt x="10920" y="6814"/>
                  </a:lnTo>
                  <a:lnTo>
                    <a:pt x="10966" y="6780"/>
                  </a:lnTo>
                  <a:lnTo>
                    <a:pt x="10989" y="6746"/>
                  </a:lnTo>
                  <a:close/>
                  <a:moveTo>
                    <a:pt x="15778" y="6768"/>
                  </a:moveTo>
                  <a:lnTo>
                    <a:pt x="17757" y="7917"/>
                  </a:lnTo>
                  <a:lnTo>
                    <a:pt x="17746" y="7951"/>
                  </a:lnTo>
                  <a:lnTo>
                    <a:pt x="17746" y="7986"/>
                  </a:lnTo>
                  <a:lnTo>
                    <a:pt x="17757" y="8054"/>
                  </a:lnTo>
                  <a:lnTo>
                    <a:pt x="17791" y="8111"/>
                  </a:lnTo>
                  <a:lnTo>
                    <a:pt x="17848" y="8156"/>
                  </a:lnTo>
                  <a:lnTo>
                    <a:pt x="17916" y="8179"/>
                  </a:lnTo>
                  <a:lnTo>
                    <a:pt x="17916" y="10511"/>
                  </a:lnTo>
                  <a:lnTo>
                    <a:pt x="17871" y="10522"/>
                  </a:lnTo>
                  <a:lnTo>
                    <a:pt x="17825" y="10534"/>
                  </a:lnTo>
                  <a:lnTo>
                    <a:pt x="17791" y="10556"/>
                  </a:lnTo>
                  <a:lnTo>
                    <a:pt x="17768" y="10590"/>
                  </a:lnTo>
                  <a:lnTo>
                    <a:pt x="17734" y="10625"/>
                  </a:lnTo>
                  <a:lnTo>
                    <a:pt x="17723" y="10659"/>
                  </a:lnTo>
                  <a:lnTo>
                    <a:pt x="17700" y="10704"/>
                  </a:lnTo>
                  <a:lnTo>
                    <a:pt x="17700" y="10750"/>
                  </a:lnTo>
                  <a:lnTo>
                    <a:pt x="17700" y="10784"/>
                  </a:lnTo>
                  <a:lnTo>
                    <a:pt x="17711" y="10829"/>
                  </a:lnTo>
                  <a:lnTo>
                    <a:pt x="15709" y="11990"/>
                  </a:lnTo>
                  <a:lnTo>
                    <a:pt x="15675" y="11967"/>
                  </a:lnTo>
                  <a:lnTo>
                    <a:pt x="15653" y="11944"/>
                  </a:lnTo>
                  <a:lnTo>
                    <a:pt x="15607" y="11921"/>
                  </a:lnTo>
                  <a:lnTo>
                    <a:pt x="15527" y="11921"/>
                  </a:lnTo>
                  <a:lnTo>
                    <a:pt x="15493" y="11944"/>
                  </a:lnTo>
                  <a:lnTo>
                    <a:pt x="15459" y="11967"/>
                  </a:lnTo>
                  <a:lnTo>
                    <a:pt x="15436" y="11990"/>
                  </a:lnTo>
                  <a:lnTo>
                    <a:pt x="13366" y="10807"/>
                  </a:lnTo>
                  <a:lnTo>
                    <a:pt x="13377" y="10750"/>
                  </a:lnTo>
                  <a:lnTo>
                    <a:pt x="13366" y="10681"/>
                  </a:lnTo>
                  <a:lnTo>
                    <a:pt x="13332" y="10625"/>
                  </a:lnTo>
                  <a:lnTo>
                    <a:pt x="13286" y="10590"/>
                  </a:lnTo>
                  <a:lnTo>
                    <a:pt x="13218" y="10568"/>
                  </a:lnTo>
                  <a:lnTo>
                    <a:pt x="13218" y="8259"/>
                  </a:lnTo>
                  <a:lnTo>
                    <a:pt x="13275" y="8247"/>
                  </a:lnTo>
                  <a:lnTo>
                    <a:pt x="13321" y="8224"/>
                  </a:lnTo>
                  <a:lnTo>
                    <a:pt x="13355" y="8202"/>
                  </a:lnTo>
                  <a:lnTo>
                    <a:pt x="13389" y="8168"/>
                  </a:lnTo>
                  <a:lnTo>
                    <a:pt x="13423" y="8133"/>
                  </a:lnTo>
                  <a:lnTo>
                    <a:pt x="13446" y="8088"/>
                  </a:lnTo>
                  <a:lnTo>
                    <a:pt x="13457" y="8042"/>
                  </a:lnTo>
                  <a:lnTo>
                    <a:pt x="13468" y="7986"/>
                  </a:lnTo>
                  <a:lnTo>
                    <a:pt x="13457" y="7929"/>
                  </a:lnTo>
                  <a:lnTo>
                    <a:pt x="13446" y="7872"/>
                  </a:lnTo>
                  <a:lnTo>
                    <a:pt x="15357" y="6768"/>
                  </a:lnTo>
                  <a:lnTo>
                    <a:pt x="15402" y="6814"/>
                  </a:lnTo>
                  <a:lnTo>
                    <a:pt x="15448" y="6848"/>
                  </a:lnTo>
                  <a:lnTo>
                    <a:pt x="15505" y="6882"/>
                  </a:lnTo>
                  <a:lnTo>
                    <a:pt x="15630" y="6882"/>
                  </a:lnTo>
                  <a:lnTo>
                    <a:pt x="15687" y="6859"/>
                  </a:lnTo>
                  <a:lnTo>
                    <a:pt x="15744" y="6814"/>
                  </a:lnTo>
                  <a:lnTo>
                    <a:pt x="15778" y="6768"/>
                  </a:lnTo>
                  <a:close/>
                  <a:moveTo>
                    <a:pt x="22910" y="10886"/>
                  </a:moveTo>
                  <a:lnTo>
                    <a:pt x="24810" y="11990"/>
                  </a:lnTo>
                  <a:lnTo>
                    <a:pt x="24798" y="12035"/>
                  </a:lnTo>
                  <a:lnTo>
                    <a:pt x="24787" y="12092"/>
                  </a:lnTo>
                  <a:lnTo>
                    <a:pt x="24787" y="12138"/>
                  </a:lnTo>
                  <a:lnTo>
                    <a:pt x="24810" y="12194"/>
                  </a:lnTo>
                  <a:lnTo>
                    <a:pt x="24832" y="12229"/>
                  </a:lnTo>
                  <a:lnTo>
                    <a:pt x="24855" y="12274"/>
                  </a:lnTo>
                  <a:lnTo>
                    <a:pt x="24889" y="12308"/>
                  </a:lnTo>
                  <a:lnTo>
                    <a:pt x="24935" y="12331"/>
                  </a:lnTo>
                  <a:lnTo>
                    <a:pt x="24980" y="12342"/>
                  </a:lnTo>
                  <a:lnTo>
                    <a:pt x="25026" y="12354"/>
                  </a:lnTo>
                  <a:lnTo>
                    <a:pt x="25026" y="14595"/>
                  </a:lnTo>
                  <a:lnTo>
                    <a:pt x="24980" y="14606"/>
                  </a:lnTo>
                  <a:lnTo>
                    <a:pt x="24935" y="14617"/>
                  </a:lnTo>
                  <a:lnTo>
                    <a:pt x="24889" y="14640"/>
                  </a:lnTo>
                  <a:lnTo>
                    <a:pt x="24855" y="14674"/>
                  </a:lnTo>
                  <a:lnTo>
                    <a:pt x="24832" y="14708"/>
                  </a:lnTo>
                  <a:lnTo>
                    <a:pt x="24810" y="14754"/>
                  </a:lnTo>
                  <a:lnTo>
                    <a:pt x="24798" y="14799"/>
                  </a:lnTo>
                  <a:lnTo>
                    <a:pt x="24787" y="14845"/>
                  </a:lnTo>
                  <a:lnTo>
                    <a:pt x="24798" y="14902"/>
                  </a:lnTo>
                  <a:lnTo>
                    <a:pt x="24810" y="14947"/>
                  </a:lnTo>
                  <a:lnTo>
                    <a:pt x="22899" y="16051"/>
                  </a:lnTo>
                  <a:lnTo>
                    <a:pt x="22853" y="16005"/>
                  </a:lnTo>
                  <a:lnTo>
                    <a:pt x="22808" y="15971"/>
                  </a:lnTo>
                  <a:lnTo>
                    <a:pt x="22751" y="15948"/>
                  </a:lnTo>
                  <a:lnTo>
                    <a:pt x="22683" y="15937"/>
                  </a:lnTo>
                  <a:lnTo>
                    <a:pt x="22614" y="15948"/>
                  </a:lnTo>
                  <a:lnTo>
                    <a:pt x="22557" y="15971"/>
                  </a:lnTo>
                  <a:lnTo>
                    <a:pt x="22501" y="16005"/>
                  </a:lnTo>
                  <a:lnTo>
                    <a:pt x="22466" y="16051"/>
                  </a:lnTo>
                  <a:lnTo>
                    <a:pt x="20544" y="14936"/>
                  </a:lnTo>
                  <a:lnTo>
                    <a:pt x="20555" y="14902"/>
                  </a:lnTo>
                  <a:lnTo>
                    <a:pt x="20555" y="14845"/>
                  </a:lnTo>
                  <a:lnTo>
                    <a:pt x="20555" y="14799"/>
                  </a:lnTo>
                  <a:lnTo>
                    <a:pt x="20544" y="14754"/>
                  </a:lnTo>
                  <a:lnTo>
                    <a:pt x="20521" y="14720"/>
                  </a:lnTo>
                  <a:lnTo>
                    <a:pt x="20487" y="14686"/>
                  </a:lnTo>
                  <a:lnTo>
                    <a:pt x="20453" y="14651"/>
                  </a:lnTo>
                  <a:lnTo>
                    <a:pt x="20419" y="14629"/>
                  </a:lnTo>
                  <a:lnTo>
                    <a:pt x="20373" y="14617"/>
                  </a:lnTo>
                  <a:lnTo>
                    <a:pt x="20328" y="14606"/>
                  </a:lnTo>
                  <a:lnTo>
                    <a:pt x="20328" y="12354"/>
                  </a:lnTo>
                  <a:lnTo>
                    <a:pt x="20385" y="12354"/>
                  </a:lnTo>
                  <a:lnTo>
                    <a:pt x="20430" y="12331"/>
                  </a:lnTo>
                  <a:lnTo>
                    <a:pt x="20464" y="12308"/>
                  </a:lnTo>
                  <a:lnTo>
                    <a:pt x="20510" y="12274"/>
                  </a:lnTo>
                  <a:lnTo>
                    <a:pt x="20533" y="12240"/>
                  </a:lnTo>
                  <a:lnTo>
                    <a:pt x="20555" y="12194"/>
                  </a:lnTo>
                  <a:lnTo>
                    <a:pt x="20567" y="12149"/>
                  </a:lnTo>
                  <a:lnTo>
                    <a:pt x="20578" y="12092"/>
                  </a:lnTo>
                  <a:lnTo>
                    <a:pt x="20567" y="12035"/>
                  </a:lnTo>
                  <a:lnTo>
                    <a:pt x="20555" y="11978"/>
                  </a:lnTo>
                  <a:lnTo>
                    <a:pt x="22455" y="10886"/>
                  </a:lnTo>
                  <a:lnTo>
                    <a:pt x="22501" y="10932"/>
                  </a:lnTo>
                  <a:lnTo>
                    <a:pt x="22546" y="10977"/>
                  </a:lnTo>
                  <a:lnTo>
                    <a:pt x="22614" y="11000"/>
                  </a:lnTo>
                  <a:lnTo>
                    <a:pt x="22683" y="11011"/>
                  </a:lnTo>
                  <a:lnTo>
                    <a:pt x="22751" y="11000"/>
                  </a:lnTo>
                  <a:lnTo>
                    <a:pt x="22808" y="10977"/>
                  </a:lnTo>
                  <a:lnTo>
                    <a:pt x="22865" y="10932"/>
                  </a:lnTo>
                  <a:lnTo>
                    <a:pt x="22910" y="10886"/>
                  </a:lnTo>
                  <a:close/>
                  <a:moveTo>
                    <a:pt x="18144" y="10875"/>
                  </a:moveTo>
                  <a:lnTo>
                    <a:pt x="20066" y="11978"/>
                  </a:lnTo>
                  <a:lnTo>
                    <a:pt x="20055" y="12035"/>
                  </a:lnTo>
                  <a:lnTo>
                    <a:pt x="20043" y="12092"/>
                  </a:lnTo>
                  <a:lnTo>
                    <a:pt x="20043" y="12149"/>
                  </a:lnTo>
                  <a:lnTo>
                    <a:pt x="20066" y="12194"/>
                  </a:lnTo>
                  <a:lnTo>
                    <a:pt x="20089" y="12229"/>
                  </a:lnTo>
                  <a:lnTo>
                    <a:pt x="20112" y="12274"/>
                  </a:lnTo>
                  <a:lnTo>
                    <a:pt x="20146" y="12308"/>
                  </a:lnTo>
                  <a:lnTo>
                    <a:pt x="20191" y="12331"/>
                  </a:lnTo>
                  <a:lnTo>
                    <a:pt x="20237" y="12354"/>
                  </a:lnTo>
                  <a:lnTo>
                    <a:pt x="20282" y="12354"/>
                  </a:lnTo>
                  <a:lnTo>
                    <a:pt x="20282" y="14606"/>
                  </a:lnTo>
                  <a:lnTo>
                    <a:pt x="20237" y="14617"/>
                  </a:lnTo>
                  <a:lnTo>
                    <a:pt x="20203" y="14629"/>
                  </a:lnTo>
                  <a:lnTo>
                    <a:pt x="20157" y="14651"/>
                  </a:lnTo>
                  <a:lnTo>
                    <a:pt x="20123" y="14686"/>
                  </a:lnTo>
                  <a:lnTo>
                    <a:pt x="20100" y="14720"/>
                  </a:lnTo>
                  <a:lnTo>
                    <a:pt x="20078" y="14754"/>
                  </a:lnTo>
                  <a:lnTo>
                    <a:pt x="20066" y="14799"/>
                  </a:lnTo>
                  <a:lnTo>
                    <a:pt x="20066" y="14845"/>
                  </a:lnTo>
                  <a:lnTo>
                    <a:pt x="20066" y="14890"/>
                  </a:lnTo>
                  <a:lnTo>
                    <a:pt x="20078" y="14936"/>
                  </a:lnTo>
                  <a:lnTo>
                    <a:pt x="18121" y="16073"/>
                  </a:lnTo>
                  <a:lnTo>
                    <a:pt x="18087" y="16039"/>
                  </a:lnTo>
                  <a:lnTo>
                    <a:pt x="18041" y="16005"/>
                  </a:lnTo>
                  <a:lnTo>
                    <a:pt x="17996" y="15982"/>
                  </a:lnTo>
                  <a:lnTo>
                    <a:pt x="17882" y="15982"/>
                  </a:lnTo>
                  <a:lnTo>
                    <a:pt x="17837" y="16005"/>
                  </a:lnTo>
                  <a:lnTo>
                    <a:pt x="17791" y="16039"/>
                  </a:lnTo>
                  <a:lnTo>
                    <a:pt x="17757" y="16073"/>
                  </a:lnTo>
                  <a:lnTo>
                    <a:pt x="15812" y="14947"/>
                  </a:lnTo>
                  <a:lnTo>
                    <a:pt x="15823" y="14902"/>
                  </a:lnTo>
                  <a:lnTo>
                    <a:pt x="15835" y="14845"/>
                  </a:lnTo>
                  <a:lnTo>
                    <a:pt x="15823" y="14799"/>
                  </a:lnTo>
                  <a:lnTo>
                    <a:pt x="15812" y="14754"/>
                  </a:lnTo>
                  <a:lnTo>
                    <a:pt x="15789" y="14708"/>
                  </a:lnTo>
                  <a:lnTo>
                    <a:pt x="15755" y="14674"/>
                  </a:lnTo>
                  <a:lnTo>
                    <a:pt x="15721" y="14640"/>
                  </a:lnTo>
                  <a:lnTo>
                    <a:pt x="15687" y="14617"/>
                  </a:lnTo>
                  <a:lnTo>
                    <a:pt x="15641" y="14606"/>
                  </a:lnTo>
                  <a:lnTo>
                    <a:pt x="15584" y="14595"/>
                  </a:lnTo>
                  <a:lnTo>
                    <a:pt x="15584" y="12263"/>
                  </a:lnTo>
                  <a:lnTo>
                    <a:pt x="15653" y="12240"/>
                  </a:lnTo>
                  <a:lnTo>
                    <a:pt x="15698" y="12206"/>
                  </a:lnTo>
                  <a:lnTo>
                    <a:pt x="15732" y="12149"/>
                  </a:lnTo>
                  <a:lnTo>
                    <a:pt x="15744" y="12092"/>
                  </a:lnTo>
                  <a:lnTo>
                    <a:pt x="15732" y="12024"/>
                  </a:lnTo>
                  <a:lnTo>
                    <a:pt x="17734" y="10875"/>
                  </a:lnTo>
                  <a:lnTo>
                    <a:pt x="17780" y="10920"/>
                  </a:lnTo>
                  <a:lnTo>
                    <a:pt x="17825" y="10954"/>
                  </a:lnTo>
                  <a:lnTo>
                    <a:pt x="17882" y="10977"/>
                  </a:lnTo>
                  <a:lnTo>
                    <a:pt x="17939" y="10989"/>
                  </a:lnTo>
                  <a:lnTo>
                    <a:pt x="18007" y="10977"/>
                  </a:lnTo>
                  <a:lnTo>
                    <a:pt x="18053" y="10954"/>
                  </a:lnTo>
                  <a:lnTo>
                    <a:pt x="18110" y="10920"/>
                  </a:lnTo>
                  <a:lnTo>
                    <a:pt x="18144" y="10875"/>
                  </a:lnTo>
                  <a:close/>
                  <a:moveTo>
                    <a:pt x="8611" y="10841"/>
                  </a:moveTo>
                  <a:lnTo>
                    <a:pt x="10670" y="12035"/>
                  </a:lnTo>
                  <a:lnTo>
                    <a:pt x="10659" y="12092"/>
                  </a:lnTo>
                  <a:lnTo>
                    <a:pt x="10670" y="12149"/>
                  </a:lnTo>
                  <a:lnTo>
                    <a:pt x="10704" y="12206"/>
                  </a:lnTo>
                  <a:lnTo>
                    <a:pt x="10750" y="12240"/>
                  </a:lnTo>
                  <a:lnTo>
                    <a:pt x="10807" y="12263"/>
                  </a:lnTo>
                  <a:lnTo>
                    <a:pt x="10807" y="14674"/>
                  </a:lnTo>
                  <a:lnTo>
                    <a:pt x="10750" y="14697"/>
                  </a:lnTo>
                  <a:lnTo>
                    <a:pt x="10693" y="14731"/>
                  </a:lnTo>
                  <a:lnTo>
                    <a:pt x="10670" y="14788"/>
                  </a:lnTo>
                  <a:lnTo>
                    <a:pt x="10659" y="14845"/>
                  </a:lnTo>
                  <a:lnTo>
                    <a:pt x="10659" y="14902"/>
                  </a:lnTo>
                  <a:lnTo>
                    <a:pt x="8600" y="16096"/>
                  </a:lnTo>
                  <a:lnTo>
                    <a:pt x="8566" y="16062"/>
                  </a:lnTo>
                  <a:lnTo>
                    <a:pt x="8543" y="16051"/>
                  </a:lnTo>
                  <a:lnTo>
                    <a:pt x="8497" y="16028"/>
                  </a:lnTo>
                  <a:lnTo>
                    <a:pt x="8418" y="16028"/>
                  </a:lnTo>
                  <a:lnTo>
                    <a:pt x="8384" y="16051"/>
                  </a:lnTo>
                  <a:lnTo>
                    <a:pt x="8350" y="16073"/>
                  </a:lnTo>
                  <a:lnTo>
                    <a:pt x="8315" y="16096"/>
                  </a:lnTo>
                  <a:lnTo>
                    <a:pt x="6279" y="14924"/>
                  </a:lnTo>
                  <a:lnTo>
                    <a:pt x="6291" y="14890"/>
                  </a:lnTo>
                  <a:lnTo>
                    <a:pt x="6291" y="14845"/>
                  </a:lnTo>
                  <a:lnTo>
                    <a:pt x="6291" y="14811"/>
                  </a:lnTo>
                  <a:lnTo>
                    <a:pt x="6279" y="14777"/>
                  </a:lnTo>
                  <a:lnTo>
                    <a:pt x="6268" y="14742"/>
                  </a:lnTo>
                  <a:lnTo>
                    <a:pt x="6245" y="14708"/>
                  </a:lnTo>
                  <a:lnTo>
                    <a:pt x="6177" y="14663"/>
                  </a:lnTo>
                  <a:lnTo>
                    <a:pt x="6143" y="14651"/>
                  </a:lnTo>
                  <a:lnTo>
                    <a:pt x="6109" y="14651"/>
                  </a:lnTo>
                  <a:lnTo>
                    <a:pt x="6109" y="12342"/>
                  </a:lnTo>
                  <a:lnTo>
                    <a:pt x="6154" y="12331"/>
                  </a:lnTo>
                  <a:lnTo>
                    <a:pt x="6200" y="12320"/>
                  </a:lnTo>
                  <a:lnTo>
                    <a:pt x="6234" y="12297"/>
                  </a:lnTo>
                  <a:lnTo>
                    <a:pt x="6268" y="12263"/>
                  </a:lnTo>
                  <a:lnTo>
                    <a:pt x="6302" y="12229"/>
                  </a:lnTo>
                  <a:lnTo>
                    <a:pt x="6325" y="12183"/>
                  </a:lnTo>
                  <a:lnTo>
                    <a:pt x="6336" y="12138"/>
                  </a:lnTo>
                  <a:lnTo>
                    <a:pt x="6336" y="12092"/>
                  </a:lnTo>
                  <a:lnTo>
                    <a:pt x="6336" y="12035"/>
                  </a:lnTo>
                  <a:lnTo>
                    <a:pt x="6313" y="11990"/>
                  </a:lnTo>
                  <a:lnTo>
                    <a:pt x="8304" y="10841"/>
                  </a:lnTo>
                  <a:lnTo>
                    <a:pt x="8338" y="10875"/>
                  </a:lnTo>
                  <a:lnTo>
                    <a:pt x="8372" y="10898"/>
                  </a:lnTo>
                  <a:lnTo>
                    <a:pt x="8418" y="10920"/>
                  </a:lnTo>
                  <a:lnTo>
                    <a:pt x="8463" y="10932"/>
                  </a:lnTo>
                  <a:lnTo>
                    <a:pt x="8509" y="10920"/>
                  </a:lnTo>
                  <a:lnTo>
                    <a:pt x="8543" y="10909"/>
                  </a:lnTo>
                  <a:lnTo>
                    <a:pt x="8588" y="10875"/>
                  </a:lnTo>
                  <a:lnTo>
                    <a:pt x="8611" y="10841"/>
                  </a:lnTo>
                  <a:close/>
                  <a:moveTo>
                    <a:pt x="15345" y="14981"/>
                  </a:moveTo>
                  <a:lnTo>
                    <a:pt x="15391" y="15038"/>
                  </a:lnTo>
                  <a:lnTo>
                    <a:pt x="15448" y="15072"/>
                  </a:lnTo>
                  <a:lnTo>
                    <a:pt x="15505" y="15095"/>
                  </a:lnTo>
                  <a:lnTo>
                    <a:pt x="15573" y="15107"/>
                  </a:lnTo>
                  <a:lnTo>
                    <a:pt x="15641" y="15095"/>
                  </a:lnTo>
                  <a:lnTo>
                    <a:pt x="15698" y="15072"/>
                  </a:lnTo>
                  <a:lnTo>
                    <a:pt x="15744" y="15038"/>
                  </a:lnTo>
                  <a:lnTo>
                    <a:pt x="15789" y="14993"/>
                  </a:lnTo>
                  <a:lnTo>
                    <a:pt x="17746" y="16119"/>
                  </a:lnTo>
                  <a:lnTo>
                    <a:pt x="17723" y="16153"/>
                  </a:lnTo>
                  <a:lnTo>
                    <a:pt x="17723" y="16199"/>
                  </a:lnTo>
                  <a:lnTo>
                    <a:pt x="17723" y="16244"/>
                  </a:lnTo>
                  <a:lnTo>
                    <a:pt x="17734" y="16278"/>
                  </a:lnTo>
                  <a:lnTo>
                    <a:pt x="17757" y="16312"/>
                  </a:lnTo>
                  <a:lnTo>
                    <a:pt x="17780" y="16346"/>
                  </a:lnTo>
                  <a:lnTo>
                    <a:pt x="17802" y="16369"/>
                  </a:lnTo>
                  <a:lnTo>
                    <a:pt x="17837" y="16392"/>
                  </a:lnTo>
                  <a:lnTo>
                    <a:pt x="17871" y="16403"/>
                  </a:lnTo>
                  <a:lnTo>
                    <a:pt x="17916" y="16415"/>
                  </a:lnTo>
                  <a:lnTo>
                    <a:pt x="17916" y="18769"/>
                  </a:lnTo>
                  <a:lnTo>
                    <a:pt x="17848" y="18792"/>
                  </a:lnTo>
                  <a:lnTo>
                    <a:pt x="17802" y="18826"/>
                  </a:lnTo>
                  <a:lnTo>
                    <a:pt x="17768" y="18883"/>
                  </a:lnTo>
                  <a:lnTo>
                    <a:pt x="17757" y="18951"/>
                  </a:lnTo>
                  <a:lnTo>
                    <a:pt x="17757" y="19020"/>
                  </a:lnTo>
                  <a:lnTo>
                    <a:pt x="15732" y="20191"/>
                  </a:lnTo>
                  <a:lnTo>
                    <a:pt x="15698" y="20157"/>
                  </a:lnTo>
                  <a:lnTo>
                    <a:pt x="15664" y="20123"/>
                  </a:lnTo>
                  <a:lnTo>
                    <a:pt x="15618" y="20112"/>
                  </a:lnTo>
                  <a:lnTo>
                    <a:pt x="15573" y="20100"/>
                  </a:lnTo>
                  <a:lnTo>
                    <a:pt x="15516" y="20112"/>
                  </a:lnTo>
                  <a:lnTo>
                    <a:pt x="15482" y="20123"/>
                  </a:lnTo>
                  <a:lnTo>
                    <a:pt x="15436" y="20157"/>
                  </a:lnTo>
                  <a:lnTo>
                    <a:pt x="15402" y="20191"/>
                  </a:lnTo>
                  <a:lnTo>
                    <a:pt x="13389" y="19020"/>
                  </a:lnTo>
                  <a:lnTo>
                    <a:pt x="13400" y="18951"/>
                  </a:lnTo>
                  <a:lnTo>
                    <a:pt x="13400" y="18917"/>
                  </a:lnTo>
                  <a:lnTo>
                    <a:pt x="13389" y="18883"/>
                  </a:lnTo>
                  <a:lnTo>
                    <a:pt x="13343" y="18826"/>
                  </a:lnTo>
                  <a:lnTo>
                    <a:pt x="13286" y="18781"/>
                  </a:lnTo>
                  <a:lnTo>
                    <a:pt x="13252" y="18769"/>
                  </a:lnTo>
                  <a:lnTo>
                    <a:pt x="13218" y="18758"/>
                  </a:lnTo>
                  <a:lnTo>
                    <a:pt x="13218" y="16460"/>
                  </a:lnTo>
                  <a:lnTo>
                    <a:pt x="13264" y="16449"/>
                  </a:lnTo>
                  <a:lnTo>
                    <a:pt x="13321" y="16437"/>
                  </a:lnTo>
                  <a:lnTo>
                    <a:pt x="13355" y="16415"/>
                  </a:lnTo>
                  <a:lnTo>
                    <a:pt x="13389" y="16381"/>
                  </a:lnTo>
                  <a:lnTo>
                    <a:pt x="13423" y="16335"/>
                  </a:lnTo>
                  <a:lnTo>
                    <a:pt x="13446" y="16301"/>
                  </a:lnTo>
                  <a:lnTo>
                    <a:pt x="13457" y="16244"/>
                  </a:lnTo>
                  <a:lnTo>
                    <a:pt x="13468" y="16199"/>
                  </a:lnTo>
                  <a:lnTo>
                    <a:pt x="13457" y="16142"/>
                  </a:lnTo>
                  <a:lnTo>
                    <a:pt x="13434" y="16085"/>
                  </a:lnTo>
                  <a:lnTo>
                    <a:pt x="15345" y="14981"/>
                  </a:lnTo>
                  <a:close/>
                  <a:moveTo>
                    <a:pt x="24832" y="14981"/>
                  </a:moveTo>
                  <a:lnTo>
                    <a:pt x="24867" y="15038"/>
                  </a:lnTo>
                  <a:lnTo>
                    <a:pt x="24923" y="15072"/>
                  </a:lnTo>
                  <a:lnTo>
                    <a:pt x="24980" y="15095"/>
                  </a:lnTo>
                  <a:lnTo>
                    <a:pt x="25049" y="15107"/>
                  </a:lnTo>
                  <a:lnTo>
                    <a:pt x="25117" y="15095"/>
                  </a:lnTo>
                  <a:lnTo>
                    <a:pt x="25174" y="15072"/>
                  </a:lnTo>
                  <a:lnTo>
                    <a:pt x="25231" y="15038"/>
                  </a:lnTo>
                  <a:lnTo>
                    <a:pt x="25265" y="14993"/>
                  </a:lnTo>
                  <a:lnTo>
                    <a:pt x="27187" y="16096"/>
                  </a:lnTo>
                  <a:lnTo>
                    <a:pt x="27176" y="16142"/>
                  </a:lnTo>
                  <a:lnTo>
                    <a:pt x="27164" y="16199"/>
                  </a:lnTo>
                  <a:lnTo>
                    <a:pt x="27176" y="16244"/>
                  </a:lnTo>
                  <a:lnTo>
                    <a:pt x="27187" y="16290"/>
                  </a:lnTo>
                  <a:lnTo>
                    <a:pt x="27210" y="16335"/>
                  </a:lnTo>
                  <a:lnTo>
                    <a:pt x="27233" y="16369"/>
                  </a:lnTo>
                  <a:lnTo>
                    <a:pt x="27267" y="16403"/>
                  </a:lnTo>
                  <a:lnTo>
                    <a:pt x="27301" y="16426"/>
                  </a:lnTo>
                  <a:lnTo>
                    <a:pt x="27346" y="16437"/>
                  </a:lnTo>
                  <a:lnTo>
                    <a:pt x="27392" y="16449"/>
                  </a:lnTo>
                  <a:lnTo>
                    <a:pt x="27392" y="18724"/>
                  </a:lnTo>
                  <a:lnTo>
                    <a:pt x="27358" y="18735"/>
                  </a:lnTo>
                  <a:lnTo>
                    <a:pt x="27312" y="18747"/>
                  </a:lnTo>
                  <a:lnTo>
                    <a:pt x="27278" y="18769"/>
                  </a:lnTo>
                  <a:lnTo>
                    <a:pt x="27244" y="18792"/>
                  </a:lnTo>
                  <a:lnTo>
                    <a:pt x="27221" y="18826"/>
                  </a:lnTo>
                  <a:lnTo>
                    <a:pt x="27199" y="18872"/>
                  </a:lnTo>
                  <a:lnTo>
                    <a:pt x="27187" y="18906"/>
                  </a:lnTo>
                  <a:lnTo>
                    <a:pt x="27187" y="18951"/>
                  </a:lnTo>
                  <a:lnTo>
                    <a:pt x="27187" y="18997"/>
                  </a:lnTo>
                  <a:lnTo>
                    <a:pt x="27199" y="19042"/>
                  </a:lnTo>
                  <a:lnTo>
                    <a:pt x="25208" y="20191"/>
                  </a:lnTo>
                  <a:lnTo>
                    <a:pt x="25174" y="20157"/>
                  </a:lnTo>
                  <a:lnTo>
                    <a:pt x="25140" y="20134"/>
                  </a:lnTo>
                  <a:lnTo>
                    <a:pt x="25094" y="20123"/>
                  </a:lnTo>
                  <a:lnTo>
                    <a:pt x="25049" y="20112"/>
                  </a:lnTo>
                  <a:lnTo>
                    <a:pt x="25003" y="20123"/>
                  </a:lnTo>
                  <a:lnTo>
                    <a:pt x="24958" y="20134"/>
                  </a:lnTo>
                  <a:lnTo>
                    <a:pt x="24923" y="20157"/>
                  </a:lnTo>
                  <a:lnTo>
                    <a:pt x="24889" y="20191"/>
                  </a:lnTo>
                  <a:lnTo>
                    <a:pt x="22910" y="19054"/>
                  </a:lnTo>
                  <a:lnTo>
                    <a:pt x="22933" y="19008"/>
                  </a:lnTo>
                  <a:lnTo>
                    <a:pt x="22933" y="18951"/>
                  </a:lnTo>
                  <a:lnTo>
                    <a:pt x="22933" y="18906"/>
                  </a:lnTo>
                  <a:lnTo>
                    <a:pt x="22910" y="18860"/>
                  </a:lnTo>
                  <a:lnTo>
                    <a:pt x="22899" y="18826"/>
                  </a:lnTo>
                  <a:lnTo>
                    <a:pt x="22865" y="18781"/>
                  </a:lnTo>
                  <a:lnTo>
                    <a:pt x="22830" y="18758"/>
                  </a:lnTo>
                  <a:lnTo>
                    <a:pt x="22796" y="18724"/>
                  </a:lnTo>
                  <a:lnTo>
                    <a:pt x="22751" y="18712"/>
                  </a:lnTo>
                  <a:lnTo>
                    <a:pt x="22705" y="18701"/>
                  </a:lnTo>
                  <a:lnTo>
                    <a:pt x="22705" y="16460"/>
                  </a:lnTo>
                  <a:lnTo>
                    <a:pt x="22751" y="16449"/>
                  </a:lnTo>
                  <a:lnTo>
                    <a:pt x="22796" y="16437"/>
                  </a:lnTo>
                  <a:lnTo>
                    <a:pt x="22842" y="16403"/>
                  </a:lnTo>
                  <a:lnTo>
                    <a:pt x="22876" y="16381"/>
                  </a:lnTo>
                  <a:lnTo>
                    <a:pt x="22899" y="16335"/>
                  </a:lnTo>
                  <a:lnTo>
                    <a:pt x="22921" y="16301"/>
                  </a:lnTo>
                  <a:lnTo>
                    <a:pt x="22933" y="16244"/>
                  </a:lnTo>
                  <a:lnTo>
                    <a:pt x="22944" y="16199"/>
                  </a:lnTo>
                  <a:lnTo>
                    <a:pt x="22933" y="16142"/>
                  </a:lnTo>
                  <a:lnTo>
                    <a:pt x="22921" y="16085"/>
                  </a:lnTo>
                  <a:lnTo>
                    <a:pt x="24832" y="14981"/>
                  </a:lnTo>
                  <a:close/>
                  <a:moveTo>
                    <a:pt x="6256" y="14959"/>
                  </a:moveTo>
                  <a:lnTo>
                    <a:pt x="8304" y="16142"/>
                  </a:lnTo>
                  <a:lnTo>
                    <a:pt x="8293" y="16199"/>
                  </a:lnTo>
                  <a:lnTo>
                    <a:pt x="8304" y="16255"/>
                  </a:lnTo>
                  <a:lnTo>
                    <a:pt x="8327" y="16312"/>
                  </a:lnTo>
                  <a:lnTo>
                    <a:pt x="8372" y="16346"/>
                  </a:lnTo>
                  <a:lnTo>
                    <a:pt x="8429" y="16369"/>
                  </a:lnTo>
                  <a:lnTo>
                    <a:pt x="8429" y="18724"/>
                  </a:lnTo>
                  <a:lnTo>
                    <a:pt x="8395" y="18735"/>
                  </a:lnTo>
                  <a:lnTo>
                    <a:pt x="8350" y="18758"/>
                  </a:lnTo>
                  <a:lnTo>
                    <a:pt x="8315" y="18781"/>
                  </a:lnTo>
                  <a:lnTo>
                    <a:pt x="8293" y="18804"/>
                  </a:lnTo>
                  <a:lnTo>
                    <a:pt x="8270" y="18838"/>
                  </a:lnTo>
                  <a:lnTo>
                    <a:pt x="8247" y="18872"/>
                  </a:lnTo>
                  <a:lnTo>
                    <a:pt x="8236" y="18917"/>
                  </a:lnTo>
                  <a:lnTo>
                    <a:pt x="8236" y="18951"/>
                  </a:lnTo>
                  <a:lnTo>
                    <a:pt x="8236" y="18997"/>
                  </a:lnTo>
                  <a:lnTo>
                    <a:pt x="8247" y="19031"/>
                  </a:lnTo>
                  <a:lnTo>
                    <a:pt x="6234" y="20203"/>
                  </a:lnTo>
                  <a:lnTo>
                    <a:pt x="6200" y="20169"/>
                  </a:lnTo>
                  <a:lnTo>
                    <a:pt x="6165" y="20146"/>
                  </a:lnTo>
                  <a:lnTo>
                    <a:pt x="6131" y="20134"/>
                  </a:lnTo>
                  <a:lnTo>
                    <a:pt x="6086" y="20123"/>
                  </a:lnTo>
                  <a:lnTo>
                    <a:pt x="6052" y="20134"/>
                  </a:lnTo>
                  <a:lnTo>
                    <a:pt x="6006" y="20146"/>
                  </a:lnTo>
                  <a:lnTo>
                    <a:pt x="5972" y="20169"/>
                  </a:lnTo>
                  <a:lnTo>
                    <a:pt x="5949" y="20203"/>
                  </a:lnTo>
                  <a:lnTo>
                    <a:pt x="3902" y="19020"/>
                  </a:lnTo>
                  <a:lnTo>
                    <a:pt x="3913" y="18951"/>
                  </a:lnTo>
                  <a:lnTo>
                    <a:pt x="3913" y="18917"/>
                  </a:lnTo>
                  <a:lnTo>
                    <a:pt x="3902" y="18883"/>
                  </a:lnTo>
                  <a:lnTo>
                    <a:pt x="3856" y="18826"/>
                  </a:lnTo>
                  <a:lnTo>
                    <a:pt x="3811" y="18781"/>
                  </a:lnTo>
                  <a:lnTo>
                    <a:pt x="3743" y="18769"/>
                  </a:lnTo>
                  <a:lnTo>
                    <a:pt x="3743" y="16369"/>
                  </a:lnTo>
                  <a:lnTo>
                    <a:pt x="3799" y="16358"/>
                  </a:lnTo>
                  <a:lnTo>
                    <a:pt x="3856" y="16312"/>
                  </a:lnTo>
                  <a:lnTo>
                    <a:pt x="3890" y="16267"/>
                  </a:lnTo>
                  <a:lnTo>
                    <a:pt x="3902" y="16199"/>
                  </a:lnTo>
                  <a:lnTo>
                    <a:pt x="3890" y="16164"/>
                  </a:lnTo>
                  <a:lnTo>
                    <a:pt x="3879" y="16130"/>
                  </a:lnTo>
                  <a:lnTo>
                    <a:pt x="5915" y="14959"/>
                  </a:lnTo>
                  <a:lnTo>
                    <a:pt x="5949" y="14993"/>
                  </a:lnTo>
                  <a:lnTo>
                    <a:pt x="5995" y="15027"/>
                  </a:lnTo>
                  <a:lnTo>
                    <a:pt x="6040" y="15050"/>
                  </a:lnTo>
                  <a:lnTo>
                    <a:pt x="6143" y="15050"/>
                  </a:lnTo>
                  <a:lnTo>
                    <a:pt x="6188" y="15027"/>
                  </a:lnTo>
                  <a:lnTo>
                    <a:pt x="6234" y="15004"/>
                  </a:lnTo>
                  <a:lnTo>
                    <a:pt x="6256" y="14959"/>
                  </a:lnTo>
                  <a:close/>
                  <a:moveTo>
                    <a:pt x="6256" y="23172"/>
                  </a:moveTo>
                  <a:lnTo>
                    <a:pt x="8259" y="24332"/>
                  </a:lnTo>
                  <a:lnTo>
                    <a:pt x="8247" y="24366"/>
                  </a:lnTo>
                  <a:lnTo>
                    <a:pt x="8236" y="24412"/>
                  </a:lnTo>
                  <a:lnTo>
                    <a:pt x="8247" y="24446"/>
                  </a:lnTo>
                  <a:lnTo>
                    <a:pt x="8259" y="24491"/>
                  </a:lnTo>
                  <a:lnTo>
                    <a:pt x="8270" y="24525"/>
                  </a:lnTo>
                  <a:lnTo>
                    <a:pt x="8293" y="24548"/>
                  </a:lnTo>
                  <a:lnTo>
                    <a:pt x="8327" y="24582"/>
                  </a:lnTo>
                  <a:lnTo>
                    <a:pt x="8361" y="24605"/>
                  </a:lnTo>
                  <a:lnTo>
                    <a:pt x="8395" y="24616"/>
                  </a:lnTo>
                  <a:lnTo>
                    <a:pt x="8429" y="24628"/>
                  </a:lnTo>
                  <a:lnTo>
                    <a:pt x="8429" y="26960"/>
                  </a:lnTo>
                  <a:lnTo>
                    <a:pt x="8395" y="26960"/>
                  </a:lnTo>
                  <a:lnTo>
                    <a:pt x="8361" y="26982"/>
                  </a:lnTo>
                  <a:lnTo>
                    <a:pt x="8304" y="27028"/>
                  </a:lnTo>
                  <a:lnTo>
                    <a:pt x="8281" y="27051"/>
                  </a:lnTo>
                  <a:lnTo>
                    <a:pt x="8259" y="27085"/>
                  </a:lnTo>
                  <a:lnTo>
                    <a:pt x="8247" y="27130"/>
                  </a:lnTo>
                  <a:lnTo>
                    <a:pt x="8247" y="27164"/>
                  </a:lnTo>
                  <a:lnTo>
                    <a:pt x="8247" y="27199"/>
                  </a:lnTo>
                  <a:lnTo>
                    <a:pt x="8259" y="27244"/>
                  </a:lnTo>
                  <a:lnTo>
                    <a:pt x="6291" y="28382"/>
                  </a:lnTo>
                  <a:lnTo>
                    <a:pt x="6256" y="28336"/>
                  </a:lnTo>
                  <a:lnTo>
                    <a:pt x="6200" y="28302"/>
                  </a:lnTo>
                  <a:lnTo>
                    <a:pt x="6154" y="28279"/>
                  </a:lnTo>
                  <a:lnTo>
                    <a:pt x="6086" y="28268"/>
                  </a:lnTo>
                  <a:lnTo>
                    <a:pt x="6029" y="28279"/>
                  </a:lnTo>
                  <a:lnTo>
                    <a:pt x="5972" y="28302"/>
                  </a:lnTo>
                  <a:lnTo>
                    <a:pt x="5927" y="28336"/>
                  </a:lnTo>
                  <a:lnTo>
                    <a:pt x="5892" y="28382"/>
                  </a:lnTo>
                  <a:lnTo>
                    <a:pt x="3890" y="27233"/>
                  </a:lnTo>
                  <a:lnTo>
                    <a:pt x="3902" y="27164"/>
                  </a:lnTo>
                  <a:lnTo>
                    <a:pt x="3890" y="27096"/>
                  </a:lnTo>
                  <a:lnTo>
                    <a:pt x="3856" y="27039"/>
                  </a:lnTo>
                  <a:lnTo>
                    <a:pt x="3799" y="27005"/>
                  </a:lnTo>
                  <a:lnTo>
                    <a:pt x="3743" y="26982"/>
                  </a:lnTo>
                  <a:lnTo>
                    <a:pt x="3743" y="24571"/>
                  </a:lnTo>
                  <a:lnTo>
                    <a:pt x="3799" y="24559"/>
                  </a:lnTo>
                  <a:lnTo>
                    <a:pt x="3845" y="24525"/>
                  </a:lnTo>
                  <a:lnTo>
                    <a:pt x="3879" y="24468"/>
                  </a:lnTo>
                  <a:lnTo>
                    <a:pt x="3890" y="24412"/>
                  </a:lnTo>
                  <a:lnTo>
                    <a:pt x="3879" y="24343"/>
                  </a:lnTo>
                  <a:lnTo>
                    <a:pt x="5915" y="23172"/>
                  </a:lnTo>
                  <a:lnTo>
                    <a:pt x="5949" y="23206"/>
                  </a:lnTo>
                  <a:lnTo>
                    <a:pt x="5995" y="23240"/>
                  </a:lnTo>
                  <a:lnTo>
                    <a:pt x="6040" y="23251"/>
                  </a:lnTo>
                  <a:lnTo>
                    <a:pt x="6086" y="23263"/>
                  </a:lnTo>
                  <a:lnTo>
                    <a:pt x="6143" y="23251"/>
                  </a:lnTo>
                  <a:lnTo>
                    <a:pt x="6188" y="23240"/>
                  </a:lnTo>
                  <a:lnTo>
                    <a:pt x="6222" y="23206"/>
                  </a:lnTo>
                  <a:lnTo>
                    <a:pt x="6256" y="23172"/>
                  </a:lnTo>
                  <a:close/>
                  <a:moveTo>
                    <a:pt x="5949" y="31362"/>
                  </a:moveTo>
                  <a:lnTo>
                    <a:pt x="5972" y="31396"/>
                  </a:lnTo>
                  <a:lnTo>
                    <a:pt x="6006" y="31419"/>
                  </a:lnTo>
                  <a:lnTo>
                    <a:pt x="6052" y="31442"/>
                  </a:lnTo>
                  <a:lnTo>
                    <a:pt x="6131" y="31442"/>
                  </a:lnTo>
                  <a:lnTo>
                    <a:pt x="6177" y="31419"/>
                  </a:lnTo>
                  <a:lnTo>
                    <a:pt x="6211" y="31396"/>
                  </a:lnTo>
                  <a:lnTo>
                    <a:pt x="6234" y="31373"/>
                  </a:lnTo>
                  <a:lnTo>
                    <a:pt x="8259" y="32545"/>
                  </a:lnTo>
                  <a:lnTo>
                    <a:pt x="8247" y="32579"/>
                  </a:lnTo>
                  <a:lnTo>
                    <a:pt x="8247" y="32625"/>
                  </a:lnTo>
                  <a:lnTo>
                    <a:pt x="8247" y="32659"/>
                  </a:lnTo>
                  <a:lnTo>
                    <a:pt x="8259" y="32693"/>
                  </a:lnTo>
                  <a:lnTo>
                    <a:pt x="8304" y="32761"/>
                  </a:lnTo>
                  <a:lnTo>
                    <a:pt x="8361" y="32807"/>
                  </a:lnTo>
                  <a:lnTo>
                    <a:pt x="8395" y="32818"/>
                  </a:lnTo>
                  <a:lnTo>
                    <a:pt x="8429" y="32829"/>
                  </a:lnTo>
                  <a:lnTo>
                    <a:pt x="8429" y="35173"/>
                  </a:lnTo>
                  <a:lnTo>
                    <a:pt x="8395" y="35173"/>
                  </a:lnTo>
                  <a:lnTo>
                    <a:pt x="8361" y="35195"/>
                  </a:lnTo>
                  <a:lnTo>
                    <a:pt x="8304" y="35241"/>
                  </a:lnTo>
                  <a:lnTo>
                    <a:pt x="8259" y="35298"/>
                  </a:lnTo>
                  <a:lnTo>
                    <a:pt x="8259" y="35332"/>
                  </a:lnTo>
                  <a:lnTo>
                    <a:pt x="8247" y="35377"/>
                  </a:lnTo>
                  <a:lnTo>
                    <a:pt x="8259" y="35412"/>
                  </a:lnTo>
                  <a:lnTo>
                    <a:pt x="8259" y="35446"/>
                  </a:lnTo>
                  <a:lnTo>
                    <a:pt x="6234" y="36617"/>
                  </a:lnTo>
                  <a:lnTo>
                    <a:pt x="6211" y="36595"/>
                  </a:lnTo>
                  <a:lnTo>
                    <a:pt x="6177" y="36572"/>
                  </a:lnTo>
                  <a:lnTo>
                    <a:pt x="6131" y="36549"/>
                  </a:lnTo>
                  <a:lnTo>
                    <a:pt x="6052" y="36549"/>
                  </a:lnTo>
                  <a:lnTo>
                    <a:pt x="6006" y="36572"/>
                  </a:lnTo>
                  <a:lnTo>
                    <a:pt x="5972" y="36595"/>
                  </a:lnTo>
                  <a:lnTo>
                    <a:pt x="5949" y="36629"/>
                  </a:lnTo>
                  <a:lnTo>
                    <a:pt x="3925" y="35457"/>
                  </a:lnTo>
                  <a:lnTo>
                    <a:pt x="3936" y="35423"/>
                  </a:lnTo>
                  <a:lnTo>
                    <a:pt x="3936" y="35377"/>
                  </a:lnTo>
                  <a:lnTo>
                    <a:pt x="3936" y="35332"/>
                  </a:lnTo>
                  <a:lnTo>
                    <a:pt x="3925" y="35298"/>
                  </a:lnTo>
                  <a:lnTo>
                    <a:pt x="3902" y="35264"/>
                  </a:lnTo>
                  <a:lnTo>
                    <a:pt x="3879" y="35230"/>
                  </a:lnTo>
                  <a:lnTo>
                    <a:pt x="3845" y="35207"/>
                  </a:lnTo>
                  <a:lnTo>
                    <a:pt x="3811" y="35184"/>
                  </a:lnTo>
                  <a:lnTo>
                    <a:pt x="3777" y="35173"/>
                  </a:lnTo>
                  <a:lnTo>
                    <a:pt x="3743" y="35161"/>
                  </a:lnTo>
                  <a:lnTo>
                    <a:pt x="3743" y="32818"/>
                  </a:lnTo>
                  <a:lnTo>
                    <a:pt x="3777" y="32807"/>
                  </a:lnTo>
                  <a:lnTo>
                    <a:pt x="3811" y="32795"/>
                  </a:lnTo>
                  <a:lnTo>
                    <a:pt x="3868" y="32750"/>
                  </a:lnTo>
                  <a:lnTo>
                    <a:pt x="3902" y="32693"/>
                  </a:lnTo>
                  <a:lnTo>
                    <a:pt x="3913" y="32659"/>
                  </a:lnTo>
                  <a:lnTo>
                    <a:pt x="3913" y="32625"/>
                  </a:lnTo>
                  <a:lnTo>
                    <a:pt x="3913" y="32579"/>
                  </a:lnTo>
                  <a:lnTo>
                    <a:pt x="3902" y="32545"/>
                  </a:lnTo>
                  <a:lnTo>
                    <a:pt x="5949" y="31362"/>
                  </a:lnTo>
                  <a:close/>
                  <a:moveTo>
                    <a:pt x="8634" y="35491"/>
                  </a:moveTo>
                  <a:lnTo>
                    <a:pt x="10647" y="36651"/>
                  </a:lnTo>
                  <a:lnTo>
                    <a:pt x="10636" y="36720"/>
                  </a:lnTo>
                  <a:lnTo>
                    <a:pt x="10647" y="36788"/>
                  </a:lnTo>
                  <a:lnTo>
                    <a:pt x="10681" y="36845"/>
                  </a:lnTo>
                  <a:lnTo>
                    <a:pt x="10738" y="36890"/>
                  </a:lnTo>
                  <a:lnTo>
                    <a:pt x="10807" y="36913"/>
                  </a:lnTo>
                  <a:lnTo>
                    <a:pt x="10807" y="39279"/>
                  </a:lnTo>
                  <a:lnTo>
                    <a:pt x="10738" y="39302"/>
                  </a:lnTo>
                  <a:lnTo>
                    <a:pt x="10681" y="39347"/>
                  </a:lnTo>
                  <a:lnTo>
                    <a:pt x="10636" y="39404"/>
                  </a:lnTo>
                  <a:lnTo>
                    <a:pt x="10625" y="39438"/>
                  </a:lnTo>
                  <a:lnTo>
                    <a:pt x="10625" y="39484"/>
                  </a:lnTo>
                  <a:lnTo>
                    <a:pt x="10625" y="39518"/>
                  </a:lnTo>
                  <a:lnTo>
                    <a:pt x="10636" y="39552"/>
                  </a:lnTo>
                  <a:lnTo>
                    <a:pt x="8668" y="40690"/>
                  </a:lnTo>
                  <a:lnTo>
                    <a:pt x="8623" y="40644"/>
                  </a:lnTo>
                  <a:lnTo>
                    <a:pt x="8577" y="40610"/>
                  </a:lnTo>
                  <a:lnTo>
                    <a:pt x="8520" y="40587"/>
                  </a:lnTo>
                  <a:lnTo>
                    <a:pt x="8395" y="40587"/>
                  </a:lnTo>
                  <a:lnTo>
                    <a:pt x="8338" y="40610"/>
                  </a:lnTo>
                  <a:lnTo>
                    <a:pt x="8293" y="40644"/>
                  </a:lnTo>
                  <a:lnTo>
                    <a:pt x="8247" y="40690"/>
                  </a:lnTo>
                  <a:lnTo>
                    <a:pt x="6313" y="39575"/>
                  </a:lnTo>
                  <a:lnTo>
                    <a:pt x="6336" y="39529"/>
                  </a:lnTo>
                  <a:lnTo>
                    <a:pt x="6336" y="39484"/>
                  </a:lnTo>
                  <a:lnTo>
                    <a:pt x="6336" y="39438"/>
                  </a:lnTo>
                  <a:lnTo>
                    <a:pt x="6325" y="39393"/>
                  </a:lnTo>
                  <a:lnTo>
                    <a:pt x="6302" y="39347"/>
                  </a:lnTo>
                  <a:lnTo>
                    <a:pt x="6268" y="39313"/>
                  </a:lnTo>
                  <a:lnTo>
                    <a:pt x="6234" y="39279"/>
                  </a:lnTo>
                  <a:lnTo>
                    <a:pt x="6200" y="39256"/>
                  </a:lnTo>
                  <a:lnTo>
                    <a:pt x="6154" y="39245"/>
                  </a:lnTo>
                  <a:lnTo>
                    <a:pt x="6109" y="39234"/>
                  </a:lnTo>
                  <a:lnTo>
                    <a:pt x="6109" y="36902"/>
                  </a:lnTo>
                  <a:lnTo>
                    <a:pt x="6165" y="36879"/>
                  </a:lnTo>
                  <a:lnTo>
                    <a:pt x="6222" y="36845"/>
                  </a:lnTo>
                  <a:lnTo>
                    <a:pt x="6256" y="36788"/>
                  </a:lnTo>
                  <a:lnTo>
                    <a:pt x="6268" y="36720"/>
                  </a:lnTo>
                  <a:lnTo>
                    <a:pt x="6256" y="36663"/>
                  </a:lnTo>
                  <a:lnTo>
                    <a:pt x="8281" y="35491"/>
                  </a:lnTo>
                  <a:lnTo>
                    <a:pt x="8315" y="35525"/>
                  </a:lnTo>
                  <a:lnTo>
                    <a:pt x="8361" y="35559"/>
                  </a:lnTo>
                  <a:lnTo>
                    <a:pt x="8406" y="35582"/>
                  </a:lnTo>
                  <a:lnTo>
                    <a:pt x="8509" y="35582"/>
                  </a:lnTo>
                  <a:lnTo>
                    <a:pt x="8566" y="35559"/>
                  </a:lnTo>
                  <a:lnTo>
                    <a:pt x="8600" y="35537"/>
                  </a:lnTo>
                  <a:lnTo>
                    <a:pt x="8634" y="35491"/>
                  </a:lnTo>
                  <a:close/>
                  <a:moveTo>
                    <a:pt x="3538" y="35491"/>
                  </a:moveTo>
                  <a:lnTo>
                    <a:pt x="3572" y="35537"/>
                  </a:lnTo>
                  <a:lnTo>
                    <a:pt x="3617" y="35571"/>
                  </a:lnTo>
                  <a:lnTo>
                    <a:pt x="3663" y="35582"/>
                  </a:lnTo>
                  <a:lnTo>
                    <a:pt x="3720" y="35594"/>
                  </a:lnTo>
                  <a:lnTo>
                    <a:pt x="3777" y="35582"/>
                  </a:lnTo>
                  <a:lnTo>
                    <a:pt x="3822" y="35571"/>
                  </a:lnTo>
                  <a:lnTo>
                    <a:pt x="3868" y="35537"/>
                  </a:lnTo>
                  <a:lnTo>
                    <a:pt x="3902" y="35503"/>
                  </a:lnTo>
                  <a:lnTo>
                    <a:pt x="5927" y="36663"/>
                  </a:lnTo>
                  <a:lnTo>
                    <a:pt x="5915" y="36720"/>
                  </a:lnTo>
                  <a:lnTo>
                    <a:pt x="5927" y="36788"/>
                  </a:lnTo>
                  <a:lnTo>
                    <a:pt x="5961" y="36833"/>
                  </a:lnTo>
                  <a:lnTo>
                    <a:pt x="6006" y="36879"/>
                  </a:lnTo>
                  <a:lnTo>
                    <a:pt x="6063" y="36902"/>
                  </a:lnTo>
                  <a:lnTo>
                    <a:pt x="6063" y="39234"/>
                  </a:lnTo>
                  <a:lnTo>
                    <a:pt x="6018" y="39245"/>
                  </a:lnTo>
                  <a:lnTo>
                    <a:pt x="5972" y="39256"/>
                  </a:lnTo>
                  <a:lnTo>
                    <a:pt x="5938" y="39279"/>
                  </a:lnTo>
                  <a:lnTo>
                    <a:pt x="5904" y="39313"/>
                  </a:lnTo>
                  <a:lnTo>
                    <a:pt x="5881" y="39347"/>
                  </a:lnTo>
                  <a:lnTo>
                    <a:pt x="5858" y="39393"/>
                  </a:lnTo>
                  <a:lnTo>
                    <a:pt x="5847" y="39438"/>
                  </a:lnTo>
                  <a:lnTo>
                    <a:pt x="5847" y="39484"/>
                  </a:lnTo>
                  <a:lnTo>
                    <a:pt x="5847" y="39529"/>
                  </a:lnTo>
                  <a:lnTo>
                    <a:pt x="5858" y="39575"/>
                  </a:lnTo>
                  <a:lnTo>
                    <a:pt x="3856" y="40735"/>
                  </a:lnTo>
                  <a:lnTo>
                    <a:pt x="3834" y="40701"/>
                  </a:lnTo>
                  <a:lnTo>
                    <a:pt x="3799" y="40678"/>
                  </a:lnTo>
                  <a:lnTo>
                    <a:pt x="3765" y="40667"/>
                  </a:lnTo>
                  <a:lnTo>
                    <a:pt x="3720" y="40656"/>
                  </a:lnTo>
                  <a:lnTo>
                    <a:pt x="3674" y="40667"/>
                  </a:lnTo>
                  <a:lnTo>
                    <a:pt x="3640" y="40678"/>
                  </a:lnTo>
                  <a:lnTo>
                    <a:pt x="3606" y="40701"/>
                  </a:lnTo>
                  <a:lnTo>
                    <a:pt x="3583" y="40735"/>
                  </a:lnTo>
                  <a:lnTo>
                    <a:pt x="1547" y="39552"/>
                  </a:lnTo>
                  <a:lnTo>
                    <a:pt x="1547" y="39518"/>
                  </a:lnTo>
                  <a:lnTo>
                    <a:pt x="1558" y="39484"/>
                  </a:lnTo>
                  <a:lnTo>
                    <a:pt x="1558" y="39438"/>
                  </a:lnTo>
                  <a:lnTo>
                    <a:pt x="1547" y="39404"/>
                  </a:lnTo>
                  <a:lnTo>
                    <a:pt x="1524" y="39370"/>
                  </a:lnTo>
                  <a:lnTo>
                    <a:pt x="1502" y="39336"/>
                  </a:lnTo>
                  <a:lnTo>
                    <a:pt x="1479" y="39313"/>
                  </a:lnTo>
                  <a:lnTo>
                    <a:pt x="1445" y="39302"/>
                  </a:lnTo>
                  <a:lnTo>
                    <a:pt x="1411" y="39279"/>
                  </a:lnTo>
                  <a:lnTo>
                    <a:pt x="1365" y="39279"/>
                  </a:lnTo>
                  <a:lnTo>
                    <a:pt x="1365" y="36970"/>
                  </a:lnTo>
                  <a:lnTo>
                    <a:pt x="1411" y="36959"/>
                  </a:lnTo>
                  <a:lnTo>
                    <a:pt x="1456" y="36947"/>
                  </a:lnTo>
                  <a:lnTo>
                    <a:pt x="1490" y="36913"/>
                  </a:lnTo>
                  <a:lnTo>
                    <a:pt x="1524" y="36890"/>
                  </a:lnTo>
                  <a:lnTo>
                    <a:pt x="1558" y="36856"/>
                  </a:lnTo>
                  <a:lnTo>
                    <a:pt x="1581" y="36811"/>
                  </a:lnTo>
                  <a:lnTo>
                    <a:pt x="1593" y="36765"/>
                  </a:lnTo>
                  <a:lnTo>
                    <a:pt x="1593" y="36720"/>
                  </a:lnTo>
                  <a:lnTo>
                    <a:pt x="1593" y="36674"/>
                  </a:lnTo>
                  <a:lnTo>
                    <a:pt x="1570" y="36629"/>
                  </a:lnTo>
                  <a:lnTo>
                    <a:pt x="3538" y="35491"/>
                  </a:lnTo>
                  <a:close/>
                  <a:moveTo>
                    <a:pt x="3640" y="0"/>
                  </a:moveTo>
                  <a:lnTo>
                    <a:pt x="3697" y="11"/>
                  </a:lnTo>
                  <a:lnTo>
                    <a:pt x="3697" y="2298"/>
                  </a:lnTo>
                  <a:lnTo>
                    <a:pt x="3652" y="2309"/>
                  </a:lnTo>
                  <a:lnTo>
                    <a:pt x="3606" y="2332"/>
                  </a:lnTo>
                  <a:lnTo>
                    <a:pt x="3572" y="2355"/>
                  </a:lnTo>
                  <a:lnTo>
                    <a:pt x="3538" y="2377"/>
                  </a:lnTo>
                  <a:lnTo>
                    <a:pt x="3515" y="2412"/>
                  </a:lnTo>
                  <a:lnTo>
                    <a:pt x="3504" y="2446"/>
                  </a:lnTo>
                  <a:lnTo>
                    <a:pt x="3492" y="2491"/>
                  </a:lnTo>
                  <a:lnTo>
                    <a:pt x="3481" y="2537"/>
                  </a:lnTo>
                  <a:lnTo>
                    <a:pt x="3481" y="2571"/>
                  </a:lnTo>
                  <a:lnTo>
                    <a:pt x="3492" y="2616"/>
                  </a:lnTo>
                  <a:lnTo>
                    <a:pt x="1490" y="3777"/>
                  </a:lnTo>
                  <a:lnTo>
                    <a:pt x="1456" y="3754"/>
                  </a:lnTo>
                  <a:lnTo>
                    <a:pt x="1422" y="3731"/>
                  </a:lnTo>
                  <a:lnTo>
                    <a:pt x="1388" y="3720"/>
                  </a:lnTo>
                  <a:lnTo>
                    <a:pt x="1354" y="3708"/>
                  </a:lnTo>
                  <a:lnTo>
                    <a:pt x="1308" y="3720"/>
                  </a:lnTo>
                  <a:lnTo>
                    <a:pt x="1274" y="3731"/>
                  </a:lnTo>
                  <a:lnTo>
                    <a:pt x="1240" y="3754"/>
                  </a:lnTo>
                  <a:lnTo>
                    <a:pt x="1217" y="3777"/>
                  </a:lnTo>
                  <a:lnTo>
                    <a:pt x="0" y="3083"/>
                  </a:lnTo>
                  <a:lnTo>
                    <a:pt x="0" y="3140"/>
                  </a:lnTo>
                  <a:lnTo>
                    <a:pt x="1194" y="3822"/>
                  </a:lnTo>
                  <a:lnTo>
                    <a:pt x="1183" y="3879"/>
                  </a:lnTo>
                  <a:lnTo>
                    <a:pt x="1194" y="3947"/>
                  </a:lnTo>
                  <a:lnTo>
                    <a:pt x="1217" y="3993"/>
                  </a:lnTo>
                  <a:lnTo>
                    <a:pt x="1263" y="4027"/>
                  </a:lnTo>
                  <a:lnTo>
                    <a:pt x="1320" y="4050"/>
                  </a:lnTo>
                  <a:lnTo>
                    <a:pt x="1320" y="6404"/>
                  </a:lnTo>
                  <a:lnTo>
                    <a:pt x="1274" y="6416"/>
                  </a:lnTo>
                  <a:lnTo>
                    <a:pt x="1240" y="6427"/>
                  </a:lnTo>
                  <a:lnTo>
                    <a:pt x="1206" y="6450"/>
                  </a:lnTo>
                  <a:lnTo>
                    <a:pt x="1172" y="6484"/>
                  </a:lnTo>
                  <a:lnTo>
                    <a:pt x="1149" y="6518"/>
                  </a:lnTo>
                  <a:lnTo>
                    <a:pt x="1126" y="6552"/>
                  </a:lnTo>
                  <a:lnTo>
                    <a:pt x="1115" y="6598"/>
                  </a:lnTo>
                  <a:lnTo>
                    <a:pt x="1115" y="6643"/>
                  </a:lnTo>
                  <a:lnTo>
                    <a:pt x="1115" y="6677"/>
                  </a:lnTo>
                  <a:lnTo>
                    <a:pt x="1126" y="6723"/>
                  </a:lnTo>
                  <a:lnTo>
                    <a:pt x="0" y="7371"/>
                  </a:lnTo>
                  <a:lnTo>
                    <a:pt x="0" y="7428"/>
                  </a:lnTo>
                  <a:lnTo>
                    <a:pt x="1149" y="6768"/>
                  </a:lnTo>
                  <a:lnTo>
                    <a:pt x="1183" y="6814"/>
                  </a:lnTo>
                  <a:lnTo>
                    <a:pt x="1229" y="6848"/>
                  </a:lnTo>
                  <a:lnTo>
                    <a:pt x="1285" y="6871"/>
                  </a:lnTo>
                  <a:lnTo>
                    <a:pt x="1354" y="6882"/>
                  </a:lnTo>
                  <a:lnTo>
                    <a:pt x="1411" y="6871"/>
                  </a:lnTo>
                  <a:lnTo>
                    <a:pt x="1467" y="6848"/>
                  </a:lnTo>
                  <a:lnTo>
                    <a:pt x="1513" y="6814"/>
                  </a:lnTo>
                  <a:lnTo>
                    <a:pt x="1558" y="6768"/>
                  </a:lnTo>
                  <a:lnTo>
                    <a:pt x="3538" y="7917"/>
                  </a:lnTo>
                  <a:lnTo>
                    <a:pt x="3526" y="7951"/>
                  </a:lnTo>
                  <a:lnTo>
                    <a:pt x="3526" y="7986"/>
                  </a:lnTo>
                  <a:lnTo>
                    <a:pt x="3526" y="8031"/>
                  </a:lnTo>
                  <a:lnTo>
                    <a:pt x="3538" y="8065"/>
                  </a:lnTo>
                  <a:lnTo>
                    <a:pt x="3561" y="8099"/>
                  </a:lnTo>
                  <a:lnTo>
                    <a:pt x="3583" y="8122"/>
                  </a:lnTo>
                  <a:lnTo>
                    <a:pt x="3617" y="8145"/>
                  </a:lnTo>
                  <a:lnTo>
                    <a:pt x="3640" y="8168"/>
                  </a:lnTo>
                  <a:lnTo>
                    <a:pt x="3686" y="8179"/>
                  </a:lnTo>
                  <a:lnTo>
                    <a:pt x="3754" y="8179"/>
                  </a:lnTo>
                  <a:lnTo>
                    <a:pt x="3799" y="8168"/>
                  </a:lnTo>
                  <a:lnTo>
                    <a:pt x="3834" y="8145"/>
                  </a:lnTo>
                  <a:lnTo>
                    <a:pt x="3856" y="8122"/>
                  </a:lnTo>
                  <a:lnTo>
                    <a:pt x="3879" y="8099"/>
                  </a:lnTo>
                  <a:lnTo>
                    <a:pt x="3902" y="8065"/>
                  </a:lnTo>
                  <a:lnTo>
                    <a:pt x="3913" y="8031"/>
                  </a:lnTo>
                  <a:lnTo>
                    <a:pt x="3913" y="7986"/>
                  </a:lnTo>
                  <a:lnTo>
                    <a:pt x="3913" y="7951"/>
                  </a:lnTo>
                  <a:lnTo>
                    <a:pt x="3902" y="7906"/>
                  </a:lnTo>
                  <a:lnTo>
                    <a:pt x="5938" y="6734"/>
                  </a:lnTo>
                  <a:lnTo>
                    <a:pt x="5972" y="6768"/>
                  </a:lnTo>
                  <a:lnTo>
                    <a:pt x="6006" y="6791"/>
                  </a:lnTo>
                  <a:lnTo>
                    <a:pt x="6040" y="6814"/>
                  </a:lnTo>
                  <a:lnTo>
                    <a:pt x="6131" y="6814"/>
                  </a:lnTo>
                  <a:lnTo>
                    <a:pt x="6177" y="6791"/>
                  </a:lnTo>
                  <a:lnTo>
                    <a:pt x="6211" y="6768"/>
                  </a:lnTo>
                  <a:lnTo>
                    <a:pt x="6234" y="6734"/>
                  </a:lnTo>
                  <a:lnTo>
                    <a:pt x="8270" y="7906"/>
                  </a:lnTo>
                  <a:lnTo>
                    <a:pt x="8259" y="7951"/>
                  </a:lnTo>
                  <a:lnTo>
                    <a:pt x="8247" y="7986"/>
                  </a:lnTo>
                  <a:lnTo>
                    <a:pt x="8259" y="8031"/>
                  </a:lnTo>
                  <a:lnTo>
                    <a:pt x="8270" y="8065"/>
                  </a:lnTo>
                  <a:lnTo>
                    <a:pt x="8304" y="8122"/>
                  </a:lnTo>
                  <a:lnTo>
                    <a:pt x="8361" y="8168"/>
                  </a:lnTo>
                  <a:lnTo>
                    <a:pt x="8395" y="8190"/>
                  </a:lnTo>
                  <a:lnTo>
                    <a:pt x="8429" y="8190"/>
                  </a:lnTo>
                  <a:lnTo>
                    <a:pt x="8429" y="10568"/>
                  </a:lnTo>
                  <a:lnTo>
                    <a:pt x="8372" y="10590"/>
                  </a:lnTo>
                  <a:lnTo>
                    <a:pt x="8327" y="10625"/>
                  </a:lnTo>
                  <a:lnTo>
                    <a:pt x="8293" y="10681"/>
                  </a:lnTo>
                  <a:lnTo>
                    <a:pt x="8281" y="10750"/>
                  </a:lnTo>
                  <a:lnTo>
                    <a:pt x="8293" y="10795"/>
                  </a:lnTo>
                  <a:lnTo>
                    <a:pt x="6291" y="11956"/>
                  </a:lnTo>
                  <a:lnTo>
                    <a:pt x="6256" y="11910"/>
                  </a:lnTo>
                  <a:lnTo>
                    <a:pt x="6211" y="11876"/>
                  </a:lnTo>
                  <a:lnTo>
                    <a:pt x="6154" y="11853"/>
                  </a:lnTo>
                  <a:lnTo>
                    <a:pt x="6086" y="11842"/>
                  </a:lnTo>
                  <a:lnTo>
                    <a:pt x="6040" y="11853"/>
                  </a:lnTo>
                  <a:lnTo>
                    <a:pt x="5995" y="11865"/>
                  </a:lnTo>
                  <a:lnTo>
                    <a:pt x="5949" y="11887"/>
                  </a:lnTo>
                  <a:lnTo>
                    <a:pt x="5915" y="11921"/>
                  </a:lnTo>
                  <a:lnTo>
                    <a:pt x="5881" y="11956"/>
                  </a:lnTo>
                  <a:lnTo>
                    <a:pt x="5858" y="12001"/>
                  </a:lnTo>
                  <a:lnTo>
                    <a:pt x="5847" y="12047"/>
                  </a:lnTo>
                  <a:lnTo>
                    <a:pt x="5847" y="12092"/>
                  </a:lnTo>
                  <a:lnTo>
                    <a:pt x="5847" y="12138"/>
                  </a:lnTo>
                  <a:lnTo>
                    <a:pt x="5858" y="12183"/>
                  </a:lnTo>
                  <a:lnTo>
                    <a:pt x="5881" y="12217"/>
                  </a:lnTo>
                  <a:lnTo>
                    <a:pt x="5904" y="12263"/>
                  </a:lnTo>
                  <a:lnTo>
                    <a:pt x="5938" y="12285"/>
                  </a:lnTo>
                  <a:lnTo>
                    <a:pt x="5972" y="12308"/>
                  </a:lnTo>
                  <a:lnTo>
                    <a:pt x="6018" y="12331"/>
                  </a:lnTo>
                  <a:lnTo>
                    <a:pt x="6063" y="12342"/>
                  </a:lnTo>
                  <a:lnTo>
                    <a:pt x="6063" y="14651"/>
                  </a:lnTo>
                  <a:lnTo>
                    <a:pt x="5995" y="14674"/>
                  </a:lnTo>
                  <a:lnTo>
                    <a:pt x="5938" y="14720"/>
                  </a:lnTo>
                  <a:lnTo>
                    <a:pt x="5904" y="14777"/>
                  </a:lnTo>
                  <a:lnTo>
                    <a:pt x="5892" y="14811"/>
                  </a:lnTo>
                  <a:lnTo>
                    <a:pt x="5881" y="14845"/>
                  </a:lnTo>
                  <a:lnTo>
                    <a:pt x="5904" y="14913"/>
                  </a:lnTo>
                  <a:lnTo>
                    <a:pt x="3856" y="16096"/>
                  </a:lnTo>
                  <a:lnTo>
                    <a:pt x="3834" y="16062"/>
                  </a:lnTo>
                  <a:lnTo>
                    <a:pt x="3799" y="16039"/>
                  </a:lnTo>
                  <a:lnTo>
                    <a:pt x="3765" y="16028"/>
                  </a:lnTo>
                  <a:lnTo>
                    <a:pt x="3720" y="16017"/>
                  </a:lnTo>
                  <a:lnTo>
                    <a:pt x="3674" y="16028"/>
                  </a:lnTo>
                  <a:lnTo>
                    <a:pt x="3640" y="16039"/>
                  </a:lnTo>
                  <a:lnTo>
                    <a:pt x="3606" y="16062"/>
                  </a:lnTo>
                  <a:lnTo>
                    <a:pt x="3572" y="16096"/>
                  </a:lnTo>
                  <a:lnTo>
                    <a:pt x="1547" y="14924"/>
                  </a:lnTo>
                  <a:lnTo>
                    <a:pt x="1547" y="14890"/>
                  </a:lnTo>
                  <a:lnTo>
                    <a:pt x="1558" y="14845"/>
                  </a:lnTo>
                  <a:lnTo>
                    <a:pt x="1547" y="14811"/>
                  </a:lnTo>
                  <a:lnTo>
                    <a:pt x="1536" y="14765"/>
                  </a:lnTo>
                  <a:lnTo>
                    <a:pt x="1524" y="14731"/>
                  </a:lnTo>
                  <a:lnTo>
                    <a:pt x="1502" y="14708"/>
                  </a:lnTo>
                  <a:lnTo>
                    <a:pt x="1467" y="14674"/>
                  </a:lnTo>
                  <a:lnTo>
                    <a:pt x="1433" y="14663"/>
                  </a:lnTo>
                  <a:lnTo>
                    <a:pt x="1388" y="14651"/>
                  </a:lnTo>
                  <a:lnTo>
                    <a:pt x="1354" y="14640"/>
                  </a:lnTo>
                  <a:lnTo>
                    <a:pt x="1308" y="14651"/>
                  </a:lnTo>
                  <a:lnTo>
                    <a:pt x="1274" y="14663"/>
                  </a:lnTo>
                  <a:lnTo>
                    <a:pt x="1240" y="14674"/>
                  </a:lnTo>
                  <a:lnTo>
                    <a:pt x="1206" y="14708"/>
                  </a:lnTo>
                  <a:lnTo>
                    <a:pt x="1183" y="14731"/>
                  </a:lnTo>
                  <a:lnTo>
                    <a:pt x="1160" y="14765"/>
                  </a:lnTo>
                  <a:lnTo>
                    <a:pt x="1149" y="14811"/>
                  </a:lnTo>
                  <a:lnTo>
                    <a:pt x="1149" y="14845"/>
                  </a:lnTo>
                  <a:lnTo>
                    <a:pt x="1160" y="14913"/>
                  </a:lnTo>
                  <a:lnTo>
                    <a:pt x="0" y="15584"/>
                  </a:lnTo>
                  <a:lnTo>
                    <a:pt x="0" y="15641"/>
                  </a:lnTo>
                  <a:lnTo>
                    <a:pt x="1172" y="14959"/>
                  </a:lnTo>
                  <a:lnTo>
                    <a:pt x="1206" y="14993"/>
                  </a:lnTo>
                  <a:lnTo>
                    <a:pt x="1251" y="15027"/>
                  </a:lnTo>
                  <a:lnTo>
                    <a:pt x="1297" y="15050"/>
                  </a:lnTo>
                  <a:lnTo>
                    <a:pt x="1354" y="15061"/>
                  </a:lnTo>
                  <a:lnTo>
                    <a:pt x="1399" y="15050"/>
                  </a:lnTo>
                  <a:lnTo>
                    <a:pt x="1445" y="15027"/>
                  </a:lnTo>
                  <a:lnTo>
                    <a:pt x="1490" y="15004"/>
                  </a:lnTo>
                  <a:lnTo>
                    <a:pt x="1524" y="14959"/>
                  </a:lnTo>
                  <a:lnTo>
                    <a:pt x="3549" y="16142"/>
                  </a:lnTo>
                  <a:lnTo>
                    <a:pt x="3538" y="16199"/>
                  </a:lnTo>
                  <a:lnTo>
                    <a:pt x="3549" y="16267"/>
                  </a:lnTo>
                  <a:lnTo>
                    <a:pt x="3583" y="16312"/>
                  </a:lnTo>
                  <a:lnTo>
                    <a:pt x="3629" y="16358"/>
                  </a:lnTo>
                  <a:lnTo>
                    <a:pt x="3697" y="16369"/>
                  </a:lnTo>
                  <a:lnTo>
                    <a:pt x="3697" y="18769"/>
                  </a:lnTo>
                  <a:lnTo>
                    <a:pt x="3629" y="18792"/>
                  </a:lnTo>
                  <a:lnTo>
                    <a:pt x="3572" y="18826"/>
                  </a:lnTo>
                  <a:lnTo>
                    <a:pt x="3538" y="18883"/>
                  </a:lnTo>
                  <a:lnTo>
                    <a:pt x="3526" y="18951"/>
                  </a:lnTo>
                  <a:lnTo>
                    <a:pt x="3538" y="19020"/>
                  </a:lnTo>
                  <a:lnTo>
                    <a:pt x="1502" y="20191"/>
                  </a:lnTo>
                  <a:lnTo>
                    <a:pt x="1467" y="20169"/>
                  </a:lnTo>
                  <a:lnTo>
                    <a:pt x="1433" y="20134"/>
                  </a:lnTo>
                  <a:lnTo>
                    <a:pt x="1399" y="20123"/>
                  </a:lnTo>
                  <a:lnTo>
                    <a:pt x="1308" y="20123"/>
                  </a:lnTo>
                  <a:lnTo>
                    <a:pt x="1263" y="20146"/>
                  </a:lnTo>
                  <a:lnTo>
                    <a:pt x="1229" y="20169"/>
                  </a:lnTo>
                  <a:lnTo>
                    <a:pt x="1194" y="20203"/>
                  </a:lnTo>
                  <a:lnTo>
                    <a:pt x="0" y="19509"/>
                  </a:lnTo>
                  <a:lnTo>
                    <a:pt x="0" y="19554"/>
                  </a:lnTo>
                  <a:lnTo>
                    <a:pt x="1183" y="20237"/>
                  </a:lnTo>
                  <a:lnTo>
                    <a:pt x="1172" y="20305"/>
                  </a:lnTo>
                  <a:lnTo>
                    <a:pt x="1183" y="20362"/>
                  </a:lnTo>
                  <a:lnTo>
                    <a:pt x="1206" y="20419"/>
                  </a:lnTo>
                  <a:lnTo>
                    <a:pt x="1263" y="20464"/>
                  </a:lnTo>
                  <a:lnTo>
                    <a:pt x="1320" y="20487"/>
                  </a:lnTo>
                  <a:lnTo>
                    <a:pt x="1320" y="22830"/>
                  </a:lnTo>
                  <a:lnTo>
                    <a:pt x="1285" y="22842"/>
                  </a:lnTo>
                  <a:lnTo>
                    <a:pt x="1240" y="22865"/>
                  </a:lnTo>
                  <a:lnTo>
                    <a:pt x="1206" y="22887"/>
                  </a:lnTo>
                  <a:lnTo>
                    <a:pt x="1183" y="22910"/>
                  </a:lnTo>
                  <a:lnTo>
                    <a:pt x="1160" y="22944"/>
                  </a:lnTo>
                  <a:lnTo>
                    <a:pt x="1138" y="22978"/>
                  </a:lnTo>
                  <a:lnTo>
                    <a:pt x="1126" y="23012"/>
                  </a:lnTo>
                  <a:lnTo>
                    <a:pt x="1126" y="23058"/>
                  </a:lnTo>
                  <a:lnTo>
                    <a:pt x="1126" y="23103"/>
                  </a:lnTo>
                  <a:lnTo>
                    <a:pt x="1138" y="23138"/>
                  </a:lnTo>
                  <a:lnTo>
                    <a:pt x="0" y="23797"/>
                  </a:lnTo>
                  <a:lnTo>
                    <a:pt x="0" y="23843"/>
                  </a:lnTo>
                  <a:lnTo>
                    <a:pt x="1160" y="23183"/>
                  </a:lnTo>
                  <a:lnTo>
                    <a:pt x="1194" y="23229"/>
                  </a:lnTo>
                  <a:lnTo>
                    <a:pt x="1240" y="23263"/>
                  </a:lnTo>
                  <a:lnTo>
                    <a:pt x="1297" y="23285"/>
                  </a:lnTo>
                  <a:lnTo>
                    <a:pt x="1411" y="23285"/>
                  </a:lnTo>
                  <a:lnTo>
                    <a:pt x="1456" y="23263"/>
                  </a:lnTo>
                  <a:lnTo>
                    <a:pt x="1502" y="23229"/>
                  </a:lnTo>
                  <a:lnTo>
                    <a:pt x="1536" y="23183"/>
                  </a:lnTo>
                  <a:lnTo>
                    <a:pt x="3561" y="24355"/>
                  </a:lnTo>
                  <a:lnTo>
                    <a:pt x="3549" y="24412"/>
                  </a:lnTo>
                  <a:lnTo>
                    <a:pt x="3561" y="24468"/>
                  </a:lnTo>
                  <a:lnTo>
                    <a:pt x="3595" y="24514"/>
                  </a:lnTo>
                  <a:lnTo>
                    <a:pt x="3640" y="24548"/>
                  </a:lnTo>
                  <a:lnTo>
                    <a:pt x="3697" y="24571"/>
                  </a:lnTo>
                  <a:lnTo>
                    <a:pt x="3697" y="26982"/>
                  </a:lnTo>
                  <a:lnTo>
                    <a:pt x="3629" y="27005"/>
                  </a:lnTo>
                  <a:lnTo>
                    <a:pt x="3583" y="27051"/>
                  </a:lnTo>
                  <a:lnTo>
                    <a:pt x="3549" y="27096"/>
                  </a:lnTo>
                  <a:lnTo>
                    <a:pt x="3538" y="27164"/>
                  </a:lnTo>
                  <a:lnTo>
                    <a:pt x="3549" y="27221"/>
                  </a:lnTo>
                  <a:lnTo>
                    <a:pt x="1490" y="28416"/>
                  </a:lnTo>
                  <a:lnTo>
                    <a:pt x="1456" y="28382"/>
                  </a:lnTo>
                  <a:lnTo>
                    <a:pt x="1433" y="28359"/>
                  </a:lnTo>
                  <a:lnTo>
                    <a:pt x="1388" y="28347"/>
                  </a:lnTo>
                  <a:lnTo>
                    <a:pt x="1354" y="28336"/>
                  </a:lnTo>
                  <a:lnTo>
                    <a:pt x="1308" y="28347"/>
                  </a:lnTo>
                  <a:lnTo>
                    <a:pt x="1274" y="28359"/>
                  </a:lnTo>
                  <a:lnTo>
                    <a:pt x="1240" y="28382"/>
                  </a:lnTo>
                  <a:lnTo>
                    <a:pt x="1206" y="28416"/>
                  </a:lnTo>
                  <a:lnTo>
                    <a:pt x="0" y="27722"/>
                  </a:lnTo>
                  <a:lnTo>
                    <a:pt x="0" y="27767"/>
                  </a:lnTo>
                  <a:lnTo>
                    <a:pt x="1183" y="28461"/>
                  </a:lnTo>
                  <a:lnTo>
                    <a:pt x="1183" y="28518"/>
                  </a:lnTo>
                  <a:lnTo>
                    <a:pt x="1194" y="28575"/>
                  </a:lnTo>
                  <a:lnTo>
                    <a:pt x="1217" y="28620"/>
                  </a:lnTo>
                  <a:lnTo>
                    <a:pt x="1263" y="28666"/>
                  </a:lnTo>
                  <a:lnTo>
                    <a:pt x="1320" y="28677"/>
                  </a:lnTo>
                  <a:lnTo>
                    <a:pt x="1320" y="31032"/>
                  </a:lnTo>
                  <a:lnTo>
                    <a:pt x="1274" y="31043"/>
                  </a:lnTo>
                  <a:lnTo>
                    <a:pt x="1240" y="31055"/>
                  </a:lnTo>
                  <a:lnTo>
                    <a:pt x="1206" y="31078"/>
                  </a:lnTo>
                  <a:lnTo>
                    <a:pt x="1172" y="31112"/>
                  </a:lnTo>
                  <a:lnTo>
                    <a:pt x="1149" y="31146"/>
                  </a:lnTo>
                  <a:lnTo>
                    <a:pt x="1126" y="31180"/>
                  </a:lnTo>
                  <a:lnTo>
                    <a:pt x="1115" y="31225"/>
                  </a:lnTo>
                  <a:lnTo>
                    <a:pt x="1115" y="31271"/>
                  </a:lnTo>
                  <a:lnTo>
                    <a:pt x="1115" y="31316"/>
                  </a:lnTo>
                  <a:lnTo>
                    <a:pt x="1126" y="31362"/>
                  </a:lnTo>
                  <a:lnTo>
                    <a:pt x="0" y="32010"/>
                  </a:lnTo>
                  <a:lnTo>
                    <a:pt x="0" y="32056"/>
                  </a:lnTo>
                  <a:lnTo>
                    <a:pt x="1149" y="31396"/>
                  </a:lnTo>
                  <a:lnTo>
                    <a:pt x="1183" y="31442"/>
                  </a:lnTo>
                  <a:lnTo>
                    <a:pt x="1229" y="31476"/>
                  </a:lnTo>
                  <a:lnTo>
                    <a:pt x="1285" y="31498"/>
                  </a:lnTo>
                  <a:lnTo>
                    <a:pt x="1354" y="31510"/>
                  </a:lnTo>
                  <a:lnTo>
                    <a:pt x="1411" y="31498"/>
                  </a:lnTo>
                  <a:lnTo>
                    <a:pt x="1467" y="31476"/>
                  </a:lnTo>
                  <a:lnTo>
                    <a:pt x="1513" y="31442"/>
                  </a:lnTo>
                  <a:lnTo>
                    <a:pt x="1547" y="31407"/>
                  </a:lnTo>
                  <a:lnTo>
                    <a:pt x="3538" y="32545"/>
                  </a:lnTo>
                  <a:lnTo>
                    <a:pt x="3526" y="32579"/>
                  </a:lnTo>
                  <a:lnTo>
                    <a:pt x="3526" y="32625"/>
                  </a:lnTo>
                  <a:lnTo>
                    <a:pt x="3538" y="32693"/>
                  </a:lnTo>
                  <a:lnTo>
                    <a:pt x="3572" y="32750"/>
                  </a:lnTo>
                  <a:lnTo>
                    <a:pt x="3629" y="32795"/>
                  </a:lnTo>
                  <a:lnTo>
                    <a:pt x="3697" y="32818"/>
                  </a:lnTo>
                  <a:lnTo>
                    <a:pt x="3697" y="35161"/>
                  </a:lnTo>
                  <a:lnTo>
                    <a:pt x="3652" y="35173"/>
                  </a:lnTo>
                  <a:lnTo>
                    <a:pt x="3617" y="35184"/>
                  </a:lnTo>
                  <a:lnTo>
                    <a:pt x="3561" y="35230"/>
                  </a:lnTo>
                  <a:lnTo>
                    <a:pt x="3538" y="35264"/>
                  </a:lnTo>
                  <a:lnTo>
                    <a:pt x="3515" y="35298"/>
                  </a:lnTo>
                  <a:lnTo>
                    <a:pt x="3504" y="35332"/>
                  </a:lnTo>
                  <a:lnTo>
                    <a:pt x="3504" y="35377"/>
                  </a:lnTo>
                  <a:lnTo>
                    <a:pt x="3504" y="35412"/>
                  </a:lnTo>
                  <a:lnTo>
                    <a:pt x="3515" y="35457"/>
                  </a:lnTo>
                  <a:lnTo>
                    <a:pt x="1547" y="36583"/>
                  </a:lnTo>
                  <a:lnTo>
                    <a:pt x="1513" y="36538"/>
                  </a:lnTo>
                  <a:lnTo>
                    <a:pt x="1467" y="36504"/>
                  </a:lnTo>
                  <a:lnTo>
                    <a:pt x="1411" y="36492"/>
                  </a:lnTo>
                  <a:lnTo>
                    <a:pt x="1354" y="36481"/>
                  </a:lnTo>
                  <a:lnTo>
                    <a:pt x="1285" y="36492"/>
                  </a:lnTo>
                  <a:lnTo>
                    <a:pt x="1229" y="36515"/>
                  </a:lnTo>
                  <a:lnTo>
                    <a:pt x="1183" y="36549"/>
                  </a:lnTo>
                  <a:lnTo>
                    <a:pt x="1149" y="36595"/>
                  </a:lnTo>
                  <a:lnTo>
                    <a:pt x="0" y="35935"/>
                  </a:lnTo>
                  <a:lnTo>
                    <a:pt x="0" y="35980"/>
                  </a:lnTo>
                  <a:lnTo>
                    <a:pt x="1126" y="36629"/>
                  </a:lnTo>
                  <a:lnTo>
                    <a:pt x="1115" y="36674"/>
                  </a:lnTo>
                  <a:lnTo>
                    <a:pt x="1103" y="36720"/>
                  </a:lnTo>
                  <a:lnTo>
                    <a:pt x="1115" y="36765"/>
                  </a:lnTo>
                  <a:lnTo>
                    <a:pt x="1126" y="36811"/>
                  </a:lnTo>
                  <a:lnTo>
                    <a:pt x="1138" y="36845"/>
                  </a:lnTo>
                  <a:lnTo>
                    <a:pt x="1172" y="36890"/>
                  </a:lnTo>
                  <a:lnTo>
                    <a:pt x="1206" y="36913"/>
                  </a:lnTo>
                  <a:lnTo>
                    <a:pt x="1240" y="36936"/>
                  </a:lnTo>
                  <a:lnTo>
                    <a:pt x="1274" y="36959"/>
                  </a:lnTo>
                  <a:lnTo>
                    <a:pt x="1320" y="36959"/>
                  </a:lnTo>
                  <a:lnTo>
                    <a:pt x="1320" y="39279"/>
                  </a:lnTo>
                  <a:lnTo>
                    <a:pt x="1251" y="39302"/>
                  </a:lnTo>
                  <a:lnTo>
                    <a:pt x="1194" y="39347"/>
                  </a:lnTo>
                  <a:lnTo>
                    <a:pt x="1160" y="39404"/>
                  </a:lnTo>
                  <a:lnTo>
                    <a:pt x="1149" y="39438"/>
                  </a:lnTo>
                  <a:lnTo>
                    <a:pt x="1149" y="39484"/>
                  </a:lnTo>
                  <a:lnTo>
                    <a:pt x="1149" y="39518"/>
                  </a:lnTo>
                  <a:lnTo>
                    <a:pt x="1160" y="39552"/>
                  </a:lnTo>
                  <a:lnTo>
                    <a:pt x="0" y="40223"/>
                  </a:lnTo>
                  <a:lnTo>
                    <a:pt x="0" y="40269"/>
                  </a:lnTo>
                  <a:lnTo>
                    <a:pt x="1172" y="39598"/>
                  </a:lnTo>
                  <a:lnTo>
                    <a:pt x="1206" y="39632"/>
                  </a:lnTo>
                  <a:lnTo>
                    <a:pt x="1251" y="39666"/>
                  </a:lnTo>
                  <a:lnTo>
                    <a:pt x="1297" y="39677"/>
                  </a:lnTo>
                  <a:lnTo>
                    <a:pt x="1354" y="39689"/>
                  </a:lnTo>
                  <a:lnTo>
                    <a:pt x="1399" y="39677"/>
                  </a:lnTo>
                  <a:lnTo>
                    <a:pt x="1445" y="39666"/>
                  </a:lnTo>
                  <a:lnTo>
                    <a:pt x="1490" y="39632"/>
                  </a:lnTo>
                  <a:lnTo>
                    <a:pt x="1524" y="39598"/>
                  </a:lnTo>
                  <a:lnTo>
                    <a:pt x="3561" y="40781"/>
                  </a:lnTo>
                  <a:lnTo>
                    <a:pt x="3549" y="40826"/>
                  </a:lnTo>
                  <a:lnTo>
                    <a:pt x="3561" y="40894"/>
                  </a:lnTo>
                  <a:lnTo>
                    <a:pt x="3595" y="40940"/>
                  </a:lnTo>
                  <a:lnTo>
                    <a:pt x="3640" y="40974"/>
                  </a:lnTo>
                  <a:lnTo>
                    <a:pt x="3697" y="40997"/>
                  </a:lnTo>
                  <a:lnTo>
                    <a:pt x="3697" y="43352"/>
                  </a:lnTo>
                  <a:lnTo>
                    <a:pt x="3652" y="43363"/>
                  </a:lnTo>
                  <a:lnTo>
                    <a:pt x="3606" y="43374"/>
                  </a:lnTo>
                  <a:lnTo>
                    <a:pt x="3572" y="43397"/>
                  </a:lnTo>
                  <a:lnTo>
                    <a:pt x="3538" y="43431"/>
                  </a:lnTo>
                  <a:lnTo>
                    <a:pt x="3515" y="43465"/>
                  </a:lnTo>
                  <a:lnTo>
                    <a:pt x="3504" y="43499"/>
                  </a:lnTo>
                  <a:lnTo>
                    <a:pt x="3492" y="43545"/>
                  </a:lnTo>
                  <a:lnTo>
                    <a:pt x="3481" y="43590"/>
                  </a:lnTo>
                  <a:lnTo>
                    <a:pt x="3492" y="43636"/>
                  </a:lnTo>
                  <a:lnTo>
                    <a:pt x="3504" y="43670"/>
                  </a:lnTo>
                  <a:lnTo>
                    <a:pt x="1570" y="44785"/>
                  </a:lnTo>
                  <a:lnTo>
                    <a:pt x="1524" y="44739"/>
                  </a:lnTo>
                  <a:lnTo>
                    <a:pt x="1479" y="44705"/>
                  </a:lnTo>
                  <a:lnTo>
                    <a:pt x="1422" y="44682"/>
                  </a:lnTo>
                  <a:lnTo>
                    <a:pt x="1354" y="44671"/>
                  </a:lnTo>
                  <a:lnTo>
                    <a:pt x="1285" y="44682"/>
                  </a:lnTo>
                  <a:lnTo>
                    <a:pt x="1217" y="44705"/>
                  </a:lnTo>
                  <a:lnTo>
                    <a:pt x="1172" y="44739"/>
                  </a:lnTo>
                  <a:lnTo>
                    <a:pt x="1126" y="44796"/>
                  </a:lnTo>
                  <a:lnTo>
                    <a:pt x="0" y="44136"/>
                  </a:lnTo>
                  <a:lnTo>
                    <a:pt x="0" y="44193"/>
                  </a:lnTo>
                  <a:lnTo>
                    <a:pt x="1103" y="44830"/>
                  </a:lnTo>
                  <a:lnTo>
                    <a:pt x="1092" y="44887"/>
                  </a:lnTo>
                  <a:lnTo>
                    <a:pt x="1081" y="44933"/>
                  </a:lnTo>
                  <a:lnTo>
                    <a:pt x="1092" y="44978"/>
                  </a:lnTo>
                  <a:lnTo>
                    <a:pt x="1103" y="45035"/>
                  </a:lnTo>
                  <a:lnTo>
                    <a:pt x="1126" y="45069"/>
                  </a:lnTo>
                  <a:lnTo>
                    <a:pt x="1149" y="45115"/>
                  </a:lnTo>
                  <a:lnTo>
                    <a:pt x="1194" y="45137"/>
                  </a:lnTo>
                  <a:lnTo>
                    <a:pt x="1229" y="45172"/>
                  </a:lnTo>
                  <a:lnTo>
                    <a:pt x="1274" y="45183"/>
                  </a:lnTo>
                  <a:lnTo>
                    <a:pt x="1320" y="45194"/>
                  </a:lnTo>
                  <a:lnTo>
                    <a:pt x="1320" y="47435"/>
                  </a:lnTo>
                  <a:lnTo>
                    <a:pt x="1274" y="47447"/>
                  </a:lnTo>
                  <a:lnTo>
                    <a:pt x="1229" y="47469"/>
                  </a:lnTo>
                  <a:lnTo>
                    <a:pt x="1194" y="47492"/>
                  </a:lnTo>
                  <a:lnTo>
                    <a:pt x="1160" y="47526"/>
                  </a:lnTo>
                  <a:lnTo>
                    <a:pt x="1138" y="47560"/>
                  </a:lnTo>
                  <a:lnTo>
                    <a:pt x="1115" y="47595"/>
                  </a:lnTo>
                  <a:lnTo>
                    <a:pt x="1103" y="47640"/>
                  </a:lnTo>
                  <a:lnTo>
                    <a:pt x="1103" y="47686"/>
                  </a:lnTo>
                  <a:lnTo>
                    <a:pt x="1103" y="47742"/>
                  </a:lnTo>
                  <a:lnTo>
                    <a:pt x="1115" y="47788"/>
                  </a:lnTo>
                  <a:lnTo>
                    <a:pt x="0" y="48436"/>
                  </a:lnTo>
                  <a:lnTo>
                    <a:pt x="0" y="48482"/>
                  </a:lnTo>
                  <a:lnTo>
                    <a:pt x="1138" y="47822"/>
                  </a:lnTo>
                  <a:lnTo>
                    <a:pt x="1183" y="47879"/>
                  </a:lnTo>
                  <a:lnTo>
                    <a:pt x="1229" y="47913"/>
                  </a:lnTo>
                  <a:lnTo>
                    <a:pt x="1285" y="47936"/>
                  </a:lnTo>
                  <a:lnTo>
                    <a:pt x="1354" y="47947"/>
                  </a:lnTo>
                  <a:lnTo>
                    <a:pt x="1399" y="47936"/>
                  </a:lnTo>
                  <a:lnTo>
                    <a:pt x="1445" y="47924"/>
                  </a:lnTo>
                  <a:lnTo>
                    <a:pt x="1490" y="47902"/>
                  </a:lnTo>
                  <a:lnTo>
                    <a:pt x="1524" y="47868"/>
                  </a:lnTo>
                  <a:lnTo>
                    <a:pt x="1558" y="47833"/>
                  </a:lnTo>
                  <a:lnTo>
                    <a:pt x="1581" y="47788"/>
                  </a:lnTo>
                  <a:lnTo>
                    <a:pt x="1593" y="47742"/>
                  </a:lnTo>
                  <a:lnTo>
                    <a:pt x="1604" y="47686"/>
                  </a:lnTo>
                  <a:lnTo>
                    <a:pt x="1593" y="47640"/>
                  </a:lnTo>
                  <a:lnTo>
                    <a:pt x="1581" y="47595"/>
                  </a:lnTo>
                  <a:lnTo>
                    <a:pt x="1558" y="47560"/>
                  </a:lnTo>
                  <a:lnTo>
                    <a:pt x="1536" y="47515"/>
                  </a:lnTo>
                  <a:lnTo>
                    <a:pt x="1502" y="47492"/>
                  </a:lnTo>
                  <a:lnTo>
                    <a:pt x="1456" y="47469"/>
                  </a:lnTo>
                  <a:lnTo>
                    <a:pt x="1411" y="47447"/>
                  </a:lnTo>
                  <a:lnTo>
                    <a:pt x="1365" y="47435"/>
                  </a:lnTo>
                  <a:lnTo>
                    <a:pt x="1365" y="45194"/>
                  </a:lnTo>
                  <a:lnTo>
                    <a:pt x="1422" y="45183"/>
                  </a:lnTo>
                  <a:lnTo>
                    <a:pt x="1467" y="45172"/>
                  </a:lnTo>
                  <a:lnTo>
                    <a:pt x="1502" y="45149"/>
                  </a:lnTo>
                  <a:lnTo>
                    <a:pt x="1547" y="45115"/>
                  </a:lnTo>
                  <a:lnTo>
                    <a:pt x="1570" y="45081"/>
                  </a:lnTo>
                  <a:lnTo>
                    <a:pt x="1593" y="45035"/>
                  </a:lnTo>
                  <a:lnTo>
                    <a:pt x="1604" y="44990"/>
                  </a:lnTo>
                  <a:lnTo>
                    <a:pt x="1615" y="44933"/>
                  </a:lnTo>
                  <a:lnTo>
                    <a:pt x="1604" y="44876"/>
                  </a:lnTo>
                  <a:lnTo>
                    <a:pt x="1593" y="44830"/>
                  </a:lnTo>
                  <a:lnTo>
                    <a:pt x="3515" y="43716"/>
                  </a:lnTo>
                  <a:lnTo>
                    <a:pt x="3561" y="43761"/>
                  </a:lnTo>
                  <a:lnTo>
                    <a:pt x="3606" y="43795"/>
                  </a:lnTo>
                  <a:lnTo>
                    <a:pt x="3663" y="43818"/>
                  </a:lnTo>
                  <a:lnTo>
                    <a:pt x="3720" y="43829"/>
                  </a:lnTo>
                  <a:lnTo>
                    <a:pt x="3765" y="43818"/>
                  </a:lnTo>
                  <a:lnTo>
                    <a:pt x="3811" y="43807"/>
                  </a:lnTo>
                  <a:lnTo>
                    <a:pt x="3856" y="43784"/>
                  </a:lnTo>
                  <a:lnTo>
                    <a:pt x="3890" y="43750"/>
                  </a:lnTo>
                  <a:lnTo>
                    <a:pt x="3913" y="43716"/>
                  </a:lnTo>
                  <a:lnTo>
                    <a:pt x="3936" y="43681"/>
                  </a:lnTo>
                  <a:lnTo>
                    <a:pt x="3947" y="43636"/>
                  </a:lnTo>
                  <a:lnTo>
                    <a:pt x="3959" y="43590"/>
                  </a:lnTo>
                  <a:lnTo>
                    <a:pt x="3959" y="43545"/>
                  </a:lnTo>
                  <a:lnTo>
                    <a:pt x="3936" y="43499"/>
                  </a:lnTo>
                  <a:lnTo>
                    <a:pt x="3925" y="43454"/>
                  </a:lnTo>
                  <a:lnTo>
                    <a:pt x="3890" y="43420"/>
                  </a:lnTo>
                  <a:lnTo>
                    <a:pt x="3856" y="43397"/>
                  </a:lnTo>
                  <a:lnTo>
                    <a:pt x="3822" y="43374"/>
                  </a:lnTo>
                  <a:lnTo>
                    <a:pt x="3777" y="43363"/>
                  </a:lnTo>
                  <a:lnTo>
                    <a:pt x="3743" y="43352"/>
                  </a:lnTo>
                  <a:lnTo>
                    <a:pt x="3743" y="40997"/>
                  </a:lnTo>
                  <a:lnTo>
                    <a:pt x="3799" y="40985"/>
                  </a:lnTo>
                  <a:lnTo>
                    <a:pt x="3845" y="40940"/>
                  </a:lnTo>
                  <a:lnTo>
                    <a:pt x="3879" y="40894"/>
                  </a:lnTo>
                  <a:lnTo>
                    <a:pt x="3890" y="40826"/>
                  </a:lnTo>
                  <a:lnTo>
                    <a:pt x="3879" y="40769"/>
                  </a:lnTo>
                  <a:lnTo>
                    <a:pt x="5881" y="39609"/>
                  </a:lnTo>
                  <a:lnTo>
                    <a:pt x="5915" y="39666"/>
                  </a:lnTo>
                  <a:lnTo>
                    <a:pt x="5972" y="39700"/>
                  </a:lnTo>
                  <a:lnTo>
                    <a:pt x="6029" y="39723"/>
                  </a:lnTo>
                  <a:lnTo>
                    <a:pt x="6086" y="39734"/>
                  </a:lnTo>
                  <a:lnTo>
                    <a:pt x="6154" y="39723"/>
                  </a:lnTo>
                  <a:lnTo>
                    <a:pt x="6211" y="39700"/>
                  </a:lnTo>
                  <a:lnTo>
                    <a:pt x="6256" y="39666"/>
                  </a:lnTo>
                  <a:lnTo>
                    <a:pt x="6302" y="39620"/>
                  </a:lnTo>
                  <a:lnTo>
                    <a:pt x="8236" y="40735"/>
                  </a:lnTo>
                  <a:lnTo>
                    <a:pt x="8213" y="40781"/>
                  </a:lnTo>
                  <a:lnTo>
                    <a:pt x="8213" y="40826"/>
                  </a:lnTo>
                  <a:lnTo>
                    <a:pt x="8213" y="40883"/>
                  </a:lnTo>
                  <a:lnTo>
                    <a:pt x="8236" y="40929"/>
                  </a:lnTo>
                  <a:lnTo>
                    <a:pt x="8259" y="40963"/>
                  </a:lnTo>
                  <a:lnTo>
                    <a:pt x="8281" y="41008"/>
                  </a:lnTo>
                  <a:lnTo>
                    <a:pt x="8327" y="41031"/>
                  </a:lnTo>
                  <a:lnTo>
                    <a:pt x="8361" y="41054"/>
                  </a:lnTo>
                  <a:lnTo>
                    <a:pt x="8406" y="41076"/>
                  </a:lnTo>
                  <a:lnTo>
                    <a:pt x="8509" y="41076"/>
                  </a:lnTo>
                  <a:lnTo>
                    <a:pt x="8554" y="41054"/>
                  </a:lnTo>
                  <a:lnTo>
                    <a:pt x="8600" y="41031"/>
                  </a:lnTo>
                  <a:lnTo>
                    <a:pt x="8634" y="41008"/>
                  </a:lnTo>
                  <a:lnTo>
                    <a:pt x="8668" y="40963"/>
                  </a:lnTo>
                  <a:lnTo>
                    <a:pt x="8691" y="40929"/>
                  </a:lnTo>
                  <a:lnTo>
                    <a:pt x="8702" y="40883"/>
                  </a:lnTo>
                  <a:lnTo>
                    <a:pt x="8702" y="40826"/>
                  </a:lnTo>
                  <a:lnTo>
                    <a:pt x="8702" y="40781"/>
                  </a:lnTo>
                  <a:lnTo>
                    <a:pt x="8691" y="40735"/>
                  </a:lnTo>
                  <a:lnTo>
                    <a:pt x="10659" y="39598"/>
                  </a:lnTo>
                  <a:lnTo>
                    <a:pt x="10693" y="39632"/>
                  </a:lnTo>
                  <a:lnTo>
                    <a:pt x="10727" y="39655"/>
                  </a:lnTo>
                  <a:lnTo>
                    <a:pt x="10784" y="39677"/>
                  </a:lnTo>
                  <a:lnTo>
                    <a:pt x="10829" y="39689"/>
                  </a:lnTo>
                  <a:lnTo>
                    <a:pt x="10875" y="39677"/>
                  </a:lnTo>
                  <a:lnTo>
                    <a:pt x="10909" y="39666"/>
                  </a:lnTo>
                  <a:lnTo>
                    <a:pt x="10943" y="39655"/>
                  </a:lnTo>
                  <a:lnTo>
                    <a:pt x="10977" y="39620"/>
                  </a:lnTo>
                  <a:lnTo>
                    <a:pt x="11000" y="39598"/>
                  </a:lnTo>
                  <a:lnTo>
                    <a:pt x="11023" y="39564"/>
                  </a:lnTo>
                  <a:lnTo>
                    <a:pt x="11034" y="39518"/>
                  </a:lnTo>
                  <a:lnTo>
                    <a:pt x="11034" y="39484"/>
                  </a:lnTo>
                  <a:lnTo>
                    <a:pt x="11034" y="39438"/>
                  </a:lnTo>
                  <a:lnTo>
                    <a:pt x="11023" y="39404"/>
                  </a:lnTo>
                  <a:lnTo>
                    <a:pt x="11000" y="39370"/>
                  </a:lnTo>
                  <a:lnTo>
                    <a:pt x="10977" y="39347"/>
                  </a:lnTo>
                  <a:lnTo>
                    <a:pt x="10920" y="39302"/>
                  </a:lnTo>
                  <a:lnTo>
                    <a:pt x="10886" y="39291"/>
                  </a:lnTo>
                  <a:lnTo>
                    <a:pt x="10852" y="39279"/>
                  </a:lnTo>
                  <a:lnTo>
                    <a:pt x="10852" y="36913"/>
                  </a:lnTo>
                  <a:lnTo>
                    <a:pt x="10920" y="36890"/>
                  </a:lnTo>
                  <a:lnTo>
                    <a:pt x="10977" y="36856"/>
                  </a:lnTo>
                  <a:lnTo>
                    <a:pt x="11011" y="36799"/>
                  </a:lnTo>
                  <a:lnTo>
                    <a:pt x="11023" y="36765"/>
                  </a:lnTo>
                  <a:lnTo>
                    <a:pt x="11023" y="36720"/>
                  </a:lnTo>
                  <a:lnTo>
                    <a:pt x="11023" y="36686"/>
                  </a:lnTo>
                  <a:lnTo>
                    <a:pt x="11011" y="36651"/>
                  </a:lnTo>
                  <a:lnTo>
                    <a:pt x="10989" y="36617"/>
                  </a:lnTo>
                  <a:lnTo>
                    <a:pt x="10966" y="36583"/>
                  </a:lnTo>
                  <a:lnTo>
                    <a:pt x="10943" y="36560"/>
                  </a:lnTo>
                  <a:lnTo>
                    <a:pt x="10909" y="36549"/>
                  </a:lnTo>
                  <a:lnTo>
                    <a:pt x="10864" y="36538"/>
                  </a:lnTo>
                  <a:lnTo>
                    <a:pt x="10829" y="36526"/>
                  </a:lnTo>
                  <a:lnTo>
                    <a:pt x="10784" y="36538"/>
                  </a:lnTo>
                  <a:lnTo>
                    <a:pt x="10738" y="36549"/>
                  </a:lnTo>
                  <a:lnTo>
                    <a:pt x="10704" y="36583"/>
                  </a:lnTo>
                  <a:lnTo>
                    <a:pt x="10670" y="36617"/>
                  </a:lnTo>
                  <a:lnTo>
                    <a:pt x="8657" y="35457"/>
                  </a:lnTo>
                  <a:lnTo>
                    <a:pt x="8668" y="35412"/>
                  </a:lnTo>
                  <a:lnTo>
                    <a:pt x="8668" y="35377"/>
                  </a:lnTo>
                  <a:lnTo>
                    <a:pt x="8668" y="35332"/>
                  </a:lnTo>
                  <a:lnTo>
                    <a:pt x="8657" y="35298"/>
                  </a:lnTo>
                  <a:lnTo>
                    <a:pt x="8634" y="35264"/>
                  </a:lnTo>
                  <a:lnTo>
                    <a:pt x="8611" y="35230"/>
                  </a:lnTo>
                  <a:lnTo>
                    <a:pt x="8588" y="35207"/>
                  </a:lnTo>
                  <a:lnTo>
                    <a:pt x="8554" y="35184"/>
                  </a:lnTo>
                  <a:lnTo>
                    <a:pt x="8520" y="35173"/>
                  </a:lnTo>
                  <a:lnTo>
                    <a:pt x="8475" y="35173"/>
                  </a:lnTo>
                  <a:lnTo>
                    <a:pt x="8475" y="32829"/>
                  </a:lnTo>
                  <a:lnTo>
                    <a:pt x="8520" y="32818"/>
                  </a:lnTo>
                  <a:lnTo>
                    <a:pt x="8554" y="32807"/>
                  </a:lnTo>
                  <a:lnTo>
                    <a:pt x="8588" y="32784"/>
                  </a:lnTo>
                  <a:lnTo>
                    <a:pt x="8611" y="32761"/>
                  </a:lnTo>
                  <a:lnTo>
                    <a:pt x="8645" y="32727"/>
                  </a:lnTo>
                  <a:lnTo>
                    <a:pt x="8657" y="32693"/>
                  </a:lnTo>
                  <a:lnTo>
                    <a:pt x="8668" y="32659"/>
                  </a:lnTo>
                  <a:lnTo>
                    <a:pt x="8668" y="32625"/>
                  </a:lnTo>
                  <a:lnTo>
                    <a:pt x="8668" y="32579"/>
                  </a:lnTo>
                  <a:lnTo>
                    <a:pt x="8657" y="32534"/>
                  </a:lnTo>
                  <a:lnTo>
                    <a:pt x="8634" y="32499"/>
                  </a:lnTo>
                  <a:lnTo>
                    <a:pt x="8611" y="32465"/>
                  </a:lnTo>
                  <a:lnTo>
                    <a:pt x="8577" y="32443"/>
                  </a:lnTo>
                  <a:lnTo>
                    <a:pt x="8543" y="32420"/>
                  </a:lnTo>
                  <a:lnTo>
                    <a:pt x="8509" y="32408"/>
                  </a:lnTo>
                  <a:lnTo>
                    <a:pt x="8406" y="32408"/>
                  </a:lnTo>
                  <a:lnTo>
                    <a:pt x="8361" y="32431"/>
                  </a:lnTo>
                  <a:lnTo>
                    <a:pt x="8315" y="32465"/>
                  </a:lnTo>
                  <a:lnTo>
                    <a:pt x="8281" y="32499"/>
                  </a:lnTo>
                  <a:lnTo>
                    <a:pt x="6256" y="31328"/>
                  </a:lnTo>
                  <a:lnTo>
                    <a:pt x="6268" y="31271"/>
                  </a:lnTo>
                  <a:lnTo>
                    <a:pt x="6256" y="31237"/>
                  </a:lnTo>
                  <a:lnTo>
                    <a:pt x="6245" y="31203"/>
                  </a:lnTo>
                  <a:lnTo>
                    <a:pt x="6211" y="31146"/>
                  </a:lnTo>
                  <a:lnTo>
                    <a:pt x="6154" y="31112"/>
                  </a:lnTo>
                  <a:lnTo>
                    <a:pt x="6120" y="31100"/>
                  </a:lnTo>
                  <a:lnTo>
                    <a:pt x="6052" y="31100"/>
                  </a:lnTo>
                  <a:lnTo>
                    <a:pt x="6018" y="31112"/>
                  </a:lnTo>
                  <a:lnTo>
                    <a:pt x="5972" y="31146"/>
                  </a:lnTo>
                  <a:lnTo>
                    <a:pt x="5927" y="31203"/>
                  </a:lnTo>
                  <a:lnTo>
                    <a:pt x="5915" y="31237"/>
                  </a:lnTo>
                  <a:lnTo>
                    <a:pt x="5915" y="31271"/>
                  </a:lnTo>
                  <a:lnTo>
                    <a:pt x="5927" y="31328"/>
                  </a:lnTo>
                  <a:lnTo>
                    <a:pt x="3879" y="32499"/>
                  </a:lnTo>
                  <a:lnTo>
                    <a:pt x="3845" y="32465"/>
                  </a:lnTo>
                  <a:lnTo>
                    <a:pt x="3811" y="32443"/>
                  </a:lnTo>
                  <a:lnTo>
                    <a:pt x="3765" y="32431"/>
                  </a:lnTo>
                  <a:lnTo>
                    <a:pt x="3720" y="32420"/>
                  </a:lnTo>
                  <a:lnTo>
                    <a:pt x="3674" y="32431"/>
                  </a:lnTo>
                  <a:lnTo>
                    <a:pt x="3629" y="32443"/>
                  </a:lnTo>
                  <a:lnTo>
                    <a:pt x="3583" y="32477"/>
                  </a:lnTo>
                  <a:lnTo>
                    <a:pt x="3561" y="32511"/>
                  </a:lnTo>
                  <a:lnTo>
                    <a:pt x="1570" y="31362"/>
                  </a:lnTo>
                  <a:lnTo>
                    <a:pt x="1581" y="31316"/>
                  </a:lnTo>
                  <a:lnTo>
                    <a:pt x="1593" y="31271"/>
                  </a:lnTo>
                  <a:lnTo>
                    <a:pt x="1581" y="31225"/>
                  </a:lnTo>
                  <a:lnTo>
                    <a:pt x="1570" y="31180"/>
                  </a:lnTo>
                  <a:lnTo>
                    <a:pt x="1547" y="31146"/>
                  </a:lnTo>
                  <a:lnTo>
                    <a:pt x="1524" y="31112"/>
                  </a:lnTo>
                  <a:lnTo>
                    <a:pt x="1490" y="31078"/>
                  </a:lnTo>
                  <a:lnTo>
                    <a:pt x="1456" y="31055"/>
                  </a:lnTo>
                  <a:lnTo>
                    <a:pt x="1411" y="31043"/>
                  </a:lnTo>
                  <a:lnTo>
                    <a:pt x="1365" y="31032"/>
                  </a:lnTo>
                  <a:lnTo>
                    <a:pt x="1365" y="28689"/>
                  </a:lnTo>
                  <a:lnTo>
                    <a:pt x="1433" y="28666"/>
                  </a:lnTo>
                  <a:lnTo>
                    <a:pt x="1479" y="28632"/>
                  </a:lnTo>
                  <a:lnTo>
                    <a:pt x="1513" y="28575"/>
                  </a:lnTo>
                  <a:lnTo>
                    <a:pt x="1524" y="28518"/>
                  </a:lnTo>
                  <a:lnTo>
                    <a:pt x="1513" y="28450"/>
                  </a:lnTo>
                  <a:lnTo>
                    <a:pt x="3561" y="27267"/>
                  </a:lnTo>
                  <a:lnTo>
                    <a:pt x="3595" y="27301"/>
                  </a:lnTo>
                  <a:lnTo>
                    <a:pt x="3629" y="27324"/>
                  </a:lnTo>
                  <a:lnTo>
                    <a:pt x="3674" y="27346"/>
                  </a:lnTo>
                  <a:lnTo>
                    <a:pt x="3765" y="27346"/>
                  </a:lnTo>
                  <a:lnTo>
                    <a:pt x="3811" y="27324"/>
                  </a:lnTo>
                  <a:lnTo>
                    <a:pt x="3845" y="27301"/>
                  </a:lnTo>
                  <a:lnTo>
                    <a:pt x="3868" y="27267"/>
                  </a:lnTo>
                  <a:lnTo>
                    <a:pt x="5870" y="28416"/>
                  </a:lnTo>
                  <a:lnTo>
                    <a:pt x="5858" y="28461"/>
                  </a:lnTo>
                  <a:lnTo>
                    <a:pt x="5847" y="28518"/>
                  </a:lnTo>
                  <a:lnTo>
                    <a:pt x="5858" y="28564"/>
                  </a:lnTo>
                  <a:lnTo>
                    <a:pt x="5870" y="28609"/>
                  </a:lnTo>
                  <a:lnTo>
                    <a:pt x="5892" y="28643"/>
                  </a:lnTo>
                  <a:lnTo>
                    <a:pt x="5915" y="28689"/>
                  </a:lnTo>
                  <a:lnTo>
                    <a:pt x="5949" y="28711"/>
                  </a:lnTo>
                  <a:lnTo>
                    <a:pt x="5995" y="28734"/>
                  </a:lnTo>
                  <a:lnTo>
                    <a:pt x="6040" y="28746"/>
                  </a:lnTo>
                  <a:lnTo>
                    <a:pt x="6086" y="28757"/>
                  </a:lnTo>
                  <a:lnTo>
                    <a:pt x="6143" y="28746"/>
                  </a:lnTo>
                  <a:lnTo>
                    <a:pt x="6188" y="28734"/>
                  </a:lnTo>
                  <a:lnTo>
                    <a:pt x="6222" y="28711"/>
                  </a:lnTo>
                  <a:lnTo>
                    <a:pt x="6256" y="28689"/>
                  </a:lnTo>
                  <a:lnTo>
                    <a:pt x="6291" y="28643"/>
                  </a:lnTo>
                  <a:lnTo>
                    <a:pt x="6313" y="28609"/>
                  </a:lnTo>
                  <a:lnTo>
                    <a:pt x="6325" y="28564"/>
                  </a:lnTo>
                  <a:lnTo>
                    <a:pt x="6336" y="28518"/>
                  </a:lnTo>
                  <a:lnTo>
                    <a:pt x="6325" y="28461"/>
                  </a:lnTo>
                  <a:lnTo>
                    <a:pt x="6313" y="28416"/>
                  </a:lnTo>
                  <a:lnTo>
                    <a:pt x="8281" y="27278"/>
                  </a:lnTo>
                  <a:lnTo>
                    <a:pt x="8315" y="27324"/>
                  </a:lnTo>
                  <a:lnTo>
                    <a:pt x="8361" y="27358"/>
                  </a:lnTo>
                  <a:lnTo>
                    <a:pt x="8406" y="27369"/>
                  </a:lnTo>
                  <a:lnTo>
                    <a:pt x="8463" y="27381"/>
                  </a:lnTo>
                  <a:lnTo>
                    <a:pt x="8509" y="27381"/>
                  </a:lnTo>
                  <a:lnTo>
                    <a:pt x="8543" y="27358"/>
                  </a:lnTo>
                  <a:lnTo>
                    <a:pt x="8577" y="27346"/>
                  </a:lnTo>
                  <a:lnTo>
                    <a:pt x="8611" y="27312"/>
                  </a:lnTo>
                  <a:lnTo>
                    <a:pt x="8634" y="27290"/>
                  </a:lnTo>
                  <a:lnTo>
                    <a:pt x="8657" y="27244"/>
                  </a:lnTo>
                  <a:lnTo>
                    <a:pt x="8668" y="27210"/>
                  </a:lnTo>
                  <a:lnTo>
                    <a:pt x="8679" y="27164"/>
                  </a:lnTo>
                  <a:lnTo>
                    <a:pt x="8668" y="27130"/>
                  </a:lnTo>
                  <a:lnTo>
                    <a:pt x="8657" y="27085"/>
                  </a:lnTo>
                  <a:lnTo>
                    <a:pt x="8645" y="27051"/>
                  </a:lnTo>
                  <a:lnTo>
                    <a:pt x="8623" y="27017"/>
                  </a:lnTo>
                  <a:lnTo>
                    <a:pt x="8588" y="26994"/>
                  </a:lnTo>
                  <a:lnTo>
                    <a:pt x="8554" y="26971"/>
                  </a:lnTo>
                  <a:lnTo>
                    <a:pt x="8520" y="26960"/>
                  </a:lnTo>
                  <a:lnTo>
                    <a:pt x="8475" y="26960"/>
                  </a:lnTo>
                  <a:lnTo>
                    <a:pt x="8475" y="24628"/>
                  </a:lnTo>
                  <a:lnTo>
                    <a:pt x="8520" y="24616"/>
                  </a:lnTo>
                  <a:lnTo>
                    <a:pt x="8554" y="24605"/>
                  </a:lnTo>
                  <a:lnTo>
                    <a:pt x="8588" y="24582"/>
                  </a:lnTo>
                  <a:lnTo>
                    <a:pt x="8623" y="24559"/>
                  </a:lnTo>
                  <a:lnTo>
                    <a:pt x="8645" y="24525"/>
                  </a:lnTo>
                  <a:lnTo>
                    <a:pt x="8668" y="24491"/>
                  </a:lnTo>
                  <a:lnTo>
                    <a:pt x="8679" y="24446"/>
                  </a:lnTo>
                  <a:lnTo>
                    <a:pt x="8679" y="24412"/>
                  </a:lnTo>
                  <a:lnTo>
                    <a:pt x="8679" y="24366"/>
                  </a:lnTo>
                  <a:lnTo>
                    <a:pt x="8657" y="24321"/>
                  </a:lnTo>
                  <a:lnTo>
                    <a:pt x="8645" y="24286"/>
                  </a:lnTo>
                  <a:lnTo>
                    <a:pt x="8611" y="24252"/>
                  </a:lnTo>
                  <a:lnTo>
                    <a:pt x="8577" y="24230"/>
                  </a:lnTo>
                  <a:lnTo>
                    <a:pt x="8543" y="24207"/>
                  </a:lnTo>
                  <a:lnTo>
                    <a:pt x="8509" y="24195"/>
                  </a:lnTo>
                  <a:lnTo>
                    <a:pt x="8406" y="24195"/>
                  </a:lnTo>
                  <a:lnTo>
                    <a:pt x="8361" y="24218"/>
                  </a:lnTo>
                  <a:lnTo>
                    <a:pt x="8315" y="24241"/>
                  </a:lnTo>
                  <a:lnTo>
                    <a:pt x="8281" y="24286"/>
                  </a:lnTo>
                  <a:lnTo>
                    <a:pt x="6279" y="23126"/>
                  </a:lnTo>
                  <a:lnTo>
                    <a:pt x="6291" y="23092"/>
                  </a:lnTo>
                  <a:lnTo>
                    <a:pt x="6291" y="23058"/>
                  </a:lnTo>
                  <a:lnTo>
                    <a:pt x="6291" y="23024"/>
                  </a:lnTo>
                  <a:lnTo>
                    <a:pt x="6279" y="22978"/>
                  </a:lnTo>
                  <a:lnTo>
                    <a:pt x="6256" y="22944"/>
                  </a:lnTo>
                  <a:lnTo>
                    <a:pt x="6234" y="22921"/>
                  </a:lnTo>
                  <a:lnTo>
                    <a:pt x="6200" y="22899"/>
                  </a:lnTo>
                  <a:lnTo>
                    <a:pt x="6165" y="22876"/>
                  </a:lnTo>
                  <a:lnTo>
                    <a:pt x="6131" y="22865"/>
                  </a:lnTo>
                  <a:lnTo>
                    <a:pt x="6086" y="22853"/>
                  </a:lnTo>
                  <a:lnTo>
                    <a:pt x="6052" y="22865"/>
                  </a:lnTo>
                  <a:lnTo>
                    <a:pt x="6006" y="22876"/>
                  </a:lnTo>
                  <a:lnTo>
                    <a:pt x="5972" y="22899"/>
                  </a:lnTo>
                  <a:lnTo>
                    <a:pt x="5949" y="22921"/>
                  </a:lnTo>
                  <a:lnTo>
                    <a:pt x="5927" y="22944"/>
                  </a:lnTo>
                  <a:lnTo>
                    <a:pt x="5904" y="22978"/>
                  </a:lnTo>
                  <a:lnTo>
                    <a:pt x="5892" y="23024"/>
                  </a:lnTo>
                  <a:lnTo>
                    <a:pt x="5892" y="23058"/>
                  </a:lnTo>
                  <a:lnTo>
                    <a:pt x="5904" y="23126"/>
                  </a:lnTo>
                  <a:lnTo>
                    <a:pt x="3856" y="24309"/>
                  </a:lnTo>
                  <a:lnTo>
                    <a:pt x="3822" y="24286"/>
                  </a:lnTo>
                  <a:lnTo>
                    <a:pt x="3799" y="24264"/>
                  </a:lnTo>
                  <a:lnTo>
                    <a:pt x="3754" y="24252"/>
                  </a:lnTo>
                  <a:lnTo>
                    <a:pt x="3720" y="24241"/>
                  </a:lnTo>
                  <a:lnTo>
                    <a:pt x="3674" y="24252"/>
                  </a:lnTo>
                  <a:lnTo>
                    <a:pt x="3640" y="24264"/>
                  </a:lnTo>
                  <a:lnTo>
                    <a:pt x="3606" y="24286"/>
                  </a:lnTo>
                  <a:lnTo>
                    <a:pt x="3583" y="24309"/>
                  </a:lnTo>
                  <a:lnTo>
                    <a:pt x="1558" y="23149"/>
                  </a:lnTo>
                  <a:lnTo>
                    <a:pt x="1570" y="23103"/>
                  </a:lnTo>
                  <a:lnTo>
                    <a:pt x="1581" y="23058"/>
                  </a:lnTo>
                  <a:lnTo>
                    <a:pt x="1570" y="23012"/>
                  </a:lnTo>
                  <a:lnTo>
                    <a:pt x="1558" y="22978"/>
                  </a:lnTo>
                  <a:lnTo>
                    <a:pt x="1547" y="22933"/>
                  </a:lnTo>
                  <a:lnTo>
                    <a:pt x="1513" y="22910"/>
                  </a:lnTo>
                  <a:lnTo>
                    <a:pt x="1490" y="22876"/>
                  </a:lnTo>
                  <a:lnTo>
                    <a:pt x="1445" y="22853"/>
                  </a:lnTo>
                  <a:lnTo>
                    <a:pt x="1411" y="22842"/>
                  </a:lnTo>
                  <a:lnTo>
                    <a:pt x="1365" y="22830"/>
                  </a:lnTo>
                  <a:lnTo>
                    <a:pt x="1365" y="20487"/>
                  </a:lnTo>
                  <a:lnTo>
                    <a:pt x="1433" y="20464"/>
                  </a:lnTo>
                  <a:lnTo>
                    <a:pt x="1490" y="20430"/>
                  </a:lnTo>
                  <a:lnTo>
                    <a:pt x="1524" y="20373"/>
                  </a:lnTo>
                  <a:lnTo>
                    <a:pt x="1536" y="20305"/>
                  </a:lnTo>
                  <a:lnTo>
                    <a:pt x="1524" y="20271"/>
                  </a:lnTo>
                  <a:lnTo>
                    <a:pt x="1524" y="20237"/>
                  </a:lnTo>
                  <a:lnTo>
                    <a:pt x="3561" y="19054"/>
                  </a:lnTo>
                  <a:lnTo>
                    <a:pt x="3583" y="19088"/>
                  </a:lnTo>
                  <a:lnTo>
                    <a:pt x="3629" y="19122"/>
                  </a:lnTo>
                  <a:lnTo>
                    <a:pt x="3674" y="19145"/>
                  </a:lnTo>
                  <a:lnTo>
                    <a:pt x="3765" y="19145"/>
                  </a:lnTo>
                  <a:lnTo>
                    <a:pt x="3811" y="19122"/>
                  </a:lnTo>
                  <a:lnTo>
                    <a:pt x="3845" y="19099"/>
                  </a:lnTo>
                  <a:lnTo>
                    <a:pt x="3879" y="19065"/>
                  </a:lnTo>
                  <a:lnTo>
                    <a:pt x="5927" y="20248"/>
                  </a:lnTo>
                  <a:lnTo>
                    <a:pt x="5915" y="20305"/>
                  </a:lnTo>
                  <a:lnTo>
                    <a:pt x="5915" y="20339"/>
                  </a:lnTo>
                  <a:lnTo>
                    <a:pt x="5927" y="20373"/>
                  </a:lnTo>
                  <a:lnTo>
                    <a:pt x="5972" y="20430"/>
                  </a:lnTo>
                  <a:lnTo>
                    <a:pt x="6018" y="20464"/>
                  </a:lnTo>
                  <a:lnTo>
                    <a:pt x="6052" y="20476"/>
                  </a:lnTo>
                  <a:lnTo>
                    <a:pt x="6120" y="20476"/>
                  </a:lnTo>
                  <a:lnTo>
                    <a:pt x="6154" y="20464"/>
                  </a:lnTo>
                  <a:lnTo>
                    <a:pt x="6211" y="20430"/>
                  </a:lnTo>
                  <a:lnTo>
                    <a:pt x="6256" y="20373"/>
                  </a:lnTo>
                  <a:lnTo>
                    <a:pt x="6256" y="20339"/>
                  </a:lnTo>
                  <a:lnTo>
                    <a:pt x="6268" y="20305"/>
                  </a:lnTo>
                  <a:lnTo>
                    <a:pt x="6256" y="20237"/>
                  </a:lnTo>
                  <a:lnTo>
                    <a:pt x="8270" y="19077"/>
                  </a:lnTo>
                  <a:lnTo>
                    <a:pt x="8304" y="19122"/>
                  </a:lnTo>
                  <a:lnTo>
                    <a:pt x="8350" y="19156"/>
                  </a:lnTo>
                  <a:lnTo>
                    <a:pt x="8395" y="19179"/>
                  </a:lnTo>
                  <a:lnTo>
                    <a:pt x="8463" y="19190"/>
                  </a:lnTo>
                  <a:lnTo>
                    <a:pt x="8509" y="19179"/>
                  </a:lnTo>
                  <a:lnTo>
                    <a:pt x="8554" y="19168"/>
                  </a:lnTo>
                  <a:lnTo>
                    <a:pt x="8588" y="19145"/>
                  </a:lnTo>
                  <a:lnTo>
                    <a:pt x="8623" y="19122"/>
                  </a:lnTo>
                  <a:lnTo>
                    <a:pt x="8645" y="19088"/>
                  </a:lnTo>
                  <a:lnTo>
                    <a:pt x="8668" y="19042"/>
                  </a:lnTo>
                  <a:lnTo>
                    <a:pt x="8691" y="18997"/>
                  </a:lnTo>
                  <a:lnTo>
                    <a:pt x="8691" y="18951"/>
                  </a:lnTo>
                  <a:lnTo>
                    <a:pt x="8691" y="18917"/>
                  </a:lnTo>
                  <a:lnTo>
                    <a:pt x="8668" y="18872"/>
                  </a:lnTo>
                  <a:lnTo>
                    <a:pt x="8657" y="18838"/>
                  </a:lnTo>
                  <a:lnTo>
                    <a:pt x="8634" y="18804"/>
                  </a:lnTo>
                  <a:lnTo>
                    <a:pt x="8600" y="18769"/>
                  </a:lnTo>
                  <a:lnTo>
                    <a:pt x="8566" y="18747"/>
                  </a:lnTo>
                  <a:lnTo>
                    <a:pt x="8520" y="18735"/>
                  </a:lnTo>
                  <a:lnTo>
                    <a:pt x="8475" y="18724"/>
                  </a:lnTo>
                  <a:lnTo>
                    <a:pt x="8475" y="16369"/>
                  </a:lnTo>
                  <a:lnTo>
                    <a:pt x="8543" y="16346"/>
                  </a:lnTo>
                  <a:lnTo>
                    <a:pt x="8588" y="16312"/>
                  </a:lnTo>
                  <a:lnTo>
                    <a:pt x="8623" y="16267"/>
                  </a:lnTo>
                  <a:lnTo>
                    <a:pt x="8634" y="16199"/>
                  </a:lnTo>
                  <a:lnTo>
                    <a:pt x="8623" y="16130"/>
                  </a:lnTo>
                  <a:lnTo>
                    <a:pt x="10681" y="14947"/>
                  </a:lnTo>
                  <a:lnTo>
                    <a:pt x="10704" y="14981"/>
                  </a:lnTo>
                  <a:lnTo>
                    <a:pt x="10750" y="15004"/>
                  </a:lnTo>
                  <a:lnTo>
                    <a:pt x="10784" y="15016"/>
                  </a:lnTo>
                  <a:lnTo>
                    <a:pt x="10829" y="15027"/>
                  </a:lnTo>
                  <a:lnTo>
                    <a:pt x="10864" y="15027"/>
                  </a:lnTo>
                  <a:lnTo>
                    <a:pt x="10898" y="15016"/>
                  </a:lnTo>
                  <a:lnTo>
                    <a:pt x="10955" y="14970"/>
                  </a:lnTo>
                  <a:lnTo>
                    <a:pt x="10989" y="14913"/>
                  </a:lnTo>
                  <a:lnTo>
                    <a:pt x="11000" y="14890"/>
                  </a:lnTo>
                  <a:lnTo>
                    <a:pt x="11000" y="14845"/>
                  </a:lnTo>
                  <a:lnTo>
                    <a:pt x="10989" y="14788"/>
                  </a:lnTo>
                  <a:lnTo>
                    <a:pt x="10955" y="14731"/>
                  </a:lnTo>
                  <a:lnTo>
                    <a:pt x="10909" y="14697"/>
                  </a:lnTo>
                  <a:lnTo>
                    <a:pt x="10852" y="14674"/>
                  </a:lnTo>
                  <a:lnTo>
                    <a:pt x="10852" y="12263"/>
                  </a:lnTo>
                  <a:lnTo>
                    <a:pt x="10909" y="12240"/>
                  </a:lnTo>
                  <a:lnTo>
                    <a:pt x="10955" y="12206"/>
                  </a:lnTo>
                  <a:lnTo>
                    <a:pt x="10989" y="12160"/>
                  </a:lnTo>
                  <a:lnTo>
                    <a:pt x="11000" y="12092"/>
                  </a:lnTo>
                  <a:lnTo>
                    <a:pt x="10989" y="12024"/>
                  </a:lnTo>
                  <a:lnTo>
                    <a:pt x="13048" y="10841"/>
                  </a:lnTo>
                  <a:lnTo>
                    <a:pt x="13070" y="10875"/>
                  </a:lnTo>
                  <a:lnTo>
                    <a:pt x="13116" y="10898"/>
                  </a:lnTo>
                  <a:lnTo>
                    <a:pt x="13150" y="10920"/>
                  </a:lnTo>
                  <a:lnTo>
                    <a:pt x="13195" y="10932"/>
                  </a:lnTo>
                  <a:lnTo>
                    <a:pt x="13241" y="10920"/>
                  </a:lnTo>
                  <a:lnTo>
                    <a:pt x="13286" y="10909"/>
                  </a:lnTo>
                  <a:lnTo>
                    <a:pt x="13321" y="10875"/>
                  </a:lnTo>
                  <a:lnTo>
                    <a:pt x="13355" y="10841"/>
                  </a:lnTo>
                  <a:lnTo>
                    <a:pt x="15414" y="12035"/>
                  </a:lnTo>
                  <a:lnTo>
                    <a:pt x="15402" y="12092"/>
                  </a:lnTo>
                  <a:lnTo>
                    <a:pt x="15414" y="12149"/>
                  </a:lnTo>
                  <a:lnTo>
                    <a:pt x="15436" y="12206"/>
                  </a:lnTo>
                  <a:lnTo>
                    <a:pt x="15482" y="12240"/>
                  </a:lnTo>
                  <a:lnTo>
                    <a:pt x="15539" y="12263"/>
                  </a:lnTo>
                  <a:lnTo>
                    <a:pt x="15539" y="14595"/>
                  </a:lnTo>
                  <a:lnTo>
                    <a:pt x="15493" y="14606"/>
                  </a:lnTo>
                  <a:lnTo>
                    <a:pt x="15448" y="14617"/>
                  </a:lnTo>
                  <a:lnTo>
                    <a:pt x="15414" y="14640"/>
                  </a:lnTo>
                  <a:lnTo>
                    <a:pt x="15380" y="14674"/>
                  </a:lnTo>
                  <a:lnTo>
                    <a:pt x="15345" y="14708"/>
                  </a:lnTo>
                  <a:lnTo>
                    <a:pt x="15334" y="14754"/>
                  </a:lnTo>
                  <a:lnTo>
                    <a:pt x="15311" y="14799"/>
                  </a:lnTo>
                  <a:lnTo>
                    <a:pt x="15311" y="14845"/>
                  </a:lnTo>
                  <a:lnTo>
                    <a:pt x="15311" y="14902"/>
                  </a:lnTo>
                  <a:lnTo>
                    <a:pt x="15334" y="14947"/>
                  </a:lnTo>
                  <a:lnTo>
                    <a:pt x="13412" y="16051"/>
                  </a:lnTo>
                  <a:lnTo>
                    <a:pt x="13377" y="16005"/>
                  </a:lnTo>
                  <a:lnTo>
                    <a:pt x="13321" y="15971"/>
                  </a:lnTo>
                  <a:lnTo>
                    <a:pt x="13264" y="15948"/>
                  </a:lnTo>
                  <a:lnTo>
                    <a:pt x="13195" y="15937"/>
                  </a:lnTo>
                  <a:lnTo>
                    <a:pt x="13150" y="15937"/>
                  </a:lnTo>
                  <a:lnTo>
                    <a:pt x="13093" y="15960"/>
                  </a:lnTo>
                  <a:lnTo>
                    <a:pt x="13048" y="15982"/>
                  </a:lnTo>
                  <a:lnTo>
                    <a:pt x="13013" y="16017"/>
                  </a:lnTo>
                  <a:lnTo>
                    <a:pt x="12979" y="16051"/>
                  </a:lnTo>
                  <a:lnTo>
                    <a:pt x="12957" y="16096"/>
                  </a:lnTo>
                  <a:lnTo>
                    <a:pt x="12945" y="16142"/>
                  </a:lnTo>
                  <a:lnTo>
                    <a:pt x="12934" y="16199"/>
                  </a:lnTo>
                  <a:lnTo>
                    <a:pt x="12945" y="16244"/>
                  </a:lnTo>
                  <a:lnTo>
                    <a:pt x="12957" y="16301"/>
                  </a:lnTo>
                  <a:lnTo>
                    <a:pt x="12979" y="16335"/>
                  </a:lnTo>
                  <a:lnTo>
                    <a:pt x="13002" y="16381"/>
                  </a:lnTo>
                  <a:lnTo>
                    <a:pt x="13036" y="16403"/>
                  </a:lnTo>
                  <a:lnTo>
                    <a:pt x="13082" y="16437"/>
                  </a:lnTo>
                  <a:lnTo>
                    <a:pt x="13127" y="16449"/>
                  </a:lnTo>
                  <a:lnTo>
                    <a:pt x="13173" y="16460"/>
                  </a:lnTo>
                  <a:lnTo>
                    <a:pt x="13173" y="18758"/>
                  </a:lnTo>
                  <a:lnTo>
                    <a:pt x="13104" y="18781"/>
                  </a:lnTo>
                  <a:lnTo>
                    <a:pt x="13048" y="18826"/>
                  </a:lnTo>
                  <a:lnTo>
                    <a:pt x="13013" y="18883"/>
                  </a:lnTo>
                  <a:lnTo>
                    <a:pt x="13002" y="18917"/>
                  </a:lnTo>
                  <a:lnTo>
                    <a:pt x="13002" y="18951"/>
                  </a:lnTo>
                  <a:lnTo>
                    <a:pt x="13002" y="18997"/>
                  </a:lnTo>
                  <a:lnTo>
                    <a:pt x="13013" y="19031"/>
                  </a:lnTo>
                  <a:lnTo>
                    <a:pt x="13036" y="19065"/>
                  </a:lnTo>
                  <a:lnTo>
                    <a:pt x="13059" y="19099"/>
                  </a:lnTo>
                  <a:lnTo>
                    <a:pt x="13093" y="19122"/>
                  </a:lnTo>
                  <a:lnTo>
                    <a:pt x="13127" y="19145"/>
                  </a:lnTo>
                  <a:lnTo>
                    <a:pt x="13161" y="19156"/>
                  </a:lnTo>
                  <a:lnTo>
                    <a:pt x="13195" y="19156"/>
                  </a:lnTo>
                  <a:lnTo>
                    <a:pt x="13252" y="19145"/>
                  </a:lnTo>
                  <a:lnTo>
                    <a:pt x="13298" y="19133"/>
                  </a:lnTo>
                  <a:lnTo>
                    <a:pt x="13332" y="19099"/>
                  </a:lnTo>
                  <a:lnTo>
                    <a:pt x="13366" y="19065"/>
                  </a:lnTo>
                  <a:lnTo>
                    <a:pt x="15391" y="20225"/>
                  </a:lnTo>
                  <a:lnTo>
                    <a:pt x="15380" y="20260"/>
                  </a:lnTo>
                  <a:lnTo>
                    <a:pt x="15368" y="20305"/>
                  </a:lnTo>
                  <a:lnTo>
                    <a:pt x="15380" y="20339"/>
                  </a:lnTo>
                  <a:lnTo>
                    <a:pt x="15391" y="20385"/>
                  </a:lnTo>
                  <a:lnTo>
                    <a:pt x="15402" y="20419"/>
                  </a:lnTo>
                  <a:lnTo>
                    <a:pt x="15425" y="20442"/>
                  </a:lnTo>
                  <a:lnTo>
                    <a:pt x="15459" y="20464"/>
                  </a:lnTo>
                  <a:lnTo>
                    <a:pt x="15493" y="20487"/>
                  </a:lnTo>
                  <a:lnTo>
                    <a:pt x="15527" y="20498"/>
                  </a:lnTo>
                  <a:lnTo>
                    <a:pt x="15607" y="20498"/>
                  </a:lnTo>
                  <a:lnTo>
                    <a:pt x="15653" y="20487"/>
                  </a:lnTo>
                  <a:lnTo>
                    <a:pt x="15687" y="20464"/>
                  </a:lnTo>
                  <a:lnTo>
                    <a:pt x="15709" y="20442"/>
                  </a:lnTo>
                  <a:lnTo>
                    <a:pt x="15732" y="20419"/>
                  </a:lnTo>
                  <a:lnTo>
                    <a:pt x="15755" y="20385"/>
                  </a:lnTo>
                  <a:lnTo>
                    <a:pt x="15766" y="20339"/>
                  </a:lnTo>
                  <a:lnTo>
                    <a:pt x="15766" y="20305"/>
                  </a:lnTo>
                  <a:lnTo>
                    <a:pt x="15766" y="20260"/>
                  </a:lnTo>
                  <a:lnTo>
                    <a:pt x="15755" y="20225"/>
                  </a:lnTo>
                  <a:lnTo>
                    <a:pt x="17780" y="19054"/>
                  </a:lnTo>
                  <a:lnTo>
                    <a:pt x="17814" y="19088"/>
                  </a:lnTo>
                  <a:lnTo>
                    <a:pt x="17848" y="19122"/>
                  </a:lnTo>
                  <a:lnTo>
                    <a:pt x="17894" y="19133"/>
                  </a:lnTo>
                  <a:lnTo>
                    <a:pt x="17939" y="19145"/>
                  </a:lnTo>
                  <a:lnTo>
                    <a:pt x="17973" y="19145"/>
                  </a:lnTo>
                  <a:lnTo>
                    <a:pt x="18019" y="19133"/>
                  </a:lnTo>
                  <a:lnTo>
                    <a:pt x="18041" y="19111"/>
                  </a:lnTo>
                  <a:lnTo>
                    <a:pt x="18076" y="19088"/>
                  </a:lnTo>
                  <a:lnTo>
                    <a:pt x="18098" y="19065"/>
                  </a:lnTo>
                  <a:lnTo>
                    <a:pt x="18110" y="19031"/>
                  </a:lnTo>
                  <a:lnTo>
                    <a:pt x="18121" y="18997"/>
                  </a:lnTo>
                  <a:lnTo>
                    <a:pt x="18132" y="18951"/>
                  </a:lnTo>
                  <a:lnTo>
                    <a:pt x="18121" y="18883"/>
                  </a:lnTo>
                  <a:lnTo>
                    <a:pt x="18076" y="18826"/>
                  </a:lnTo>
                  <a:lnTo>
                    <a:pt x="18030" y="18792"/>
                  </a:lnTo>
                  <a:lnTo>
                    <a:pt x="17962" y="18769"/>
                  </a:lnTo>
                  <a:lnTo>
                    <a:pt x="17962" y="16415"/>
                  </a:lnTo>
                  <a:lnTo>
                    <a:pt x="17996" y="16403"/>
                  </a:lnTo>
                  <a:lnTo>
                    <a:pt x="18041" y="16392"/>
                  </a:lnTo>
                  <a:lnTo>
                    <a:pt x="18076" y="16369"/>
                  </a:lnTo>
                  <a:lnTo>
                    <a:pt x="18098" y="16346"/>
                  </a:lnTo>
                  <a:lnTo>
                    <a:pt x="18121" y="16312"/>
                  </a:lnTo>
                  <a:lnTo>
                    <a:pt x="18144" y="16278"/>
                  </a:lnTo>
                  <a:lnTo>
                    <a:pt x="18155" y="16244"/>
                  </a:lnTo>
                  <a:lnTo>
                    <a:pt x="18155" y="16199"/>
                  </a:lnTo>
                  <a:lnTo>
                    <a:pt x="18155" y="16153"/>
                  </a:lnTo>
                  <a:lnTo>
                    <a:pt x="18144" y="16108"/>
                  </a:lnTo>
                  <a:lnTo>
                    <a:pt x="20100" y="14981"/>
                  </a:lnTo>
                  <a:lnTo>
                    <a:pt x="20134" y="15027"/>
                  </a:lnTo>
                  <a:lnTo>
                    <a:pt x="20191" y="15061"/>
                  </a:lnTo>
                  <a:lnTo>
                    <a:pt x="20248" y="15084"/>
                  </a:lnTo>
                  <a:lnTo>
                    <a:pt x="20305" y="15095"/>
                  </a:lnTo>
                  <a:lnTo>
                    <a:pt x="20373" y="15084"/>
                  </a:lnTo>
                  <a:lnTo>
                    <a:pt x="20430" y="15061"/>
                  </a:lnTo>
                  <a:lnTo>
                    <a:pt x="20476" y="15027"/>
                  </a:lnTo>
                  <a:lnTo>
                    <a:pt x="20521" y="14981"/>
                  </a:lnTo>
                  <a:lnTo>
                    <a:pt x="22444" y="16096"/>
                  </a:lnTo>
                  <a:lnTo>
                    <a:pt x="22421" y="16142"/>
                  </a:lnTo>
                  <a:lnTo>
                    <a:pt x="22421" y="16199"/>
                  </a:lnTo>
                  <a:lnTo>
                    <a:pt x="22421" y="16244"/>
                  </a:lnTo>
                  <a:lnTo>
                    <a:pt x="22432" y="16290"/>
                  </a:lnTo>
                  <a:lnTo>
                    <a:pt x="22455" y="16335"/>
                  </a:lnTo>
                  <a:lnTo>
                    <a:pt x="22489" y="16381"/>
                  </a:lnTo>
                  <a:lnTo>
                    <a:pt x="22523" y="16403"/>
                  </a:lnTo>
                  <a:lnTo>
                    <a:pt x="22557" y="16437"/>
                  </a:lnTo>
                  <a:lnTo>
                    <a:pt x="22603" y="16449"/>
                  </a:lnTo>
                  <a:lnTo>
                    <a:pt x="22660" y="16460"/>
                  </a:lnTo>
                  <a:lnTo>
                    <a:pt x="22660" y="18701"/>
                  </a:lnTo>
                  <a:lnTo>
                    <a:pt x="22614" y="18712"/>
                  </a:lnTo>
                  <a:lnTo>
                    <a:pt x="22569" y="18735"/>
                  </a:lnTo>
                  <a:lnTo>
                    <a:pt x="22523" y="18758"/>
                  </a:lnTo>
                  <a:lnTo>
                    <a:pt x="22489" y="18781"/>
                  </a:lnTo>
                  <a:lnTo>
                    <a:pt x="22466" y="18826"/>
                  </a:lnTo>
                  <a:lnTo>
                    <a:pt x="22444" y="18860"/>
                  </a:lnTo>
                  <a:lnTo>
                    <a:pt x="22432" y="18906"/>
                  </a:lnTo>
                  <a:lnTo>
                    <a:pt x="22432" y="18951"/>
                  </a:lnTo>
                  <a:lnTo>
                    <a:pt x="22432" y="19008"/>
                  </a:lnTo>
                  <a:lnTo>
                    <a:pt x="22444" y="19054"/>
                  </a:lnTo>
                  <a:lnTo>
                    <a:pt x="22466" y="19099"/>
                  </a:lnTo>
                  <a:lnTo>
                    <a:pt x="22501" y="19133"/>
                  </a:lnTo>
                  <a:lnTo>
                    <a:pt x="22535" y="19168"/>
                  </a:lnTo>
                  <a:lnTo>
                    <a:pt x="22580" y="19190"/>
                  </a:lnTo>
                  <a:lnTo>
                    <a:pt x="22626" y="19202"/>
                  </a:lnTo>
                  <a:lnTo>
                    <a:pt x="22683" y="19213"/>
                  </a:lnTo>
                  <a:lnTo>
                    <a:pt x="22751" y="19202"/>
                  </a:lnTo>
                  <a:lnTo>
                    <a:pt x="22808" y="19179"/>
                  </a:lnTo>
                  <a:lnTo>
                    <a:pt x="22853" y="19133"/>
                  </a:lnTo>
                  <a:lnTo>
                    <a:pt x="22899" y="19088"/>
                  </a:lnTo>
                  <a:lnTo>
                    <a:pt x="24878" y="20237"/>
                  </a:lnTo>
                  <a:lnTo>
                    <a:pt x="24867" y="20271"/>
                  </a:lnTo>
                  <a:lnTo>
                    <a:pt x="24855" y="20305"/>
                  </a:lnTo>
                  <a:lnTo>
                    <a:pt x="24867" y="20339"/>
                  </a:lnTo>
                  <a:lnTo>
                    <a:pt x="24878" y="20373"/>
                  </a:lnTo>
                  <a:lnTo>
                    <a:pt x="24889" y="20407"/>
                  </a:lnTo>
                  <a:lnTo>
                    <a:pt x="24912" y="20442"/>
                  </a:lnTo>
                  <a:lnTo>
                    <a:pt x="24946" y="20464"/>
                  </a:lnTo>
                  <a:lnTo>
                    <a:pt x="24980" y="20476"/>
                  </a:lnTo>
                  <a:lnTo>
                    <a:pt x="25015" y="20487"/>
                  </a:lnTo>
                  <a:lnTo>
                    <a:pt x="25049" y="20498"/>
                  </a:lnTo>
                  <a:lnTo>
                    <a:pt x="25094" y="20487"/>
                  </a:lnTo>
                  <a:lnTo>
                    <a:pt x="25128" y="20476"/>
                  </a:lnTo>
                  <a:lnTo>
                    <a:pt x="25162" y="20464"/>
                  </a:lnTo>
                  <a:lnTo>
                    <a:pt x="25185" y="20442"/>
                  </a:lnTo>
                  <a:lnTo>
                    <a:pt x="25208" y="20407"/>
                  </a:lnTo>
                  <a:lnTo>
                    <a:pt x="25231" y="20373"/>
                  </a:lnTo>
                  <a:lnTo>
                    <a:pt x="25242" y="20339"/>
                  </a:lnTo>
                  <a:lnTo>
                    <a:pt x="25242" y="20305"/>
                  </a:lnTo>
                  <a:lnTo>
                    <a:pt x="25242" y="20271"/>
                  </a:lnTo>
                  <a:lnTo>
                    <a:pt x="25231" y="20237"/>
                  </a:lnTo>
                  <a:lnTo>
                    <a:pt x="27221" y="19077"/>
                  </a:lnTo>
                  <a:lnTo>
                    <a:pt x="27255" y="19122"/>
                  </a:lnTo>
                  <a:lnTo>
                    <a:pt x="27301" y="19168"/>
                  </a:lnTo>
                  <a:lnTo>
                    <a:pt x="27358" y="19179"/>
                  </a:lnTo>
                  <a:lnTo>
                    <a:pt x="27415" y="19190"/>
                  </a:lnTo>
                  <a:lnTo>
                    <a:pt x="27472" y="19190"/>
                  </a:lnTo>
                  <a:lnTo>
                    <a:pt x="27517" y="19179"/>
                  </a:lnTo>
                  <a:lnTo>
                    <a:pt x="27551" y="19156"/>
                  </a:lnTo>
                  <a:lnTo>
                    <a:pt x="27585" y="19122"/>
                  </a:lnTo>
                  <a:lnTo>
                    <a:pt x="27619" y="19088"/>
                  </a:lnTo>
                  <a:lnTo>
                    <a:pt x="27642" y="19054"/>
                  </a:lnTo>
                  <a:lnTo>
                    <a:pt x="27654" y="19008"/>
                  </a:lnTo>
                  <a:lnTo>
                    <a:pt x="27654" y="18951"/>
                  </a:lnTo>
                  <a:lnTo>
                    <a:pt x="27654" y="18906"/>
                  </a:lnTo>
                  <a:lnTo>
                    <a:pt x="27642" y="18872"/>
                  </a:lnTo>
                  <a:lnTo>
                    <a:pt x="27619" y="18826"/>
                  </a:lnTo>
                  <a:lnTo>
                    <a:pt x="27597" y="18792"/>
                  </a:lnTo>
                  <a:lnTo>
                    <a:pt x="27563" y="18769"/>
                  </a:lnTo>
                  <a:lnTo>
                    <a:pt x="27528" y="18747"/>
                  </a:lnTo>
                  <a:lnTo>
                    <a:pt x="27483" y="18735"/>
                  </a:lnTo>
                  <a:lnTo>
                    <a:pt x="27437" y="18724"/>
                  </a:lnTo>
                  <a:lnTo>
                    <a:pt x="27437" y="16449"/>
                  </a:lnTo>
                  <a:lnTo>
                    <a:pt x="27494" y="16437"/>
                  </a:lnTo>
                  <a:lnTo>
                    <a:pt x="27528" y="16426"/>
                  </a:lnTo>
                  <a:lnTo>
                    <a:pt x="27574" y="16403"/>
                  </a:lnTo>
                  <a:lnTo>
                    <a:pt x="27608" y="16369"/>
                  </a:lnTo>
                  <a:lnTo>
                    <a:pt x="27631" y="16335"/>
                  </a:lnTo>
                  <a:lnTo>
                    <a:pt x="27654" y="16290"/>
                  </a:lnTo>
                  <a:lnTo>
                    <a:pt x="27665" y="16244"/>
                  </a:lnTo>
                  <a:lnTo>
                    <a:pt x="27676" y="16199"/>
                  </a:lnTo>
                  <a:lnTo>
                    <a:pt x="27665" y="16153"/>
                  </a:lnTo>
                  <a:lnTo>
                    <a:pt x="27654" y="16096"/>
                  </a:lnTo>
                  <a:lnTo>
                    <a:pt x="27631" y="16062"/>
                  </a:lnTo>
                  <a:lnTo>
                    <a:pt x="27597" y="16017"/>
                  </a:lnTo>
                  <a:lnTo>
                    <a:pt x="27563" y="15994"/>
                  </a:lnTo>
                  <a:lnTo>
                    <a:pt x="27517" y="15960"/>
                  </a:lnTo>
                  <a:lnTo>
                    <a:pt x="27472" y="15948"/>
                  </a:lnTo>
                  <a:lnTo>
                    <a:pt x="27358" y="15948"/>
                  </a:lnTo>
                  <a:lnTo>
                    <a:pt x="27301" y="15971"/>
                  </a:lnTo>
                  <a:lnTo>
                    <a:pt x="27255" y="16005"/>
                  </a:lnTo>
                  <a:lnTo>
                    <a:pt x="27210" y="16051"/>
                  </a:lnTo>
                  <a:lnTo>
                    <a:pt x="25288" y="14947"/>
                  </a:lnTo>
                  <a:lnTo>
                    <a:pt x="25299" y="14902"/>
                  </a:lnTo>
                  <a:lnTo>
                    <a:pt x="25310" y="14845"/>
                  </a:lnTo>
                  <a:lnTo>
                    <a:pt x="25310" y="14799"/>
                  </a:lnTo>
                  <a:lnTo>
                    <a:pt x="25288" y="14754"/>
                  </a:lnTo>
                  <a:lnTo>
                    <a:pt x="25265" y="14708"/>
                  </a:lnTo>
                  <a:lnTo>
                    <a:pt x="25242" y="14674"/>
                  </a:lnTo>
                  <a:lnTo>
                    <a:pt x="25208" y="14640"/>
                  </a:lnTo>
                  <a:lnTo>
                    <a:pt x="25162" y="14617"/>
                  </a:lnTo>
                  <a:lnTo>
                    <a:pt x="25117" y="14606"/>
                  </a:lnTo>
                  <a:lnTo>
                    <a:pt x="25071" y="14595"/>
                  </a:lnTo>
                  <a:lnTo>
                    <a:pt x="25071" y="12354"/>
                  </a:lnTo>
                  <a:lnTo>
                    <a:pt x="25117" y="12342"/>
                  </a:lnTo>
                  <a:lnTo>
                    <a:pt x="25162" y="12331"/>
                  </a:lnTo>
                  <a:lnTo>
                    <a:pt x="25208" y="12308"/>
                  </a:lnTo>
                  <a:lnTo>
                    <a:pt x="25242" y="12274"/>
                  </a:lnTo>
                  <a:lnTo>
                    <a:pt x="25276" y="12229"/>
                  </a:lnTo>
                  <a:lnTo>
                    <a:pt x="25299" y="12194"/>
                  </a:lnTo>
                  <a:lnTo>
                    <a:pt x="25310" y="12138"/>
                  </a:lnTo>
                  <a:lnTo>
                    <a:pt x="25310" y="12092"/>
                  </a:lnTo>
                  <a:lnTo>
                    <a:pt x="25310" y="12035"/>
                  </a:lnTo>
                  <a:lnTo>
                    <a:pt x="25288" y="11978"/>
                  </a:lnTo>
                  <a:lnTo>
                    <a:pt x="27278" y="10841"/>
                  </a:lnTo>
                  <a:lnTo>
                    <a:pt x="27301" y="10875"/>
                  </a:lnTo>
                  <a:lnTo>
                    <a:pt x="27335" y="10898"/>
                  </a:lnTo>
                  <a:lnTo>
                    <a:pt x="27381" y="10909"/>
                  </a:lnTo>
                  <a:lnTo>
                    <a:pt x="27415" y="10920"/>
                  </a:lnTo>
                  <a:lnTo>
                    <a:pt x="27460" y="10909"/>
                  </a:lnTo>
                  <a:lnTo>
                    <a:pt x="27506" y="10898"/>
                  </a:lnTo>
                  <a:lnTo>
                    <a:pt x="27540" y="10875"/>
                  </a:lnTo>
                  <a:lnTo>
                    <a:pt x="27563" y="10841"/>
                  </a:lnTo>
                  <a:lnTo>
                    <a:pt x="29576" y="12001"/>
                  </a:lnTo>
                  <a:lnTo>
                    <a:pt x="29565" y="12047"/>
                  </a:lnTo>
                  <a:lnTo>
                    <a:pt x="29565" y="12092"/>
                  </a:lnTo>
                  <a:lnTo>
                    <a:pt x="29565" y="12138"/>
                  </a:lnTo>
                  <a:lnTo>
                    <a:pt x="29576" y="12183"/>
                  </a:lnTo>
                  <a:lnTo>
                    <a:pt x="29599" y="12217"/>
                  </a:lnTo>
                  <a:lnTo>
                    <a:pt x="29633" y="12251"/>
                  </a:lnTo>
                  <a:lnTo>
                    <a:pt x="29667" y="12285"/>
                  </a:lnTo>
                  <a:lnTo>
                    <a:pt x="29701" y="12308"/>
                  </a:lnTo>
                  <a:lnTo>
                    <a:pt x="29747" y="12320"/>
                  </a:lnTo>
                  <a:lnTo>
                    <a:pt x="29838" y="12320"/>
                  </a:lnTo>
                  <a:lnTo>
                    <a:pt x="29883" y="12308"/>
                  </a:lnTo>
                  <a:lnTo>
                    <a:pt x="29917" y="12285"/>
                  </a:lnTo>
                  <a:lnTo>
                    <a:pt x="29951" y="12251"/>
                  </a:lnTo>
                  <a:lnTo>
                    <a:pt x="29986" y="12217"/>
                  </a:lnTo>
                  <a:lnTo>
                    <a:pt x="29997" y="12183"/>
                  </a:lnTo>
                  <a:lnTo>
                    <a:pt x="30020" y="12138"/>
                  </a:lnTo>
                  <a:lnTo>
                    <a:pt x="30020" y="12092"/>
                  </a:lnTo>
                  <a:lnTo>
                    <a:pt x="30020" y="12047"/>
                  </a:lnTo>
                  <a:lnTo>
                    <a:pt x="29997" y="12001"/>
                  </a:lnTo>
                  <a:lnTo>
                    <a:pt x="32010" y="10841"/>
                  </a:lnTo>
                  <a:lnTo>
                    <a:pt x="32033" y="10875"/>
                  </a:lnTo>
                  <a:lnTo>
                    <a:pt x="32079" y="10909"/>
                  </a:lnTo>
                  <a:lnTo>
                    <a:pt x="32124" y="10932"/>
                  </a:lnTo>
                  <a:lnTo>
                    <a:pt x="32204" y="10932"/>
                  </a:lnTo>
                  <a:lnTo>
                    <a:pt x="32238" y="10920"/>
                  </a:lnTo>
                  <a:lnTo>
                    <a:pt x="32272" y="10898"/>
                  </a:lnTo>
                  <a:lnTo>
                    <a:pt x="32306" y="10875"/>
                  </a:lnTo>
                  <a:lnTo>
                    <a:pt x="32329" y="10852"/>
                  </a:lnTo>
                  <a:lnTo>
                    <a:pt x="32340" y="10818"/>
                  </a:lnTo>
                  <a:lnTo>
                    <a:pt x="32352" y="10784"/>
                  </a:lnTo>
                  <a:lnTo>
                    <a:pt x="32352" y="10750"/>
                  </a:lnTo>
                  <a:lnTo>
                    <a:pt x="32352" y="10704"/>
                  </a:lnTo>
                  <a:lnTo>
                    <a:pt x="32340" y="10681"/>
                  </a:lnTo>
                  <a:lnTo>
                    <a:pt x="32306" y="10613"/>
                  </a:lnTo>
                  <a:lnTo>
                    <a:pt x="32249" y="10579"/>
                  </a:lnTo>
                  <a:lnTo>
                    <a:pt x="32181" y="10556"/>
                  </a:lnTo>
                  <a:lnTo>
                    <a:pt x="32181" y="8202"/>
                  </a:lnTo>
                  <a:lnTo>
                    <a:pt x="32227" y="8190"/>
                  </a:lnTo>
                  <a:lnTo>
                    <a:pt x="32261" y="8179"/>
                  </a:lnTo>
                  <a:lnTo>
                    <a:pt x="32295" y="8156"/>
                  </a:lnTo>
                  <a:lnTo>
                    <a:pt x="32318" y="8133"/>
                  </a:lnTo>
                  <a:lnTo>
                    <a:pt x="32340" y="8099"/>
                  </a:lnTo>
                  <a:lnTo>
                    <a:pt x="32363" y="8065"/>
                  </a:lnTo>
                  <a:lnTo>
                    <a:pt x="32374" y="8031"/>
                  </a:lnTo>
                  <a:lnTo>
                    <a:pt x="32374" y="7986"/>
                  </a:lnTo>
                  <a:lnTo>
                    <a:pt x="32374" y="7951"/>
                  </a:lnTo>
                  <a:lnTo>
                    <a:pt x="32363" y="7906"/>
                  </a:lnTo>
                  <a:lnTo>
                    <a:pt x="32340" y="7872"/>
                  </a:lnTo>
                  <a:lnTo>
                    <a:pt x="32318" y="7838"/>
                  </a:lnTo>
                  <a:lnTo>
                    <a:pt x="32283" y="7815"/>
                  </a:lnTo>
                  <a:lnTo>
                    <a:pt x="32249" y="7792"/>
                  </a:lnTo>
                  <a:lnTo>
                    <a:pt x="32215" y="7781"/>
                  </a:lnTo>
                  <a:lnTo>
                    <a:pt x="32113" y="7781"/>
                  </a:lnTo>
                  <a:lnTo>
                    <a:pt x="32067" y="7804"/>
                  </a:lnTo>
                  <a:lnTo>
                    <a:pt x="32033" y="7826"/>
                  </a:lnTo>
                  <a:lnTo>
                    <a:pt x="31999" y="7872"/>
                  </a:lnTo>
                  <a:lnTo>
                    <a:pt x="29997" y="6711"/>
                  </a:lnTo>
                  <a:lnTo>
                    <a:pt x="30008" y="6677"/>
                  </a:lnTo>
                  <a:lnTo>
                    <a:pt x="30020" y="6643"/>
                  </a:lnTo>
                  <a:lnTo>
                    <a:pt x="30008" y="6598"/>
                  </a:lnTo>
                  <a:lnTo>
                    <a:pt x="29997" y="6552"/>
                  </a:lnTo>
                  <a:lnTo>
                    <a:pt x="29974" y="6518"/>
                  </a:lnTo>
                  <a:lnTo>
                    <a:pt x="29951" y="6484"/>
                  </a:lnTo>
                  <a:lnTo>
                    <a:pt x="29917" y="6450"/>
                  </a:lnTo>
                  <a:lnTo>
                    <a:pt x="29883" y="6438"/>
                  </a:lnTo>
                  <a:lnTo>
                    <a:pt x="29838" y="6416"/>
                  </a:lnTo>
                  <a:lnTo>
                    <a:pt x="29747" y="6416"/>
                  </a:lnTo>
                  <a:lnTo>
                    <a:pt x="29701" y="6438"/>
                  </a:lnTo>
                  <a:lnTo>
                    <a:pt x="29667" y="6450"/>
                  </a:lnTo>
                  <a:lnTo>
                    <a:pt x="29633" y="6484"/>
                  </a:lnTo>
                  <a:lnTo>
                    <a:pt x="29599" y="6518"/>
                  </a:lnTo>
                  <a:lnTo>
                    <a:pt x="29587" y="6552"/>
                  </a:lnTo>
                  <a:lnTo>
                    <a:pt x="29565" y="6598"/>
                  </a:lnTo>
                  <a:lnTo>
                    <a:pt x="29565" y="6643"/>
                  </a:lnTo>
                  <a:lnTo>
                    <a:pt x="29565" y="6677"/>
                  </a:lnTo>
                  <a:lnTo>
                    <a:pt x="29576" y="6711"/>
                  </a:lnTo>
                  <a:lnTo>
                    <a:pt x="27642" y="7838"/>
                  </a:lnTo>
                  <a:lnTo>
                    <a:pt x="27597" y="7792"/>
                  </a:lnTo>
                  <a:lnTo>
                    <a:pt x="27551" y="7747"/>
                  </a:lnTo>
                  <a:lnTo>
                    <a:pt x="27483" y="7724"/>
                  </a:lnTo>
                  <a:lnTo>
                    <a:pt x="27358" y="7724"/>
                  </a:lnTo>
                  <a:lnTo>
                    <a:pt x="27290" y="7747"/>
                  </a:lnTo>
                  <a:lnTo>
                    <a:pt x="27244" y="7792"/>
                  </a:lnTo>
                  <a:lnTo>
                    <a:pt x="27199" y="7838"/>
                  </a:lnTo>
                  <a:lnTo>
                    <a:pt x="25242" y="6711"/>
                  </a:lnTo>
                  <a:lnTo>
                    <a:pt x="25253" y="6643"/>
                  </a:lnTo>
                  <a:lnTo>
                    <a:pt x="25253" y="6598"/>
                  </a:lnTo>
                  <a:lnTo>
                    <a:pt x="25242" y="6564"/>
                  </a:lnTo>
                  <a:lnTo>
                    <a:pt x="25219" y="6529"/>
                  </a:lnTo>
                  <a:lnTo>
                    <a:pt x="25197" y="6495"/>
                  </a:lnTo>
                  <a:lnTo>
                    <a:pt x="25162" y="6473"/>
                  </a:lnTo>
                  <a:lnTo>
                    <a:pt x="25128" y="6450"/>
                  </a:lnTo>
                  <a:lnTo>
                    <a:pt x="25094" y="6438"/>
                  </a:lnTo>
                  <a:lnTo>
                    <a:pt x="25015" y="6438"/>
                  </a:lnTo>
                  <a:lnTo>
                    <a:pt x="24969" y="6450"/>
                  </a:lnTo>
                  <a:lnTo>
                    <a:pt x="24935" y="6473"/>
                  </a:lnTo>
                  <a:lnTo>
                    <a:pt x="24901" y="6495"/>
                  </a:lnTo>
                  <a:lnTo>
                    <a:pt x="24878" y="6529"/>
                  </a:lnTo>
                  <a:lnTo>
                    <a:pt x="24855" y="6564"/>
                  </a:lnTo>
                  <a:lnTo>
                    <a:pt x="24844" y="6598"/>
                  </a:lnTo>
                  <a:lnTo>
                    <a:pt x="24844" y="6643"/>
                  </a:lnTo>
                  <a:lnTo>
                    <a:pt x="24855" y="6711"/>
                  </a:lnTo>
                  <a:lnTo>
                    <a:pt x="22842" y="7872"/>
                  </a:lnTo>
                  <a:lnTo>
                    <a:pt x="22808" y="7838"/>
                  </a:lnTo>
                  <a:lnTo>
                    <a:pt x="22774" y="7804"/>
                  </a:lnTo>
                  <a:lnTo>
                    <a:pt x="22728" y="7792"/>
                  </a:lnTo>
                  <a:lnTo>
                    <a:pt x="22683" y="7781"/>
                  </a:lnTo>
                  <a:lnTo>
                    <a:pt x="22626" y="7792"/>
                  </a:lnTo>
                  <a:lnTo>
                    <a:pt x="22592" y="7804"/>
                  </a:lnTo>
                  <a:lnTo>
                    <a:pt x="22546" y="7838"/>
                  </a:lnTo>
                  <a:lnTo>
                    <a:pt x="22512" y="7872"/>
                  </a:lnTo>
                  <a:lnTo>
                    <a:pt x="20544" y="6734"/>
                  </a:lnTo>
                  <a:lnTo>
                    <a:pt x="20555" y="6689"/>
                  </a:lnTo>
                  <a:lnTo>
                    <a:pt x="20567" y="6643"/>
                  </a:lnTo>
                  <a:lnTo>
                    <a:pt x="20555" y="6586"/>
                  </a:lnTo>
                  <a:lnTo>
                    <a:pt x="20544" y="6541"/>
                  </a:lnTo>
                  <a:lnTo>
                    <a:pt x="20521" y="6507"/>
                  </a:lnTo>
                  <a:lnTo>
                    <a:pt x="20498" y="6461"/>
                  </a:lnTo>
                  <a:lnTo>
                    <a:pt x="20464" y="6438"/>
                  </a:lnTo>
                  <a:lnTo>
                    <a:pt x="20419" y="6416"/>
                  </a:lnTo>
                  <a:lnTo>
                    <a:pt x="20373" y="6393"/>
                  </a:lnTo>
                  <a:lnTo>
                    <a:pt x="20328" y="6382"/>
                  </a:lnTo>
                  <a:lnTo>
                    <a:pt x="20328" y="4129"/>
                  </a:lnTo>
                  <a:lnTo>
                    <a:pt x="20373" y="4118"/>
                  </a:lnTo>
                  <a:lnTo>
                    <a:pt x="20419" y="4107"/>
                  </a:lnTo>
                  <a:lnTo>
                    <a:pt x="20453" y="4072"/>
                  </a:lnTo>
                  <a:lnTo>
                    <a:pt x="20487" y="4050"/>
                  </a:lnTo>
                  <a:lnTo>
                    <a:pt x="20521" y="4016"/>
                  </a:lnTo>
                  <a:lnTo>
                    <a:pt x="20533" y="3970"/>
                  </a:lnTo>
                  <a:lnTo>
                    <a:pt x="20555" y="3925"/>
                  </a:lnTo>
                  <a:lnTo>
                    <a:pt x="20555" y="3879"/>
                  </a:lnTo>
                  <a:lnTo>
                    <a:pt x="20555" y="3834"/>
                  </a:lnTo>
                  <a:lnTo>
                    <a:pt x="20533" y="3788"/>
                  </a:lnTo>
                  <a:lnTo>
                    <a:pt x="20510" y="3743"/>
                  </a:lnTo>
                  <a:lnTo>
                    <a:pt x="20487" y="3708"/>
                  </a:lnTo>
                  <a:lnTo>
                    <a:pt x="20453" y="3674"/>
                  </a:lnTo>
                  <a:lnTo>
                    <a:pt x="20407" y="3651"/>
                  </a:lnTo>
                  <a:lnTo>
                    <a:pt x="20362" y="3640"/>
                  </a:lnTo>
                  <a:lnTo>
                    <a:pt x="20248" y="3640"/>
                  </a:lnTo>
                  <a:lnTo>
                    <a:pt x="20191" y="3663"/>
                  </a:lnTo>
                  <a:lnTo>
                    <a:pt x="20146" y="3697"/>
                  </a:lnTo>
                  <a:lnTo>
                    <a:pt x="20112" y="3743"/>
                  </a:lnTo>
                  <a:lnTo>
                    <a:pt x="18144" y="2605"/>
                  </a:lnTo>
                  <a:lnTo>
                    <a:pt x="18155" y="2571"/>
                  </a:lnTo>
                  <a:lnTo>
                    <a:pt x="18155" y="2537"/>
                  </a:lnTo>
                  <a:lnTo>
                    <a:pt x="18155" y="2491"/>
                  </a:lnTo>
                  <a:lnTo>
                    <a:pt x="18144" y="2446"/>
                  </a:lnTo>
                  <a:lnTo>
                    <a:pt x="18121" y="2412"/>
                  </a:lnTo>
                  <a:lnTo>
                    <a:pt x="18098" y="2377"/>
                  </a:lnTo>
                  <a:lnTo>
                    <a:pt x="18064" y="2355"/>
                  </a:lnTo>
                  <a:lnTo>
                    <a:pt x="18030" y="2332"/>
                  </a:lnTo>
                  <a:lnTo>
                    <a:pt x="17985" y="2321"/>
                  </a:lnTo>
                  <a:lnTo>
                    <a:pt x="17894" y="2321"/>
                  </a:lnTo>
                  <a:lnTo>
                    <a:pt x="17859" y="2332"/>
                  </a:lnTo>
                  <a:lnTo>
                    <a:pt x="17814" y="2355"/>
                  </a:lnTo>
                  <a:lnTo>
                    <a:pt x="17791" y="2377"/>
                  </a:lnTo>
                  <a:lnTo>
                    <a:pt x="17757" y="2412"/>
                  </a:lnTo>
                  <a:lnTo>
                    <a:pt x="17746" y="2446"/>
                  </a:lnTo>
                  <a:lnTo>
                    <a:pt x="17723" y="2491"/>
                  </a:lnTo>
                  <a:lnTo>
                    <a:pt x="17723" y="2537"/>
                  </a:lnTo>
                  <a:lnTo>
                    <a:pt x="17734" y="2605"/>
                  </a:lnTo>
                  <a:lnTo>
                    <a:pt x="15709" y="3777"/>
                  </a:lnTo>
                  <a:lnTo>
                    <a:pt x="15687" y="3743"/>
                  </a:lnTo>
                  <a:lnTo>
                    <a:pt x="15653" y="3720"/>
                  </a:lnTo>
                  <a:lnTo>
                    <a:pt x="15607" y="3708"/>
                  </a:lnTo>
                  <a:lnTo>
                    <a:pt x="15539" y="3708"/>
                  </a:lnTo>
                  <a:lnTo>
                    <a:pt x="15505" y="3720"/>
                  </a:lnTo>
                  <a:lnTo>
                    <a:pt x="15448" y="3754"/>
                  </a:lnTo>
                  <a:lnTo>
                    <a:pt x="15402" y="3811"/>
                  </a:lnTo>
                  <a:lnTo>
                    <a:pt x="15402" y="3845"/>
                  </a:lnTo>
                  <a:lnTo>
                    <a:pt x="15391" y="3879"/>
                  </a:lnTo>
                  <a:lnTo>
                    <a:pt x="15402" y="3947"/>
                  </a:lnTo>
                  <a:lnTo>
                    <a:pt x="15436" y="3993"/>
                  </a:lnTo>
                  <a:lnTo>
                    <a:pt x="15482" y="4038"/>
                  </a:lnTo>
                  <a:lnTo>
                    <a:pt x="15539" y="4061"/>
                  </a:lnTo>
                  <a:lnTo>
                    <a:pt x="15539" y="6393"/>
                  </a:lnTo>
                  <a:lnTo>
                    <a:pt x="15505" y="6404"/>
                  </a:lnTo>
                  <a:lnTo>
                    <a:pt x="15459" y="6416"/>
                  </a:lnTo>
                  <a:lnTo>
                    <a:pt x="15425" y="6450"/>
                  </a:lnTo>
                  <a:lnTo>
                    <a:pt x="15391" y="6473"/>
                  </a:lnTo>
                  <a:lnTo>
                    <a:pt x="15357" y="6507"/>
                  </a:lnTo>
                  <a:lnTo>
                    <a:pt x="15345" y="6552"/>
                  </a:lnTo>
                  <a:lnTo>
                    <a:pt x="15334" y="6598"/>
                  </a:lnTo>
                  <a:lnTo>
                    <a:pt x="15323" y="6643"/>
                  </a:lnTo>
                  <a:lnTo>
                    <a:pt x="15323" y="6689"/>
                  </a:lnTo>
                  <a:lnTo>
                    <a:pt x="15345" y="6723"/>
                  </a:lnTo>
                  <a:lnTo>
                    <a:pt x="13423" y="7838"/>
                  </a:lnTo>
                  <a:lnTo>
                    <a:pt x="13377" y="7792"/>
                  </a:lnTo>
                  <a:lnTo>
                    <a:pt x="13321" y="7758"/>
                  </a:lnTo>
                  <a:lnTo>
                    <a:pt x="13264" y="7735"/>
                  </a:lnTo>
                  <a:lnTo>
                    <a:pt x="13195" y="7724"/>
                  </a:lnTo>
                  <a:lnTo>
                    <a:pt x="13139" y="7735"/>
                  </a:lnTo>
                  <a:lnTo>
                    <a:pt x="13070" y="7758"/>
                  </a:lnTo>
                  <a:lnTo>
                    <a:pt x="13025" y="7792"/>
                  </a:lnTo>
                  <a:lnTo>
                    <a:pt x="12979" y="7838"/>
                  </a:lnTo>
                  <a:lnTo>
                    <a:pt x="11011" y="6700"/>
                  </a:lnTo>
                  <a:lnTo>
                    <a:pt x="11023" y="6643"/>
                  </a:lnTo>
                  <a:lnTo>
                    <a:pt x="11023" y="6598"/>
                  </a:lnTo>
                  <a:lnTo>
                    <a:pt x="11011" y="6564"/>
                  </a:lnTo>
                  <a:lnTo>
                    <a:pt x="10977" y="6507"/>
                  </a:lnTo>
                  <a:lnTo>
                    <a:pt x="10920" y="6473"/>
                  </a:lnTo>
                  <a:lnTo>
                    <a:pt x="10852" y="6450"/>
                  </a:lnTo>
                  <a:lnTo>
                    <a:pt x="10852" y="4129"/>
                  </a:lnTo>
                  <a:lnTo>
                    <a:pt x="10898" y="4129"/>
                  </a:lnTo>
                  <a:lnTo>
                    <a:pt x="10943" y="4107"/>
                  </a:lnTo>
                  <a:lnTo>
                    <a:pt x="10977" y="4084"/>
                  </a:lnTo>
                  <a:lnTo>
                    <a:pt x="11011" y="4050"/>
                  </a:lnTo>
                  <a:lnTo>
                    <a:pt x="11046" y="4016"/>
                  </a:lnTo>
                  <a:lnTo>
                    <a:pt x="11068" y="3981"/>
                  </a:lnTo>
                  <a:lnTo>
                    <a:pt x="11080" y="3936"/>
                  </a:lnTo>
                  <a:lnTo>
                    <a:pt x="11080" y="3879"/>
                  </a:lnTo>
                  <a:lnTo>
                    <a:pt x="11080" y="3834"/>
                  </a:lnTo>
                  <a:lnTo>
                    <a:pt x="11057" y="3788"/>
                  </a:lnTo>
                  <a:lnTo>
                    <a:pt x="11034" y="3743"/>
                  </a:lnTo>
                  <a:lnTo>
                    <a:pt x="11011" y="3708"/>
                  </a:lnTo>
                  <a:lnTo>
                    <a:pt x="10966" y="3674"/>
                  </a:lnTo>
                  <a:lnTo>
                    <a:pt x="10932" y="3651"/>
                  </a:lnTo>
                  <a:lnTo>
                    <a:pt x="10886" y="3640"/>
                  </a:lnTo>
                  <a:lnTo>
                    <a:pt x="10829" y="3629"/>
                  </a:lnTo>
                  <a:lnTo>
                    <a:pt x="10773" y="3640"/>
                  </a:lnTo>
                  <a:lnTo>
                    <a:pt x="10716" y="3663"/>
                  </a:lnTo>
                  <a:lnTo>
                    <a:pt x="10659" y="3697"/>
                  </a:lnTo>
                  <a:lnTo>
                    <a:pt x="10625" y="3743"/>
                  </a:lnTo>
                  <a:lnTo>
                    <a:pt x="8691" y="2616"/>
                  </a:lnTo>
                  <a:lnTo>
                    <a:pt x="8702" y="2582"/>
                  </a:lnTo>
                  <a:lnTo>
                    <a:pt x="8702" y="2537"/>
                  </a:lnTo>
                  <a:lnTo>
                    <a:pt x="8702" y="2491"/>
                  </a:lnTo>
                  <a:lnTo>
                    <a:pt x="8679" y="2446"/>
                  </a:lnTo>
                  <a:lnTo>
                    <a:pt x="8657" y="2400"/>
                  </a:lnTo>
                  <a:lnTo>
                    <a:pt x="8634" y="2366"/>
                  </a:lnTo>
                  <a:lnTo>
                    <a:pt x="8600" y="2332"/>
                  </a:lnTo>
                  <a:lnTo>
                    <a:pt x="8554" y="2309"/>
                  </a:lnTo>
                  <a:lnTo>
                    <a:pt x="8509" y="2298"/>
                  </a:lnTo>
                  <a:lnTo>
                    <a:pt x="8406" y="2298"/>
                  </a:lnTo>
                  <a:lnTo>
                    <a:pt x="8361" y="2309"/>
                  </a:lnTo>
                  <a:lnTo>
                    <a:pt x="8327" y="2332"/>
                  </a:lnTo>
                  <a:lnTo>
                    <a:pt x="8293" y="2366"/>
                  </a:lnTo>
                  <a:lnTo>
                    <a:pt x="8259" y="2400"/>
                  </a:lnTo>
                  <a:lnTo>
                    <a:pt x="8236" y="2446"/>
                  </a:lnTo>
                  <a:lnTo>
                    <a:pt x="8224" y="2491"/>
                  </a:lnTo>
                  <a:lnTo>
                    <a:pt x="8224" y="2537"/>
                  </a:lnTo>
                  <a:lnTo>
                    <a:pt x="8224" y="2582"/>
                  </a:lnTo>
                  <a:lnTo>
                    <a:pt x="8236" y="2616"/>
                  </a:lnTo>
                  <a:lnTo>
                    <a:pt x="6268" y="3754"/>
                  </a:lnTo>
                  <a:lnTo>
                    <a:pt x="6234" y="3720"/>
                  </a:lnTo>
                  <a:lnTo>
                    <a:pt x="6188" y="3697"/>
                  </a:lnTo>
                  <a:lnTo>
                    <a:pt x="6143" y="3674"/>
                  </a:lnTo>
                  <a:lnTo>
                    <a:pt x="6086" y="3663"/>
                  </a:lnTo>
                  <a:lnTo>
                    <a:pt x="6040" y="3674"/>
                  </a:lnTo>
                  <a:lnTo>
                    <a:pt x="5995" y="3697"/>
                  </a:lnTo>
                  <a:lnTo>
                    <a:pt x="5949" y="3720"/>
                  </a:lnTo>
                  <a:lnTo>
                    <a:pt x="5915" y="3754"/>
                  </a:lnTo>
                  <a:lnTo>
                    <a:pt x="3947" y="2616"/>
                  </a:lnTo>
                  <a:lnTo>
                    <a:pt x="3959" y="2582"/>
                  </a:lnTo>
                  <a:lnTo>
                    <a:pt x="3959" y="2537"/>
                  </a:lnTo>
                  <a:lnTo>
                    <a:pt x="3959" y="2491"/>
                  </a:lnTo>
                  <a:lnTo>
                    <a:pt x="3936" y="2446"/>
                  </a:lnTo>
                  <a:lnTo>
                    <a:pt x="3925" y="2412"/>
                  </a:lnTo>
                  <a:lnTo>
                    <a:pt x="3890" y="2377"/>
                  </a:lnTo>
                  <a:lnTo>
                    <a:pt x="3856" y="2343"/>
                  </a:lnTo>
                  <a:lnTo>
                    <a:pt x="3822" y="2321"/>
                  </a:lnTo>
                  <a:lnTo>
                    <a:pt x="3777" y="2309"/>
                  </a:lnTo>
                  <a:lnTo>
                    <a:pt x="3743" y="2298"/>
                  </a:lnTo>
                  <a:lnTo>
                    <a:pt x="3743" y="11"/>
                  </a:lnTo>
                  <a:lnTo>
                    <a:pt x="3799" y="0"/>
                  </a:lnTo>
                  <a:lnTo>
                    <a:pt x="3640" y="0"/>
                  </a:ln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7" name="Google Shape;14;p2"/>
            <p:cNvSpPr>
              <a:spLocks/>
            </p:cNvSpPr>
            <p:nvPr/>
          </p:nvSpPr>
          <p:spPr bwMode="auto">
            <a:xfrm>
              <a:off x="7809200" y="0"/>
              <a:ext cx="543002" cy="408403"/>
            </a:xfrm>
            <a:custGeom>
              <a:avLst/>
              <a:gdLst>
                <a:gd name="T0" fmla="*/ 2125223 w 5188"/>
                <a:gd name="T1" fmla="*/ 251929 h 3902"/>
                <a:gd name="T2" fmla="*/ 1741835 w 5188"/>
                <a:gd name="T3" fmla="*/ 25546539 h 3902"/>
                <a:gd name="T4" fmla="*/ 996934 w 5188"/>
                <a:gd name="T5" fmla="*/ 25918937 h 3902"/>
                <a:gd name="T6" fmla="*/ 372503 w 5188"/>
                <a:gd name="T7" fmla="*/ 26543369 h 3902"/>
                <a:gd name="T8" fmla="*/ 131459 w 5188"/>
                <a:gd name="T9" fmla="*/ 27288375 h 3902"/>
                <a:gd name="T10" fmla="*/ 131459 w 5188"/>
                <a:gd name="T11" fmla="*/ 28285205 h 3902"/>
                <a:gd name="T12" fmla="*/ 503962 w 5188"/>
                <a:gd name="T13" fmla="*/ 29161565 h 3902"/>
                <a:gd name="T14" fmla="*/ 1128289 w 5188"/>
                <a:gd name="T15" fmla="*/ 29785997 h 3902"/>
                <a:gd name="T16" fmla="*/ 1993764 w 5188"/>
                <a:gd name="T17" fmla="*/ 30158500 h 3902"/>
                <a:gd name="T18" fmla="*/ 2990698 w 5188"/>
                <a:gd name="T19" fmla="*/ 30027040 h 3902"/>
                <a:gd name="T20" fmla="*/ 4118986 w 5188"/>
                <a:gd name="T21" fmla="*/ 29534068 h 3902"/>
                <a:gd name="T22" fmla="*/ 28285192 w 5188"/>
                <a:gd name="T23" fmla="*/ 42745518 h 3902"/>
                <a:gd name="T24" fmla="*/ 28537121 w 5188"/>
                <a:gd name="T25" fmla="*/ 42745518 h 3902"/>
                <a:gd name="T26" fmla="*/ 52593847 w 5188"/>
                <a:gd name="T27" fmla="*/ 29534068 h 3902"/>
                <a:gd name="T28" fmla="*/ 53711145 w 5188"/>
                <a:gd name="T29" fmla="*/ 30158500 h 3902"/>
                <a:gd name="T30" fmla="*/ 54828549 w 5188"/>
                <a:gd name="T31" fmla="*/ 30158500 h 3902"/>
                <a:gd name="T32" fmla="*/ 55705014 w 5188"/>
                <a:gd name="T33" fmla="*/ 29785997 h 3902"/>
                <a:gd name="T34" fmla="*/ 56449914 w 5188"/>
                <a:gd name="T35" fmla="*/ 29161565 h 3902"/>
                <a:gd name="T36" fmla="*/ 56822312 w 5188"/>
                <a:gd name="T37" fmla="*/ 28285205 h 3902"/>
                <a:gd name="T38" fmla="*/ 56822312 w 5188"/>
                <a:gd name="T39" fmla="*/ 27288375 h 3902"/>
                <a:gd name="T40" fmla="*/ 56449914 w 5188"/>
                <a:gd name="T41" fmla="*/ 26422900 h 3902"/>
                <a:gd name="T42" fmla="*/ 55825483 w 5188"/>
                <a:gd name="T43" fmla="*/ 25798468 h 3902"/>
                <a:gd name="T44" fmla="*/ 55080582 w 5188"/>
                <a:gd name="T45" fmla="*/ 25426070 h 3902"/>
                <a:gd name="T46" fmla="*/ 54587610 w 5188"/>
                <a:gd name="T47" fmla="*/ 251929 h 3902"/>
                <a:gd name="T48" fmla="*/ 55584440 w 5188"/>
                <a:gd name="T49" fmla="*/ 0 h 3902"/>
                <a:gd name="T50" fmla="*/ 53590676 w 5188"/>
                <a:gd name="T51" fmla="*/ 120469 h 3902"/>
                <a:gd name="T52" fmla="*/ 54083648 w 5188"/>
                <a:gd name="T53" fmla="*/ 25294610 h 3902"/>
                <a:gd name="T54" fmla="*/ 53218278 w 5188"/>
                <a:gd name="T55" fmla="*/ 25546539 h 3902"/>
                <a:gd name="T56" fmla="*/ 52462387 w 5188"/>
                <a:gd name="T57" fmla="*/ 26170971 h 3902"/>
                <a:gd name="T58" fmla="*/ 52089885 w 5188"/>
                <a:gd name="T59" fmla="*/ 26915872 h 3902"/>
                <a:gd name="T60" fmla="*/ 51837956 w 5188"/>
                <a:gd name="T61" fmla="*/ 27792232 h 3902"/>
                <a:gd name="T62" fmla="*/ 51969415 w 5188"/>
                <a:gd name="T63" fmla="*/ 28657708 h 3902"/>
                <a:gd name="T64" fmla="*/ 4611958 w 5188"/>
                <a:gd name="T65" fmla="*/ 28537133 h 3902"/>
                <a:gd name="T66" fmla="*/ 4743418 w 5188"/>
                <a:gd name="T67" fmla="*/ 27792232 h 3902"/>
                <a:gd name="T68" fmla="*/ 4611958 w 5188"/>
                <a:gd name="T69" fmla="*/ 26915872 h 3902"/>
                <a:gd name="T70" fmla="*/ 4118986 w 5188"/>
                <a:gd name="T71" fmla="*/ 26170971 h 3902"/>
                <a:gd name="T72" fmla="*/ 3494555 w 5188"/>
                <a:gd name="T73" fmla="*/ 25667009 h 3902"/>
                <a:gd name="T74" fmla="*/ 2618195 w 5188"/>
                <a:gd name="T75" fmla="*/ 25426070 h 3902"/>
                <a:gd name="T76" fmla="*/ 3122157 w 5188"/>
                <a:gd name="T77" fmla="*/ 120469 h 3902"/>
                <a:gd name="T78" fmla="*/ 1369332 w 5188"/>
                <a:gd name="T79" fmla="*/ 0 h 390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188" h="3902" extrusionOk="0">
                  <a:moveTo>
                    <a:pt x="125" y="0"/>
                  </a:moveTo>
                  <a:lnTo>
                    <a:pt x="194" y="23"/>
                  </a:lnTo>
                  <a:lnTo>
                    <a:pt x="194" y="2321"/>
                  </a:lnTo>
                  <a:lnTo>
                    <a:pt x="159" y="2332"/>
                  </a:lnTo>
                  <a:lnTo>
                    <a:pt x="125" y="2343"/>
                  </a:lnTo>
                  <a:lnTo>
                    <a:pt x="91" y="2366"/>
                  </a:lnTo>
                  <a:lnTo>
                    <a:pt x="57" y="2389"/>
                  </a:lnTo>
                  <a:lnTo>
                    <a:pt x="34" y="2423"/>
                  </a:lnTo>
                  <a:lnTo>
                    <a:pt x="23" y="2457"/>
                  </a:lnTo>
                  <a:lnTo>
                    <a:pt x="12" y="2491"/>
                  </a:lnTo>
                  <a:lnTo>
                    <a:pt x="0" y="2537"/>
                  </a:lnTo>
                  <a:lnTo>
                    <a:pt x="12" y="2582"/>
                  </a:lnTo>
                  <a:lnTo>
                    <a:pt x="23" y="2616"/>
                  </a:lnTo>
                  <a:lnTo>
                    <a:pt x="46" y="2662"/>
                  </a:lnTo>
                  <a:lnTo>
                    <a:pt x="68" y="2685"/>
                  </a:lnTo>
                  <a:lnTo>
                    <a:pt x="103" y="2719"/>
                  </a:lnTo>
                  <a:lnTo>
                    <a:pt x="137" y="2730"/>
                  </a:lnTo>
                  <a:lnTo>
                    <a:pt x="182" y="2753"/>
                  </a:lnTo>
                  <a:lnTo>
                    <a:pt x="216" y="2753"/>
                  </a:lnTo>
                  <a:lnTo>
                    <a:pt x="273" y="2741"/>
                  </a:lnTo>
                  <a:lnTo>
                    <a:pt x="330" y="2719"/>
                  </a:lnTo>
                  <a:lnTo>
                    <a:pt x="376" y="2696"/>
                  </a:lnTo>
                  <a:lnTo>
                    <a:pt x="410" y="2650"/>
                  </a:lnTo>
                  <a:lnTo>
                    <a:pt x="2582" y="3902"/>
                  </a:lnTo>
                  <a:lnTo>
                    <a:pt x="2594" y="3879"/>
                  </a:lnTo>
                  <a:lnTo>
                    <a:pt x="2605" y="3902"/>
                  </a:lnTo>
                  <a:lnTo>
                    <a:pt x="4767" y="2650"/>
                  </a:lnTo>
                  <a:lnTo>
                    <a:pt x="4801" y="2696"/>
                  </a:lnTo>
                  <a:lnTo>
                    <a:pt x="4846" y="2730"/>
                  </a:lnTo>
                  <a:lnTo>
                    <a:pt x="4903" y="2753"/>
                  </a:lnTo>
                  <a:lnTo>
                    <a:pt x="4960" y="2764"/>
                  </a:lnTo>
                  <a:lnTo>
                    <a:pt x="5005" y="2753"/>
                  </a:lnTo>
                  <a:lnTo>
                    <a:pt x="5051" y="2741"/>
                  </a:lnTo>
                  <a:lnTo>
                    <a:pt x="5085" y="2719"/>
                  </a:lnTo>
                  <a:lnTo>
                    <a:pt x="5119" y="2696"/>
                  </a:lnTo>
                  <a:lnTo>
                    <a:pt x="5153" y="2662"/>
                  </a:lnTo>
                  <a:lnTo>
                    <a:pt x="5165" y="2628"/>
                  </a:lnTo>
                  <a:lnTo>
                    <a:pt x="5187" y="2582"/>
                  </a:lnTo>
                  <a:lnTo>
                    <a:pt x="5187" y="2537"/>
                  </a:lnTo>
                  <a:lnTo>
                    <a:pt x="5187" y="2491"/>
                  </a:lnTo>
                  <a:lnTo>
                    <a:pt x="5176" y="2457"/>
                  </a:lnTo>
                  <a:lnTo>
                    <a:pt x="5153" y="2412"/>
                  </a:lnTo>
                  <a:lnTo>
                    <a:pt x="5131" y="2389"/>
                  </a:lnTo>
                  <a:lnTo>
                    <a:pt x="5096" y="2355"/>
                  </a:lnTo>
                  <a:lnTo>
                    <a:pt x="5062" y="2332"/>
                  </a:lnTo>
                  <a:lnTo>
                    <a:pt x="5028" y="2321"/>
                  </a:lnTo>
                  <a:lnTo>
                    <a:pt x="4983" y="2309"/>
                  </a:lnTo>
                  <a:lnTo>
                    <a:pt x="4983" y="23"/>
                  </a:lnTo>
                  <a:lnTo>
                    <a:pt x="5028" y="11"/>
                  </a:lnTo>
                  <a:lnTo>
                    <a:pt x="5074" y="0"/>
                  </a:lnTo>
                  <a:lnTo>
                    <a:pt x="4846" y="0"/>
                  </a:lnTo>
                  <a:lnTo>
                    <a:pt x="4892" y="11"/>
                  </a:lnTo>
                  <a:lnTo>
                    <a:pt x="4937" y="23"/>
                  </a:lnTo>
                  <a:lnTo>
                    <a:pt x="4937" y="2309"/>
                  </a:lnTo>
                  <a:lnTo>
                    <a:pt x="4892" y="2321"/>
                  </a:lnTo>
                  <a:lnTo>
                    <a:pt x="4858" y="2332"/>
                  </a:lnTo>
                  <a:lnTo>
                    <a:pt x="4823" y="2355"/>
                  </a:lnTo>
                  <a:lnTo>
                    <a:pt x="4789" y="2389"/>
                  </a:lnTo>
                  <a:lnTo>
                    <a:pt x="4767" y="2412"/>
                  </a:lnTo>
                  <a:lnTo>
                    <a:pt x="4755" y="2457"/>
                  </a:lnTo>
                  <a:lnTo>
                    <a:pt x="4744" y="2491"/>
                  </a:lnTo>
                  <a:lnTo>
                    <a:pt x="4732" y="2537"/>
                  </a:lnTo>
                  <a:lnTo>
                    <a:pt x="4732" y="2571"/>
                  </a:lnTo>
                  <a:lnTo>
                    <a:pt x="4744" y="2616"/>
                  </a:lnTo>
                  <a:lnTo>
                    <a:pt x="2594" y="3856"/>
                  </a:lnTo>
                  <a:lnTo>
                    <a:pt x="421" y="2605"/>
                  </a:lnTo>
                  <a:lnTo>
                    <a:pt x="433" y="2571"/>
                  </a:lnTo>
                  <a:lnTo>
                    <a:pt x="433" y="2537"/>
                  </a:lnTo>
                  <a:lnTo>
                    <a:pt x="433" y="2491"/>
                  </a:lnTo>
                  <a:lnTo>
                    <a:pt x="421" y="2457"/>
                  </a:lnTo>
                  <a:lnTo>
                    <a:pt x="410" y="2423"/>
                  </a:lnTo>
                  <a:lnTo>
                    <a:pt x="376" y="2389"/>
                  </a:lnTo>
                  <a:lnTo>
                    <a:pt x="353" y="2366"/>
                  </a:lnTo>
                  <a:lnTo>
                    <a:pt x="319" y="2343"/>
                  </a:lnTo>
                  <a:lnTo>
                    <a:pt x="285" y="2332"/>
                  </a:lnTo>
                  <a:lnTo>
                    <a:pt x="239" y="2321"/>
                  </a:lnTo>
                  <a:lnTo>
                    <a:pt x="239" y="23"/>
                  </a:lnTo>
                  <a:lnTo>
                    <a:pt x="285" y="11"/>
                  </a:lnTo>
                  <a:lnTo>
                    <a:pt x="319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8" name="Google Shape;15;p2"/>
            <p:cNvSpPr>
              <a:spLocks/>
            </p:cNvSpPr>
            <p:nvPr/>
          </p:nvSpPr>
          <p:spPr bwMode="auto">
            <a:xfrm>
              <a:off x="6814982" y="0"/>
              <a:ext cx="546665" cy="408403"/>
            </a:xfrm>
            <a:custGeom>
              <a:avLst/>
              <a:gdLst>
                <a:gd name="T0" fmla="*/ 2377150 w 5223"/>
                <a:gd name="T1" fmla="*/ 25174036 h 3902"/>
                <a:gd name="T2" fmla="*/ 1380321 w 5223"/>
                <a:gd name="T3" fmla="*/ 25426070 h 3902"/>
                <a:gd name="T4" fmla="*/ 635421 w 5223"/>
                <a:gd name="T5" fmla="*/ 26039512 h 3902"/>
                <a:gd name="T6" fmla="*/ 131459 w 5223"/>
                <a:gd name="T7" fmla="*/ 26795402 h 3902"/>
                <a:gd name="T8" fmla="*/ 10990 w 5223"/>
                <a:gd name="T9" fmla="*/ 27792232 h 3902"/>
                <a:gd name="T10" fmla="*/ 131459 w 5223"/>
                <a:gd name="T11" fmla="*/ 28789167 h 3902"/>
                <a:gd name="T12" fmla="*/ 755890 w 5223"/>
                <a:gd name="T13" fmla="*/ 29654537 h 3902"/>
                <a:gd name="T14" fmla="*/ 1632250 w 5223"/>
                <a:gd name="T15" fmla="*/ 30158500 h 3902"/>
                <a:gd name="T16" fmla="*/ 2629183 w 5223"/>
                <a:gd name="T17" fmla="*/ 30410428 h 3902"/>
                <a:gd name="T18" fmla="*/ 3867056 w 5223"/>
                <a:gd name="T19" fmla="*/ 30027040 h 3902"/>
                <a:gd name="T20" fmla="*/ 4863885 w 5223"/>
                <a:gd name="T21" fmla="*/ 29161565 h 3902"/>
                <a:gd name="T22" fmla="*/ 28548096 w 5223"/>
                <a:gd name="T23" fmla="*/ 42493589 h 3902"/>
                <a:gd name="T24" fmla="*/ 52221318 w 5223"/>
                <a:gd name="T25" fmla="*/ 29161565 h 3902"/>
                <a:gd name="T26" fmla="*/ 53218147 w 5223"/>
                <a:gd name="T27" fmla="*/ 30158500 h 3902"/>
                <a:gd name="T28" fmla="*/ 55091440 w 5223"/>
                <a:gd name="T29" fmla="*/ 30410428 h 3902"/>
                <a:gd name="T30" fmla="*/ 56088373 w 5223"/>
                <a:gd name="T31" fmla="*/ 30027040 h 3902"/>
                <a:gd name="T32" fmla="*/ 56833274 w 5223"/>
                <a:gd name="T33" fmla="*/ 29282139 h 3902"/>
                <a:gd name="T34" fmla="*/ 57205672 w 5223"/>
                <a:gd name="T35" fmla="*/ 28285205 h 3902"/>
                <a:gd name="T36" fmla="*/ 57205672 w 5223"/>
                <a:gd name="T37" fmla="*/ 27288375 h 3902"/>
                <a:gd name="T38" fmla="*/ 56833274 w 5223"/>
                <a:gd name="T39" fmla="*/ 26291440 h 3902"/>
                <a:gd name="T40" fmla="*/ 56208843 w 5223"/>
                <a:gd name="T41" fmla="*/ 25667009 h 3902"/>
                <a:gd name="T42" fmla="*/ 55211909 w 5223"/>
                <a:gd name="T43" fmla="*/ 25174036 h 3902"/>
                <a:gd name="T44" fmla="*/ 54718937 w 5223"/>
                <a:gd name="T45" fmla="*/ 0 h 3902"/>
                <a:gd name="T46" fmla="*/ 54215080 w 5223"/>
                <a:gd name="T47" fmla="*/ 25174036 h 3902"/>
                <a:gd name="T48" fmla="*/ 53338721 w 5223"/>
                <a:gd name="T49" fmla="*/ 25426070 h 3902"/>
                <a:gd name="T50" fmla="*/ 52593715 w 5223"/>
                <a:gd name="T51" fmla="*/ 26039512 h 3902"/>
                <a:gd name="T52" fmla="*/ 52100744 w 5223"/>
                <a:gd name="T53" fmla="*/ 26795402 h 3902"/>
                <a:gd name="T54" fmla="*/ 51848815 w 5223"/>
                <a:gd name="T55" fmla="*/ 27792232 h 3902"/>
                <a:gd name="T56" fmla="*/ 52100744 w 5223"/>
                <a:gd name="T57" fmla="*/ 28657708 h 3902"/>
                <a:gd name="T58" fmla="*/ 5115918 w 5223"/>
                <a:gd name="T59" fmla="*/ 28657708 h 3902"/>
                <a:gd name="T60" fmla="*/ 5247377 w 5223"/>
                <a:gd name="T61" fmla="*/ 27792232 h 3902"/>
                <a:gd name="T62" fmla="*/ 5115918 w 5223"/>
                <a:gd name="T63" fmla="*/ 26795402 h 3902"/>
                <a:gd name="T64" fmla="*/ 4622946 w 5223"/>
                <a:gd name="T65" fmla="*/ 25918937 h 3902"/>
                <a:gd name="T66" fmla="*/ 3746482 w 5223"/>
                <a:gd name="T67" fmla="*/ 25426070 h 3902"/>
                <a:gd name="T68" fmla="*/ 2870122 w 5223"/>
                <a:gd name="T69" fmla="*/ 25174036 h 3902"/>
                <a:gd name="T70" fmla="*/ 2377150 w 5223"/>
                <a:gd name="T71" fmla="*/ 0 h 390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23" h="3902" extrusionOk="0">
                  <a:moveTo>
                    <a:pt x="217" y="0"/>
                  </a:moveTo>
                  <a:lnTo>
                    <a:pt x="217" y="2298"/>
                  </a:lnTo>
                  <a:lnTo>
                    <a:pt x="171" y="2309"/>
                  </a:lnTo>
                  <a:lnTo>
                    <a:pt x="126" y="2321"/>
                  </a:lnTo>
                  <a:lnTo>
                    <a:pt x="92" y="2343"/>
                  </a:lnTo>
                  <a:lnTo>
                    <a:pt x="58" y="2377"/>
                  </a:lnTo>
                  <a:lnTo>
                    <a:pt x="35" y="2412"/>
                  </a:lnTo>
                  <a:lnTo>
                    <a:pt x="12" y="2446"/>
                  </a:lnTo>
                  <a:lnTo>
                    <a:pt x="1" y="2491"/>
                  </a:lnTo>
                  <a:lnTo>
                    <a:pt x="1" y="2537"/>
                  </a:lnTo>
                  <a:lnTo>
                    <a:pt x="1" y="2582"/>
                  </a:lnTo>
                  <a:lnTo>
                    <a:pt x="12" y="2628"/>
                  </a:lnTo>
                  <a:lnTo>
                    <a:pt x="35" y="2673"/>
                  </a:lnTo>
                  <a:lnTo>
                    <a:pt x="69" y="2707"/>
                  </a:lnTo>
                  <a:lnTo>
                    <a:pt x="103" y="2730"/>
                  </a:lnTo>
                  <a:lnTo>
                    <a:pt x="149" y="2753"/>
                  </a:lnTo>
                  <a:lnTo>
                    <a:pt x="194" y="2776"/>
                  </a:lnTo>
                  <a:lnTo>
                    <a:pt x="240" y="2776"/>
                  </a:lnTo>
                  <a:lnTo>
                    <a:pt x="297" y="2764"/>
                  </a:lnTo>
                  <a:lnTo>
                    <a:pt x="353" y="2741"/>
                  </a:lnTo>
                  <a:lnTo>
                    <a:pt x="410" y="2707"/>
                  </a:lnTo>
                  <a:lnTo>
                    <a:pt x="444" y="2662"/>
                  </a:lnTo>
                  <a:lnTo>
                    <a:pt x="2594" y="3902"/>
                  </a:lnTo>
                  <a:lnTo>
                    <a:pt x="2606" y="3879"/>
                  </a:lnTo>
                  <a:lnTo>
                    <a:pt x="2617" y="3902"/>
                  </a:lnTo>
                  <a:lnTo>
                    <a:pt x="4767" y="2662"/>
                  </a:lnTo>
                  <a:lnTo>
                    <a:pt x="4813" y="2707"/>
                  </a:lnTo>
                  <a:lnTo>
                    <a:pt x="4858" y="2753"/>
                  </a:lnTo>
                  <a:lnTo>
                    <a:pt x="4915" y="2776"/>
                  </a:lnTo>
                  <a:lnTo>
                    <a:pt x="5029" y="2776"/>
                  </a:lnTo>
                  <a:lnTo>
                    <a:pt x="5074" y="2764"/>
                  </a:lnTo>
                  <a:lnTo>
                    <a:pt x="5120" y="2741"/>
                  </a:lnTo>
                  <a:lnTo>
                    <a:pt x="5154" y="2707"/>
                  </a:lnTo>
                  <a:lnTo>
                    <a:pt x="5188" y="2673"/>
                  </a:lnTo>
                  <a:lnTo>
                    <a:pt x="5211" y="2628"/>
                  </a:lnTo>
                  <a:lnTo>
                    <a:pt x="5222" y="2582"/>
                  </a:lnTo>
                  <a:lnTo>
                    <a:pt x="5222" y="2537"/>
                  </a:lnTo>
                  <a:lnTo>
                    <a:pt x="5222" y="2491"/>
                  </a:lnTo>
                  <a:lnTo>
                    <a:pt x="5211" y="2446"/>
                  </a:lnTo>
                  <a:lnTo>
                    <a:pt x="5188" y="2400"/>
                  </a:lnTo>
                  <a:lnTo>
                    <a:pt x="5154" y="2366"/>
                  </a:lnTo>
                  <a:lnTo>
                    <a:pt x="5131" y="2343"/>
                  </a:lnTo>
                  <a:lnTo>
                    <a:pt x="5086" y="2321"/>
                  </a:lnTo>
                  <a:lnTo>
                    <a:pt x="5040" y="2298"/>
                  </a:lnTo>
                  <a:lnTo>
                    <a:pt x="4995" y="2298"/>
                  </a:lnTo>
                  <a:lnTo>
                    <a:pt x="4995" y="0"/>
                  </a:lnTo>
                  <a:lnTo>
                    <a:pt x="4949" y="0"/>
                  </a:lnTo>
                  <a:lnTo>
                    <a:pt x="4949" y="2298"/>
                  </a:lnTo>
                  <a:lnTo>
                    <a:pt x="4904" y="2298"/>
                  </a:lnTo>
                  <a:lnTo>
                    <a:pt x="4869" y="2321"/>
                  </a:lnTo>
                  <a:lnTo>
                    <a:pt x="4835" y="2343"/>
                  </a:lnTo>
                  <a:lnTo>
                    <a:pt x="4801" y="2377"/>
                  </a:lnTo>
                  <a:lnTo>
                    <a:pt x="4767" y="2412"/>
                  </a:lnTo>
                  <a:lnTo>
                    <a:pt x="4756" y="2446"/>
                  </a:lnTo>
                  <a:lnTo>
                    <a:pt x="4744" y="2491"/>
                  </a:lnTo>
                  <a:lnTo>
                    <a:pt x="4733" y="2537"/>
                  </a:lnTo>
                  <a:lnTo>
                    <a:pt x="4744" y="2582"/>
                  </a:lnTo>
                  <a:lnTo>
                    <a:pt x="4756" y="2616"/>
                  </a:lnTo>
                  <a:lnTo>
                    <a:pt x="2606" y="3856"/>
                  </a:lnTo>
                  <a:lnTo>
                    <a:pt x="467" y="2616"/>
                  </a:lnTo>
                  <a:lnTo>
                    <a:pt x="479" y="2582"/>
                  </a:lnTo>
                  <a:lnTo>
                    <a:pt x="479" y="2537"/>
                  </a:lnTo>
                  <a:lnTo>
                    <a:pt x="479" y="2491"/>
                  </a:lnTo>
                  <a:lnTo>
                    <a:pt x="467" y="2446"/>
                  </a:lnTo>
                  <a:lnTo>
                    <a:pt x="444" y="2412"/>
                  </a:lnTo>
                  <a:lnTo>
                    <a:pt x="422" y="2366"/>
                  </a:lnTo>
                  <a:lnTo>
                    <a:pt x="388" y="2343"/>
                  </a:lnTo>
                  <a:lnTo>
                    <a:pt x="342" y="2321"/>
                  </a:lnTo>
                  <a:lnTo>
                    <a:pt x="308" y="2309"/>
                  </a:lnTo>
                  <a:lnTo>
                    <a:pt x="262" y="2298"/>
                  </a:lnTo>
                  <a:lnTo>
                    <a:pt x="262" y="0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9" name="Google Shape;16;p2"/>
            <p:cNvSpPr>
              <a:spLocks/>
            </p:cNvSpPr>
            <p:nvPr/>
          </p:nvSpPr>
          <p:spPr bwMode="auto">
            <a:xfrm>
              <a:off x="1113118" y="4538507"/>
              <a:ext cx="1033567" cy="604964"/>
            </a:xfrm>
            <a:custGeom>
              <a:avLst/>
              <a:gdLst>
                <a:gd name="T0" fmla="*/ 27430711 w 9875"/>
                <a:gd name="T1" fmla="*/ 4370917 h 5780"/>
                <a:gd name="T2" fmla="*/ 29424475 w 9875"/>
                <a:gd name="T3" fmla="*/ 3626016 h 5780"/>
                <a:gd name="T4" fmla="*/ 51355982 w 9875"/>
                <a:gd name="T5" fmla="*/ 17702942 h 5780"/>
                <a:gd name="T6" fmla="*/ 52352811 w 9875"/>
                <a:gd name="T7" fmla="*/ 19203734 h 5780"/>
                <a:gd name="T8" fmla="*/ 53590684 w 9875"/>
                <a:gd name="T9" fmla="*/ 45495177 h 5780"/>
                <a:gd name="T10" fmla="*/ 51848954 w 9875"/>
                <a:gd name="T11" fmla="*/ 47368472 h 5780"/>
                <a:gd name="T12" fmla="*/ 29172546 w 9875"/>
                <a:gd name="T13" fmla="*/ 59703562 h 5780"/>
                <a:gd name="T14" fmla="*/ 25929920 w 9875"/>
                <a:gd name="T15" fmla="*/ 60196430 h 5780"/>
                <a:gd name="T16" fmla="*/ 3626015 w 9875"/>
                <a:gd name="T17" fmla="*/ 46744040 h 5780"/>
                <a:gd name="T18" fmla="*/ 2125223 w 9875"/>
                <a:gd name="T19" fmla="*/ 19072275 h 5780"/>
                <a:gd name="T20" fmla="*/ 3746484 w 9875"/>
                <a:gd name="T21" fmla="*/ 17209970 h 5780"/>
                <a:gd name="T22" fmla="*/ 104059316 w 9875"/>
                <a:gd name="T23" fmla="*/ 16585538 h 5780"/>
                <a:gd name="T24" fmla="*/ 104815207 w 9875"/>
                <a:gd name="T25" fmla="*/ 18831231 h 5780"/>
                <a:gd name="T26" fmla="*/ 104683748 w 9875"/>
                <a:gd name="T27" fmla="*/ 45243248 h 5780"/>
                <a:gd name="T28" fmla="*/ 103445875 w 9875"/>
                <a:gd name="T29" fmla="*/ 46492007 h 5780"/>
                <a:gd name="T30" fmla="*/ 103445875 w 9875"/>
                <a:gd name="T31" fmla="*/ 48365302 h 5780"/>
                <a:gd name="T32" fmla="*/ 80517538 w 9875"/>
                <a:gd name="T33" fmla="*/ 59451529 h 5780"/>
                <a:gd name="T34" fmla="*/ 77767884 w 9875"/>
                <a:gd name="T35" fmla="*/ 60075960 h 5780"/>
                <a:gd name="T36" fmla="*/ 55715908 w 9875"/>
                <a:gd name="T37" fmla="*/ 46744040 h 5780"/>
                <a:gd name="T38" fmla="*/ 54094646 w 9875"/>
                <a:gd name="T39" fmla="*/ 19696707 h 5780"/>
                <a:gd name="T40" fmla="*/ 55584448 w 9875"/>
                <a:gd name="T41" fmla="*/ 18831231 h 5780"/>
                <a:gd name="T42" fmla="*/ 56340339 w 9875"/>
                <a:gd name="T43" fmla="*/ 17209970 h 5780"/>
                <a:gd name="T44" fmla="*/ 78140386 w 9875"/>
                <a:gd name="T45" fmla="*/ 4250448 h 5780"/>
                <a:gd name="T46" fmla="*/ 80386079 w 9875"/>
                <a:gd name="T47" fmla="*/ 4743420 h 5780"/>
                <a:gd name="T48" fmla="*/ 79761648 w 9875"/>
                <a:gd name="T49" fmla="*/ 10990 h 5780"/>
                <a:gd name="T50" fmla="*/ 78140386 w 9875"/>
                <a:gd name="T51" fmla="*/ 755891 h 5780"/>
                <a:gd name="T52" fmla="*/ 77395381 w 9875"/>
                <a:gd name="T53" fmla="*/ 2497727 h 5780"/>
                <a:gd name="T54" fmla="*/ 55463979 w 9875"/>
                <a:gd name="T55" fmla="*/ 15336675 h 5780"/>
                <a:gd name="T56" fmla="*/ 53218286 w 9875"/>
                <a:gd name="T57" fmla="*/ 14843702 h 5780"/>
                <a:gd name="T58" fmla="*/ 29665519 w 9875"/>
                <a:gd name="T59" fmla="*/ 3122158 h 5780"/>
                <a:gd name="T60" fmla="*/ 29293016 w 9875"/>
                <a:gd name="T61" fmla="*/ 1128394 h 5780"/>
                <a:gd name="T62" fmla="*/ 27047323 w 9875"/>
                <a:gd name="T63" fmla="*/ 635422 h 5780"/>
                <a:gd name="T64" fmla="*/ 25929920 w 9875"/>
                <a:gd name="T65" fmla="*/ 2497727 h 5780"/>
                <a:gd name="T66" fmla="*/ 2749655 w 9875"/>
                <a:gd name="T67" fmla="*/ 15588604 h 5780"/>
                <a:gd name="T68" fmla="*/ 1128289 w 9875"/>
                <a:gd name="T69" fmla="*/ 15457144 h 5780"/>
                <a:gd name="T70" fmla="*/ 10990 w 9875"/>
                <a:gd name="T71" fmla="*/ 17209970 h 5780"/>
                <a:gd name="T72" fmla="*/ 1632251 w 9875"/>
                <a:gd name="T73" fmla="*/ 19072275 h 5780"/>
                <a:gd name="T74" fmla="*/ 131459 w 9875"/>
                <a:gd name="T75" fmla="*/ 46744040 h 5780"/>
                <a:gd name="T76" fmla="*/ 635421 w 9875"/>
                <a:gd name="T77" fmla="*/ 48737805 h 5780"/>
                <a:gd name="T78" fmla="*/ 2749655 w 9875"/>
                <a:gd name="T79" fmla="*/ 49110203 h 5780"/>
                <a:gd name="T80" fmla="*/ 25185019 w 9875"/>
                <a:gd name="T81" fmla="*/ 61697327 h 5780"/>
                <a:gd name="T82" fmla="*/ 30421409 w 9875"/>
                <a:gd name="T83" fmla="*/ 63318588 h 5780"/>
                <a:gd name="T84" fmla="*/ 30421409 w 9875"/>
                <a:gd name="T85" fmla="*/ 61072895 h 5780"/>
                <a:gd name="T86" fmla="*/ 53349746 w 9875"/>
                <a:gd name="T87" fmla="*/ 49362236 h 5780"/>
                <a:gd name="T88" fmla="*/ 55091476 w 9875"/>
                <a:gd name="T89" fmla="*/ 48978744 h 5780"/>
                <a:gd name="T90" fmla="*/ 76902409 w 9875"/>
                <a:gd name="T91" fmla="*/ 62190195 h 5780"/>
                <a:gd name="T92" fmla="*/ 82631772 w 9875"/>
                <a:gd name="T93" fmla="*/ 62814626 h 5780"/>
                <a:gd name="T94" fmla="*/ 103686813 w 9875"/>
                <a:gd name="T95" fmla="*/ 48737805 h 5780"/>
                <a:gd name="T96" fmla="*/ 105812037 w 9875"/>
                <a:gd name="T97" fmla="*/ 49855209 h 5780"/>
                <a:gd name="T98" fmla="*/ 107433402 w 9875"/>
                <a:gd name="T99" fmla="*/ 49110203 h 5780"/>
                <a:gd name="T100" fmla="*/ 108178303 w 9875"/>
                <a:gd name="T101" fmla="*/ 47368472 h 5780"/>
                <a:gd name="T102" fmla="*/ 107553872 w 9875"/>
                <a:gd name="T103" fmla="*/ 45747106 h 5780"/>
                <a:gd name="T104" fmla="*/ 105932611 w 9875"/>
                <a:gd name="T105" fmla="*/ 44991215 h 5780"/>
                <a:gd name="T106" fmla="*/ 107433402 w 9875"/>
                <a:gd name="T107" fmla="*/ 17834402 h 5780"/>
                <a:gd name="T108" fmla="*/ 107050014 w 9875"/>
                <a:gd name="T109" fmla="*/ 15961106 h 5780"/>
                <a:gd name="T110" fmla="*/ 105308179 w 9875"/>
                <a:gd name="T111" fmla="*/ 15457144 h 5780"/>
                <a:gd name="T112" fmla="*/ 82007340 w 9875"/>
                <a:gd name="T113" fmla="*/ 3374087 h 5780"/>
                <a:gd name="T114" fmla="*/ 82007340 w 9875"/>
                <a:gd name="T115" fmla="*/ 1500792 h 5780"/>
                <a:gd name="T116" fmla="*/ 80758477 w 9875"/>
                <a:gd name="T117" fmla="*/ 262919 h 578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9875" h="5780" extrusionOk="0">
                  <a:moveTo>
                    <a:pt x="2401" y="319"/>
                  </a:moveTo>
                  <a:lnTo>
                    <a:pt x="2424" y="354"/>
                  </a:lnTo>
                  <a:lnTo>
                    <a:pt x="2458" y="376"/>
                  </a:lnTo>
                  <a:lnTo>
                    <a:pt x="2504" y="399"/>
                  </a:lnTo>
                  <a:lnTo>
                    <a:pt x="2583" y="399"/>
                  </a:lnTo>
                  <a:lnTo>
                    <a:pt x="2629" y="376"/>
                  </a:lnTo>
                  <a:lnTo>
                    <a:pt x="2663" y="354"/>
                  </a:lnTo>
                  <a:lnTo>
                    <a:pt x="2686" y="331"/>
                  </a:lnTo>
                  <a:lnTo>
                    <a:pt x="4699" y="1491"/>
                  </a:lnTo>
                  <a:lnTo>
                    <a:pt x="4688" y="1525"/>
                  </a:lnTo>
                  <a:lnTo>
                    <a:pt x="4688" y="1571"/>
                  </a:lnTo>
                  <a:lnTo>
                    <a:pt x="4688" y="1616"/>
                  </a:lnTo>
                  <a:lnTo>
                    <a:pt x="4699" y="1650"/>
                  </a:lnTo>
                  <a:lnTo>
                    <a:pt x="4722" y="1684"/>
                  </a:lnTo>
                  <a:lnTo>
                    <a:pt x="4745" y="1719"/>
                  </a:lnTo>
                  <a:lnTo>
                    <a:pt x="4779" y="1753"/>
                  </a:lnTo>
                  <a:lnTo>
                    <a:pt x="4813" y="1775"/>
                  </a:lnTo>
                  <a:lnTo>
                    <a:pt x="4847" y="1787"/>
                  </a:lnTo>
                  <a:lnTo>
                    <a:pt x="4892" y="1798"/>
                  </a:lnTo>
                  <a:lnTo>
                    <a:pt x="4892" y="4153"/>
                  </a:lnTo>
                  <a:lnTo>
                    <a:pt x="4824" y="4164"/>
                  </a:lnTo>
                  <a:lnTo>
                    <a:pt x="4779" y="4210"/>
                  </a:lnTo>
                  <a:lnTo>
                    <a:pt x="4745" y="4267"/>
                  </a:lnTo>
                  <a:lnTo>
                    <a:pt x="4733" y="4324"/>
                  </a:lnTo>
                  <a:lnTo>
                    <a:pt x="4745" y="4392"/>
                  </a:lnTo>
                  <a:lnTo>
                    <a:pt x="2754" y="5541"/>
                  </a:lnTo>
                  <a:lnTo>
                    <a:pt x="2720" y="5495"/>
                  </a:lnTo>
                  <a:lnTo>
                    <a:pt x="2663" y="5450"/>
                  </a:lnTo>
                  <a:lnTo>
                    <a:pt x="2606" y="5427"/>
                  </a:lnTo>
                  <a:lnTo>
                    <a:pt x="2481" y="5427"/>
                  </a:lnTo>
                  <a:lnTo>
                    <a:pt x="2424" y="5450"/>
                  </a:lnTo>
                  <a:lnTo>
                    <a:pt x="2367" y="5495"/>
                  </a:lnTo>
                  <a:lnTo>
                    <a:pt x="2333" y="5541"/>
                  </a:lnTo>
                  <a:lnTo>
                    <a:pt x="331" y="4392"/>
                  </a:lnTo>
                  <a:lnTo>
                    <a:pt x="342" y="4324"/>
                  </a:lnTo>
                  <a:lnTo>
                    <a:pt x="331" y="4267"/>
                  </a:lnTo>
                  <a:lnTo>
                    <a:pt x="297" y="4221"/>
                  </a:lnTo>
                  <a:lnTo>
                    <a:pt x="251" y="4176"/>
                  </a:lnTo>
                  <a:lnTo>
                    <a:pt x="194" y="4164"/>
                  </a:lnTo>
                  <a:lnTo>
                    <a:pt x="194" y="1741"/>
                  </a:lnTo>
                  <a:lnTo>
                    <a:pt x="251" y="1719"/>
                  </a:lnTo>
                  <a:lnTo>
                    <a:pt x="297" y="1684"/>
                  </a:lnTo>
                  <a:lnTo>
                    <a:pt x="331" y="1628"/>
                  </a:lnTo>
                  <a:lnTo>
                    <a:pt x="342" y="1571"/>
                  </a:lnTo>
                  <a:lnTo>
                    <a:pt x="331" y="1514"/>
                  </a:lnTo>
                  <a:lnTo>
                    <a:pt x="2401" y="319"/>
                  </a:lnTo>
                  <a:close/>
                  <a:moveTo>
                    <a:pt x="7463" y="342"/>
                  </a:moveTo>
                  <a:lnTo>
                    <a:pt x="9499" y="1514"/>
                  </a:lnTo>
                  <a:lnTo>
                    <a:pt x="9488" y="1571"/>
                  </a:lnTo>
                  <a:lnTo>
                    <a:pt x="9499" y="1628"/>
                  </a:lnTo>
                  <a:lnTo>
                    <a:pt x="9522" y="1684"/>
                  </a:lnTo>
                  <a:lnTo>
                    <a:pt x="9568" y="1719"/>
                  </a:lnTo>
                  <a:lnTo>
                    <a:pt x="9625" y="1741"/>
                  </a:lnTo>
                  <a:lnTo>
                    <a:pt x="9625" y="4107"/>
                  </a:lnTo>
                  <a:lnTo>
                    <a:pt x="9590" y="4119"/>
                  </a:lnTo>
                  <a:lnTo>
                    <a:pt x="9556" y="4130"/>
                  </a:lnTo>
                  <a:lnTo>
                    <a:pt x="9522" y="4153"/>
                  </a:lnTo>
                  <a:lnTo>
                    <a:pt x="9488" y="4187"/>
                  </a:lnTo>
                  <a:lnTo>
                    <a:pt x="9465" y="4210"/>
                  </a:lnTo>
                  <a:lnTo>
                    <a:pt x="9443" y="4244"/>
                  </a:lnTo>
                  <a:lnTo>
                    <a:pt x="9431" y="4289"/>
                  </a:lnTo>
                  <a:lnTo>
                    <a:pt x="9431" y="4324"/>
                  </a:lnTo>
                  <a:lnTo>
                    <a:pt x="9431" y="4369"/>
                  </a:lnTo>
                  <a:lnTo>
                    <a:pt x="9443" y="4415"/>
                  </a:lnTo>
                  <a:lnTo>
                    <a:pt x="7497" y="5529"/>
                  </a:lnTo>
                  <a:lnTo>
                    <a:pt x="7463" y="5484"/>
                  </a:lnTo>
                  <a:lnTo>
                    <a:pt x="7406" y="5450"/>
                  </a:lnTo>
                  <a:lnTo>
                    <a:pt x="7350" y="5427"/>
                  </a:lnTo>
                  <a:lnTo>
                    <a:pt x="7281" y="5416"/>
                  </a:lnTo>
                  <a:lnTo>
                    <a:pt x="7213" y="5427"/>
                  </a:lnTo>
                  <a:lnTo>
                    <a:pt x="7156" y="5450"/>
                  </a:lnTo>
                  <a:lnTo>
                    <a:pt x="7099" y="5484"/>
                  </a:lnTo>
                  <a:lnTo>
                    <a:pt x="7065" y="5541"/>
                  </a:lnTo>
                  <a:lnTo>
                    <a:pt x="5086" y="4392"/>
                  </a:lnTo>
                  <a:lnTo>
                    <a:pt x="5097" y="4324"/>
                  </a:lnTo>
                  <a:lnTo>
                    <a:pt x="5086" y="4267"/>
                  </a:lnTo>
                  <a:lnTo>
                    <a:pt x="5052" y="4210"/>
                  </a:lnTo>
                  <a:lnTo>
                    <a:pt x="4995" y="4164"/>
                  </a:lnTo>
                  <a:lnTo>
                    <a:pt x="4938" y="4153"/>
                  </a:lnTo>
                  <a:lnTo>
                    <a:pt x="4938" y="1798"/>
                  </a:lnTo>
                  <a:lnTo>
                    <a:pt x="4972" y="1787"/>
                  </a:lnTo>
                  <a:lnTo>
                    <a:pt x="5018" y="1775"/>
                  </a:lnTo>
                  <a:lnTo>
                    <a:pt x="5052" y="1753"/>
                  </a:lnTo>
                  <a:lnTo>
                    <a:pt x="5074" y="1719"/>
                  </a:lnTo>
                  <a:lnTo>
                    <a:pt x="5109" y="1696"/>
                  </a:lnTo>
                  <a:lnTo>
                    <a:pt x="5120" y="1650"/>
                  </a:lnTo>
                  <a:lnTo>
                    <a:pt x="5131" y="1616"/>
                  </a:lnTo>
                  <a:lnTo>
                    <a:pt x="5143" y="1571"/>
                  </a:lnTo>
                  <a:lnTo>
                    <a:pt x="5131" y="1525"/>
                  </a:lnTo>
                  <a:lnTo>
                    <a:pt x="5120" y="1491"/>
                  </a:lnTo>
                  <a:lnTo>
                    <a:pt x="7099" y="342"/>
                  </a:lnTo>
                  <a:lnTo>
                    <a:pt x="7133" y="388"/>
                  </a:lnTo>
                  <a:lnTo>
                    <a:pt x="7179" y="410"/>
                  </a:lnTo>
                  <a:lnTo>
                    <a:pt x="7224" y="433"/>
                  </a:lnTo>
                  <a:lnTo>
                    <a:pt x="7281" y="445"/>
                  </a:lnTo>
                  <a:lnTo>
                    <a:pt x="7338" y="433"/>
                  </a:lnTo>
                  <a:lnTo>
                    <a:pt x="7384" y="422"/>
                  </a:lnTo>
                  <a:lnTo>
                    <a:pt x="7429" y="388"/>
                  </a:lnTo>
                  <a:lnTo>
                    <a:pt x="7463" y="342"/>
                  </a:lnTo>
                  <a:close/>
                  <a:moveTo>
                    <a:pt x="7281" y="1"/>
                  </a:moveTo>
                  <a:lnTo>
                    <a:pt x="7236" y="12"/>
                  </a:lnTo>
                  <a:lnTo>
                    <a:pt x="7202" y="24"/>
                  </a:lnTo>
                  <a:lnTo>
                    <a:pt x="7156" y="46"/>
                  </a:lnTo>
                  <a:lnTo>
                    <a:pt x="7133" y="69"/>
                  </a:lnTo>
                  <a:lnTo>
                    <a:pt x="7099" y="103"/>
                  </a:lnTo>
                  <a:lnTo>
                    <a:pt x="7076" y="137"/>
                  </a:lnTo>
                  <a:lnTo>
                    <a:pt x="7065" y="183"/>
                  </a:lnTo>
                  <a:lnTo>
                    <a:pt x="7065" y="228"/>
                  </a:lnTo>
                  <a:lnTo>
                    <a:pt x="7065" y="263"/>
                  </a:lnTo>
                  <a:lnTo>
                    <a:pt x="7076" y="308"/>
                  </a:lnTo>
                  <a:lnTo>
                    <a:pt x="5097" y="1446"/>
                  </a:lnTo>
                  <a:lnTo>
                    <a:pt x="5063" y="1400"/>
                  </a:lnTo>
                  <a:lnTo>
                    <a:pt x="5018" y="1377"/>
                  </a:lnTo>
                  <a:lnTo>
                    <a:pt x="4972" y="1355"/>
                  </a:lnTo>
                  <a:lnTo>
                    <a:pt x="4915" y="1343"/>
                  </a:lnTo>
                  <a:lnTo>
                    <a:pt x="4858" y="1355"/>
                  </a:lnTo>
                  <a:lnTo>
                    <a:pt x="4801" y="1377"/>
                  </a:lnTo>
                  <a:lnTo>
                    <a:pt x="4756" y="1411"/>
                  </a:lnTo>
                  <a:lnTo>
                    <a:pt x="4722" y="1446"/>
                  </a:lnTo>
                  <a:lnTo>
                    <a:pt x="2708" y="285"/>
                  </a:lnTo>
                  <a:lnTo>
                    <a:pt x="2720" y="228"/>
                  </a:lnTo>
                  <a:lnTo>
                    <a:pt x="2720" y="194"/>
                  </a:lnTo>
                  <a:lnTo>
                    <a:pt x="2708" y="160"/>
                  </a:lnTo>
                  <a:lnTo>
                    <a:pt x="2674" y="103"/>
                  </a:lnTo>
                  <a:lnTo>
                    <a:pt x="2617" y="58"/>
                  </a:lnTo>
                  <a:lnTo>
                    <a:pt x="2583" y="46"/>
                  </a:lnTo>
                  <a:lnTo>
                    <a:pt x="2504" y="46"/>
                  </a:lnTo>
                  <a:lnTo>
                    <a:pt x="2469" y="58"/>
                  </a:lnTo>
                  <a:lnTo>
                    <a:pt x="2413" y="103"/>
                  </a:lnTo>
                  <a:lnTo>
                    <a:pt x="2378" y="160"/>
                  </a:lnTo>
                  <a:lnTo>
                    <a:pt x="2367" y="194"/>
                  </a:lnTo>
                  <a:lnTo>
                    <a:pt x="2367" y="228"/>
                  </a:lnTo>
                  <a:lnTo>
                    <a:pt x="2378" y="285"/>
                  </a:lnTo>
                  <a:lnTo>
                    <a:pt x="308" y="1480"/>
                  </a:lnTo>
                  <a:lnTo>
                    <a:pt x="285" y="1446"/>
                  </a:lnTo>
                  <a:lnTo>
                    <a:pt x="251" y="1423"/>
                  </a:lnTo>
                  <a:lnTo>
                    <a:pt x="217" y="1411"/>
                  </a:lnTo>
                  <a:lnTo>
                    <a:pt x="172" y="1400"/>
                  </a:lnTo>
                  <a:lnTo>
                    <a:pt x="138" y="1411"/>
                  </a:lnTo>
                  <a:lnTo>
                    <a:pt x="103" y="1411"/>
                  </a:lnTo>
                  <a:lnTo>
                    <a:pt x="58" y="1457"/>
                  </a:lnTo>
                  <a:lnTo>
                    <a:pt x="12" y="1502"/>
                  </a:lnTo>
                  <a:lnTo>
                    <a:pt x="12" y="1537"/>
                  </a:lnTo>
                  <a:lnTo>
                    <a:pt x="1" y="1571"/>
                  </a:lnTo>
                  <a:lnTo>
                    <a:pt x="12" y="1628"/>
                  </a:lnTo>
                  <a:lnTo>
                    <a:pt x="46" y="1684"/>
                  </a:lnTo>
                  <a:lnTo>
                    <a:pt x="92" y="1719"/>
                  </a:lnTo>
                  <a:lnTo>
                    <a:pt x="149" y="1741"/>
                  </a:lnTo>
                  <a:lnTo>
                    <a:pt x="149" y="4164"/>
                  </a:lnTo>
                  <a:lnTo>
                    <a:pt x="92" y="4187"/>
                  </a:lnTo>
                  <a:lnTo>
                    <a:pt x="46" y="4221"/>
                  </a:lnTo>
                  <a:lnTo>
                    <a:pt x="12" y="4267"/>
                  </a:lnTo>
                  <a:lnTo>
                    <a:pt x="1" y="4324"/>
                  </a:lnTo>
                  <a:lnTo>
                    <a:pt x="12" y="4358"/>
                  </a:lnTo>
                  <a:lnTo>
                    <a:pt x="24" y="4392"/>
                  </a:lnTo>
                  <a:lnTo>
                    <a:pt x="58" y="4449"/>
                  </a:lnTo>
                  <a:lnTo>
                    <a:pt x="103" y="4483"/>
                  </a:lnTo>
                  <a:lnTo>
                    <a:pt x="138" y="4494"/>
                  </a:lnTo>
                  <a:lnTo>
                    <a:pt x="217" y="4494"/>
                  </a:lnTo>
                  <a:lnTo>
                    <a:pt x="251" y="4483"/>
                  </a:lnTo>
                  <a:lnTo>
                    <a:pt x="285" y="4460"/>
                  </a:lnTo>
                  <a:lnTo>
                    <a:pt x="308" y="4426"/>
                  </a:lnTo>
                  <a:lnTo>
                    <a:pt x="2310" y="5586"/>
                  </a:lnTo>
                  <a:lnTo>
                    <a:pt x="2299" y="5632"/>
                  </a:lnTo>
                  <a:lnTo>
                    <a:pt x="2287" y="5677"/>
                  </a:lnTo>
                  <a:lnTo>
                    <a:pt x="2299" y="5734"/>
                  </a:lnTo>
                  <a:lnTo>
                    <a:pt x="2310" y="5780"/>
                  </a:lnTo>
                  <a:lnTo>
                    <a:pt x="2777" y="5780"/>
                  </a:lnTo>
                  <a:lnTo>
                    <a:pt x="2788" y="5734"/>
                  </a:lnTo>
                  <a:lnTo>
                    <a:pt x="2799" y="5677"/>
                  </a:lnTo>
                  <a:lnTo>
                    <a:pt x="2788" y="5620"/>
                  </a:lnTo>
                  <a:lnTo>
                    <a:pt x="2777" y="5575"/>
                  </a:lnTo>
                  <a:lnTo>
                    <a:pt x="4767" y="4437"/>
                  </a:lnTo>
                  <a:lnTo>
                    <a:pt x="4790" y="4460"/>
                  </a:lnTo>
                  <a:lnTo>
                    <a:pt x="4824" y="4494"/>
                  </a:lnTo>
                  <a:lnTo>
                    <a:pt x="4870" y="4506"/>
                  </a:lnTo>
                  <a:lnTo>
                    <a:pt x="4915" y="4517"/>
                  </a:lnTo>
                  <a:lnTo>
                    <a:pt x="4961" y="4506"/>
                  </a:lnTo>
                  <a:lnTo>
                    <a:pt x="4995" y="4494"/>
                  </a:lnTo>
                  <a:lnTo>
                    <a:pt x="5029" y="4471"/>
                  </a:lnTo>
                  <a:lnTo>
                    <a:pt x="5063" y="4437"/>
                  </a:lnTo>
                  <a:lnTo>
                    <a:pt x="7042" y="5575"/>
                  </a:lnTo>
                  <a:lnTo>
                    <a:pt x="7031" y="5620"/>
                  </a:lnTo>
                  <a:lnTo>
                    <a:pt x="7020" y="5677"/>
                  </a:lnTo>
                  <a:lnTo>
                    <a:pt x="7031" y="5734"/>
                  </a:lnTo>
                  <a:lnTo>
                    <a:pt x="7042" y="5780"/>
                  </a:lnTo>
                  <a:lnTo>
                    <a:pt x="7520" y="5780"/>
                  </a:lnTo>
                  <a:lnTo>
                    <a:pt x="7543" y="5734"/>
                  </a:lnTo>
                  <a:lnTo>
                    <a:pt x="7543" y="5677"/>
                  </a:lnTo>
                  <a:lnTo>
                    <a:pt x="7543" y="5620"/>
                  </a:lnTo>
                  <a:lnTo>
                    <a:pt x="7520" y="5575"/>
                  </a:lnTo>
                  <a:lnTo>
                    <a:pt x="9465" y="4449"/>
                  </a:lnTo>
                  <a:lnTo>
                    <a:pt x="9499" y="4494"/>
                  </a:lnTo>
                  <a:lnTo>
                    <a:pt x="9545" y="4528"/>
                  </a:lnTo>
                  <a:lnTo>
                    <a:pt x="9602" y="4540"/>
                  </a:lnTo>
                  <a:lnTo>
                    <a:pt x="9659" y="4551"/>
                  </a:lnTo>
                  <a:lnTo>
                    <a:pt x="9693" y="4551"/>
                  </a:lnTo>
                  <a:lnTo>
                    <a:pt x="9738" y="4528"/>
                  </a:lnTo>
                  <a:lnTo>
                    <a:pt x="9772" y="4517"/>
                  </a:lnTo>
                  <a:lnTo>
                    <a:pt x="9807" y="4483"/>
                  </a:lnTo>
                  <a:lnTo>
                    <a:pt x="9841" y="4449"/>
                  </a:lnTo>
                  <a:lnTo>
                    <a:pt x="9852" y="4415"/>
                  </a:lnTo>
                  <a:lnTo>
                    <a:pt x="9875" y="4369"/>
                  </a:lnTo>
                  <a:lnTo>
                    <a:pt x="9875" y="4324"/>
                  </a:lnTo>
                  <a:lnTo>
                    <a:pt x="9875" y="4289"/>
                  </a:lnTo>
                  <a:lnTo>
                    <a:pt x="9863" y="4244"/>
                  </a:lnTo>
                  <a:lnTo>
                    <a:pt x="9841" y="4210"/>
                  </a:lnTo>
                  <a:lnTo>
                    <a:pt x="9818" y="4176"/>
                  </a:lnTo>
                  <a:lnTo>
                    <a:pt x="9784" y="4153"/>
                  </a:lnTo>
                  <a:lnTo>
                    <a:pt x="9750" y="4130"/>
                  </a:lnTo>
                  <a:lnTo>
                    <a:pt x="9716" y="4119"/>
                  </a:lnTo>
                  <a:lnTo>
                    <a:pt x="9670" y="4107"/>
                  </a:lnTo>
                  <a:lnTo>
                    <a:pt x="9670" y="1741"/>
                  </a:lnTo>
                  <a:lnTo>
                    <a:pt x="9727" y="1719"/>
                  </a:lnTo>
                  <a:lnTo>
                    <a:pt x="9784" y="1684"/>
                  </a:lnTo>
                  <a:lnTo>
                    <a:pt x="9807" y="1628"/>
                  </a:lnTo>
                  <a:lnTo>
                    <a:pt x="9818" y="1571"/>
                  </a:lnTo>
                  <a:lnTo>
                    <a:pt x="9818" y="1537"/>
                  </a:lnTo>
                  <a:lnTo>
                    <a:pt x="9807" y="1502"/>
                  </a:lnTo>
                  <a:lnTo>
                    <a:pt x="9772" y="1457"/>
                  </a:lnTo>
                  <a:lnTo>
                    <a:pt x="9716" y="1411"/>
                  </a:lnTo>
                  <a:lnTo>
                    <a:pt x="9693" y="1411"/>
                  </a:lnTo>
                  <a:lnTo>
                    <a:pt x="9659" y="1400"/>
                  </a:lnTo>
                  <a:lnTo>
                    <a:pt x="9613" y="1411"/>
                  </a:lnTo>
                  <a:lnTo>
                    <a:pt x="9568" y="1423"/>
                  </a:lnTo>
                  <a:lnTo>
                    <a:pt x="9545" y="1446"/>
                  </a:lnTo>
                  <a:lnTo>
                    <a:pt x="9511" y="1480"/>
                  </a:lnTo>
                  <a:lnTo>
                    <a:pt x="7486" y="308"/>
                  </a:lnTo>
                  <a:lnTo>
                    <a:pt x="7497" y="263"/>
                  </a:lnTo>
                  <a:lnTo>
                    <a:pt x="7497" y="228"/>
                  </a:lnTo>
                  <a:lnTo>
                    <a:pt x="7497" y="183"/>
                  </a:lnTo>
                  <a:lnTo>
                    <a:pt x="7486" y="137"/>
                  </a:lnTo>
                  <a:lnTo>
                    <a:pt x="7463" y="103"/>
                  </a:lnTo>
                  <a:lnTo>
                    <a:pt x="7441" y="69"/>
                  </a:lnTo>
                  <a:lnTo>
                    <a:pt x="7406" y="46"/>
                  </a:lnTo>
                  <a:lnTo>
                    <a:pt x="7372" y="24"/>
                  </a:lnTo>
                  <a:lnTo>
                    <a:pt x="7327" y="12"/>
                  </a:lnTo>
                  <a:lnTo>
                    <a:pt x="7281" y="1"/>
                  </a:ln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10" name="Google Shape;17;p2"/>
            <p:cNvSpPr>
              <a:spLocks/>
            </p:cNvSpPr>
            <p:nvPr/>
          </p:nvSpPr>
          <p:spPr bwMode="auto">
            <a:xfrm>
              <a:off x="3845621" y="4533797"/>
              <a:ext cx="1780038" cy="609674"/>
            </a:xfrm>
            <a:custGeom>
              <a:avLst/>
              <a:gdLst>
                <a:gd name="T0" fmla="*/ 106929448 w 17007"/>
                <a:gd name="T1" fmla="*/ 4611961 h 5825"/>
                <a:gd name="T2" fmla="*/ 129485388 w 17007"/>
                <a:gd name="T3" fmla="*/ 18195917 h 5825"/>
                <a:gd name="T4" fmla="*/ 131227118 w 17007"/>
                <a:gd name="T5" fmla="*/ 20069107 h 5825"/>
                <a:gd name="T6" fmla="*/ 129978255 w 17007"/>
                <a:gd name="T7" fmla="*/ 47861450 h 5825"/>
                <a:gd name="T8" fmla="*/ 105308187 w 17007"/>
                <a:gd name="T9" fmla="*/ 59944508 h 5825"/>
                <a:gd name="T10" fmla="*/ 81755417 w 17007"/>
                <a:gd name="T11" fmla="*/ 47237018 h 5825"/>
                <a:gd name="T12" fmla="*/ 81382915 w 17007"/>
                <a:gd name="T13" fmla="*/ 18940818 h 5825"/>
                <a:gd name="T14" fmla="*/ 182068257 w 17007"/>
                <a:gd name="T15" fmla="*/ 17078513 h 5825"/>
                <a:gd name="T16" fmla="*/ 183558059 w 17007"/>
                <a:gd name="T17" fmla="*/ 45484192 h 5825"/>
                <a:gd name="T18" fmla="*/ 181564295 w 17007"/>
                <a:gd name="T19" fmla="*/ 46984985 h 5825"/>
                <a:gd name="T20" fmla="*/ 159884820 w 17007"/>
                <a:gd name="T21" fmla="*/ 60568940 h 5825"/>
                <a:gd name="T22" fmla="*/ 155897292 w 17007"/>
                <a:gd name="T23" fmla="*/ 60568940 h 5825"/>
                <a:gd name="T24" fmla="*/ 132848484 w 17007"/>
                <a:gd name="T25" fmla="*/ 46108624 h 5825"/>
                <a:gd name="T26" fmla="*/ 133713855 w 17007"/>
                <a:gd name="T27" fmla="*/ 19324206 h 5825"/>
                <a:gd name="T28" fmla="*/ 134217817 w 17007"/>
                <a:gd name="T29" fmla="*/ 16826584 h 5825"/>
                <a:gd name="T30" fmla="*/ 158515487 w 17007"/>
                <a:gd name="T31" fmla="*/ 5236393 h 5825"/>
                <a:gd name="T32" fmla="*/ 78140392 w 17007"/>
                <a:gd name="T33" fmla="*/ 17702944 h 5825"/>
                <a:gd name="T34" fmla="*/ 79137222 w 17007"/>
                <a:gd name="T35" fmla="*/ 46360658 h 5825"/>
                <a:gd name="T36" fmla="*/ 55705026 w 17007"/>
                <a:gd name="T37" fmla="*/ 60941443 h 5825"/>
                <a:gd name="T38" fmla="*/ 52089897 w 17007"/>
                <a:gd name="T39" fmla="*/ 61434416 h 5825"/>
                <a:gd name="T40" fmla="*/ 30037919 w 17007"/>
                <a:gd name="T41" fmla="*/ 46612586 h 5825"/>
                <a:gd name="T42" fmla="*/ 28296188 w 17007"/>
                <a:gd name="T43" fmla="*/ 20441610 h 5825"/>
                <a:gd name="T44" fmla="*/ 30662350 w 17007"/>
                <a:gd name="T45" fmla="*/ 18699774 h 5825"/>
                <a:gd name="T46" fmla="*/ 52089897 w 17007"/>
                <a:gd name="T47" fmla="*/ 5115924 h 5825"/>
                <a:gd name="T48" fmla="*/ 55956955 w 17007"/>
                <a:gd name="T49" fmla="*/ 5115924 h 5825"/>
                <a:gd name="T50" fmla="*/ 51969427 w 17007"/>
                <a:gd name="T51" fmla="*/ 876361 h 5825"/>
                <a:gd name="T52" fmla="*/ 51344996 w 17007"/>
                <a:gd name="T53" fmla="*/ 4118989 h 5825"/>
                <a:gd name="T54" fmla="*/ 27551287 w 17007"/>
                <a:gd name="T55" fmla="*/ 14953288 h 5825"/>
                <a:gd name="T56" fmla="*/ 25426064 w 17007"/>
                <a:gd name="T57" fmla="*/ 17198982 h 5825"/>
                <a:gd name="T58" fmla="*/ 26422894 w 17007"/>
                <a:gd name="T59" fmla="*/ 19937648 h 5825"/>
                <a:gd name="T60" fmla="*/ 26926856 w 17007"/>
                <a:gd name="T61" fmla="*/ 45867685 h 5825"/>
                <a:gd name="T62" fmla="*/ 25798462 w 17007"/>
                <a:gd name="T63" fmla="*/ 48354422 h 5825"/>
                <a:gd name="T64" fmla="*/ 2125223 w 17007"/>
                <a:gd name="T65" fmla="*/ 60568940 h 5825"/>
                <a:gd name="T66" fmla="*/ 251929 w 17007"/>
                <a:gd name="T67" fmla="*/ 61938273 h 5825"/>
                <a:gd name="T68" fmla="*/ 4118987 w 17007"/>
                <a:gd name="T69" fmla="*/ 63307606 h 5825"/>
                <a:gd name="T70" fmla="*/ 26926856 w 17007"/>
                <a:gd name="T71" fmla="*/ 49975684 h 5825"/>
                <a:gd name="T72" fmla="*/ 51848958 w 17007"/>
                <a:gd name="T73" fmla="*/ 61817804 h 5825"/>
                <a:gd name="T74" fmla="*/ 56329458 w 17007"/>
                <a:gd name="T75" fmla="*/ 63307606 h 5825"/>
                <a:gd name="T76" fmla="*/ 79137222 w 17007"/>
                <a:gd name="T77" fmla="*/ 49471722 h 5825"/>
                <a:gd name="T78" fmla="*/ 103434892 w 17007"/>
                <a:gd name="T79" fmla="*/ 61686344 h 5825"/>
                <a:gd name="T80" fmla="*/ 108671283 w 17007"/>
                <a:gd name="T81" fmla="*/ 63307606 h 5825"/>
                <a:gd name="T82" fmla="*/ 130975190 w 17007"/>
                <a:gd name="T83" fmla="*/ 49723755 h 5825"/>
                <a:gd name="T84" fmla="*/ 133593385 w 17007"/>
                <a:gd name="T85" fmla="*/ 49099324 h 5825"/>
                <a:gd name="T86" fmla="*/ 160509251 w 17007"/>
                <a:gd name="T87" fmla="*/ 63811568 h 5825"/>
                <a:gd name="T88" fmla="*/ 182188726 w 17007"/>
                <a:gd name="T89" fmla="*/ 49723755 h 5825"/>
                <a:gd name="T90" fmla="*/ 185179424 w 17007"/>
                <a:gd name="T91" fmla="*/ 49975684 h 5825"/>
                <a:gd name="T92" fmla="*/ 186307713 w 17007"/>
                <a:gd name="T93" fmla="*/ 47477957 h 5825"/>
                <a:gd name="T94" fmla="*/ 184565878 w 17007"/>
                <a:gd name="T95" fmla="*/ 45615652 h 5825"/>
                <a:gd name="T96" fmla="*/ 185683282 w 17007"/>
                <a:gd name="T97" fmla="*/ 17702944 h 5825"/>
                <a:gd name="T98" fmla="*/ 183809987 w 17007"/>
                <a:gd name="T99" fmla="*/ 15829649 h 5825"/>
                <a:gd name="T100" fmla="*/ 160257322 w 17007"/>
                <a:gd name="T101" fmla="*/ 3374088 h 5825"/>
                <a:gd name="T102" fmla="*/ 159260388 w 17007"/>
                <a:gd name="T103" fmla="*/ 996935 h 5825"/>
                <a:gd name="T104" fmla="*/ 156521723 w 17007"/>
                <a:gd name="T105" fmla="*/ 996935 h 5825"/>
                <a:gd name="T106" fmla="*/ 155524789 w 17007"/>
                <a:gd name="T107" fmla="*/ 3374088 h 5825"/>
                <a:gd name="T108" fmla="*/ 131972019 w 17007"/>
                <a:gd name="T109" fmla="*/ 15205217 h 5825"/>
                <a:gd name="T110" fmla="*/ 107926382 w 17007"/>
                <a:gd name="T111" fmla="*/ 2990700 h 5825"/>
                <a:gd name="T112" fmla="*/ 105549126 w 17007"/>
                <a:gd name="T113" fmla="*/ 996935 h 5825"/>
                <a:gd name="T114" fmla="*/ 104179793 w 17007"/>
                <a:gd name="T115" fmla="*/ 3615027 h 5825"/>
                <a:gd name="T116" fmla="*/ 79509725 w 17007"/>
                <a:gd name="T117" fmla="*/ 15950118 h 5825"/>
                <a:gd name="T118" fmla="*/ 56953785 w 17007"/>
                <a:gd name="T119" fmla="*/ 2990700 h 5825"/>
                <a:gd name="T120" fmla="*/ 55212054 w 17007"/>
                <a:gd name="T121" fmla="*/ 251929 h 582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7007" h="5825" extrusionOk="0">
                  <a:moveTo>
                    <a:pt x="9522" y="364"/>
                  </a:moveTo>
                  <a:lnTo>
                    <a:pt x="9556" y="399"/>
                  </a:lnTo>
                  <a:lnTo>
                    <a:pt x="9590" y="421"/>
                  </a:lnTo>
                  <a:lnTo>
                    <a:pt x="9635" y="444"/>
                  </a:lnTo>
                  <a:lnTo>
                    <a:pt x="9715" y="444"/>
                  </a:lnTo>
                  <a:lnTo>
                    <a:pt x="9761" y="421"/>
                  </a:lnTo>
                  <a:lnTo>
                    <a:pt x="9795" y="399"/>
                  </a:lnTo>
                  <a:lnTo>
                    <a:pt x="9818" y="376"/>
                  </a:lnTo>
                  <a:lnTo>
                    <a:pt x="11831" y="1536"/>
                  </a:lnTo>
                  <a:lnTo>
                    <a:pt x="11820" y="1570"/>
                  </a:lnTo>
                  <a:lnTo>
                    <a:pt x="11820" y="1616"/>
                  </a:lnTo>
                  <a:lnTo>
                    <a:pt x="11820" y="1661"/>
                  </a:lnTo>
                  <a:lnTo>
                    <a:pt x="11831" y="1695"/>
                  </a:lnTo>
                  <a:lnTo>
                    <a:pt x="11854" y="1729"/>
                  </a:lnTo>
                  <a:lnTo>
                    <a:pt x="11876" y="1764"/>
                  </a:lnTo>
                  <a:lnTo>
                    <a:pt x="11911" y="1798"/>
                  </a:lnTo>
                  <a:lnTo>
                    <a:pt x="11945" y="1820"/>
                  </a:lnTo>
                  <a:lnTo>
                    <a:pt x="11979" y="1832"/>
                  </a:lnTo>
                  <a:lnTo>
                    <a:pt x="12013" y="1843"/>
                  </a:lnTo>
                  <a:lnTo>
                    <a:pt x="12013" y="4198"/>
                  </a:lnTo>
                  <a:lnTo>
                    <a:pt x="11956" y="4209"/>
                  </a:lnTo>
                  <a:lnTo>
                    <a:pt x="11911" y="4255"/>
                  </a:lnTo>
                  <a:lnTo>
                    <a:pt x="11876" y="4312"/>
                  </a:lnTo>
                  <a:lnTo>
                    <a:pt x="11865" y="4369"/>
                  </a:lnTo>
                  <a:lnTo>
                    <a:pt x="11876" y="4437"/>
                  </a:lnTo>
                  <a:lnTo>
                    <a:pt x="9886" y="5586"/>
                  </a:lnTo>
                  <a:lnTo>
                    <a:pt x="9852" y="5540"/>
                  </a:lnTo>
                  <a:lnTo>
                    <a:pt x="9795" y="5495"/>
                  </a:lnTo>
                  <a:lnTo>
                    <a:pt x="9738" y="5472"/>
                  </a:lnTo>
                  <a:lnTo>
                    <a:pt x="9613" y="5472"/>
                  </a:lnTo>
                  <a:lnTo>
                    <a:pt x="9556" y="5495"/>
                  </a:lnTo>
                  <a:lnTo>
                    <a:pt x="9499" y="5540"/>
                  </a:lnTo>
                  <a:lnTo>
                    <a:pt x="9465" y="5586"/>
                  </a:lnTo>
                  <a:lnTo>
                    <a:pt x="7463" y="4437"/>
                  </a:lnTo>
                  <a:lnTo>
                    <a:pt x="7474" y="4369"/>
                  </a:lnTo>
                  <a:lnTo>
                    <a:pt x="7463" y="4312"/>
                  </a:lnTo>
                  <a:lnTo>
                    <a:pt x="7429" y="4266"/>
                  </a:lnTo>
                  <a:lnTo>
                    <a:pt x="7383" y="4221"/>
                  </a:lnTo>
                  <a:lnTo>
                    <a:pt x="7326" y="4209"/>
                  </a:lnTo>
                  <a:lnTo>
                    <a:pt x="7326" y="1786"/>
                  </a:lnTo>
                  <a:lnTo>
                    <a:pt x="7383" y="1764"/>
                  </a:lnTo>
                  <a:lnTo>
                    <a:pt x="7429" y="1729"/>
                  </a:lnTo>
                  <a:lnTo>
                    <a:pt x="7463" y="1673"/>
                  </a:lnTo>
                  <a:lnTo>
                    <a:pt x="7474" y="1616"/>
                  </a:lnTo>
                  <a:lnTo>
                    <a:pt x="7463" y="1559"/>
                  </a:lnTo>
                  <a:lnTo>
                    <a:pt x="9522" y="364"/>
                  </a:lnTo>
                  <a:close/>
                  <a:moveTo>
                    <a:pt x="14595" y="387"/>
                  </a:moveTo>
                  <a:lnTo>
                    <a:pt x="16620" y="1559"/>
                  </a:lnTo>
                  <a:lnTo>
                    <a:pt x="16620" y="1616"/>
                  </a:lnTo>
                  <a:lnTo>
                    <a:pt x="16631" y="1673"/>
                  </a:lnTo>
                  <a:lnTo>
                    <a:pt x="16654" y="1729"/>
                  </a:lnTo>
                  <a:lnTo>
                    <a:pt x="16700" y="1764"/>
                  </a:lnTo>
                  <a:lnTo>
                    <a:pt x="16756" y="1786"/>
                  </a:lnTo>
                  <a:lnTo>
                    <a:pt x="16756" y="4152"/>
                  </a:lnTo>
                  <a:lnTo>
                    <a:pt x="16722" y="4164"/>
                  </a:lnTo>
                  <a:lnTo>
                    <a:pt x="16677" y="4175"/>
                  </a:lnTo>
                  <a:lnTo>
                    <a:pt x="16654" y="4198"/>
                  </a:lnTo>
                  <a:lnTo>
                    <a:pt x="16620" y="4232"/>
                  </a:lnTo>
                  <a:lnTo>
                    <a:pt x="16597" y="4255"/>
                  </a:lnTo>
                  <a:lnTo>
                    <a:pt x="16574" y="4289"/>
                  </a:lnTo>
                  <a:lnTo>
                    <a:pt x="16563" y="4334"/>
                  </a:lnTo>
                  <a:lnTo>
                    <a:pt x="16563" y="4369"/>
                  </a:lnTo>
                  <a:lnTo>
                    <a:pt x="16563" y="4414"/>
                  </a:lnTo>
                  <a:lnTo>
                    <a:pt x="16574" y="4460"/>
                  </a:lnTo>
                  <a:lnTo>
                    <a:pt x="14629" y="5574"/>
                  </a:lnTo>
                  <a:lnTo>
                    <a:pt x="14595" y="5529"/>
                  </a:lnTo>
                  <a:lnTo>
                    <a:pt x="14538" y="5495"/>
                  </a:lnTo>
                  <a:lnTo>
                    <a:pt x="14481" y="5472"/>
                  </a:lnTo>
                  <a:lnTo>
                    <a:pt x="14413" y="5461"/>
                  </a:lnTo>
                  <a:lnTo>
                    <a:pt x="14345" y="5472"/>
                  </a:lnTo>
                  <a:lnTo>
                    <a:pt x="14288" y="5495"/>
                  </a:lnTo>
                  <a:lnTo>
                    <a:pt x="14231" y="5529"/>
                  </a:lnTo>
                  <a:lnTo>
                    <a:pt x="14197" y="5586"/>
                  </a:lnTo>
                  <a:lnTo>
                    <a:pt x="12218" y="4437"/>
                  </a:lnTo>
                  <a:lnTo>
                    <a:pt x="12229" y="4369"/>
                  </a:lnTo>
                  <a:lnTo>
                    <a:pt x="12218" y="4312"/>
                  </a:lnTo>
                  <a:lnTo>
                    <a:pt x="12184" y="4255"/>
                  </a:lnTo>
                  <a:lnTo>
                    <a:pt x="12127" y="4209"/>
                  </a:lnTo>
                  <a:lnTo>
                    <a:pt x="12058" y="4198"/>
                  </a:lnTo>
                  <a:lnTo>
                    <a:pt x="12058" y="1843"/>
                  </a:lnTo>
                  <a:lnTo>
                    <a:pt x="12104" y="1832"/>
                  </a:lnTo>
                  <a:lnTo>
                    <a:pt x="12149" y="1820"/>
                  </a:lnTo>
                  <a:lnTo>
                    <a:pt x="12184" y="1798"/>
                  </a:lnTo>
                  <a:lnTo>
                    <a:pt x="12206" y="1764"/>
                  </a:lnTo>
                  <a:lnTo>
                    <a:pt x="12240" y="1741"/>
                  </a:lnTo>
                  <a:lnTo>
                    <a:pt x="12252" y="1695"/>
                  </a:lnTo>
                  <a:lnTo>
                    <a:pt x="12263" y="1661"/>
                  </a:lnTo>
                  <a:lnTo>
                    <a:pt x="12275" y="1616"/>
                  </a:lnTo>
                  <a:lnTo>
                    <a:pt x="12263" y="1570"/>
                  </a:lnTo>
                  <a:lnTo>
                    <a:pt x="12252" y="1536"/>
                  </a:lnTo>
                  <a:lnTo>
                    <a:pt x="14231" y="387"/>
                  </a:lnTo>
                  <a:lnTo>
                    <a:pt x="14265" y="433"/>
                  </a:lnTo>
                  <a:lnTo>
                    <a:pt x="14311" y="455"/>
                  </a:lnTo>
                  <a:lnTo>
                    <a:pt x="14356" y="478"/>
                  </a:lnTo>
                  <a:lnTo>
                    <a:pt x="14413" y="490"/>
                  </a:lnTo>
                  <a:lnTo>
                    <a:pt x="14470" y="478"/>
                  </a:lnTo>
                  <a:lnTo>
                    <a:pt x="14516" y="467"/>
                  </a:lnTo>
                  <a:lnTo>
                    <a:pt x="14561" y="433"/>
                  </a:lnTo>
                  <a:lnTo>
                    <a:pt x="14595" y="387"/>
                  </a:lnTo>
                  <a:close/>
                  <a:moveTo>
                    <a:pt x="5154" y="410"/>
                  </a:moveTo>
                  <a:lnTo>
                    <a:pt x="7144" y="1559"/>
                  </a:lnTo>
                  <a:lnTo>
                    <a:pt x="7133" y="1616"/>
                  </a:lnTo>
                  <a:lnTo>
                    <a:pt x="7144" y="1673"/>
                  </a:lnTo>
                  <a:lnTo>
                    <a:pt x="7178" y="1729"/>
                  </a:lnTo>
                  <a:lnTo>
                    <a:pt x="7224" y="1764"/>
                  </a:lnTo>
                  <a:lnTo>
                    <a:pt x="7281" y="1786"/>
                  </a:lnTo>
                  <a:lnTo>
                    <a:pt x="7281" y="4209"/>
                  </a:lnTo>
                  <a:lnTo>
                    <a:pt x="7224" y="4232"/>
                  </a:lnTo>
                  <a:lnTo>
                    <a:pt x="7178" y="4266"/>
                  </a:lnTo>
                  <a:lnTo>
                    <a:pt x="7144" y="4312"/>
                  </a:lnTo>
                  <a:lnTo>
                    <a:pt x="7133" y="4369"/>
                  </a:lnTo>
                  <a:lnTo>
                    <a:pt x="7144" y="4425"/>
                  </a:lnTo>
                  <a:lnTo>
                    <a:pt x="5119" y="5597"/>
                  </a:lnTo>
                  <a:lnTo>
                    <a:pt x="5085" y="5563"/>
                  </a:lnTo>
                  <a:lnTo>
                    <a:pt x="5040" y="5529"/>
                  </a:lnTo>
                  <a:lnTo>
                    <a:pt x="4994" y="5506"/>
                  </a:lnTo>
                  <a:lnTo>
                    <a:pt x="4881" y="5506"/>
                  </a:lnTo>
                  <a:lnTo>
                    <a:pt x="4824" y="5529"/>
                  </a:lnTo>
                  <a:lnTo>
                    <a:pt x="4790" y="5563"/>
                  </a:lnTo>
                  <a:lnTo>
                    <a:pt x="4755" y="5608"/>
                  </a:lnTo>
                  <a:lnTo>
                    <a:pt x="2765" y="4460"/>
                  </a:lnTo>
                  <a:lnTo>
                    <a:pt x="2776" y="4414"/>
                  </a:lnTo>
                  <a:lnTo>
                    <a:pt x="2776" y="4369"/>
                  </a:lnTo>
                  <a:lnTo>
                    <a:pt x="2776" y="4334"/>
                  </a:lnTo>
                  <a:lnTo>
                    <a:pt x="2765" y="4289"/>
                  </a:lnTo>
                  <a:lnTo>
                    <a:pt x="2742" y="4255"/>
                  </a:lnTo>
                  <a:lnTo>
                    <a:pt x="2719" y="4232"/>
                  </a:lnTo>
                  <a:lnTo>
                    <a:pt x="2697" y="4198"/>
                  </a:lnTo>
                  <a:lnTo>
                    <a:pt x="2662" y="4187"/>
                  </a:lnTo>
                  <a:lnTo>
                    <a:pt x="2617" y="4164"/>
                  </a:lnTo>
                  <a:lnTo>
                    <a:pt x="2583" y="4164"/>
                  </a:lnTo>
                  <a:lnTo>
                    <a:pt x="2583" y="1866"/>
                  </a:lnTo>
                  <a:lnTo>
                    <a:pt x="2628" y="1866"/>
                  </a:lnTo>
                  <a:lnTo>
                    <a:pt x="2674" y="1843"/>
                  </a:lnTo>
                  <a:lnTo>
                    <a:pt x="2719" y="1820"/>
                  </a:lnTo>
                  <a:lnTo>
                    <a:pt x="2753" y="1786"/>
                  </a:lnTo>
                  <a:lnTo>
                    <a:pt x="2776" y="1752"/>
                  </a:lnTo>
                  <a:lnTo>
                    <a:pt x="2799" y="1707"/>
                  </a:lnTo>
                  <a:lnTo>
                    <a:pt x="2810" y="1661"/>
                  </a:lnTo>
                  <a:lnTo>
                    <a:pt x="2822" y="1616"/>
                  </a:lnTo>
                  <a:lnTo>
                    <a:pt x="2810" y="1570"/>
                  </a:lnTo>
                  <a:lnTo>
                    <a:pt x="2799" y="1513"/>
                  </a:lnTo>
                  <a:lnTo>
                    <a:pt x="4710" y="410"/>
                  </a:lnTo>
                  <a:lnTo>
                    <a:pt x="4755" y="467"/>
                  </a:lnTo>
                  <a:lnTo>
                    <a:pt x="4801" y="501"/>
                  </a:lnTo>
                  <a:lnTo>
                    <a:pt x="4869" y="524"/>
                  </a:lnTo>
                  <a:lnTo>
                    <a:pt x="4937" y="535"/>
                  </a:lnTo>
                  <a:lnTo>
                    <a:pt x="5006" y="524"/>
                  </a:lnTo>
                  <a:lnTo>
                    <a:pt x="5063" y="501"/>
                  </a:lnTo>
                  <a:lnTo>
                    <a:pt x="5108" y="467"/>
                  </a:lnTo>
                  <a:lnTo>
                    <a:pt x="5154" y="410"/>
                  </a:lnTo>
                  <a:close/>
                  <a:moveTo>
                    <a:pt x="4937" y="0"/>
                  </a:moveTo>
                  <a:lnTo>
                    <a:pt x="4881" y="12"/>
                  </a:lnTo>
                  <a:lnTo>
                    <a:pt x="4835" y="23"/>
                  </a:lnTo>
                  <a:lnTo>
                    <a:pt x="4790" y="46"/>
                  </a:lnTo>
                  <a:lnTo>
                    <a:pt x="4744" y="80"/>
                  </a:lnTo>
                  <a:lnTo>
                    <a:pt x="4710" y="126"/>
                  </a:lnTo>
                  <a:lnTo>
                    <a:pt x="4687" y="171"/>
                  </a:lnTo>
                  <a:lnTo>
                    <a:pt x="4676" y="217"/>
                  </a:lnTo>
                  <a:lnTo>
                    <a:pt x="4664" y="273"/>
                  </a:lnTo>
                  <a:lnTo>
                    <a:pt x="4676" y="319"/>
                  </a:lnTo>
                  <a:lnTo>
                    <a:pt x="4687" y="376"/>
                  </a:lnTo>
                  <a:lnTo>
                    <a:pt x="2776" y="1479"/>
                  </a:lnTo>
                  <a:lnTo>
                    <a:pt x="2731" y="1434"/>
                  </a:lnTo>
                  <a:lnTo>
                    <a:pt x="2685" y="1400"/>
                  </a:lnTo>
                  <a:lnTo>
                    <a:pt x="2628" y="1377"/>
                  </a:lnTo>
                  <a:lnTo>
                    <a:pt x="2560" y="1365"/>
                  </a:lnTo>
                  <a:lnTo>
                    <a:pt x="2515" y="1365"/>
                  </a:lnTo>
                  <a:lnTo>
                    <a:pt x="2469" y="1388"/>
                  </a:lnTo>
                  <a:lnTo>
                    <a:pt x="2423" y="1411"/>
                  </a:lnTo>
                  <a:lnTo>
                    <a:pt x="2389" y="1434"/>
                  </a:lnTo>
                  <a:lnTo>
                    <a:pt x="2355" y="1479"/>
                  </a:lnTo>
                  <a:lnTo>
                    <a:pt x="2332" y="1513"/>
                  </a:lnTo>
                  <a:lnTo>
                    <a:pt x="2321" y="1570"/>
                  </a:lnTo>
                  <a:lnTo>
                    <a:pt x="2310" y="1616"/>
                  </a:lnTo>
                  <a:lnTo>
                    <a:pt x="2321" y="1661"/>
                  </a:lnTo>
                  <a:lnTo>
                    <a:pt x="2332" y="1707"/>
                  </a:lnTo>
                  <a:lnTo>
                    <a:pt x="2344" y="1752"/>
                  </a:lnTo>
                  <a:lnTo>
                    <a:pt x="2378" y="1786"/>
                  </a:lnTo>
                  <a:lnTo>
                    <a:pt x="2412" y="1820"/>
                  </a:lnTo>
                  <a:lnTo>
                    <a:pt x="2446" y="1843"/>
                  </a:lnTo>
                  <a:lnTo>
                    <a:pt x="2492" y="1855"/>
                  </a:lnTo>
                  <a:lnTo>
                    <a:pt x="2537" y="1866"/>
                  </a:lnTo>
                  <a:lnTo>
                    <a:pt x="2537" y="4164"/>
                  </a:lnTo>
                  <a:lnTo>
                    <a:pt x="2503" y="4175"/>
                  </a:lnTo>
                  <a:lnTo>
                    <a:pt x="2458" y="4187"/>
                  </a:lnTo>
                  <a:lnTo>
                    <a:pt x="2401" y="4232"/>
                  </a:lnTo>
                  <a:lnTo>
                    <a:pt x="2378" y="4266"/>
                  </a:lnTo>
                  <a:lnTo>
                    <a:pt x="2367" y="4300"/>
                  </a:lnTo>
                  <a:lnTo>
                    <a:pt x="2355" y="4334"/>
                  </a:lnTo>
                  <a:lnTo>
                    <a:pt x="2355" y="4369"/>
                  </a:lnTo>
                  <a:lnTo>
                    <a:pt x="2355" y="4414"/>
                  </a:lnTo>
                  <a:lnTo>
                    <a:pt x="2367" y="4448"/>
                  </a:lnTo>
                  <a:lnTo>
                    <a:pt x="353" y="5608"/>
                  </a:lnTo>
                  <a:lnTo>
                    <a:pt x="319" y="5586"/>
                  </a:lnTo>
                  <a:lnTo>
                    <a:pt x="285" y="5552"/>
                  </a:lnTo>
                  <a:lnTo>
                    <a:pt x="239" y="5540"/>
                  </a:lnTo>
                  <a:lnTo>
                    <a:pt x="194" y="5529"/>
                  </a:lnTo>
                  <a:lnTo>
                    <a:pt x="160" y="5540"/>
                  </a:lnTo>
                  <a:lnTo>
                    <a:pt x="126" y="5552"/>
                  </a:lnTo>
                  <a:lnTo>
                    <a:pt x="92" y="5563"/>
                  </a:lnTo>
                  <a:lnTo>
                    <a:pt x="57" y="5586"/>
                  </a:lnTo>
                  <a:lnTo>
                    <a:pt x="35" y="5620"/>
                  </a:lnTo>
                  <a:lnTo>
                    <a:pt x="23" y="5654"/>
                  </a:lnTo>
                  <a:lnTo>
                    <a:pt x="12" y="5688"/>
                  </a:lnTo>
                  <a:lnTo>
                    <a:pt x="1" y="5722"/>
                  </a:lnTo>
                  <a:lnTo>
                    <a:pt x="12" y="5779"/>
                  </a:lnTo>
                  <a:lnTo>
                    <a:pt x="35" y="5825"/>
                  </a:lnTo>
                  <a:lnTo>
                    <a:pt x="353" y="5825"/>
                  </a:lnTo>
                  <a:lnTo>
                    <a:pt x="376" y="5779"/>
                  </a:lnTo>
                  <a:lnTo>
                    <a:pt x="387" y="5722"/>
                  </a:lnTo>
                  <a:lnTo>
                    <a:pt x="376" y="5688"/>
                  </a:lnTo>
                  <a:lnTo>
                    <a:pt x="376" y="5654"/>
                  </a:lnTo>
                  <a:lnTo>
                    <a:pt x="2389" y="4494"/>
                  </a:lnTo>
                  <a:lnTo>
                    <a:pt x="2423" y="4528"/>
                  </a:lnTo>
                  <a:lnTo>
                    <a:pt x="2458" y="4562"/>
                  </a:lnTo>
                  <a:lnTo>
                    <a:pt x="2515" y="4585"/>
                  </a:lnTo>
                  <a:lnTo>
                    <a:pt x="2617" y="4585"/>
                  </a:lnTo>
                  <a:lnTo>
                    <a:pt x="2662" y="4562"/>
                  </a:lnTo>
                  <a:lnTo>
                    <a:pt x="2708" y="4539"/>
                  </a:lnTo>
                  <a:lnTo>
                    <a:pt x="2742" y="4494"/>
                  </a:lnTo>
                  <a:lnTo>
                    <a:pt x="4733" y="5643"/>
                  </a:lnTo>
                  <a:lnTo>
                    <a:pt x="4721" y="5677"/>
                  </a:lnTo>
                  <a:lnTo>
                    <a:pt x="4721" y="5722"/>
                  </a:lnTo>
                  <a:lnTo>
                    <a:pt x="4721" y="5779"/>
                  </a:lnTo>
                  <a:lnTo>
                    <a:pt x="4744" y="5825"/>
                  </a:lnTo>
                  <a:lnTo>
                    <a:pt x="5131" y="5825"/>
                  </a:lnTo>
                  <a:lnTo>
                    <a:pt x="5142" y="5779"/>
                  </a:lnTo>
                  <a:lnTo>
                    <a:pt x="5154" y="5722"/>
                  </a:lnTo>
                  <a:lnTo>
                    <a:pt x="5154" y="5677"/>
                  </a:lnTo>
                  <a:lnTo>
                    <a:pt x="5142" y="5643"/>
                  </a:lnTo>
                  <a:lnTo>
                    <a:pt x="7167" y="4471"/>
                  </a:lnTo>
                  <a:lnTo>
                    <a:pt x="7190" y="4494"/>
                  </a:lnTo>
                  <a:lnTo>
                    <a:pt x="7224" y="4516"/>
                  </a:lnTo>
                  <a:lnTo>
                    <a:pt x="7258" y="4539"/>
                  </a:lnTo>
                  <a:lnTo>
                    <a:pt x="7349" y="4539"/>
                  </a:lnTo>
                  <a:lnTo>
                    <a:pt x="7383" y="4528"/>
                  </a:lnTo>
                  <a:lnTo>
                    <a:pt x="7417" y="4505"/>
                  </a:lnTo>
                  <a:lnTo>
                    <a:pt x="7440" y="4471"/>
                  </a:lnTo>
                  <a:lnTo>
                    <a:pt x="9442" y="5631"/>
                  </a:lnTo>
                  <a:lnTo>
                    <a:pt x="9419" y="5677"/>
                  </a:lnTo>
                  <a:lnTo>
                    <a:pt x="9419" y="5722"/>
                  </a:lnTo>
                  <a:lnTo>
                    <a:pt x="9431" y="5779"/>
                  </a:lnTo>
                  <a:lnTo>
                    <a:pt x="9442" y="5825"/>
                  </a:lnTo>
                  <a:lnTo>
                    <a:pt x="9909" y="5825"/>
                  </a:lnTo>
                  <a:lnTo>
                    <a:pt x="9920" y="5779"/>
                  </a:lnTo>
                  <a:lnTo>
                    <a:pt x="9931" y="5722"/>
                  </a:lnTo>
                  <a:lnTo>
                    <a:pt x="9920" y="5665"/>
                  </a:lnTo>
                  <a:lnTo>
                    <a:pt x="9909" y="5620"/>
                  </a:lnTo>
                  <a:lnTo>
                    <a:pt x="11888" y="4482"/>
                  </a:lnTo>
                  <a:lnTo>
                    <a:pt x="11922" y="4505"/>
                  </a:lnTo>
                  <a:lnTo>
                    <a:pt x="11956" y="4539"/>
                  </a:lnTo>
                  <a:lnTo>
                    <a:pt x="12002" y="4551"/>
                  </a:lnTo>
                  <a:lnTo>
                    <a:pt x="12047" y="4562"/>
                  </a:lnTo>
                  <a:lnTo>
                    <a:pt x="12093" y="4551"/>
                  </a:lnTo>
                  <a:lnTo>
                    <a:pt x="12127" y="4539"/>
                  </a:lnTo>
                  <a:lnTo>
                    <a:pt x="12161" y="4516"/>
                  </a:lnTo>
                  <a:lnTo>
                    <a:pt x="12195" y="4482"/>
                  </a:lnTo>
                  <a:lnTo>
                    <a:pt x="14174" y="5620"/>
                  </a:lnTo>
                  <a:lnTo>
                    <a:pt x="14163" y="5665"/>
                  </a:lnTo>
                  <a:lnTo>
                    <a:pt x="14152" y="5722"/>
                  </a:lnTo>
                  <a:lnTo>
                    <a:pt x="14163" y="5779"/>
                  </a:lnTo>
                  <a:lnTo>
                    <a:pt x="14174" y="5825"/>
                  </a:lnTo>
                  <a:lnTo>
                    <a:pt x="14652" y="5825"/>
                  </a:lnTo>
                  <a:lnTo>
                    <a:pt x="14675" y="5779"/>
                  </a:lnTo>
                  <a:lnTo>
                    <a:pt x="14675" y="5722"/>
                  </a:lnTo>
                  <a:lnTo>
                    <a:pt x="14675" y="5665"/>
                  </a:lnTo>
                  <a:lnTo>
                    <a:pt x="14652" y="5620"/>
                  </a:lnTo>
                  <a:lnTo>
                    <a:pt x="16597" y="4494"/>
                  </a:lnTo>
                  <a:lnTo>
                    <a:pt x="16631" y="4539"/>
                  </a:lnTo>
                  <a:lnTo>
                    <a:pt x="16677" y="4573"/>
                  </a:lnTo>
                  <a:lnTo>
                    <a:pt x="16734" y="4585"/>
                  </a:lnTo>
                  <a:lnTo>
                    <a:pt x="16779" y="4596"/>
                  </a:lnTo>
                  <a:lnTo>
                    <a:pt x="16825" y="4596"/>
                  </a:lnTo>
                  <a:lnTo>
                    <a:pt x="16870" y="4573"/>
                  </a:lnTo>
                  <a:lnTo>
                    <a:pt x="16904" y="4562"/>
                  </a:lnTo>
                  <a:lnTo>
                    <a:pt x="16939" y="4528"/>
                  </a:lnTo>
                  <a:lnTo>
                    <a:pt x="16973" y="4494"/>
                  </a:lnTo>
                  <a:lnTo>
                    <a:pt x="16984" y="4460"/>
                  </a:lnTo>
                  <a:lnTo>
                    <a:pt x="17007" y="4414"/>
                  </a:lnTo>
                  <a:lnTo>
                    <a:pt x="17007" y="4369"/>
                  </a:lnTo>
                  <a:lnTo>
                    <a:pt x="17007" y="4334"/>
                  </a:lnTo>
                  <a:lnTo>
                    <a:pt x="16995" y="4289"/>
                  </a:lnTo>
                  <a:lnTo>
                    <a:pt x="16973" y="4255"/>
                  </a:lnTo>
                  <a:lnTo>
                    <a:pt x="16950" y="4221"/>
                  </a:lnTo>
                  <a:lnTo>
                    <a:pt x="16916" y="4198"/>
                  </a:lnTo>
                  <a:lnTo>
                    <a:pt x="16882" y="4175"/>
                  </a:lnTo>
                  <a:lnTo>
                    <a:pt x="16848" y="4164"/>
                  </a:lnTo>
                  <a:lnTo>
                    <a:pt x="16802" y="4152"/>
                  </a:lnTo>
                  <a:lnTo>
                    <a:pt x="16802" y="1786"/>
                  </a:lnTo>
                  <a:lnTo>
                    <a:pt x="16859" y="1764"/>
                  </a:lnTo>
                  <a:lnTo>
                    <a:pt x="16916" y="1729"/>
                  </a:lnTo>
                  <a:lnTo>
                    <a:pt x="16939" y="1673"/>
                  </a:lnTo>
                  <a:lnTo>
                    <a:pt x="16950" y="1616"/>
                  </a:lnTo>
                  <a:lnTo>
                    <a:pt x="16950" y="1582"/>
                  </a:lnTo>
                  <a:lnTo>
                    <a:pt x="16939" y="1547"/>
                  </a:lnTo>
                  <a:lnTo>
                    <a:pt x="16904" y="1502"/>
                  </a:lnTo>
                  <a:lnTo>
                    <a:pt x="16848" y="1456"/>
                  </a:lnTo>
                  <a:lnTo>
                    <a:pt x="16813" y="1456"/>
                  </a:lnTo>
                  <a:lnTo>
                    <a:pt x="16779" y="1445"/>
                  </a:lnTo>
                  <a:lnTo>
                    <a:pt x="16745" y="1456"/>
                  </a:lnTo>
                  <a:lnTo>
                    <a:pt x="16700" y="1468"/>
                  </a:lnTo>
                  <a:lnTo>
                    <a:pt x="16677" y="1491"/>
                  </a:lnTo>
                  <a:lnTo>
                    <a:pt x="16643" y="1525"/>
                  </a:lnTo>
                  <a:lnTo>
                    <a:pt x="14618" y="353"/>
                  </a:lnTo>
                  <a:lnTo>
                    <a:pt x="14629" y="308"/>
                  </a:lnTo>
                  <a:lnTo>
                    <a:pt x="14629" y="273"/>
                  </a:lnTo>
                  <a:lnTo>
                    <a:pt x="14629" y="228"/>
                  </a:lnTo>
                  <a:lnTo>
                    <a:pt x="14618" y="182"/>
                  </a:lnTo>
                  <a:lnTo>
                    <a:pt x="14595" y="148"/>
                  </a:lnTo>
                  <a:lnTo>
                    <a:pt x="14572" y="114"/>
                  </a:lnTo>
                  <a:lnTo>
                    <a:pt x="14538" y="91"/>
                  </a:lnTo>
                  <a:lnTo>
                    <a:pt x="14504" y="69"/>
                  </a:lnTo>
                  <a:lnTo>
                    <a:pt x="14459" y="57"/>
                  </a:lnTo>
                  <a:lnTo>
                    <a:pt x="14413" y="46"/>
                  </a:lnTo>
                  <a:lnTo>
                    <a:pt x="14368" y="57"/>
                  </a:lnTo>
                  <a:lnTo>
                    <a:pt x="14334" y="69"/>
                  </a:lnTo>
                  <a:lnTo>
                    <a:pt x="14288" y="91"/>
                  </a:lnTo>
                  <a:lnTo>
                    <a:pt x="14265" y="114"/>
                  </a:lnTo>
                  <a:lnTo>
                    <a:pt x="14231" y="148"/>
                  </a:lnTo>
                  <a:lnTo>
                    <a:pt x="14208" y="182"/>
                  </a:lnTo>
                  <a:lnTo>
                    <a:pt x="14197" y="228"/>
                  </a:lnTo>
                  <a:lnTo>
                    <a:pt x="14197" y="273"/>
                  </a:lnTo>
                  <a:lnTo>
                    <a:pt x="14197" y="308"/>
                  </a:lnTo>
                  <a:lnTo>
                    <a:pt x="14208" y="353"/>
                  </a:lnTo>
                  <a:lnTo>
                    <a:pt x="12229" y="1491"/>
                  </a:lnTo>
                  <a:lnTo>
                    <a:pt x="12195" y="1445"/>
                  </a:lnTo>
                  <a:lnTo>
                    <a:pt x="12149" y="1422"/>
                  </a:lnTo>
                  <a:lnTo>
                    <a:pt x="12104" y="1400"/>
                  </a:lnTo>
                  <a:lnTo>
                    <a:pt x="12047" y="1388"/>
                  </a:lnTo>
                  <a:lnTo>
                    <a:pt x="11990" y="1400"/>
                  </a:lnTo>
                  <a:lnTo>
                    <a:pt x="11933" y="1422"/>
                  </a:lnTo>
                  <a:lnTo>
                    <a:pt x="11888" y="1456"/>
                  </a:lnTo>
                  <a:lnTo>
                    <a:pt x="11854" y="1491"/>
                  </a:lnTo>
                  <a:lnTo>
                    <a:pt x="9840" y="330"/>
                  </a:lnTo>
                  <a:lnTo>
                    <a:pt x="9852" y="273"/>
                  </a:lnTo>
                  <a:lnTo>
                    <a:pt x="9852" y="239"/>
                  </a:lnTo>
                  <a:lnTo>
                    <a:pt x="9840" y="205"/>
                  </a:lnTo>
                  <a:lnTo>
                    <a:pt x="9795" y="148"/>
                  </a:lnTo>
                  <a:lnTo>
                    <a:pt x="9738" y="103"/>
                  </a:lnTo>
                  <a:lnTo>
                    <a:pt x="9715" y="91"/>
                  </a:lnTo>
                  <a:lnTo>
                    <a:pt x="9635" y="91"/>
                  </a:lnTo>
                  <a:lnTo>
                    <a:pt x="9601" y="103"/>
                  </a:lnTo>
                  <a:lnTo>
                    <a:pt x="9544" y="148"/>
                  </a:lnTo>
                  <a:lnTo>
                    <a:pt x="9510" y="205"/>
                  </a:lnTo>
                  <a:lnTo>
                    <a:pt x="9499" y="239"/>
                  </a:lnTo>
                  <a:lnTo>
                    <a:pt x="9499" y="273"/>
                  </a:lnTo>
                  <a:lnTo>
                    <a:pt x="9510" y="330"/>
                  </a:lnTo>
                  <a:lnTo>
                    <a:pt x="7440" y="1525"/>
                  </a:lnTo>
                  <a:lnTo>
                    <a:pt x="7417" y="1491"/>
                  </a:lnTo>
                  <a:lnTo>
                    <a:pt x="7383" y="1468"/>
                  </a:lnTo>
                  <a:lnTo>
                    <a:pt x="7349" y="1456"/>
                  </a:lnTo>
                  <a:lnTo>
                    <a:pt x="7304" y="1445"/>
                  </a:lnTo>
                  <a:lnTo>
                    <a:pt x="7258" y="1456"/>
                  </a:lnTo>
                  <a:lnTo>
                    <a:pt x="7224" y="1468"/>
                  </a:lnTo>
                  <a:lnTo>
                    <a:pt x="7190" y="1491"/>
                  </a:lnTo>
                  <a:lnTo>
                    <a:pt x="7167" y="1525"/>
                  </a:lnTo>
                  <a:lnTo>
                    <a:pt x="5176" y="376"/>
                  </a:lnTo>
                  <a:lnTo>
                    <a:pt x="5188" y="319"/>
                  </a:lnTo>
                  <a:lnTo>
                    <a:pt x="5199" y="273"/>
                  </a:lnTo>
                  <a:lnTo>
                    <a:pt x="5199" y="217"/>
                  </a:lnTo>
                  <a:lnTo>
                    <a:pt x="5176" y="171"/>
                  </a:lnTo>
                  <a:lnTo>
                    <a:pt x="5154" y="126"/>
                  </a:lnTo>
                  <a:lnTo>
                    <a:pt x="5119" y="80"/>
                  </a:lnTo>
                  <a:lnTo>
                    <a:pt x="5085" y="46"/>
                  </a:lnTo>
                  <a:lnTo>
                    <a:pt x="5040" y="23"/>
                  </a:lnTo>
                  <a:lnTo>
                    <a:pt x="4983" y="1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11" name="Google Shape;18;p2"/>
            <p:cNvSpPr>
              <a:spLocks/>
            </p:cNvSpPr>
            <p:nvPr/>
          </p:nvSpPr>
          <p:spPr bwMode="auto">
            <a:xfrm>
              <a:off x="8300919" y="0"/>
              <a:ext cx="843077" cy="1293031"/>
            </a:xfrm>
            <a:custGeom>
              <a:avLst/>
              <a:gdLst>
                <a:gd name="T0" fmla="*/ 51969443 w 8055"/>
                <a:gd name="T1" fmla="*/ 88098177 h 12354"/>
                <a:gd name="T2" fmla="*/ 53459246 w 8055"/>
                <a:gd name="T3" fmla="*/ 90091940 h 12354"/>
                <a:gd name="T4" fmla="*/ 53338776 w 8055"/>
                <a:gd name="T5" fmla="*/ 116514820 h 12354"/>
                <a:gd name="T6" fmla="*/ 30782934 w 8055"/>
                <a:gd name="T7" fmla="*/ 130350587 h 12354"/>
                <a:gd name="T8" fmla="*/ 27419837 w 8055"/>
                <a:gd name="T9" fmla="*/ 129978189 h 12354"/>
                <a:gd name="T10" fmla="*/ 5740250 w 8055"/>
                <a:gd name="T11" fmla="*/ 117763578 h 12354"/>
                <a:gd name="T12" fmla="*/ 4611961 w 8055"/>
                <a:gd name="T13" fmla="*/ 115397417 h 12354"/>
                <a:gd name="T14" fmla="*/ 3494557 w 8055"/>
                <a:gd name="T15" fmla="*/ 89598968 h 12354"/>
                <a:gd name="T16" fmla="*/ 5115923 w 8055"/>
                <a:gd name="T17" fmla="*/ 87484631 h 12354"/>
                <a:gd name="T18" fmla="*/ 27792235 w 8055"/>
                <a:gd name="T19" fmla="*/ 74645694 h 12354"/>
                <a:gd name="T20" fmla="*/ 30410431 w 8055"/>
                <a:gd name="T21" fmla="*/ 74393765 h 12354"/>
                <a:gd name="T22" fmla="*/ 53711279 w 8055"/>
                <a:gd name="T23" fmla="*/ 25666990 h 12354"/>
                <a:gd name="T24" fmla="*/ 52462416 w 8055"/>
                <a:gd name="T25" fmla="*/ 27288250 h 12354"/>
                <a:gd name="T26" fmla="*/ 53086847 w 8055"/>
                <a:gd name="T27" fmla="*/ 29534046 h 12354"/>
                <a:gd name="T28" fmla="*/ 55956972 w 8055"/>
                <a:gd name="T29" fmla="*/ 29906444 h 12354"/>
                <a:gd name="T30" fmla="*/ 78140416 w 8055"/>
                <a:gd name="T31" fmla="*/ 42493453 h 12354"/>
                <a:gd name="T32" fmla="*/ 79137246 w 8055"/>
                <a:gd name="T33" fmla="*/ 44607790 h 12354"/>
                <a:gd name="T34" fmla="*/ 80002722 w 8055"/>
                <a:gd name="T35" fmla="*/ 70406239 h 12354"/>
                <a:gd name="T36" fmla="*/ 78512815 w 8055"/>
                <a:gd name="T37" fmla="*/ 71775571 h 12354"/>
                <a:gd name="T38" fmla="*/ 57205836 w 8055"/>
                <a:gd name="T39" fmla="*/ 85863371 h 12354"/>
                <a:gd name="T40" fmla="*/ 53459246 w 8055"/>
                <a:gd name="T41" fmla="*/ 84866437 h 12354"/>
                <a:gd name="T42" fmla="*/ 31034863 w 8055"/>
                <a:gd name="T43" fmla="*/ 72279428 h 12354"/>
                <a:gd name="T44" fmla="*/ 29665530 w 8055"/>
                <a:gd name="T45" fmla="*/ 70658168 h 12354"/>
                <a:gd name="T46" fmla="*/ 27288377 w 8055"/>
                <a:gd name="T47" fmla="*/ 71151140 h 12354"/>
                <a:gd name="T48" fmla="*/ 26674831 w 8055"/>
                <a:gd name="T49" fmla="*/ 73517405 h 12354"/>
                <a:gd name="T50" fmla="*/ 2870125 w 8055"/>
                <a:gd name="T51" fmla="*/ 85238940 h 12354"/>
                <a:gd name="T52" fmla="*/ 996935 w 8055"/>
                <a:gd name="T53" fmla="*/ 86235873 h 12354"/>
                <a:gd name="T54" fmla="*/ 755891 w 8055"/>
                <a:gd name="T55" fmla="*/ 88350106 h 12354"/>
                <a:gd name="T56" fmla="*/ 2125224 w 8055"/>
                <a:gd name="T57" fmla="*/ 114893455 h 12354"/>
                <a:gd name="T58" fmla="*/ 131459 w 8055"/>
                <a:gd name="T59" fmla="*/ 116635290 h 12354"/>
                <a:gd name="T60" fmla="*/ 503962 w 8055"/>
                <a:gd name="T61" fmla="*/ 119384943 h 12354"/>
                <a:gd name="T62" fmla="*/ 2870125 w 8055"/>
                <a:gd name="T63" fmla="*/ 120622816 h 12354"/>
                <a:gd name="T64" fmla="*/ 26170973 w 8055"/>
                <a:gd name="T65" fmla="*/ 131347521 h 12354"/>
                <a:gd name="T66" fmla="*/ 26422902 w 8055"/>
                <a:gd name="T67" fmla="*/ 134086184 h 12354"/>
                <a:gd name="T68" fmla="*/ 29413601 w 8055"/>
                <a:gd name="T69" fmla="*/ 135335047 h 12354"/>
                <a:gd name="T70" fmla="*/ 31527835 w 8055"/>
                <a:gd name="T71" fmla="*/ 133582327 h 12354"/>
                <a:gd name="T72" fmla="*/ 53218307 w 8055"/>
                <a:gd name="T73" fmla="*/ 118760512 h 12354"/>
                <a:gd name="T74" fmla="*/ 55332541 w 8055"/>
                <a:gd name="T75" fmla="*/ 119505412 h 12354"/>
                <a:gd name="T76" fmla="*/ 78260886 w 8055"/>
                <a:gd name="T77" fmla="*/ 131971952 h 12354"/>
                <a:gd name="T78" fmla="*/ 79005787 w 8055"/>
                <a:gd name="T79" fmla="*/ 134206758 h 12354"/>
                <a:gd name="T80" fmla="*/ 81755443 w 8055"/>
                <a:gd name="T81" fmla="*/ 134831085 h 12354"/>
                <a:gd name="T82" fmla="*/ 83245350 w 8055"/>
                <a:gd name="T83" fmla="*/ 132968781 h 12354"/>
                <a:gd name="T84" fmla="*/ 88229709 w 8055"/>
                <a:gd name="T85" fmla="*/ 127852967 h 12354"/>
                <a:gd name="T86" fmla="*/ 80134181 w 8055"/>
                <a:gd name="T87" fmla="*/ 129978189 h 12354"/>
                <a:gd name="T88" fmla="*/ 56701874 w 8055"/>
                <a:gd name="T89" fmla="*/ 117763578 h 12354"/>
                <a:gd name="T90" fmla="*/ 55080612 w 8055"/>
                <a:gd name="T91" fmla="*/ 90475328 h 12354"/>
                <a:gd name="T92" fmla="*/ 57326305 w 8055"/>
                <a:gd name="T93" fmla="*/ 89095006 h 12354"/>
                <a:gd name="T94" fmla="*/ 57446880 w 8055"/>
                <a:gd name="T95" fmla="*/ 86235873 h 12354"/>
                <a:gd name="T96" fmla="*/ 81372055 w 8055"/>
                <a:gd name="T97" fmla="*/ 75138666 h 12354"/>
                <a:gd name="T98" fmla="*/ 88229709 w 8055"/>
                <a:gd name="T99" fmla="*/ 76507997 h 12354"/>
                <a:gd name="T100" fmla="*/ 82993316 w 8055"/>
                <a:gd name="T101" fmla="*/ 71775571 h 12354"/>
                <a:gd name="T102" fmla="*/ 81503514 w 8055"/>
                <a:gd name="T103" fmla="*/ 70406239 h 12354"/>
                <a:gd name="T104" fmla="*/ 82368989 w 8055"/>
                <a:gd name="T105" fmla="*/ 44607790 h 12354"/>
                <a:gd name="T106" fmla="*/ 83365819 w 8055"/>
                <a:gd name="T107" fmla="*/ 42493453 h 12354"/>
                <a:gd name="T108" fmla="*/ 82872847 w 8055"/>
                <a:gd name="T109" fmla="*/ 41003652 h 12354"/>
                <a:gd name="T110" fmla="*/ 80134181 w 8055"/>
                <a:gd name="T111" fmla="*/ 39995833 h 12354"/>
                <a:gd name="T112" fmla="*/ 57205836 w 8055"/>
                <a:gd name="T113" fmla="*/ 28164715 h 12354"/>
                <a:gd name="T114" fmla="*/ 56581404 w 8055"/>
                <a:gd name="T115" fmla="*/ 26170952 h 12354"/>
                <a:gd name="T116" fmla="*/ 55080612 w 8055"/>
                <a:gd name="T117" fmla="*/ 0 h 1235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055" h="12354" extrusionOk="0">
                  <a:moveTo>
                    <a:pt x="2810" y="6746"/>
                  </a:moveTo>
                  <a:lnTo>
                    <a:pt x="4755" y="7872"/>
                  </a:lnTo>
                  <a:lnTo>
                    <a:pt x="4744" y="7929"/>
                  </a:lnTo>
                  <a:lnTo>
                    <a:pt x="4732" y="7986"/>
                  </a:lnTo>
                  <a:lnTo>
                    <a:pt x="4744" y="8042"/>
                  </a:lnTo>
                  <a:lnTo>
                    <a:pt x="4755" y="8088"/>
                  </a:lnTo>
                  <a:lnTo>
                    <a:pt x="4778" y="8133"/>
                  </a:lnTo>
                  <a:lnTo>
                    <a:pt x="4801" y="8168"/>
                  </a:lnTo>
                  <a:lnTo>
                    <a:pt x="4846" y="8202"/>
                  </a:lnTo>
                  <a:lnTo>
                    <a:pt x="4880" y="8224"/>
                  </a:lnTo>
                  <a:lnTo>
                    <a:pt x="4926" y="8247"/>
                  </a:lnTo>
                  <a:lnTo>
                    <a:pt x="4983" y="8259"/>
                  </a:lnTo>
                  <a:lnTo>
                    <a:pt x="4983" y="10579"/>
                  </a:lnTo>
                  <a:lnTo>
                    <a:pt x="4926" y="10602"/>
                  </a:lnTo>
                  <a:lnTo>
                    <a:pt x="4869" y="10636"/>
                  </a:lnTo>
                  <a:lnTo>
                    <a:pt x="4846" y="10681"/>
                  </a:lnTo>
                  <a:lnTo>
                    <a:pt x="4835" y="10750"/>
                  </a:lnTo>
                  <a:lnTo>
                    <a:pt x="4835" y="10795"/>
                  </a:lnTo>
                  <a:lnTo>
                    <a:pt x="2856" y="11944"/>
                  </a:lnTo>
                  <a:lnTo>
                    <a:pt x="2810" y="11899"/>
                  </a:lnTo>
                  <a:lnTo>
                    <a:pt x="2753" y="11865"/>
                  </a:lnTo>
                  <a:lnTo>
                    <a:pt x="2696" y="11842"/>
                  </a:lnTo>
                  <a:lnTo>
                    <a:pt x="2628" y="11830"/>
                  </a:lnTo>
                  <a:lnTo>
                    <a:pt x="2571" y="11842"/>
                  </a:lnTo>
                  <a:lnTo>
                    <a:pt x="2503" y="11865"/>
                  </a:lnTo>
                  <a:lnTo>
                    <a:pt x="2457" y="11899"/>
                  </a:lnTo>
                  <a:lnTo>
                    <a:pt x="2412" y="11944"/>
                  </a:lnTo>
                  <a:lnTo>
                    <a:pt x="512" y="10841"/>
                  </a:lnTo>
                  <a:lnTo>
                    <a:pt x="524" y="10795"/>
                  </a:lnTo>
                  <a:lnTo>
                    <a:pt x="524" y="10750"/>
                  </a:lnTo>
                  <a:lnTo>
                    <a:pt x="524" y="10693"/>
                  </a:lnTo>
                  <a:lnTo>
                    <a:pt x="512" y="10647"/>
                  </a:lnTo>
                  <a:lnTo>
                    <a:pt x="489" y="10602"/>
                  </a:lnTo>
                  <a:lnTo>
                    <a:pt x="455" y="10568"/>
                  </a:lnTo>
                  <a:lnTo>
                    <a:pt x="421" y="10534"/>
                  </a:lnTo>
                  <a:lnTo>
                    <a:pt x="376" y="10511"/>
                  </a:lnTo>
                  <a:lnTo>
                    <a:pt x="330" y="10488"/>
                  </a:lnTo>
                  <a:lnTo>
                    <a:pt x="285" y="10477"/>
                  </a:lnTo>
                  <a:lnTo>
                    <a:pt x="285" y="8190"/>
                  </a:lnTo>
                  <a:lnTo>
                    <a:pt x="319" y="8179"/>
                  </a:lnTo>
                  <a:lnTo>
                    <a:pt x="353" y="8168"/>
                  </a:lnTo>
                  <a:lnTo>
                    <a:pt x="410" y="8122"/>
                  </a:lnTo>
                  <a:lnTo>
                    <a:pt x="455" y="8065"/>
                  </a:lnTo>
                  <a:lnTo>
                    <a:pt x="467" y="8031"/>
                  </a:lnTo>
                  <a:lnTo>
                    <a:pt x="467" y="7986"/>
                  </a:lnTo>
                  <a:lnTo>
                    <a:pt x="455" y="7951"/>
                  </a:lnTo>
                  <a:lnTo>
                    <a:pt x="444" y="7906"/>
                  </a:lnTo>
                  <a:lnTo>
                    <a:pt x="2457" y="6746"/>
                  </a:lnTo>
                  <a:lnTo>
                    <a:pt x="2491" y="6791"/>
                  </a:lnTo>
                  <a:lnTo>
                    <a:pt x="2537" y="6814"/>
                  </a:lnTo>
                  <a:lnTo>
                    <a:pt x="2582" y="6837"/>
                  </a:lnTo>
                  <a:lnTo>
                    <a:pt x="2628" y="6848"/>
                  </a:lnTo>
                  <a:lnTo>
                    <a:pt x="2685" y="6837"/>
                  </a:lnTo>
                  <a:lnTo>
                    <a:pt x="2730" y="6814"/>
                  </a:lnTo>
                  <a:lnTo>
                    <a:pt x="2776" y="6791"/>
                  </a:lnTo>
                  <a:lnTo>
                    <a:pt x="2810" y="6746"/>
                  </a:lnTo>
                  <a:close/>
                  <a:moveTo>
                    <a:pt x="4983" y="0"/>
                  </a:moveTo>
                  <a:lnTo>
                    <a:pt x="4983" y="2321"/>
                  </a:lnTo>
                  <a:lnTo>
                    <a:pt x="4937" y="2321"/>
                  </a:lnTo>
                  <a:lnTo>
                    <a:pt x="4903" y="2343"/>
                  </a:lnTo>
                  <a:lnTo>
                    <a:pt x="4869" y="2366"/>
                  </a:lnTo>
                  <a:lnTo>
                    <a:pt x="4835" y="2389"/>
                  </a:lnTo>
                  <a:lnTo>
                    <a:pt x="4812" y="2423"/>
                  </a:lnTo>
                  <a:lnTo>
                    <a:pt x="4801" y="2457"/>
                  </a:lnTo>
                  <a:lnTo>
                    <a:pt x="4789" y="2491"/>
                  </a:lnTo>
                  <a:lnTo>
                    <a:pt x="4778" y="2537"/>
                  </a:lnTo>
                  <a:lnTo>
                    <a:pt x="4789" y="2582"/>
                  </a:lnTo>
                  <a:lnTo>
                    <a:pt x="4801" y="2616"/>
                  </a:lnTo>
                  <a:lnTo>
                    <a:pt x="4823" y="2662"/>
                  </a:lnTo>
                  <a:lnTo>
                    <a:pt x="4846" y="2696"/>
                  </a:lnTo>
                  <a:lnTo>
                    <a:pt x="4880" y="2719"/>
                  </a:lnTo>
                  <a:lnTo>
                    <a:pt x="4914" y="2741"/>
                  </a:lnTo>
                  <a:lnTo>
                    <a:pt x="4960" y="2753"/>
                  </a:lnTo>
                  <a:lnTo>
                    <a:pt x="5062" y="2753"/>
                  </a:lnTo>
                  <a:lnTo>
                    <a:pt x="5108" y="2730"/>
                  </a:lnTo>
                  <a:lnTo>
                    <a:pt x="5153" y="2696"/>
                  </a:lnTo>
                  <a:lnTo>
                    <a:pt x="5187" y="2650"/>
                  </a:lnTo>
                  <a:lnTo>
                    <a:pt x="7155" y="3788"/>
                  </a:lnTo>
                  <a:lnTo>
                    <a:pt x="7133" y="3834"/>
                  </a:lnTo>
                  <a:lnTo>
                    <a:pt x="7133" y="3879"/>
                  </a:lnTo>
                  <a:lnTo>
                    <a:pt x="7133" y="3925"/>
                  </a:lnTo>
                  <a:lnTo>
                    <a:pt x="7144" y="3970"/>
                  </a:lnTo>
                  <a:lnTo>
                    <a:pt x="7167" y="4004"/>
                  </a:lnTo>
                  <a:lnTo>
                    <a:pt x="7190" y="4050"/>
                  </a:lnTo>
                  <a:lnTo>
                    <a:pt x="7224" y="4072"/>
                  </a:lnTo>
                  <a:lnTo>
                    <a:pt x="7269" y="4095"/>
                  </a:lnTo>
                  <a:lnTo>
                    <a:pt x="7303" y="4118"/>
                  </a:lnTo>
                  <a:lnTo>
                    <a:pt x="7349" y="4118"/>
                  </a:lnTo>
                  <a:lnTo>
                    <a:pt x="7349" y="6416"/>
                  </a:lnTo>
                  <a:lnTo>
                    <a:pt x="7303" y="6427"/>
                  </a:lnTo>
                  <a:lnTo>
                    <a:pt x="7269" y="6438"/>
                  </a:lnTo>
                  <a:lnTo>
                    <a:pt x="7235" y="6461"/>
                  </a:lnTo>
                  <a:lnTo>
                    <a:pt x="7201" y="6484"/>
                  </a:lnTo>
                  <a:lnTo>
                    <a:pt x="7178" y="6518"/>
                  </a:lnTo>
                  <a:lnTo>
                    <a:pt x="7167" y="6552"/>
                  </a:lnTo>
                  <a:lnTo>
                    <a:pt x="7155" y="6598"/>
                  </a:lnTo>
                  <a:lnTo>
                    <a:pt x="7144" y="6643"/>
                  </a:lnTo>
                  <a:lnTo>
                    <a:pt x="7155" y="6677"/>
                  </a:lnTo>
                  <a:lnTo>
                    <a:pt x="7167" y="6711"/>
                  </a:lnTo>
                  <a:lnTo>
                    <a:pt x="5222" y="7838"/>
                  </a:lnTo>
                  <a:lnTo>
                    <a:pt x="5176" y="7792"/>
                  </a:lnTo>
                  <a:lnTo>
                    <a:pt x="5131" y="7747"/>
                  </a:lnTo>
                  <a:lnTo>
                    <a:pt x="5074" y="7724"/>
                  </a:lnTo>
                  <a:lnTo>
                    <a:pt x="4937" y="7724"/>
                  </a:lnTo>
                  <a:lnTo>
                    <a:pt x="4880" y="7747"/>
                  </a:lnTo>
                  <a:lnTo>
                    <a:pt x="4823" y="7792"/>
                  </a:lnTo>
                  <a:lnTo>
                    <a:pt x="4778" y="7838"/>
                  </a:lnTo>
                  <a:lnTo>
                    <a:pt x="2821" y="6711"/>
                  </a:lnTo>
                  <a:lnTo>
                    <a:pt x="2844" y="6643"/>
                  </a:lnTo>
                  <a:lnTo>
                    <a:pt x="2833" y="6598"/>
                  </a:lnTo>
                  <a:lnTo>
                    <a:pt x="2821" y="6564"/>
                  </a:lnTo>
                  <a:lnTo>
                    <a:pt x="2799" y="6529"/>
                  </a:lnTo>
                  <a:lnTo>
                    <a:pt x="2776" y="6495"/>
                  </a:lnTo>
                  <a:lnTo>
                    <a:pt x="2753" y="6473"/>
                  </a:lnTo>
                  <a:lnTo>
                    <a:pt x="2708" y="6450"/>
                  </a:lnTo>
                  <a:lnTo>
                    <a:pt x="2673" y="6438"/>
                  </a:lnTo>
                  <a:lnTo>
                    <a:pt x="2594" y="6438"/>
                  </a:lnTo>
                  <a:lnTo>
                    <a:pt x="2548" y="6450"/>
                  </a:lnTo>
                  <a:lnTo>
                    <a:pt x="2514" y="6473"/>
                  </a:lnTo>
                  <a:lnTo>
                    <a:pt x="2491" y="6495"/>
                  </a:lnTo>
                  <a:lnTo>
                    <a:pt x="2457" y="6529"/>
                  </a:lnTo>
                  <a:lnTo>
                    <a:pt x="2446" y="6564"/>
                  </a:lnTo>
                  <a:lnTo>
                    <a:pt x="2435" y="6598"/>
                  </a:lnTo>
                  <a:lnTo>
                    <a:pt x="2423" y="6643"/>
                  </a:lnTo>
                  <a:lnTo>
                    <a:pt x="2435" y="6711"/>
                  </a:lnTo>
                  <a:lnTo>
                    <a:pt x="421" y="7872"/>
                  </a:lnTo>
                  <a:lnTo>
                    <a:pt x="398" y="7838"/>
                  </a:lnTo>
                  <a:lnTo>
                    <a:pt x="353" y="7804"/>
                  </a:lnTo>
                  <a:lnTo>
                    <a:pt x="307" y="7792"/>
                  </a:lnTo>
                  <a:lnTo>
                    <a:pt x="262" y="7781"/>
                  </a:lnTo>
                  <a:lnTo>
                    <a:pt x="216" y="7792"/>
                  </a:lnTo>
                  <a:lnTo>
                    <a:pt x="182" y="7804"/>
                  </a:lnTo>
                  <a:lnTo>
                    <a:pt x="148" y="7815"/>
                  </a:lnTo>
                  <a:lnTo>
                    <a:pt x="114" y="7849"/>
                  </a:lnTo>
                  <a:lnTo>
                    <a:pt x="91" y="7872"/>
                  </a:lnTo>
                  <a:lnTo>
                    <a:pt x="80" y="7906"/>
                  </a:lnTo>
                  <a:lnTo>
                    <a:pt x="69" y="7951"/>
                  </a:lnTo>
                  <a:lnTo>
                    <a:pt x="57" y="7986"/>
                  </a:lnTo>
                  <a:lnTo>
                    <a:pt x="69" y="8031"/>
                  </a:lnTo>
                  <a:lnTo>
                    <a:pt x="69" y="8065"/>
                  </a:lnTo>
                  <a:lnTo>
                    <a:pt x="114" y="8122"/>
                  </a:lnTo>
                  <a:lnTo>
                    <a:pt x="171" y="8168"/>
                  </a:lnTo>
                  <a:lnTo>
                    <a:pt x="239" y="8190"/>
                  </a:lnTo>
                  <a:lnTo>
                    <a:pt x="239" y="10477"/>
                  </a:lnTo>
                  <a:lnTo>
                    <a:pt x="194" y="10488"/>
                  </a:lnTo>
                  <a:lnTo>
                    <a:pt x="148" y="10511"/>
                  </a:lnTo>
                  <a:lnTo>
                    <a:pt x="103" y="10534"/>
                  </a:lnTo>
                  <a:lnTo>
                    <a:pt x="69" y="10568"/>
                  </a:lnTo>
                  <a:lnTo>
                    <a:pt x="34" y="10602"/>
                  </a:lnTo>
                  <a:lnTo>
                    <a:pt x="12" y="10647"/>
                  </a:lnTo>
                  <a:lnTo>
                    <a:pt x="0" y="10693"/>
                  </a:lnTo>
                  <a:lnTo>
                    <a:pt x="0" y="10750"/>
                  </a:lnTo>
                  <a:lnTo>
                    <a:pt x="0" y="10795"/>
                  </a:lnTo>
                  <a:lnTo>
                    <a:pt x="23" y="10852"/>
                  </a:lnTo>
                  <a:lnTo>
                    <a:pt x="46" y="10898"/>
                  </a:lnTo>
                  <a:lnTo>
                    <a:pt x="80" y="10932"/>
                  </a:lnTo>
                  <a:lnTo>
                    <a:pt x="114" y="10966"/>
                  </a:lnTo>
                  <a:lnTo>
                    <a:pt x="160" y="10989"/>
                  </a:lnTo>
                  <a:lnTo>
                    <a:pt x="205" y="11011"/>
                  </a:lnTo>
                  <a:lnTo>
                    <a:pt x="262" y="11011"/>
                  </a:lnTo>
                  <a:lnTo>
                    <a:pt x="330" y="11000"/>
                  </a:lnTo>
                  <a:lnTo>
                    <a:pt x="398" y="10977"/>
                  </a:lnTo>
                  <a:lnTo>
                    <a:pt x="444" y="10932"/>
                  </a:lnTo>
                  <a:lnTo>
                    <a:pt x="489" y="10886"/>
                  </a:lnTo>
                  <a:lnTo>
                    <a:pt x="2389" y="11990"/>
                  </a:lnTo>
                  <a:lnTo>
                    <a:pt x="2378" y="12035"/>
                  </a:lnTo>
                  <a:lnTo>
                    <a:pt x="2366" y="12092"/>
                  </a:lnTo>
                  <a:lnTo>
                    <a:pt x="2378" y="12149"/>
                  </a:lnTo>
                  <a:lnTo>
                    <a:pt x="2389" y="12194"/>
                  </a:lnTo>
                  <a:lnTo>
                    <a:pt x="2412" y="12240"/>
                  </a:lnTo>
                  <a:lnTo>
                    <a:pt x="2446" y="12274"/>
                  </a:lnTo>
                  <a:lnTo>
                    <a:pt x="2480" y="12308"/>
                  </a:lnTo>
                  <a:lnTo>
                    <a:pt x="2526" y="12331"/>
                  </a:lnTo>
                  <a:lnTo>
                    <a:pt x="2582" y="12354"/>
                  </a:lnTo>
                  <a:lnTo>
                    <a:pt x="2685" y="12354"/>
                  </a:lnTo>
                  <a:lnTo>
                    <a:pt x="2730" y="12331"/>
                  </a:lnTo>
                  <a:lnTo>
                    <a:pt x="2776" y="12308"/>
                  </a:lnTo>
                  <a:lnTo>
                    <a:pt x="2821" y="12274"/>
                  </a:lnTo>
                  <a:lnTo>
                    <a:pt x="2856" y="12240"/>
                  </a:lnTo>
                  <a:lnTo>
                    <a:pt x="2878" y="12194"/>
                  </a:lnTo>
                  <a:lnTo>
                    <a:pt x="2890" y="12149"/>
                  </a:lnTo>
                  <a:lnTo>
                    <a:pt x="2901" y="12092"/>
                  </a:lnTo>
                  <a:lnTo>
                    <a:pt x="2890" y="12035"/>
                  </a:lnTo>
                  <a:lnTo>
                    <a:pt x="2867" y="11978"/>
                  </a:lnTo>
                  <a:lnTo>
                    <a:pt x="4858" y="10841"/>
                  </a:lnTo>
                  <a:lnTo>
                    <a:pt x="4880" y="10875"/>
                  </a:lnTo>
                  <a:lnTo>
                    <a:pt x="4914" y="10898"/>
                  </a:lnTo>
                  <a:lnTo>
                    <a:pt x="4960" y="10909"/>
                  </a:lnTo>
                  <a:lnTo>
                    <a:pt x="5005" y="10920"/>
                  </a:lnTo>
                  <a:lnTo>
                    <a:pt x="5051" y="10909"/>
                  </a:lnTo>
                  <a:lnTo>
                    <a:pt x="5085" y="10898"/>
                  </a:lnTo>
                  <a:lnTo>
                    <a:pt x="5119" y="10875"/>
                  </a:lnTo>
                  <a:lnTo>
                    <a:pt x="5142" y="10841"/>
                  </a:lnTo>
                  <a:lnTo>
                    <a:pt x="7167" y="12001"/>
                  </a:lnTo>
                  <a:lnTo>
                    <a:pt x="7144" y="12047"/>
                  </a:lnTo>
                  <a:lnTo>
                    <a:pt x="7144" y="12092"/>
                  </a:lnTo>
                  <a:lnTo>
                    <a:pt x="7144" y="12138"/>
                  </a:lnTo>
                  <a:lnTo>
                    <a:pt x="7155" y="12183"/>
                  </a:lnTo>
                  <a:lnTo>
                    <a:pt x="7178" y="12217"/>
                  </a:lnTo>
                  <a:lnTo>
                    <a:pt x="7212" y="12251"/>
                  </a:lnTo>
                  <a:lnTo>
                    <a:pt x="7246" y="12285"/>
                  </a:lnTo>
                  <a:lnTo>
                    <a:pt x="7281" y="12308"/>
                  </a:lnTo>
                  <a:lnTo>
                    <a:pt x="7326" y="12320"/>
                  </a:lnTo>
                  <a:lnTo>
                    <a:pt x="7417" y="12320"/>
                  </a:lnTo>
                  <a:lnTo>
                    <a:pt x="7463" y="12308"/>
                  </a:lnTo>
                  <a:lnTo>
                    <a:pt x="7497" y="12285"/>
                  </a:lnTo>
                  <a:lnTo>
                    <a:pt x="7531" y="12251"/>
                  </a:lnTo>
                  <a:lnTo>
                    <a:pt x="7565" y="12217"/>
                  </a:lnTo>
                  <a:lnTo>
                    <a:pt x="7588" y="12183"/>
                  </a:lnTo>
                  <a:lnTo>
                    <a:pt x="7599" y="12138"/>
                  </a:lnTo>
                  <a:lnTo>
                    <a:pt x="7599" y="12092"/>
                  </a:lnTo>
                  <a:lnTo>
                    <a:pt x="7599" y="12047"/>
                  </a:lnTo>
                  <a:lnTo>
                    <a:pt x="7588" y="12001"/>
                  </a:lnTo>
                  <a:lnTo>
                    <a:pt x="8054" y="11728"/>
                  </a:lnTo>
                  <a:lnTo>
                    <a:pt x="8054" y="11671"/>
                  </a:lnTo>
                  <a:lnTo>
                    <a:pt x="7565" y="11956"/>
                  </a:lnTo>
                  <a:lnTo>
                    <a:pt x="7531" y="11921"/>
                  </a:lnTo>
                  <a:lnTo>
                    <a:pt x="7485" y="11887"/>
                  </a:lnTo>
                  <a:lnTo>
                    <a:pt x="7428" y="11865"/>
                  </a:lnTo>
                  <a:lnTo>
                    <a:pt x="7315" y="11865"/>
                  </a:lnTo>
                  <a:lnTo>
                    <a:pt x="7269" y="11887"/>
                  </a:lnTo>
                  <a:lnTo>
                    <a:pt x="7224" y="11921"/>
                  </a:lnTo>
                  <a:lnTo>
                    <a:pt x="7190" y="11967"/>
                  </a:lnTo>
                  <a:lnTo>
                    <a:pt x="5165" y="10795"/>
                  </a:lnTo>
                  <a:lnTo>
                    <a:pt x="5176" y="10750"/>
                  </a:lnTo>
                  <a:lnTo>
                    <a:pt x="5165" y="10681"/>
                  </a:lnTo>
                  <a:lnTo>
                    <a:pt x="5131" y="10636"/>
                  </a:lnTo>
                  <a:lnTo>
                    <a:pt x="5085" y="10590"/>
                  </a:lnTo>
                  <a:lnTo>
                    <a:pt x="5028" y="10579"/>
                  </a:lnTo>
                  <a:lnTo>
                    <a:pt x="5028" y="8259"/>
                  </a:lnTo>
                  <a:lnTo>
                    <a:pt x="5074" y="8247"/>
                  </a:lnTo>
                  <a:lnTo>
                    <a:pt x="5119" y="8224"/>
                  </a:lnTo>
                  <a:lnTo>
                    <a:pt x="5165" y="8202"/>
                  </a:lnTo>
                  <a:lnTo>
                    <a:pt x="5199" y="8168"/>
                  </a:lnTo>
                  <a:lnTo>
                    <a:pt x="5233" y="8133"/>
                  </a:lnTo>
                  <a:lnTo>
                    <a:pt x="5256" y="8088"/>
                  </a:lnTo>
                  <a:lnTo>
                    <a:pt x="5267" y="8042"/>
                  </a:lnTo>
                  <a:lnTo>
                    <a:pt x="5267" y="7986"/>
                  </a:lnTo>
                  <a:lnTo>
                    <a:pt x="5267" y="7929"/>
                  </a:lnTo>
                  <a:lnTo>
                    <a:pt x="5244" y="7872"/>
                  </a:lnTo>
                  <a:lnTo>
                    <a:pt x="7178" y="6757"/>
                  </a:lnTo>
                  <a:lnTo>
                    <a:pt x="7212" y="6802"/>
                  </a:lnTo>
                  <a:lnTo>
                    <a:pt x="7258" y="6837"/>
                  </a:lnTo>
                  <a:lnTo>
                    <a:pt x="7315" y="6859"/>
                  </a:lnTo>
                  <a:lnTo>
                    <a:pt x="7428" y="6859"/>
                  </a:lnTo>
                  <a:lnTo>
                    <a:pt x="7485" y="6837"/>
                  </a:lnTo>
                  <a:lnTo>
                    <a:pt x="7531" y="6802"/>
                  </a:lnTo>
                  <a:lnTo>
                    <a:pt x="7565" y="6757"/>
                  </a:lnTo>
                  <a:lnTo>
                    <a:pt x="8054" y="7041"/>
                  </a:lnTo>
                  <a:lnTo>
                    <a:pt x="8054" y="6984"/>
                  </a:lnTo>
                  <a:lnTo>
                    <a:pt x="7588" y="6711"/>
                  </a:lnTo>
                  <a:lnTo>
                    <a:pt x="7599" y="6677"/>
                  </a:lnTo>
                  <a:lnTo>
                    <a:pt x="7599" y="6643"/>
                  </a:lnTo>
                  <a:lnTo>
                    <a:pt x="7588" y="6598"/>
                  </a:lnTo>
                  <a:lnTo>
                    <a:pt x="7576" y="6552"/>
                  </a:lnTo>
                  <a:lnTo>
                    <a:pt x="7565" y="6518"/>
                  </a:lnTo>
                  <a:lnTo>
                    <a:pt x="7542" y="6484"/>
                  </a:lnTo>
                  <a:lnTo>
                    <a:pt x="7508" y="6461"/>
                  </a:lnTo>
                  <a:lnTo>
                    <a:pt x="7474" y="6438"/>
                  </a:lnTo>
                  <a:lnTo>
                    <a:pt x="7440" y="6427"/>
                  </a:lnTo>
                  <a:lnTo>
                    <a:pt x="7394" y="6416"/>
                  </a:lnTo>
                  <a:lnTo>
                    <a:pt x="7394" y="4118"/>
                  </a:lnTo>
                  <a:lnTo>
                    <a:pt x="7440" y="4118"/>
                  </a:lnTo>
                  <a:lnTo>
                    <a:pt x="7485" y="4095"/>
                  </a:lnTo>
                  <a:lnTo>
                    <a:pt x="7519" y="4072"/>
                  </a:lnTo>
                  <a:lnTo>
                    <a:pt x="7554" y="4050"/>
                  </a:lnTo>
                  <a:lnTo>
                    <a:pt x="7576" y="4016"/>
                  </a:lnTo>
                  <a:lnTo>
                    <a:pt x="7599" y="3970"/>
                  </a:lnTo>
                  <a:lnTo>
                    <a:pt x="7610" y="3925"/>
                  </a:lnTo>
                  <a:lnTo>
                    <a:pt x="7610" y="3879"/>
                  </a:lnTo>
                  <a:lnTo>
                    <a:pt x="7610" y="3834"/>
                  </a:lnTo>
                  <a:lnTo>
                    <a:pt x="7588" y="3788"/>
                  </a:lnTo>
                  <a:lnTo>
                    <a:pt x="8054" y="3515"/>
                  </a:lnTo>
                  <a:lnTo>
                    <a:pt x="8054" y="3469"/>
                  </a:lnTo>
                  <a:lnTo>
                    <a:pt x="7565" y="3743"/>
                  </a:lnTo>
                  <a:lnTo>
                    <a:pt x="7531" y="3697"/>
                  </a:lnTo>
                  <a:lnTo>
                    <a:pt x="7485" y="3674"/>
                  </a:lnTo>
                  <a:lnTo>
                    <a:pt x="7428" y="3651"/>
                  </a:lnTo>
                  <a:lnTo>
                    <a:pt x="7372" y="3640"/>
                  </a:lnTo>
                  <a:lnTo>
                    <a:pt x="7315" y="3651"/>
                  </a:lnTo>
                  <a:lnTo>
                    <a:pt x="7258" y="3674"/>
                  </a:lnTo>
                  <a:lnTo>
                    <a:pt x="7212" y="3697"/>
                  </a:lnTo>
                  <a:lnTo>
                    <a:pt x="7178" y="3743"/>
                  </a:lnTo>
                  <a:lnTo>
                    <a:pt x="5210" y="2605"/>
                  </a:lnTo>
                  <a:lnTo>
                    <a:pt x="5222" y="2571"/>
                  </a:lnTo>
                  <a:lnTo>
                    <a:pt x="5222" y="2537"/>
                  </a:lnTo>
                  <a:lnTo>
                    <a:pt x="5222" y="2491"/>
                  </a:lnTo>
                  <a:lnTo>
                    <a:pt x="5210" y="2457"/>
                  </a:lnTo>
                  <a:lnTo>
                    <a:pt x="5187" y="2423"/>
                  </a:lnTo>
                  <a:lnTo>
                    <a:pt x="5165" y="2389"/>
                  </a:lnTo>
                  <a:lnTo>
                    <a:pt x="5142" y="2355"/>
                  </a:lnTo>
                  <a:lnTo>
                    <a:pt x="5108" y="2343"/>
                  </a:lnTo>
                  <a:lnTo>
                    <a:pt x="5062" y="2321"/>
                  </a:lnTo>
                  <a:lnTo>
                    <a:pt x="5028" y="2321"/>
                  </a:lnTo>
                  <a:lnTo>
                    <a:pt x="5028" y="0"/>
                  </a:lnTo>
                  <a:lnTo>
                    <a:pt x="4983" y="0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12" name="Google Shape;19;p2"/>
            <p:cNvSpPr>
              <a:spLocks/>
            </p:cNvSpPr>
            <p:nvPr/>
          </p:nvSpPr>
          <p:spPr bwMode="auto">
            <a:xfrm>
              <a:off x="8799755" y="3252691"/>
              <a:ext cx="344243" cy="619198"/>
            </a:xfrm>
            <a:custGeom>
              <a:avLst/>
              <a:gdLst>
                <a:gd name="T0" fmla="*/ 27671736 w 3289"/>
                <a:gd name="T1" fmla="*/ 131459 h 5916"/>
                <a:gd name="T2" fmla="*/ 27047305 w 3289"/>
                <a:gd name="T3" fmla="*/ 624431 h 5916"/>
                <a:gd name="T4" fmla="*/ 26554334 w 3289"/>
                <a:gd name="T5" fmla="*/ 1248862 h 5916"/>
                <a:gd name="T6" fmla="*/ 26422874 w 3289"/>
                <a:gd name="T7" fmla="*/ 2125222 h 5916"/>
                <a:gd name="T8" fmla="*/ 4743415 w 3289"/>
                <a:gd name="T9" fmla="*/ 15457133 h 5916"/>
                <a:gd name="T10" fmla="*/ 3867056 w 3289"/>
                <a:gd name="T11" fmla="*/ 14580773 h 5916"/>
                <a:gd name="T12" fmla="*/ 2125222 w 3289"/>
                <a:gd name="T13" fmla="*/ 14339730 h 5916"/>
                <a:gd name="T14" fmla="*/ 1128288 w 3289"/>
                <a:gd name="T15" fmla="*/ 14712232 h 5916"/>
                <a:gd name="T16" fmla="*/ 383388 w 3289"/>
                <a:gd name="T17" fmla="*/ 15457133 h 5916"/>
                <a:gd name="T18" fmla="*/ 10990 w 3289"/>
                <a:gd name="T19" fmla="*/ 16333493 h 5916"/>
                <a:gd name="T20" fmla="*/ 10990 w 3289"/>
                <a:gd name="T21" fmla="*/ 17330427 h 5916"/>
                <a:gd name="T22" fmla="*/ 383388 w 3289"/>
                <a:gd name="T23" fmla="*/ 18327361 h 5916"/>
                <a:gd name="T24" fmla="*/ 1007819 w 3289"/>
                <a:gd name="T25" fmla="*/ 18951687 h 5916"/>
                <a:gd name="T26" fmla="*/ 1873293 w 3289"/>
                <a:gd name="T27" fmla="*/ 19444659 h 5916"/>
                <a:gd name="T28" fmla="*/ 2377150 w 3289"/>
                <a:gd name="T29" fmla="*/ 45243111 h 5916"/>
                <a:gd name="T30" fmla="*/ 1128288 w 3289"/>
                <a:gd name="T31" fmla="*/ 45867542 h 5916"/>
                <a:gd name="T32" fmla="*/ 624431 w 3289"/>
                <a:gd name="T33" fmla="*/ 47105415 h 5916"/>
                <a:gd name="T34" fmla="*/ 876360 w 3289"/>
                <a:gd name="T35" fmla="*/ 47861305 h 5916"/>
                <a:gd name="T36" fmla="*/ 1873293 w 3289"/>
                <a:gd name="T37" fmla="*/ 48858239 h 5916"/>
                <a:gd name="T38" fmla="*/ 3122155 w 3289"/>
                <a:gd name="T39" fmla="*/ 48978708 h 5916"/>
                <a:gd name="T40" fmla="*/ 3867056 w 3289"/>
                <a:gd name="T41" fmla="*/ 48485736 h 5916"/>
                <a:gd name="T42" fmla="*/ 25929902 w 3289"/>
                <a:gd name="T43" fmla="*/ 60689359 h 5916"/>
                <a:gd name="T44" fmla="*/ 25677974 w 3289"/>
                <a:gd name="T45" fmla="*/ 61817647 h 5916"/>
                <a:gd name="T46" fmla="*/ 25798443 w 3289"/>
                <a:gd name="T47" fmla="*/ 62935050 h 5916"/>
                <a:gd name="T48" fmla="*/ 26422874 w 3289"/>
                <a:gd name="T49" fmla="*/ 63931984 h 5916"/>
                <a:gd name="T50" fmla="*/ 27419703 w 3289"/>
                <a:gd name="T51" fmla="*/ 64556415 h 5916"/>
                <a:gd name="T52" fmla="*/ 28548096 w 3289"/>
                <a:gd name="T53" fmla="*/ 64808344 h 5916"/>
                <a:gd name="T54" fmla="*/ 29665499 w 3289"/>
                <a:gd name="T55" fmla="*/ 64556415 h 5916"/>
                <a:gd name="T56" fmla="*/ 30662328 w 3289"/>
                <a:gd name="T57" fmla="*/ 63931984 h 5916"/>
                <a:gd name="T58" fmla="*/ 31286759 w 3289"/>
                <a:gd name="T59" fmla="*/ 62935050 h 5916"/>
                <a:gd name="T60" fmla="*/ 31538688 w 3289"/>
                <a:gd name="T61" fmla="*/ 61817647 h 5916"/>
                <a:gd name="T62" fmla="*/ 31286759 w 3289"/>
                <a:gd name="T63" fmla="*/ 60689359 h 5916"/>
                <a:gd name="T64" fmla="*/ 36019184 w 3289"/>
                <a:gd name="T65" fmla="*/ 57326264 h 5916"/>
                <a:gd name="T66" fmla="*/ 30541859 w 3289"/>
                <a:gd name="T67" fmla="*/ 59692425 h 5916"/>
                <a:gd name="T68" fmla="*/ 29292996 w 3289"/>
                <a:gd name="T69" fmla="*/ 59068098 h 5916"/>
                <a:gd name="T70" fmla="*/ 27792206 w 3289"/>
                <a:gd name="T71" fmla="*/ 59068098 h 5916"/>
                <a:gd name="T72" fmla="*/ 26554334 w 3289"/>
                <a:gd name="T73" fmla="*/ 59692425 h 5916"/>
                <a:gd name="T74" fmla="*/ 4370913 w 3289"/>
                <a:gd name="T75" fmla="*/ 47729846 h 5916"/>
                <a:gd name="T76" fmla="*/ 4370913 w 3289"/>
                <a:gd name="T77" fmla="*/ 46360514 h 5916"/>
                <a:gd name="T78" fmla="*/ 3494553 w 3289"/>
                <a:gd name="T79" fmla="*/ 45363685 h 5916"/>
                <a:gd name="T80" fmla="*/ 2870122 w 3289"/>
                <a:gd name="T81" fmla="*/ 19444659 h 5916"/>
                <a:gd name="T82" fmla="*/ 3746482 w 3289"/>
                <a:gd name="T83" fmla="*/ 19192731 h 5916"/>
                <a:gd name="T84" fmla="*/ 4491487 w 3289"/>
                <a:gd name="T85" fmla="*/ 18699759 h 5916"/>
                <a:gd name="T86" fmla="*/ 4995344 w 3289"/>
                <a:gd name="T87" fmla="*/ 17823399 h 5916"/>
                <a:gd name="T88" fmla="*/ 5236387 w 3289"/>
                <a:gd name="T89" fmla="*/ 16957924 h 5916"/>
                <a:gd name="T90" fmla="*/ 4995344 w 3289"/>
                <a:gd name="T91" fmla="*/ 15829636 h 5916"/>
                <a:gd name="T92" fmla="*/ 27167775 w 3289"/>
                <a:gd name="T93" fmla="*/ 3615024 h 5916"/>
                <a:gd name="T94" fmla="*/ 28044134 w 3289"/>
                <a:gd name="T95" fmla="*/ 4118985 h 5916"/>
                <a:gd name="T96" fmla="*/ 29041068 w 3289"/>
                <a:gd name="T97" fmla="*/ 4118985 h 5916"/>
                <a:gd name="T98" fmla="*/ 30037897 w 3289"/>
                <a:gd name="T99" fmla="*/ 3746483 h 5916"/>
                <a:gd name="T100" fmla="*/ 36019184 w 3289"/>
                <a:gd name="T101" fmla="*/ 6605721 h 5916"/>
                <a:gd name="T102" fmla="*/ 30541859 w 3289"/>
                <a:gd name="T103" fmla="*/ 2870123 h 5916"/>
                <a:gd name="T104" fmla="*/ 30662328 w 3289"/>
                <a:gd name="T105" fmla="*/ 1752720 h 5916"/>
                <a:gd name="T106" fmla="*/ 30289930 w 3289"/>
                <a:gd name="T107" fmla="*/ 876360 h 5916"/>
                <a:gd name="T108" fmla="*/ 29785968 w 3289"/>
                <a:gd name="T109" fmla="*/ 383388 h 5916"/>
                <a:gd name="T110" fmla="*/ 29041068 w 3289"/>
                <a:gd name="T111" fmla="*/ 10990 h 591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289" h="5916" extrusionOk="0">
                  <a:moveTo>
                    <a:pt x="2571" y="1"/>
                  </a:moveTo>
                  <a:lnTo>
                    <a:pt x="2526" y="12"/>
                  </a:lnTo>
                  <a:lnTo>
                    <a:pt x="2503" y="35"/>
                  </a:lnTo>
                  <a:lnTo>
                    <a:pt x="2469" y="57"/>
                  </a:lnTo>
                  <a:lnTo>
                    <a:pt x="2446" y="80"/>
                  </a:lnTo>
                  <a:lnTo>
                    <a:pt x="2424" y="114"/>
                  </a:lnTo>
                  <a:lnTo>
                    <a:pt x="2412" y="160"/>
                  </a:lnTo>
                  <a:lnTo>
                    <a:pt x="2412" y="194"/>
                  </a:lnTo>
                  <a:lnTo>
                    <a:pt x="2424" y="262"/>
                  </a:lnTo>
                  <a:lnTo>
                    <a:pt x="433" y="1411"/>
                  </a:lnTo>
                  <a:lnTo>
                    <a:pt x="399" y="1366"/>
                  </a:lnTo>
                  <a:lnTo>
                    <a:pt x="353" y="1331"/>
                  </a:lnTo>
                  <a:lnTo>
                    <a:pt x="296" y="1309"/>
                  </a:lnTo>
                  <a:lnTo>
                    <a:pt x="194" y="1309"/>
                  </a:lnTo>
                  <a:lnTo>
                    <a:pt x="148" y="1320"/>
                  </a:lnTo>
                  <a:lnTo>
                    <a:pt x="103" y="1343"/>
                  </a:lnTo>
                  <a:lnTo>
                    <a:pt x="69" y="1377"/>
                  </a:lnTo>
                  <a:lnTo>
                    <a:pt x="35" y="1411"/>
                  </a:lnTo>
                  <a:lnTo>
                    <a:pt x="12" y="1445"/>
                  </a:lnTo>
                  <a:lnTo>
                    <a:pt x="1" y="1491"/>
                  </a:lnTo>
                  <a:lnTo>
                    <a:pt x="1" y="1548"/>
                  </a:lnTo>
                  <a:lnTo>
                    <a:pt x="1" y="1582"/>
                  </a:lnTo>
                  <a:lnTo>
                    <a:pt x="12" y="1627"/>
                  </a:lnTo>
                  <a:lnTo>
                    <a:pt x="35" y="1673"/>
                  </a:lnTo>
                  <a:lnTo>
                    <a:pt x="57" y="1707"/>
                  </a:lnTo>
                  <a:lnTo>
                    <a:pt x="92" y="1730"/>
                  </a:lnTo>
                  <a:lnTo>
                    <a:pt x="126" y="1752"/>
                  </a:lnTo>
                  <a:lnTo>
                    <a:pt x="171" y="1775"/>
                  </a:lnTo>
                  <a:lnTo>
                    <a:pt x="217" y="1775"/>
                  </a:lnTo>
                  <a:lnTo>
                    <a:pt x="217" y="4130"/>
                  </a:lnTo>
                  <a:lnTo>
                    <a:pt x="148" y="4153"/>
                  </a:lnTo>
                  <a:lnTo>
                    <a:pt x="103" y="4187"/>
                  </a:lnTo>
                  <a:lnTo>
                    <a:pt x="69" y="4232"/>
                  </a:lnTo>
                  <a:lnTo>
                    <a:pt x="57" y="4300"/>
                  </a:lnTo>
                  <a:lnTo>
                    <a:pt x="69" y="4335"/>
                  </a:lnTo>
                  <a:lnTo>
                    <a:pt x="80" y="4369"/>
                  </a:lnTo>
                  <a:lnTo>
                    <a:pt x="114" y="4426"/>
                  </a:lnTo>
                  <a:lnTo>
                    <a:pt x="171" y="4460"/>
                  </a:lnTo>
                  <a:lnTo>
                    <a:pt x="205" y="4471"/>
                  </a:lnTo>
                  <a:lnTo>
                    <a:pt x="285" y="4471"/>
                  </a:lnTo>
                  <a:lnTo>
                    <a:pt x="319" y="4448"/>
                  </a:lnTo>
                  <a:lnTo>
                    <a:pt x="353" y="4426"/>
                  </a:lnTo>
                  <a:lnTo>
                    <a:pt x="376" y="4391"/>
                  </a:lnTo>
                  <a:lnTo>
                    <a:pt x="2367" y="5540"/>
                  </a:lnTo>
                  <a:lnTo>
                    <a:pt x="2344" y="5586"/>
                  </a:lnTo>
                  <a:lnTo>
                    <a:pt x="2344" y="5643"/>
                  </a:lnTo>
                  <a:lnTo>
                    <a:pt x="2344" y="5700"/>
                  </a:lnTo>
                  <a:lnTo>
                    <a:pt x="2355" y="5745"/>
                  </a:lnTo>
                  <a:lnTo>
                    <a:pt x="2389" y="5791"/>
                  </a:lnTo>
                  <a:lnTo>
                    <a:pt x="2412" y="5836"/>
                  </a:lnTo>
                  <a:lnTo>
                    <a:pt x="2458" y="5870"/>
                  </a:lnTo>
                  <a:lnTo>
                    <a:pt x="2503" y="5893"/>
                  </a:lnTo>
                  <a:lnTo>
                    <a:pt x="2549" y="5904"/>
                  </a:lnTo>
                  <a:lnTo>
                    <a:pt x="2606" y="5916"/>
                  </a:lnTo>
                  <a:lnTo>
                    <a:pt x="2662" y="5904"/>
                  </a:lnTo>
                  <a:lnTo>
                    <a:pt x="2708" y="5893"/>
                  </a:lnTo>
                  <a:lnTo>
                    <a:pt x="2753" y="5870"/>
                  </a:lnTo>
                  <a:lnTo>
                    <a:pt x="2799" y="5836"/>
                  </a:lnTo>
                  <a:lnTo>
                    <a:pt x="2833" y="5791"/>
                  </a:lnTo>
                  <a:lnTo>
                    <a:pt x="2856" y="5745"/>
                  </a:lnTo>
                  <a:lnTo>
                    <a:pt x="2867" y="5700"/>
                  </a:lnTo>
                  <a:lnTo>
                    <a:pt x="2879" y="5643"/>
                  </a:lnTo>
                  <a:lnTo>
                    <a:pt x="2867" y="5586"/>
                  </a:lnTo>
                  <a:lnTo>
                    <a:pt x="2856" y="5540"/>
                  </a:lnTo>
                  <a:lnTo>
                    <a:pt x="3288" y="5290"/>
                  </a:lnTo>
                  <a:lnTo>
                    <a:pt x="3288" y="5233"/>
                  </a:lnTo>
                  <a:lnTo>
                    <a:pt x="2833" y="5495"/>
                  </a:lnTo>
                  <a:lnTo>
                    <a:pt x="2788" y="5449"/>
                  </a:lnTo>
                  <a:lnTo>
                    <a:pt x="2731" y="5415"/>
                  </a:lnTo>
                  <a:lnTo>
                    <a:pt x="2674" y="5392"/>
                  </a:lnTo>
                  <a:lnTo>
                    <a:pt x="2606" y="5381"/>
                  </a:lnTo>
                  <a:lnTo>
                    <a:pt x="2537" y="5392"/>
                  </a:lnTo>
                  <a:lnTo>
                    <a:pt x="2480" y="5415"/>
                  </a:lnTo>
                  <a:lnTo>
                    <a:pt x="2424" y="5449"/>
                  </a:lnTo>
                  <a:lnTo>
                    <a:pt x="2378" y="5495"/>
                  </a:lnTo>
                  <a:lnTo>
                    <a:pt x="399" y="4357"/>
                  </a:lnTo>
                  <a:lnTo>
                    <a:pt x="410" y="4300"/>
                  </a:lnTo>
                  <a:lnTo>
                    <a:pt x="399" y="4232"/>
                  </a:lnTo>
                  <a:lnTo>
                    <a:pt x="365" y="4187"/>
                  </a:lnTo>
                  <a:lnTo>
                    <a:pt x="319" y="4141"/>
                  </a:lnTo>
                  <a:lnTo>
                    <a:pt x="262" y="4130"/>
                  </a:lnTo>
                  <a:lnTo>
                    <a:pt x="262" y="1775"/>
                  </a:lnTo>
                  <a:lnTo>
                    <a:pt x="308" y="1775"/>
                  </a:lnTo>
                  <a:lnTo>
                    <a:pt x="342" y="1752"/>
                  </a:lnTo>
                  <a:lnTo>
                    <a:pt x="376" y="1730"/>
                  </a:lnTo>
                  <a:lnTo>
                    <a:pt x="410" y="1707"/>
                  </a:lnTo>
                  <a:lnTo>
                    <a:pt x="444" y="1673"/>
                  </a:lnTo>
                  <a:lnTo>
                    <a:pt x="456" y="1627"/>
                  </a:lnTo>
                  <a:lnTo>
                    <a:pt x="467" y="1593"/>
                  </a:lnTo>
                  <a:lnTo>
                    <a:pt x="478" y="1548"/>
                  </a:lnTo>
                  <a:lnTo>
                    <a:pt x="467" y="1491"/>
                  </a:lnTo>
                  <a:lnTo>
                    <a:pt x="456" y="1445"/>
                  </a:lnTo>
                  <a:lnTo>
                    <a:pt x="2446" y="296"/>
                  </a:lnTo>
                  <a:lnTo>
                    <a:pt x="2480" y="330"/>
                  </a:lnTo>
                  <a:lnTo>
                    <a:pt x="2515" y="365"/>
                  </a:lnTo>
                  <a:lnTo>
                    <a:pt x="2560" y="376"/>
                  </a:lnTo>
                  <a:lnTo>
                    <a:pt x="2606" y="387"/>
                  </a:lnTo>
                  <a:lnTo>
                    <a:pt x="2651" y="376"/>
                  </a:lnTo>
                  <a:lnTo>
                    <a:pt x="2697" y="365"/>
                  </a:lnTo>
                  <a:lnTo>
                    <a:pt x="2742" y="342"/>
                  </a:lnTo>
                  <a:lnTo>
                    <a:pt x="2765" y="296"/>
                  </a:lnTo>
                  <a:lnTo>
                    <a:pt x="3288" y="603"/>
                  </a:lnTo>
                  <a:lnTo>
                    <a:pt x="3288" y="547"/>
                  </a:lnTo>
                  <a:lnTo>
                    <a:pt x="2788" y="262"/>
                  </a:lnTo>
                  <a:lnTo>
                    <a:pt x="2799" y="194"/>
                  </a:lnTo>
                  <a:lnTo>
                    <a:pt x="2799" y="160"/>
                  </a:lnTo>
                  <a:lnTo>
                    <a:pt x="2788" y="114"/>
                  </a:lnTo>
                  <a:lnTo>
                    <a:pt x="2765" y="80"/>
                  </a:lnTo>
                  <a:lnTo>
                    <a:pt x="2742" y="57"/>
                  </a:lnTo>
                  <a:lnTo>
                    <a:pt x="2719" y="35"/>
                  </a:lnTo>
                  <a:lnTo>
                    <a:pt x="2685" y="12"/>
                  </a:lnTo>
                  <a:lnTo>
                    <a:pt x="2651" y="1"/>
                  </a:lnTo>
                  <a:lnTo>
                    <a:pt x="2571" y="1"/>
                  </a:ln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13" name="Google Shape;20;p2"/>
            <p:cNvSpPr/>
            <p:nvPr/>
          </p:nvSpPr>
          <p:spPr>
            <a:xfrm>
              <a:off x="2489199" y="0"/>
              <a:ext cx="6654799" cy="5143471"/>
            </a:xfrm>
            <a:custGeom>
              <a:avLst/>
              <a:gdLst/>
              <a:ahLst/>
              <a:cxnLst/>
              <a:rect l="l" t="t" r="r" b="b"/>
              <a:pathLst>
                <a:path w="63579" h="49142" extrusionOk="0">
                  <a:moveTo>
                    <a:pt x="45082" y="830"/>
                  </a:moveTo>
                  <a:lnTo>
                    <a:pt x="45127" y="887"/>
                  </a:lnTo>
                  <a:lnTo>
                    <a:pt x="45173" y="921"/>
                  </a:lnTo>
                  <a:lnTo>
                    <a:pt x="45230" y="956"/>
                  </a:lnTo>
                  <a:lnTo>
                    <a:pt x="45366" y="956"/>
                  </a:lnTo>
                  <a:lnTo>
                    <a:pt x="45423" y="921"/>
                  </a:lnTo>
                  <a:lnTo>
                    <a:pt x="45480" y="887"/>
                  </a:lnTo>
                  <a:lnTo>
                    <a:pt x="45514" y="842"/>
                  </a:lnTo>
                  <a:lnTo>
                    <a:pt x="47459" y="1957"/>
                  </a:lnTo>
                  <a:lnTo>
                    <a:pt x="47448" y="2002"/>
                  </a:lnTo>
                  <a:lnTo>
                    <a:pt x="47448" y="2048"/>
                  </a:lnTo>
                  <a:lnTo>
                    <a:pt x="47448" y="2093"/>
                  </a:lnTo>
                  <a:lnTo>
                    <a:pt x="47459" y="2139"/>
                  </a:lnTo>
                  <a:lnTo>
                    <a:pt x="47482" y="2173"/>
                  </a:lnTo>
                  <a:lnTo>
                    <a:pt x="47505" y="2207"/>
                  </a:lnTo>
                  <a:lnTo>
                    <a:pt x="47527" y="2230"/>
                  </a:lnTo>
                  <a:lnTo>
                    <a:pt x="47562" y="2252"/>
                  </a:lnTo>
                  <a:lnTo>
                    <a:pt x="47607" y="2264"/>
                  </a:lnTo>
                  <a:lnTo>
                    <a:pt x="47641" y="2275"/>
                  </a:lnTo>
                  <a:lnTo>
                    <a:pt x="47641" y="4573"/>
                  </a:lnTo>
                  <a:lnTo>
                    <a:pt x="47596" y="4573"/>
                  </a:lnTo>
                  <a:lnTo>
                    <a:pt x="47562" y="4596"/>
                  </a:lnTo>
                  <a:lnTo>
                    <a:pt x="47527" y="4618"/>
                  </a:lnTo>
                  <a:lnTo>
                    <a:pt x="47493" y="4653"/>
                  </a:lnTo>
                  <a:lnTo>
                    <a:pt x="47459" y="4687"/>
                  </a:lnTo>
                  <a:lnTo>
                    <a:pt x="47448" y="4721"/>
                  </a:lnTo>
                  <a:lnTo>
                    <a:pt x="47436" y="4766"/>
                  </a:lnTo>
                  <a:lnTo>
                    <a:pt x="47425" y="4812"/>
                  </a:lnTo>
                  <a:lnTo>
                    <a:pt x="47436" y="4857"/>
                  </a:lnTo>
                  <a:lnTo>
                    <a:pt x="47448" y="4891"/>
                  </a:lnTo>
                  <a:lnTo>
                    <a:pt x="45503" y="6018"/>
                  </a:lnTo>
                  <a:lnTo>
                    <a:pt x="45468" y="5972"/>
                  </a:lnTo>
                  <a:lnTo>
                    <a:pt x="45423" y="5938"/>
                  </a:lnTo>
                  <a:lnTo>
                    <a:pt x="45366" y="5915"/>
                  </a:lnTo>
                  <a:lnTo>
                    <a:pt x="45298" y="5904"/>
                  </a:lnTo>
                  <a:lnTo>
                    <a:pt x="45241" y="5915"/>
                  </a:lnTo>
                  <a:lnTo>
                    <a:pt x="45184" y="5938"/>
                  </a:lnTo>
                  <a:lnTo>
                    <a:pt x="45139" y="5972"/>
                  </a:lnTo>
                  <a:lnTo>
                    <a:pt x="45093" y="6018"/>
                  </a:lnTo>
                  <a:lnTo>
                    <a:pt x="43159" y="4891"/>
                  </a:lnTo>
                  <a:lnTo>
                    <a:pt x="43171" y="4857"/>
                  </a:lnTo>
                  <a:lnTo>
                    <a:pt x="43171" y="4812"/>
                  </a:lnTo>
                  <a:lnTo>
                    <a:pt x="43171" y="4766"/>
                  </a:lnTo>
                  <a:lnTo>
                    <a:pt x="43159" y="4721"/>
                  </a:lnTo>
                  <a:lnTo>
                    <a:pt x="43136" y="4687"/>
                  </a:lnTo>
                  <a:lnTo>
                    <a:pt x="43114" y="4641"/>
                  </a:lnTo>
                  <a:lnTo>
                    <a:pt x="43080" y="4618"/>
                  </a:lnTo>
                  <a:lnTo>
                    <a:pt x="43034" y="4596"/>
                  </a:lnTo>
                  <a:lnTo>
                    <a:pt x="43000" y="4584"/>
                  </a:lnTo>
                  <a:lnTo>
                    <a:pt x="42954" y="4573"/>
                  </a:lnTo>
                  <a:lnTo>
                    <a:pt x="42954" y="2275"/>
                  </a:lnTo>
                  <a:lnTo>
                    <a:pt x="42989" y="2264"/>
                  </a:lnTo>
                  <a:lnTo>
                    <a:pt x="43034" y="2252"/>
                  </a:lnTo>
                  <a:lnTo>
                    <a:pt x="43068" y="2230"/>
                  </a:lnTo>
                  <a:lnTo>
                    <a:pt x="43091" y="2207"/>
                  </a:lnTo>
                  <a:lnTo>
                    <a:pt x="43125" y="2173"/>
                  </a:lnTo>
                  <a:lnTo>
                    <a:pt x="43136" y="2139"/>
                  </a:lnTo>
                  <a:lnTo>
                    <a:pt x="43148" y="2093"/>
                  </a:lnTo>
                  <a:lnTo>
                    <a:pt x="43159" y="2048"/>
                  </a:lnTo>
                  <a:lnTo>
                    <a:pt x="43148" y="2002"/>
                  </a:lnTo>
                  <a:lnTo>
                    <a:pt x="43136" y="1957"/>
                  </a:lnTo>
                  <a:lnTo>
                    <a:pt x="45082" y="830"/>
                  </a:lnTo>
                  <a:close/>
                  <a:moveTo>
                    <a:pt x="40736" y="808"/>
                  </a:moveTo>
                  <a:lnTo>
                    <a:pt x="42727" y="1968"/>
                  </a:lnTo>
                  <a:lnTo>
                    <a:pt x="42716" y="2002"/>
                  </a:lnTo>
                  <a:lnTo>
                    <a:pt x="42704" y="2048"/>
                  </a:lnTo>
                  <a:lnTo>
                    <a:pt x="42716" y="2093"/>
                  </a:lnTo>
                  <a:lnTo>
                    <a:pt x="42727" y="2139"/>
                  </a:lnTo>
                  <a:lnTo>
                    <a:pt x="42738" y="2173"/>
                  </a:lnTo>
                  <a:lnTo>
                    <a:pt x="42761" y="2207"/>
                  </a:lnTo>
                  <a:lnTo>
                    <a:pt x="42795" y="2230"/>
                  </a:lnTo>
                  <a:lnTo>
                    <a:pt x="42829" y="2252"/>
                  </a:lnTo>
                  <a:lnTo>
                    <a:pt x="42863" y="2264"/>
                  </a:lnTo>
                  <a:lnTo>
                    <a:pt x="42909" y="2275"/>
                  </a:lnTo>
                  <a:lnTo>
                    <a:pt x="42909" y="4573"/>
                  </a:lnTo>
                  <a:lnTo>
                    <a:pt x="42863" y="4584"/>
                  </a:lnTo>
                  <a:lnTo>
                    <a:pt x="42818" y="4596"/>
                  </a:lnTo>
                  <a:lnTo>
                    <a:pt x="42784" y="4618"/>
                  </a:lnTo>
                  <a:lnTo>
                    <a:pt x="42750" y="4653"/>
                  </a:lnTo>
                  <a:lnTo>
                    <a:pt x="42727" y="4687"/>
                  </a:lnTo>
                  <a:lnTo>
                    <a:pt x="42704" y="4721"/>
                  </a:lnTo>
                  <a:lnTo>
                    <a:pt x="42693" y="4766"/>
                  </a:lnTo>
                  <a:lnTo>
                    <a:pt x="42693" y="4812"/>
                  </a:lnTo>
                  <a:lnTo>
                    <a:pt x="42693" y="4857"/>
                  </a:lnTo>
                  <a:lnTo>
                    <a:pt x="42704" y="4891"/>
                  </a:lnTo>
                  <a:lnTo>
                    <a:pt x="40736" y="6029"/>
                  </a:lnTo>
                  <a:lnTo>
                    <a:pt x="40702" y="5995"/>
                  </a:lnTo>
                  <a:lnTo>
                    <a:pt x="40657" y="5972"/>
                  </a:lnTo>
                  <a:lnTo>
                    <a:pt x="40611" y="5949"/>
                  </a:lnTo>
                  <a:lnTo>
                    <a:pt x="40566" y="5938"/>
                  </a:lnTo>
                  <a:lnTo>
                    <a:pt x="40509" y="5949"/>
                  </a:lnTo>
                  <a:lnTo>
                    <a:pt x="40463" y="5972"/>
                  </a:lnTo>
                  <a:lnTo>
                    <a:pt x="40418" y="5995"/>
                  </a:lnTo>
                  <a:lnTo>
                    <a:pt x="40384" y="6029"/>
                  </a:lnTo>
                  <a:lnTo>
                    <a:pt x="38416" y="4891"/>
                  </a:lnTo>
                  <a:lnTo>
                    <a:pt x="38427" y="4857"/>
                  </a:lnTo>
                  <a:lnTo>
                    <a:pt x="38427" y="4812"/>
                  </a:lnTo>
                  <a:lnTo>
                    <a:pt x="38427" y="4766"/>
                  </a:lnTo>
                  <a:lnTo>
                    <a:pt x="38416" y="4721"/>
                  </a:lnTo>
                  <a:lnTo>
                    <a:pt x="38393" y="4687"/>
                  </a:lnTo>
                  <a:lnTo>
                    <a:pt x="38370" y="4653"/>
                  </a:lnTo>
                  <a:lnTo>
                    <a:pt x="38336" y="4618"/>
                  </a:lnTo>
                  <a:lnTo>
                    <a:pt x="38291" y="4596"/>
                  </a:lnTo>
                  <a:lnTo>
                    <a:pt x="38256" y="4584"/>
                  </a:lnTo>
                  <a:lnTo>
                    <a:pt x="38211" y="4573"/>
                  </a:lnTo>
                  <a:lnTo>
                    <a:pt x="38211" y="2286"/>
                  </a:lnTo>
                  <a:lnTo>
                    <a:pt x="38256" y="2286"/>
                  </a:lnTo>
                  <a:lnTo>
                    <a:pt x="38291" y="2264"/>
                  </a:lnTo>
                  <a:lnTo>
                    <a:pt x="38336" y="2241"/>
                  </a:lnTo>
                  <a:lnTo>
                    <a:pt x="38370" y="2218"/>
                  </a:lnTo>
                  <a:lnTo>
                    <a:pt x="38393" y="2184"/>
                  </a:lnTo>
                  <a:lnTo>
                    <a:pt x="38416" y="2139"/>
                  </a:lnTo>
                  <a:lnTo>
                    <a:pt x="38427" y="2104"/>
                  </a:lnTo>
                  <a:lnTo>
                    <a:pt x="38427" y="2048"/>
                  </a:lnTo>
                  <a:lnTo>
                    <a:pt x="38427" y="2002"/>
                  </a:lnTo>
                  <a:lnTo>
                    <a:pt x="38404" y="1957"/>
                  </a:lnTo>
                  <a:lnTo>
                    <a:pt x="40395" y="808"/>
                  </a:lnTo>
                  <a:lnTo>
                    <a:pt x="40418" y="842"/>
                  </a:lnTo>
                  <a:lnTo>
                    <a:pt x="40463" y="876"/>
                  </a:lnTo>
                  <a:lnTo>
                    <a:pt x="40509" y="899"/>
                  </a:lnTo>
                  <a:lnTo>
                    <a:pt x="40566" y="910"/>
                  </a:lnTo>
                  <a:lnTo>
                    <a:pt x="40611" y="899"/>
                  </a:lnTo>
                  <a:lnTo>
                    <a:pt x="40657" y="876"/>
                  </a:lnTo>
                  <a:lnTo>
                    <a:pt x="40702" y="853"/>
                  </a:lnTo>
                  <a:lnTo>
                    <a:pt x="40736" y="808"/>
                  </a:lnTo>
                  <a:close/>
                  <a:moveTo>
                    <a:pt x="35981" y="808"/>
                  </a:moveTo>
                  <a:lnTo>
                    <a:pt x="37972" y="1957"/>
                  </a:lnTo>
                  <a:lnTo>
                    <a:pt x="37961" y="2002"/>
                  </a:lnTo>
                  <a:lnTo>
                    <a:pt x="37949" y="2048"/>
                  </a:lnTo>
                  <a:lnTo>
                    <a:pt x="37961" y="2093"/>
                  </a:lnTo>
                  <a:lnTo>
                    <a:pt x="37972" y="2139"/>
                  </a:lnTo>
                  <a:lnTo>
                    <a:pt x="37995" y="2173"/>
                  </a:lnTo>
                  <a:lnTo>
                    <a:pt x="38018" y="2207"/>
                  </a:lnTo>
                  <a:lnTo>
                    <a:pt x="38040" y="2241"/>
                  </a:lnTo>
                  <a:lnTo>
                    <a:pt x="38086" y="2264"/>
                  </a:lnTo>
                  <a:lnTo>
                    <a:pt x="38120" y="2275"/>
                  </a:lnTo>
                  <a:lnTo>
                    <a:pt x="38165" y="2286"/>
                  </a:lnTo>
                  <a:lnTo>
                    <a:pt x="38165" y="4573"/>
                  </a:lnTo>
                  <a:lnTo>
                    <a:pt x="38120" y="4584"/>
                  </a:lnTo>
                  <a:lnTo>
                    <a:pt x="38086" y="4607"/>
                  </a:lnTo>
                  <a:lnTo>
                    <a:pt x="38040" y="4630"/>
                  </a:lnTo>
                  <a:lnTo>
                    <a:pt x="38018" y="4653"/>
                  </a:lnTo>
                  <a:lnTo>
                    <a:pt x="37995" y="4687"/>
                  </a:lnTo>
                  <a:lnTo>
                    <a:pt x="37972" y="4721"/>
                  </a:lnTo>
                  <a:lnTo>
                    <a:pt x="37961" y="4766"/>
                  </a:lnTo>
                  <a:lnTo>
                    <a:pt x="37949" y="4812"/>
                  </a:lnTo>
                  <a:lnTo>
                    <a:pt x="37961" y="4846"/>
                  </a:lnTo>
                  <a:lnTo>
                    <a:pt x="37972" y="4891"/>
                  </a:lnTo>
                  <a:lnTo>
                    <a:pt x="35959" y="6052"/>
                  </a:lnTo>
                  <a:lnTo>
                    <a:pt x="35924" y="6029"/>
                  </a:lnTo>
                  <a:lnTo>
                    <a:pt x="35902" y="6006"/>
                  </a:lnTo>
                  <a:lnTo>
                    <a:pt x="35856" y="5995"/>
                  </a:lnTo>
                  <a:lnTo>
                    <a:pt x="35822" y="5983"/>
                  </a:lnTo>
                  <a:lnTo>
                    <a:pt x="35777" y="5995"/>
                  </a:lnTo>
                  <a:lnTo>
                    <a:pt x="35742" y="6006"/>
                  </a:lnTo>
                  <a:lnTo>
                    <a:pt x="35708" y="6029"/>
                  </a:lnTo>
                  <a:lnTo>
                    <a:pt x="35686" y="6052"/>
                  </a:lnTo>
                  <a:lnTo>
                    <a:pt x="33672" y="4891"/>
                  </a:lnTo>
                  <a:lnTo>
                    <a:pt x="33684" y="4857"/>
                  </a:lnTo>
                  <a:lnTo>
                    <a:pt x="33684" y="4812"/>
                  </a:lnTo>
                  <a:lnTo>
                    <a:pt x="33684" y="4766"/>
                  </a:lnTo>
                  <a:lnTo>
                    <a:pt x="33672" y="4721"/>
                  </a:lnTo>
                  <a:lnTo>
                    <a:pt x="33649" y="4687"/>
                  </a:lnTo>
                  <a:lnTo>
                    <a:pt x="33627" y="4653"/>
                  </a:lnTo>
                  <a:lnTo>
                    <a:pt x="33593" y="4618"/>
                  </a:lnTo>
                  <a:lnTo>
                    <a:pt x="33558" y="4596"/>
                  </a:lnTo>
                  <a:lnTo>
                    <a:pt x="33513" y="4584"/>
                  </a:lnTo>
                  <a:lnTo>
                    <a:pt x="33467" y="4573"/>
                  </a:lnTo>
                  <a:lnTo>
                    <a:pt x="33467" y="2230"/>
                  </a:lnTo>
                  <a:lnTo>
                    <a:pt x="33524" y="2207"/>
                  </a:lnTo>
                  <a:lnTo>
                    <a:pt x="33581" y="2173"/>
                  </a:lnTo>
                  <a:lnTo>
                    <a:pt x="33615" y="2116"/>
                  </a:lnTo>
                  <a:lnTo>
                    <a:pt x="33627" y="2048"/>
                  </a:lnTo>
                  <a:lnTo>
                    <a:pt x="33615" y="2013"/>
                  </a:lnTo>
                  <a:lnTo>
                    <a:pt x="33604" y="1979"/>
                  </a:lnTo>
                  <a:lnTo>
                    <a:pt x="35663" y="808"/>
                  </a:lnTo>
                  <a:lnTo>
                    <a:pt x="35686" y="842"/>
                  </a:lnTo>
                  <a:lnTo>
                    <a:pt x="35731" y="865"/>
                  </a:lnTo>
                  <a:lnTo>
                    <a:pt x="35777" y="887"/>
                  </a:lnTo>
                  <a:lnTo>
                    <a:pt x="35822" y="899"/>
                  </a:lnTo>
                  <a:lnTo>
                    <a:pt x="35868" y="887"/>
                  </a:lnTo>
                  <a:lnTo>
                    <a:pt x="35913" y="876"/>
                  </a:lnTo>
                  <a:lnTo>
                    <a:pt x="35947" y="842"/>
                  </a:lnTo>
                  <a:lnTo>
                    <a:pt x="35981" y="808"/>
                  </a:lnTo>
                  <a:close/>
                  <a:moveTo>
                    <a:pt x="47880" y="4937"/>
                  </a:moveTo>
                  <a:lnTo>
                    <a:pt x="49882" y="6097"/>
                  </a:lnTo>
                  <a:lnTo>
                    <a:pt x="49859" y="6154"/>
                  </a:lnTo>
                  <a:lnTo>
                    <a:pt x="49871" y="6222"/>
                  </a:lnTo>
                  <a:lnTo>
                    <a:pt x="49905" y="6268"/>
                  </a:lnTo>
                  <a:lnTo>
                    <a:pt x="49962" y="6313"/>
                  </a:lnTo>
                  <a:lnTo>
                    <a:pt x="50019" y="6336"/>
                  </a:lnTo>
                  <a:lnTo>
                    <a:pt x="50019" y="8668"/>
                  </a:lnTo>
                  <a:lnTo>
                    <a:pt x="49973" y="8679"/>
                  </a:lnTo>
                  <a:lnTo>
                    <a:pt x="49928" y="8691"/>
                  </a:lnTo>
                  <a:lnTo>
                    <a:pt x="49893" y="8725"/>
                  </a:lnTo>
                  <a:lnTo>
                    <a:pt x="49859" y="8748"/>
                  </a:lnTo>
                  <a:lnTo>
                    <a:pt x="49837" y="8782"/>
                  </a:lnTo>
                  <a:lnTo>
                    <a:pt x="49814" y="8827"/>
                  </a:lnTo>
                  <a:lnTo>
                    <a:pt x="49802" y="8873"/>
                  </a:lnTo>
                  <a:lnTo>
                    <a:pt x="49791" y="8918"/>
                  </a:lnTo>
                  <a:lnTo>
                    <a:pt x="49802" y="8964"/>
                  </a:lnTo>
                  <a:lnTo>
                    <a:pt x="49814" y="8998"/>
                  </a:lnTo>
                  <a:lnTo>
                    <a:pt x="47891" y="10113"/>
                  </a:lnTo>
                  <a:lnTo>
                    <a:pt x="47846" y="10067"/>
                  </a:lnTo>
                  <a:lnTo>
                    <a:pt x="47800" y="10033"/>
                  </a:lnTo>
                  <a:lnTo>
                    <a:pt x="47732" y="10010"/>
                  </a:lnTo>
                  <a:lnTo>
                    <a:pt x="47675" y="9999"/>
                  </a:lnTo>
                  <a:lnTo>
                    <a:pt x="47607" y="10010"/>
                  </a:lnTo>
                  <a:lnTo>
                    <a:pt x="47550" y="10033"/>
                  </a:lnTo>
                  <a:lnTo>
                    <a:pt x="47493" y="10067"/>
                  </a:lnTo>
                  <a:lnTo>
                    <a:pt x="47448" y="10113"/>
                  </a:lnTo>
                  <a:lnTo>
                    <a:pt x="45480" y="8975"/>
                  </a:lnTo>
                  <a:lnTo>
                    <a:pt x="45491" y="8918"/>
                  </a:lnTo>
                  <a:lnTo>
                    <a:pt x="45491" y="8873"/>
                  </a:lnTo>
                  <a:lnTo>
                    <a:pt x="45480" y="8839"/>
                  </a:lnTo>
                  <a:lnTo>
                    <a:pt x="45446" y="8782"/>
                  </a:lnTo>
                  <a:lnTo>
                    <a:pt x="45389" y="8748"/>
                  </a:lnTo>
                  <a:lnTo>
                    <a:pt x="45321" y="8725"/>
                  </a:lnTo>
                  <a:lnTo>
                    <a:pt x="45321" y="6404"/>
                  </a:lnTo>
                  <a:lnTo>
                    <a:pt x="45366" y="6404"/>
                  </a:lnTo>
                  <a:lnTo>
                    <a:pt x="45412" y="6382"/>
                  </a:lnTo>
                  <a:lnTo>
                    <a:pt x="45446" y="6359"/>
                  </a:lnTo>
                  <a:lnTo>
                    <a:pt x="45491" y="6325"/>
                  </a:lnTo>
                  <a:lnTo>
                    <a:pt x="45514" y="6291"/>
                  </a:lnTo>
                  <a:lnTo>
                    <a:pt x="45537" y="6256"/>
                  </a:lnTo>
                  <a:lnTo>
                    <a:pt x="45548" y="6211"/>
                  </a:lnTo>
                  <a:lnTo>
                    <a:pt x="45548" y="6154"/>
                  </a:lnTo>
                  <a:lnTo>
                    <a:pt x="45548" y="6097"/>
                  </a:lnTo>
                  <a:lnTo>
                    <a:pt x="45525" y="6052"/>
                  </a:lnTo>
                  <a:lnTo>
                    <a:pt x="47459" y="4937"/>
                  </a:lnTo>
                  <a:lnTo>
                    <a:pt x="47505" y="4982"/>
                  </a:lnTo>
                  <a:lnTo>
                    <a:pt x="47550" y="5028"/>
                  </a:lnTo>
                  <a:lnTo>
                    <a:pt x="47607" y="5051"/>
                  </a:lnTo>
                  <a:lnTo>
                    <a:pt x="47732" y="5051"/>
                  </a:lnTo>
                  <a:lnTo>
                    <a:pt x="47789" y="5028"/>
                  </a:lnTo>
                  <a:lnTo>
                    <a:pt x="47846" y="4982"/>
                  </a:lnTo>
                  <a:lnTo>
                    <a:pt x="47880" y="4937"/>
                  </a:lnTo>
                  <a:close/>
                  <a:moveTo>
                    <a:pt x="43136" y="4937"/>
                  </a:moveTo>
                  <a:lnTo>
                    <a:pt x="45070" y="6052"/>
                  </a:lnTo>
                  <a:lnTo>
                    <a:pt x="45059" y="6109"/>
                  </a:lnTo>
                  <a:lnTo>
                    <a:pt x="45048" y="6154"/>
                  </a:lnTo>
                  <a:lnTo>
                    <a:pt x="45059" y="6200"/>
                  </a:lnTo>
                  <a:lnTo>
                    <a:pt x="45070" y="6245"/>
                  </a:lnTo>
                  <a:lnTo>
                    <a:pt x="45093" y="6291"/>
                  </a:lnTo>
                  <a:lnTo>
                    <a:pt x="45116" y="6325"/>
                  </a:lnTo>
                  <a:lnTo>
                    <a:pt x="45150" y="6359"/>
                  </a:lnTo>
                  <a:lnTo>
                    <a:pt x="45184" y="6382"/>
                  </a:lnTo>
                  <a:lnTo>
                    <a:pt x="45230" y="6393"/>
                  </a:lnTo>
                  <a:lnTo>
                    <a:pt x="45275" y="6404"/>
                  </a:lnTo>
                  <a:lnTo>
                    <a:pt x="45275" y="8725"/>
                  </a:lnTo>
                  <a:lnTo>
                    <a:pt x="45207" y="8748"/>
                  </a:lnTo>
                  <a:lnTo>
                    <a:pt x="45161" y="8793"/>
                  </a:lnTo>
                  <a:lnTo>
                    <a:pt x="45127" y="8850"/>
                  </a:lnTo>
                  <a:lnTo>
                    <a:pt x="45104" y="8918"/>
                  </a:lnTo>
                  <a:lnTo>
                    <a:pt x="45116" y="8975"/>
                  </a:lnTo>
                  <a:lnTo>
                    <a:pt x="43102" y="10135"/>
                  </a:lnTo>
                  <a:lnTo>
                    <a:pt x="43068" y="10101"/>
                  </a:lnTo>
                  <a:lnTo>
                    <a:pt x="43023" y="10079"/>
                  </a:lnTo>
                  <a:lnTo>
                    <a:pt x="42977" y="10056"/>
                  </a:lnTo>
                  <a:lnTo>
                    <a:pt x="42875" y="10056"/>
                  </a:lnTo>
                  <a:lnTo>
                    <a:pt x="42829" y="10079"/>
                  </a:lnTo>
                  <a:lnTo>
                    <a:pt x="42795" y="10101"/>
                  </a:lnTo>
                  <a:lnTo>
                    <a:pt x="42761" y="10147"/>
                  </a:lnTo>
                  <a:lnTo>
                    <a:pt x="40725" y="8964"/>
                  </a:lnTo>
                  <a:lnTo>
                    <a:pt x="40736" y="8918"/>
                  </a:lnTo>
                  <a:lnTo>
                    <a:pt x="40725" y="8850"/>
                  </a:lnTo>
                  <a:lnTo>
                    <a:pt x="40691" y="8793"/>
                  </a:lnTo>
                  <a:lnTo>
                    <a:pt x="40645" y="8759"/>
                  </a:lnTo>
                  <a:lnTo>
                    <a:pt x="40577" y="8736"/>
                  </a:lnTo>
                  <a:lnTo>
                    <a:pt x="40577" y="6370"/>
                  </a:lnTo>
                  <a:lnTo>
                    <a:pt x="40623" y="6359"/>
                  </a:lnTo>
                  <a:lnTo>
                    <a:pt x="40657" y="6347"/>
                  </a:lnTo>
                  <a:lnTo>
                    <a:pt x="40691" y="6325"/>
                  </a:lnTo>
                  <a:lnTo>
                    <a:pt x="40725" y="6302"/>
                  </a:lnTo>
                  <a:lnTo>
                    <a:pt x="40748" y="6268"/>
                  </a:lnTo>
                  <a:lnTo>
                    <a:pt x="40759" y="6234"/>
                  </a:lnTo>
                  <a:lnTo>
                    <a:pt x="40770" y="6200"/>
                  </a:lnTo>
                  <a:lnTo>
                    <a:pt x="40782" y="6154"/>
                  </a:lnTo>
                  <a:lnTo>
                    <a:pt x="40770" y="6109"/>
                  </a:lnTo>
                  <a:lnTo>
                    <a:pt x="40759" y="6074"/>
                  </a:lnTo>
                  <a:lnTo>
                    <a:pt x="42727" y="4937"/>
                  </a:lnTo>
                  <a:lnTo>
                    <a:pt x="42761" y="4982"/>
                  </a:lnTo>
                  <a:lnTo>
                    <a:pt x="42807" y="5017"/>
                  </a:lnTo>
                  <a:lnTo>
                    <a:pt x="42863" y="5039"/>
                  </a:lnTo>
                  <a:lnTo>
                    <a:pt x="42932" y="5051"/>
                  </a:lnTo>
                  <a:lnTo>
                    <a:pt x="42989" y="5039"/>
                  </a:lnTo>
                  <a:lnTo>
                    <a:pt x="43045" y="5017"/>
                  </a:lnTo>
                  <a:lnTo>
                    <a:pt x="43102" y="4982"/>
                  </a:lnTo>
                  <a:lnTo>
                    <a:pt x="43136" y="4937"/>
                  </a:lnTo>
                  <a:close/>
                  <a:moveTo>
                    <a:pt x="57344" y="4926"/>
                  </a:moveTo>
                  <a:lnTo>
                    <a:pt x="59335" y="6074"/>
                  </a:lnTo>
                  <a:lnTo>
                    <a:pt x="59324" y="6120"/>
                  </a:lnTo>
                  <a:lnTo>
                    <a:pt x="59312" y="6154"/>
                  </a:lnTo>
                  <a:lnTo>
                    <a:pt x="59324" y="6200"/>
                  </a:lnTo>
                  <a:lnTo>
                    <a:pt x="59335" y="6234"/>
                  </a:lnTo>
                  <a:lnTo>
                    <a:pt x="59369" y="6291"/>
                  </a:lnTo>
                  <a:lnTo>
                    <a:pt x="59426" y="6336"/>
                  </a:lnTo>
                  <a:lnTo>
                    <a:pt x="59460" y="6347"/>
                  </a:lnTo>
                  <a:lnTo>
                    <a:pt x="59494" y="6359"/>
                  </a:lnTo>
                  <a:lnTo>
                    <a:pt x="59494" y="8714"/>
                  </a:lnTo>
                  <a:lnTo>
                    <a:pt x="59460" y="8725"/>
                  </a:lnTo>
                  <a:lnTo>
                    <a:pt x="59426" y="8736"/>
                  </a:lnTo>
                  <a:lnTo>
                    <a:pt x="59369" y="8782"/>
                  </a:lnTo>
                  <a:lnTo>
                    <a:pt x="59335" y="8839"/>
                  </a:lnTo>
                  <a:lnTo>
                    <a:pt x="59324" y="8873"/>
                  </a:lnTo>
                  <a:lnTo>
                    <a:pt x="59312" y="8918"/>
                  </a:lnTo>
                  <a:lnTo>
                    <a:pt x="59324" y="8987"/>
                  </a:lnTo>
                  <a:lnTo>
                    <a:pt x="57310" y="10147"/>
                  </a:lnTo>
                  <a:lnTo>
                    <a:pt x="57287" y="10113"/>
                  </a:lnTo>
                  <a:lnTo>
                    <a:pt x="57242" y="10079"/>
                  </a:lnTo>
                  <a:lnTo>
                    <a:pt x="57196" y="10067"/>
                  </a:lnTo>
                  <a:lnTo>
                    <a:pt x="57151" y="10056"/>
                  </a:lnTo>
                  <a:lnTo>
                    <a:pt x="57105" y="10067"/>
                  </a:lnTo>
                  <a:lnTo>
                    <a:pt x="57060" y="10079"/>
                  </a:lnTo>
                  <a:lnTo>
                    <a:pt x="57014" y="10113"/>
                  </a:lnTo>
                  <a:lnTo>
                    <a:pt x="56992" y="10147"/>
                  </a:lnTo>
                  <a:lnTo>
                    <a:pt x="55024" y="9009"/>
                  </a:lnTo>
                  <a:lnTo>
                    <a:pt x="55035" y="8964"/>
                  </a:lnTo>
                  <a:lnTo>
                    <a:pt x="55035" y="8918"/>
                  </a:lnTo>
                  <a:lnTo>
                    <a:pt x="55035" y="8861"/>
                  </a:lnTo>
                  <a:lnTo>
                    <a:pt x="55024" y="8816"/>
                  </a:lnTo>
                  <a:lnTo>
                    <a:pt x="55001" y="8782"/>
                  </a:lnTo>
                  <a:lnTo>
                    <a:pt x="54967" y="8736"/>
                  </a:lnTo>
                  <a:lnTo>
                    <a:pt x="54933" y="8714"/>
                  </a:lnTo>
                  <a:lnTo>
                    <a:pt x="54899" y="8691"/>
                  </a:lnTo>
                  <a:lnTo>
                    <a:pt x="54853" y="8668"/>
                  </a:lnTo>
                  <a:lnTo>
                    <a:pt x="54808" y="8657"/>
                  </a:lnTo>
                  <a:lnTo>
                    <a:pt x="54808" y="6404"/>
                  </a:lnTo>
                  <a:lnTo>
                    <a:pt x="54853" y="6393"/>
                  </a:lnTo>
                  <a:lnTo>
                    <a:pt x="54887" y="6382"/>
                  </a:lnTo>
                  <a:lnTo>
                    <a:pt x="54933" y="6347"/>
                  </a:lnTo>
                  <a:lnTo>
                    <a:pt x="54967" y="6325"/>
                  </a:lnTo>
                  <a:lnTo>
                    <a:pt x="54990" y="6291"/>
                  </a:lnTo>
                  <a:lnTo>
                    <a:pt x="55012" y="6245"/>
                  </a:lnTo>
                  <a:lnTo>
                    <a:pt x="55024" y="6200"/>
                  </a:lnTo>
                  <a:lnTo>
                    <a:pt x="55024" y="6154"/>
                  </a:lnTo>
                  <a:lnTo>
                    <a:pt x="55024" y="6109"/>
                  </a:lnTo>
                  <a:lnTo>
                    <a:pt x="55001" y="6052"/>
                  </a:lnTo>
                  <a:lnTo>
                    <a:pt x="56958" y="4926"/>
                  </a:lnTo>
                  <a:lnTo>
                    <a:pt x="56992" y="4971"/>
                  </a:lnTo>
                  <a:lnTo>
                    <a:pt x="57037" y="5005"/>
                  </a:lnTo>
                  <a:lnTo>
                    <a:pt x="57094" y="5028"/>
                  </a:lnTo>
                  <a:lnTo>
                    <a:pt x="57151" y="5039"/>
                  </a:lnTo>
                  <a:lnTo>
                    <a:pt x="57208" y="5028"/>
                  </a:lnTo>
                  <a:lnTo>
                    <a:pt x="57265" y="5005"/>
                  </a:lnTo>
                  <a:lnTo>
                    <a:pt x="57310" y="4971"/>
                  </a:lnTo>
                  <a:lnTo>
                    <a:pt x="57344" y="4926"/>
                  </a:lnTo>
                  <a:close/>
                  <a:moveTo>
                    <a:pt x="54569" y="9043"/>
                  </a:moveTo>
                  <a:lnTo>
                    <a:pt x="54603" y="9100"/>
                  </a:lnTo>
                  <a:lnTo>
                    <a:pt x="54660" y="9134"/>
                  </a:lnTo>
                  <a:lnTo>
                    <a:pt x="54717" y="9157"/>
                  </a:lnTo>
                  <a:lnTo>
                    <a:pt x="54785" y="9169"/>
                  </a:lnTo>
                  <a:lnTo>
                    <a:pt x="54853" y="9157"/>
                  </a:lnTo>
                  <a:lnTo>
                    <a:pt x="54910" y="9134"/>
                  </a:lnTo>
                  <a:lnTo>
                    <a:pt x="54956" y="9100"/>
                  </a:lnTo>
                  <a:lnTo>
                    <a:pt x="55001" y="9055"/>
                  </a:lnTo>
                  <a:lnTo>
                    <a:pt x="56969" y="10181"/>
                  </a:lnTo>
                  <a:lnTo>
                    <a:pt x="56958" y="10226"/>
                  </a:lnTo>
                  <a:lnTo>
                    <a:pt x="56946" y="10261"/>
                  </a:lnTo>
                  <a:lnTo>
                    <a:pt x="56958" y="10306"/>
                  </a:lnTo>
                  <a:lnTo>
                    <a:pt x="56958" y="10340"/>
                  </a:lnTo>
                  <a:lnTo>
                    <a:pt x="57003" y="10397"/>
                  </a:lnTo>
                  <a:lnTo>
                    <a:pt x="57060" y="10443"/>
                  </a:lnTo>
                  <a:lnTo>
                    <a:pt x="57128" y="10465"/>
                  </a:lnTo>
                  <a:lnTo>
                    <a:pt x="57128" y="12752"/>
                  </a:lnTo>
                  <a:lnTo>
                    <a:pt x="57083" y="12763"/>
                  </a:lnTo>
                  <a:lnTo>
                    <a:pt x="57037" y="12786"/>
                  </a:lnTo>
                  <a:lnTo>
                    <a:pt x="56992" y="12809"/>
                  </a:lnTo>
                  <a:lnTo>
                    <a:pt x="56958" y="12843"/>
                  </a:lnTo>
                  <a:lnTo>
                    <a:pt x="56923" y="12877"/>
                  </a:lnTo>
                  <a:lnTo>
                    <a:pt x="56901" y="12922"/>
                  </a:lnTo>
                  <a:lnTo>
                    <a:pt x="56889" y="12968"/>
                  </a:lnTo>
                  <a:lnTo>
                    <a:pt x="56889" y="13025"/>
                  </a:lnTo>
                  <a:lnTo>
                    <a:pt x="56889" y="13070"/>
                  </a:lnTo>
                  <a:lnTo>
                    <a:pt x="56901" y="13116"/>
                  </a:lnTo>
                  <a:lnTo>
                    <a:pt x="55001" y="14219"/>
                  </a:lnTo>
                  <a:lnTo>
                    <a:pt x="54956" y="14174"/>
                  </a:lnTo>
                  <a:lnTo>
                    <a:pt x="54910" y="14128"/>
                  </a:lnTo>
                  <a:lnTo>
                    <a:pt x="54853" y="14105"/>
                  </a:lnTo>
                  <a:lnTo>
                    <a:pt x="54717" y="14105"/>
                  </a:lnTo>
                  <a:lnTo>
                    <a:pt x="54660" y="14128"/>
                  </a:lnTo>
                  <a:lnTo>
                    <a:pt x="54603" y="14174"/>
                  </a:lnTo>
                  <a:lnTo>
                    <a:pt x="54557" y="14219"/>
                  </a:lnTo>
                  <a:lnTo>
                    <a:pt x="52635" y="13104"/>
                  </a:lnTo>
                  <a:lnTo>
                    <a:pt x="52646" y="13070"/>
                  </a:lnTo>
                  <a:lnTo>
                    <a:pt x="52646" y="13025"/>
                  </a:lnTo>
                  <a:lnTo>
                    <a:pt x="52646" y="12979"/>
                  </a:lnTo>
                  <a:lnTo>
                    <a:pt x="52635" y="12934"/>
                  </a:lnTo>
                  <a:lnTo>
                    <a:pt x="52612" y="12888"/>
                  </a:lnTo>
                  <a:lnTo>
                    <a:pt x="52589" y="12854"/>
                  </a:lnTo>
                  <a:lnTo>
                    <a:pt x="52555" y="12831"/>
                  </a:lnTo>
                  <a:lnTo>
                    <a:pt x="52521" y="12809"/>
                  </a:lnTo>
                  <a:lnTo>
                    <a:pt x="52476" y="12797"/>
                  </a:lnTo>
                  <a:lnTo>
                    <a:pt x="52430" y="12786"/>
                  </a:lnTo>
                  <a:lnTo>
                    <a:pt x="52430" y="10454"/>
                  </a:lnTo>
                  <a:lnTo>
                    <a:pt x="52498" y="10431"/>
                  </a:lnTo>
                  <a:lnTo>
                    <a:pt x="52555" y="10397"/>
                  </a:lnTo>
                  <a:lnTo>
                    <a:pt x="52589" y="10329"/>
                  </a:lnTo>
                  <a:lnTo>
                    <a:pt x="52601" y="10295"/>
                  </a:lnTo>
                  <a:lnTo>
                    <a:pt x="52601" y="10261"/>
                  </a:lnTo>
                  <a:lnTo>
                    <a:pt x="52601" y="10226"/>
                  </a:lnTo>
                  <a:lnTo>
                    <a:pt x="52589" y="10192"/>
                  </a:lnTo>
                  <a:lnTo>
                    <a:pt x="54569" y="9043"/>
                  </a:lnTo>
                  <a:close/>
                  <a:moveTo>
                    <a:pt x="59699" y="9021"/>
                  </a:moveTo>
                  <a:lnTo>
                    <a:pt x="61644" y="10147"/>
                  </a:lnTo>
                  <a:lnTo>
                    <a:pt x="61633" y="10204"/>
                  </a:lnTo>
                  <a:lnTo>
                    <a:pt x="61621" y="10261"/>
                  </a:lnTo>
                  <a:lnTo>
                    <a:pt x="61633" y="10317"/>
                  </a:lnTo>
                  <a:lnTo>
                    <a:pt x="61644" y="10363"/>
                  </a:lnTo>
                  <a:lnTo>
                    <a:pt x="61667" y="10408"/>
                  </a:lnTo>
                  <a:lnTo>
                    <a:pt x="61690" y="10443"/>
                  </a:lnTo>
                  <a:lnTo>
                    <a:pt x="61735" y="10477"/>
                  </a:lnTo>
                  <a:lnTo>
                    <a:pt x="61769" y="10499"/>
                  </a:lnTo>
                  <a:lnTo>
                    <a:pt x="61815" y="10522"/>
                  </a:lnTo>
                  <a:lnTo>
                    <a:pt x="61872" y="10534"/>
                  </a:lnTo>
                  <a:lnTo>
                    <a:pt x="61872" y="12854"/>
                  </a:lnTo>
                  <a:lnTo>
                    <a:pt x="61815" y="12877"/>
                  </a:lnTo>
                  <a:lnTo>
                    <a:pt x="61758" y="12911"/>
                  </a:lnTo>
                  <a:lnTo>
                    <a:pt x="61735" y="12957"/>
                  </a:lnTo>
                  <a:lnTo>
                    <a:pt x="61724" y="13025"/>
                  </a:lnTo>
                  <a:lnTo>
                    <a:pt x="61724" y="13070"/>
                  </a:lnTo>
                  <a:lnTo>
                    <a:pt x="59745" y="14219"/>
                  </a:lnTo>
                  <a:lnTo>
                    <a:pt x="59699" y="14174"/>
                  </a:lnTo>
                  <a:lnTo>
                    <a:pt x="59642" y="14140"/>
                  </a:lnTo>
                  <a:lnTo>
                    <a:pt x="59585" y="14117"/>
                  </a:lnTo>
                  <a:lnTo>
                    <a:pt x="59517" y="14105"/>
                  </a:lnTo>
                  <a:lnTo>
                    <a:pt x="59460" y="14117"/>
                  </a:lnTo>
                  <a:lnTo>
                    <a:pt x="59392" y="14140"/>
                  </a:lnTo>
                  <a:lnTo>
                    <a:pt x="59346" y="14174"/>
                  </a:lnTo>
                  <a:lnTo>
                    <a:pt x="59301" y="14219"/>
                  </a:lnTo>
                  <a:lnTo>
                    <a:pt x="57401" y="13116"/>
                  </a:lnTo>
                  <a:lnTo>
                    <a:pt x="57413" y="13070"/>
                  </a:lnTo>
                  <a:lnTo>
                    <a:pt x="57413" y="13025"/>
                  </a:lnTo>
                  <a:lnTo>
                    <a:pt x="57413" y="12968"/>
                  </a:lnTo>
                  <a:lnTo>
                    <a:pt x="57401" y="12922"/>
                  </a:lnTo>
                  <a:lnTo>
                    <a:pt x="57378" y="12877"/>
                  </a:lnTo>
                  <a:lnTo>
                    <a:pt x="57344" y="12843"/>
                  </a:lnTo>
                  <a:lnTo>
                    <a:pt x="57310" y="12809"/>
                  </a:lnTo>
                  <a:lnTo>
                    <a:pt x="57265" y="12786"/>
                  </a:lnTo>
                  <a:lnTo>
                    <a:pt x="57219" y="12763"/>
                  </a:lnTo>
                  <a:lnTo>
                    <a:pt x="57174" y="12752"/>
                  </a:lnTo>
                  <a:lnTo>
                    <a:pt x="57174" y="10465"/>
                  </a:lnTo>
                  <a:lnTo>
                    <a:pt x="57208" y="10454"/>
                  </a:lnTo>
                  <a:lnTo>
                    <a:pt x="57242" y="10443"/>
                  </a:lnTo>
                  <a:lnTo>
                    <a:pt x="57299" y="10397"/>
                  </a:lnTo>
                  <a:lnTo>
                    <a:pt x="57344" y="10340"/>
                  </a:lnTo>
                  <a:lnTo>
                    <a:pt x="57356" y="10306"/>
                  </a:lnTo>
                  <a:lnTo>
                    <a:pt x="57356" y="10261"/>
                  </a:lnTo>
                  <a:lnTo>
                    <a:pt x="57344" y="10226"/>
                  </a:lnTo>
                  <a:lnTo>
                    <a:pt x="57333" y="10181"/>
                  </a:lnTo>
                  <a:lnTo>
                    <a:pt x="59346" y="9021"/>
                  </a:lnTo>
                  <a:lnTo>
                    <a:pt x="59381" y="9066"/>
                  </a:lnTo>
                  <a:lnTo>
                    <a:pt x="59426" y="9089"/>
                  </a:lnTo>
                  <a:lnTo>
                    <a:pt x="59472" y="9112"/>
                  </a:lnTo>
                  <a:lnTo>
                    <a:pt x="59517" y="9123"/>
                  </a:lnTo>
                  <a:lnTo>
                    <a:pt x="59574" y="9112"/>
                  </a:lnTo>
                  <a:lnTo>
                    <a:pt x="59619" y="9089"/>
                  </a:lnTo>
                  <a:lnTo>
                    <a:pt x="59665" y="9066"/>
                  </a:lnTo>
                  <a:lnTo>
                    <a:pt x="59699" y="9021"/>
                  </a:lnTo>
                  <a:close/>
                  <a:moveTo>
                    <a:pt x="36027" y="9043"/>
                  </a:moveTo>
                  <a:lnTo>
                    <a:pt x="38018" y="10192"/>
                  </a:lnTo>
                  <a:lnTo>
                    <a:pt x="38006" y="10226"/>
                  </a:lnTo>
                  <a:lnTo>
                    <a:pt x="37995" y="10261"/>
                  </a:lnTo>
                  <a:lnTo>
                    <a:pt x="38006" y="10329"/>
                  </a:lnTo>
                  <a:lnTo>
                    <a:pt x="38052" y="10386"/>
                  </a:lnTo>
                  <a:lnTo>
                    <a:pt x="38097" y="10431"/>
                  </a:lnTo>
                  <a:lnTo>
                    <a:pt x="38165" y="10454"/>
                  </a:lnTo>
                  <a:lnTo>
                    <a:pt x="38165" y="12775"/>
                  </a:lnTo>
                  <a:lnTo>
                    <a:pt x="38120" y="12786"/>
                  </a:lnTo>
                  <a:lnTo>
                    <a:pt x="38074" y="12797"/>
                  </a:lnTo>
                  <a:lnTo>
                    <a:pt x="38040" y="12820"/>
                  </a:lnTo>
                  <a:lnTo>
                    <a:pt x="38006" y="12854"/>
                  </a:lnTo>
                  <a:lnTo>
                    <a:pt x="37983" y="12888"/>
                  </a:lnTo>
                  <a:lnTo>
                    <a:pt x="37961" y="12934"/>
                  </a:lnTo>
                  <a:lnTo>
                    <a:pt x="37949" y="12979"/>
                  </a:lnTo>
                  <a:lnTo>
                    <a:pt x="37949" y="13025"/>
                  </a:lnTo>
                  <a:lnTo>
                    <a:pt x="37949" y="13070"/>
                  </a:lnTo>
                  <a:lnTo>
                    <a:pt x="37961" y="13104"/>
                  </a:lnTo>
                  <a:lnTo>
                    <a:pt x="35959" y="14265"/>
                  </a:lnTo>
                  <a:lnTo>
                    <a:pt x="35936" y="14231"/>
                  </a:lnTo>
                  <a:lnTo>
                    <a:pt x="35902" y="14208"/>
                  </a:lnTo>
                  <a:lnTo>
                    <a:pt x="35868" y="14196"/>
                  </a:lnTo>
                  <a:lnTo>
                    <a:pt x="35822" y="14185"/>
                  </a:lnTo>
                  <a:lnTo>
                    <a:pt x="35777" y="14196"/>
                  </a:lnTo>
                  <a:lnTo>
                    <a:pt x="35742" y="14208"/>
                  </a:lnTo>
                  <a:lnTo>
                    <a:pt x="35708" y="14231"/>
                  </a:lnTo>
                  <a:lnTo>
                    <a:pt x="35674" y="14265"/>
                  </a:lnTo>
                  <a:lnTo>
                    <a:pt x="33684" y="13116"/>
                  </a:lnTo>
                  <a:lnTo>
                    <a:pt x="33695" y="13070"/>
                  </a:lnTo>
                  <a:lnTo>
                    <a:pt x="33706" y="13025"/>
                  </a:lnTo>
                  <a:lnTo>
                    <a:pt x="33695" y="12968"/>
                  </a:lnTo>
                  <a:lnTo>
                    <a:pt x="33684" y="12922"/>
                  </a:lnTo>
                  <a:lnTo>
                    <a:pt x="33661" y="12888"/>
                  </a:lnTo>
                  <a:lnTo>
                    <a:pt x="33638" y="12843"/>
                  </a:lnTo>
                  <a:lnTo>
                    <a:pt x="33604" y="12820"/>
                  </a:lnTo>
                  <a:lnTo>
                    <a:pt x="33558" y="12797"/>
                  </a:lnTo>
                  <a:lnTo>
                    <a:pt x="33513" y="12775"/>
                  </a:lnTo>
                  <a:lnTo>
                    <a:pt x="33467" y="12775"/>
                  </a:lnTo>
                  <a:lnTo>
                    <a:pt x="33467" y="10443"/>
                  </a:lnTo>
                  <a:lnTo>
                    <a:pt x="33536" y="10431"/>
                  </a:lnTo>
                  <a:lnTo>
                    <a:pt x="33593" y="10386"/>
                  </a:lnTo>
                  <a:lnTo>
                    <a:pt x="33627" y="10329"/>
                  </a:lnTo>
                  <a:lnTo>
                    <a:pt x="33638" y="10295"/>
                  </a:lnTo>
                  <a:lnTo>
                    <a:pt x="33638" y="10261"/>
                  </a:lnTo>
                  <a:lnTo>
                    <a:pt x="33638" y="10226"/>
                  </a:lnTo>
                  <a:lnTo>
                    <a:pt x="33627" y="10192"/>
                  </a:lnTo>
                  <a:lnTo>
                    <a:pt x="35617" y="9043"/>
                  </a:lnTo>
                  <a:lnTo>
                    <a:pt x="35651" y="9089"/>
                  </a:lnTo>
                  <a:lnTo>
                    <a:pt x="35697" y="9123"/>
                  </a:lnTo>
                  <a:lnTo>
                    <a:pt x="35754" y="9146"/>
                  </a:lnTo>
                  <a:lnTo>
                    <a:pt x="35822" y="9157"/>
                  </a:lnTo>
                  <a:lnTo>
                    <a:pt x="35879" y="9146"/>
                  </a:lnTo>
                  <a:lnTo>
                    <a:pt x="35936" y="9123"/>
                  </a:lnTo>
                  <a:lnTo>
                    <a:pt x="35981" y="9089"/>
                  </a:lnTo>
                  <a:lnTo>
                    <a:pt x="36027" y="9043"/>
                  </a:lnTo>
                  <a:close/>
                  <a:moveTo>
                    <a:pt x="45468" y="9021"/>
                  </a:moveTo>
                  <a:lnTo>
                    <a:pt x="47425" y="10158"/>
                  </a:lnTo>
                  <a:lnTo>
                    <a:pt x="47414" y="10204"/>
                  </a:lnTo>
                  <a:lnTo>
                    <a:pt x="47402" y="10261"/>
                  </a:lnTo>
                  <a:lnTo>
                    <a:pt x="47414" y="10317"/>
                  </a:lnTo>
                  <a:lnTo>
                    <a:pt x="47425" y="10363"/>
                  </a:lnTo>
                  <a:lnTo>
                    <a:pt x="47448" y="10408"/>
                  </a:lnTo>
                  <a:lnTo>
                    <a:pt x="47470" y="10443"/>
                  </a:lnTo>
                  <a:lnTo>
                    <a:pt x="47516" y="10477"/>
                  </a:lnTo>
                  <a:lnTo>
                    <a:pt x="47550" y="10499"/>
                  </a:lnTo>
                  <a:lnTo>
                    <a:pt x="47596" y="10522"/>
                  </a:lnTo>
                  <a:lnTo>
                    <a:pt x="47641" y="10522"/>
                  </a:lnTo>
                  <a:lnTo>
                    <a:pt x="47641" y="12843"/>
                  </a:lnTo>
                  <a:lnTo>
                    <a:pt x="47584" y="12866"/>
                  </a:lnTo>
                  <a:lnTo>
                    <a:pt x="47539" y="12900"/>
                  </a:lnTo>
                  <a:lnTo>
                    <a:pt x="47505" y="12957"/>
                  </a:lnTo>
                  <a:lnTo>
                    <a:pt x="47493" y="13025"/>
                  </a:lnTo>
                  <a:lnTo>
                    <a:pt x="47505" y="13070"/>
                  </a:lnTo>
                  <a:lnTo>
                    <a:pt x="45434" y="14265"/>
                  </a:lnTo>
                  <a:lnTo>
                    <a:pt x="45412" y="14231"/>
                  </a:lnTo>
                  <a:lnTo>
                    <a:pt x="45377" y="14219"/>
                  </a:lnTo>
                  <a:lnTo>
                    <a:pt x="45343" y="14196"/>
                  </a:lnTo>
                  <a:lnTo>
                    <a:pt x="45264" y="14196"/>
                  </a:lnTo>
                  <a:lnTo>
                    <a:pt x="45218" y="14219"/>
                  </a:lnTo>
                  <a:lnTo>
                    <a:pt x="45184" y="14242"/>
                  </a:lnTo>
                  <a:lnTo>
                    <a:pt x="45161" y="14265"/>
                  </a:lnTo>
                  <a:lnTo>
                    <a:pt x="43102" y="13082"/>
                  </a:lnTo>
                  <a:lnTo>
                    <a:pt x="43114" y="13025"/>
                  </a:lnTo>
                  <a:lnTo>
                    <a:pt x="43102" y="12957"/>
                  </a:lnTo>
                  <a:lnTo>
                    <a:pt x="43068" y="12900"/>
                  </a:lnTo>
                  <a:lnTo>
                    <a:pt x="43011" y="12866"/>
                  </a:lnTo>
                  <a:lnTo>
                    <a:pt x="42954" y="12843"/>
                  </a:lnTo>
                  <a:lnTo>
                    <a:pt x="42954" y="10477"/>
                  </a:lnTo>
                  <a:lnTo>
                    <a:pt x="42989" y="10465"/>
                  </a:lnTo>
                  <a:lnTo>
                    <a:pt x="43023" y="10454"/>
                  </a:lnTo>
                  <a:lnTo>
                    <a:pt x="43057" y="10431"/>
                  </a:lnTo>
                  <a:lnTo>
                    <a:pt x="43091" y="10408"/>
                  </a:lnTo>
                  <a:lnTo>
                    <a:pt x="43114" y="10374"/>
                  </a:lnTo>
                  <a:lnTo>
                    <a:pt x="43125" y="10340"/>
                  </a:lnTo>
                  <a:lnTo>
                    <a:pt x="43136" y="10306"/>
                  </a:lnTo>
                  <a:lnTo>
                    <a:pt x="43136" y="10261"/>
                  </a:lnTo>
                  <a:lnTo>
                    <a:pt x="43136" y="10215"/>
                  </a:lnTo>
                  <a:lnTo>
                    <a:pt x="43125" y="10181"/>
                  </a:lnTo>
                  <a:lnTo>
                    <a:pt x="45139" y="9021"/>
                  </a:lnTo>
                  <a:lnTo>
                    <a:pt x="45173" y="9055"/>
                  </a:lnTo>
                  <a:lnTo>
                    <a:pt x="45207" y="9078"/>
                  </a:lnTo>
                  <a:lnTo>
                    <a:pt x="45252" y="9100"/>
                  </a:lnTo>
                  <a:lnTo>
                    <a:pt x="45298" y="9112"/>
                  </a:lnTo>
                  <a:lnTo>
                    <a:pt x="45355" y="9100"/>
                  </a:lnTo>
                  <a:lnTo>
                    <a:pt x="45400" y="9089"/>
                  </a:lnTo>
                  <a:lnTo>
                    <a:pt x="45434" y="9055"/>
                  </a:lnTo>
                  <a:lnTo>
                    <a:pt x="45468" y="9021"/>
                  </a:lnTo>
                  <a:close/>
                  <a:moveTo>
                    <a:pt x="47823" y="13116"/>
                  </a:moveTo>
                  <a:lnTo>
                    <a:pt x="49882" y="14310"/>
                  </a:lnTo>
                  <a:lnTo>
                    <a:pt x="49871" y="14367"/>
                  </a:lnTo>
                  <a:lnTo>
                    <a:pt x="49882" y="14424"/>
                  </a:lnTo>
                  <a:lnTo>
                    <a:pt x="49916" y="14481"/>
                  </a:lnTo>
                  <a:lnTo>
                    <a:pt x="49962" y="14515"/>
                  </a:lnTo>
                  <a:lnTo>
                    <a:pt x="50019" y="14538"/>
                  </a:lnTo>
                  <a:lnTo>
                    <a:pt x="50019" y="16870"/>
                  </a:lnTo>
                  <a:lnTo>
                    <a:pt x="49973" y="16881"/>
                  </a:lnTo>
                  <a:lnTo>
                    <a:pt x="49928" y="16892"/>
                  </a:lnTo>
                  <a:lnTo>
                    <a:pt x="49882" y="16915"/>
                  </a:lnTo>
                  <a:lnTo>
                    <a:pt x="49848" y="16949"/>
                  </a:lnTo>
                  <a:lnTo>
                    <a:pt x="49825" y="16983"/>
                  </a:lnTo>
                  <a:lnTo>
                    <a:pt x="49802" y="17029"/>
                  </a:lnTo>
                  <a:lnTo>
                    <a:pt x="49791" y="17074"/>
                  </a:lnTo>
                  <a:lnTo>
                    <a:pt x="49780" y="17120"/>
                  </a:lnTo>
                  <a:lnTo>
                    <a:pt x="49791" y="17177"/>
                  </a:lnTo>
                  <a:lnTo>
                    <a:pt x="49802" y="17222"/>
                  </a:lnTo>
                  <a:lnTo>
                    <a:pt x="47891" y="18326"/>
                  </a:lnTo>
                  <a:lnTo>
                    <a:pt x="47846" y="18280"/>
                  </a:lnTo>
                  <a:lnTo>
                    <a:pt x="47800" y="18246"/>
                  </a:lnTo>
                  <a:lnTo>
                    <a:pt x="47732" y="18223"/>
                  </a:lnTo>
                  <a:lnTo>
                    <a:pt x="47675" y="18212"/>
                  </a:lnTo>
                  <a:lnTo>
                    <a:pt x="47607" y="18223"/>
                  </a:lnTo>
                  <a:lnTo>
                    <a:pt x="47550" y="18246"/>
                  </a:lnTo>
                  <a:lnTo>
                    <a:pt x="47493" y="18280"/>
                  </a:lnTo>
                  <a:lnTo>
                    <a:pt x="47448" y="18326"/>
                  </a:lnTo>
                  <a:lnTo>
                    <a:pt x="45468" y="17177"/>
                  </a:lnTo>
                  <a:lnTo>
                    <a:pt x="45480" y="17120"/>
                  </a:lnTo>
                  <a:lnTo>
                    <a:pt x="45468" y="17063"/>
                  </a:lnTo>
                  <a:lnTo>
                    <a:pt x="45434" y="17006"/>
                  </a:lnTo>
                  <a:lnTo>
                    <a:pt x="45377" y="16972"/>
                  </a:lnTo>
                  <a:lnTo>
                    <a:pt x="45321" y="16949"/>
                  </a:lnTo>
                  <a:lnTo>
                    <a:pt x="45321" y="14538"/>
                  </a:lnTo>
                  <a:lnTo>
                    <a:pt x="45377" y="14515"/>
                  </a:lnTo>
                  <a:lnTo>
                    <a:pt x="45434" y="14481"/>
                  </a:lnTo>
                  <a:lnTo>
                    <a:pt x="45457" y="14435"/>
                  </a:lnTo>
                  <a:lnTo>
                    <a:pt x="45468" y="14367"/>
                  </a:lnTo>
                  <a:lnTo>
                    <a:pt x="45457" y="14299"/>
                  </a:lnTo>
                  <a:lnTo>
                    <a:pt x="47516" y="13116"/>
                  </a:lnTo>
                  <a:lnTo>
                    <a:pt x="47550" y="13150"/>
                  </a:lnTo>
                  <a:lnTo>
                    <a:pt x="47584" y="13173"/>
                  </a:lnTo>
                  <a:lnTo>
                    <a:pt x="47630" y="13195"/>
                  </a:lnTo>
                  <a:lnTo>
                    <a:pt x="47675" y="13207"/>
                  </a:lnTo>
                  <a:lnTo>
                    <a:pt x="47721" y="13195"/>
                  </a:lnTo>
                  <a:lnTo>
                    <a:pt x="47755" y="13184"/>
                  </a:lnTo>
                  <a:lnTo>
                    <a:pt x="47800" y="13150"/>
                  </a:lnTo>
                  <a:lnTo>
                    <a:pt x="47823" y="13116"/>
                  </a:lnTo>
                  <a:close/>
                  <a:moveTo>
                    <a:pt x="33661" y="13150"/>
                  </a:moveTo>
                  <a:lnTo>
                    <a:pt x="35651" y="14310"/>
                  </a:lnTo>
                  <a:lnTo>
                    <a:pt x="35640" y="14367"/>
                  </a:lnTo>
                  <a:lnTo>
                    <a:pt x="35651" y="14435"/>
                  </a:lnTo>
                  <a:lnTo>
                    <a:pt x="35686" y="14481"/>
                  </a:lnTo>
                  <a:lnTo>
                    <a:pt x="35731" y="14526"/>
                  </a:lnTo>
                  <a:lnTo>
                    <a:pt x="35788" y="14538"/>
                  </a:lnTo>
                  <a:lnTo>
                    <a:pt x="35788" y="16927"/>
                  </a:lnTo>
                  <a:lnTo>
                    <a:pt x="35720" y="16949"/>
                  </a:lnTo>
                  <a:lnTo>
                    <a:pt x="35663" y="16995"/>
                  </a:lnTo>
                  <a:lnTo>
                    <a:pt x="35629" y="17052"/>
                  </a:lnTo>
                  <a:lnTo>
                    <a:pt x="35617" y="17086"/>
                  </a:lnTo>
                  <a:lnTo>
                    <a:pt x="35617" y="17120"/>
                  </a:lnTo>
                  <a:lnTo>
                    <a:pt x="35629" y="17188"/>
                  </a:lnTo>
                  <a:lnTo>
                    <a:pt x="33615" y="18348"/>
                  </a:lnTo>
                  <a:lnTo>
                    <a:pt x="33581" y="18314"/>
                  </a:lnTo>
                  <a:lnTo>
                    <a:pt x="33547" y="18292"/>
                  </a:lnTo>
                  <a:lnTo>
                    <a:pt x="33502" y="18269"/>
                  </a:lnTo>
                  <a:lnTo>
                    <a:pt x="33399" y="18269"/>
                  </a:lnTo>
                  <a:lnTo>
                    <a:pt x="33354" y="18292"/>
                  </a:lnTo>
                  <a:lnTo>
                    <a:pt x="33320" y="18314"/>
                  </a:lnTo>
                  <a:lnTo>
                    <a:pt x="33285" y="18360"/>
                  </a:lnTo>
                  <a:lnTo>
                    <a:pt x="31295" y="17211"/>
                  </a:lnTo>
                  <a:lnTo>
                    <a:pt x="31306" y="17165"/>
                  </a:lnTo>
                  <a:lnTo>
                    <a:pt x="31317" y="17120"/>
                  </a:lnTo>
                  <a:lnTo>
                    <a:pt x="31306" y="17074"/>
                  </a:lnTo>
                  <a:lnTo>
                    <a:pt x="31295" y="17040"/>
                  </a:lnTo>
                  <a:lnTo>
                    <a:pt x="31283" y="16995"/>
                  </a:lnTo>
                  <a:lnTo>
                    <a:pt x="31249" y="16961"/>
                  </a:lnTo>
                  <a:lnTo>
                    <a:pt x="31215" y="16938"/>
                  </a:lnTo>
                  <a:lnTo>
                    <a:pt x="31181" y="16915"/>
                  </a:lnTo>
                  <a:lnTo>
                    <a:pt x="31147" y="16904"/>
                  </a:lnTo>
                  <a:lnTo>
                    <a:pt x="31101" y="16892"/>
                  </a:lnTo>
                  <a:lnTo>
                    <a:pt x="31101" y="14560"/>
                  </a:lnTo>
                  <a:lnTo>
                    <a:pt x="31135" y="14560"/>
                  </a:lnTo>
                  <a:lnTo>
                    <a:pt x="31170" y="14538"/>
                  </a:lnTo>
                  <a:lnTo>
                    <a:pt x="31226" y="14504"/>
                  </a:lnTo>
                  <a:lnTo>
                    <a:pt x="31261" y="14435"/>
                  </a:lnTo>
                  <a:lnTo>
                    <a:pt x="31272" y="14401"/>
                  </a:lnTo>
                  <a:lnTo>
                    <a:pt x="31272" y="14367"/>
                  </a:lnTo>
                  <a:lnTo>
                    <a:pt x="31272" y="14333"/>
                  </a:lnTo>
                  <a:lnTo>
                    <a:pt x="31261" y="14287"/>
                  </a:lnTo>
                  <a:lnTo>
                    <a:pt x="33240" y="13150"/>
                  </a:lnTo>
                  <a:lnTo>
                    <a:pt x="33274" y="13195"/>
                  </a:lnTo>
                  <a:lnTo>
                    <a:pt x="33331" y="13241"/>
                  </a:lnTo>
                  <a:lnTo>
                    <a:pt x="33388" y="13264"/>
                  </a:lnTo>
                  <a:lnTo>
                    <a:pt x="33456" y="13275"/>
                  </a:lnTo>
                  <a:lnTo>
                    <a:pt x="33513" y="13264"/>
                  </a:lnTo>
                  <a:lnTo>
                    <a:pt x="33570" y="13241"/>
                  </a:lnTo>
                  <a:lnTo>
                    <a:pt x="33627" y="13207"/>
                  </a:lnTo>
                  <a:lnTo>
                    <a:pt x="33661" y="13150"/>
                  </a:lnTo>
                  <a:close/>
                  <a:moveTo>
                    <a:pt x="38404" y="13150"/>
                  </a:moveTo>
                  <a:lnTo>
                    <a:pt x="40338" y="14265"/>
                  </a:lnTo>
                  <a:lnTo>
                    <a:pt x="40315" y="14322"/>
                  </a:lnTo>
                  <a:lnTo>
                    <a:pt x="40315" y="14367"/>
                  </a:lnTo>
                  <a:lnTo>
                    <a:pt x="40315" y="14413"/>
                  </a:lnTo>
                  <a:lnTo>
                    <a:pt x="40327" y="14458"/>
                  </a:lnTo>
                  <a:lnTo>
                    <a:pt x="40349" y="14492"/>
                  </a:lnTo>
                  <a:lnTo>
                    <a:pt x="40372" y="14538"/>
                  </a:lnTo>
                  <a:lnTo>
                    <a:pt x="40406" y="14560"/>
                  </a:lnTo>
                  <a:lnTo>
                    <a:pt x="40452" y="14583"/>
                  </a:lnTo>
                  <a:lnTo>
                    <a:pt x="40486" y="14606"/>
                  </a:lnTo>
                  <a:lnTo>
                    <a:pt x="40532" y="14617"/>
                  </a:lnTo>
                  <a:lnTo>
                    <a:pt x="40532" y="16927"/>
                  </a:lnTo>
                  <a:lnTo>
                    <a:pt x="40463" y="16949"/>
                  </a:lnTo>
                  <a:lnTo>
                    <a:pt x="40406" y="16995"/>
                  </a:lnTo>
                  <a:lnTo>
                    <a:pt x="40372" y="17052"/>
                  </a:lnTo>
                  <a:lnTo>
                    <a:pt x="40361" y="17086"/>
                  </a:lnTo>
                  <a:lnTo>
                    <a:pt x="40361" y="17120"/>
                  </a:lnTo>
                  <a:lnTo>
                    <a:pt x="40372" y="17188"/>
                  </a:lnTo>
                  <a:lnTo>
                    <a:pt x="38336" y="18371"/>
                  </a:lnTo>
                  <a:lnTo>
                    <a:pt x="38302" y="18337"/>
                  </a:lnTo>
                  <a:lnTo>
                    <a:pt x="38268" y="18314"/>
                  </a:lnTo>
                  <a:lnTo>
                    <a:pt x="38234" y="18303"/>
                  </a:lnTo>
                  <a:lnTo>
                    <a:pt x="38188" y="18292"/>
                  </a:lnTo>
                  <a:lnTo>
                    <a:pt x="38154" y="18303"/>
                  </a:lnTo>
                  <a:lnTo>
                    <a:pt x="38109" y="18314"/>
                  </a:lnTo>
                  <a:lnTo>
                    <a:pt x="38074" y="18337"/>
                  </a:lnTo>
                  <a:lnTo>
                    <a:pt x="38052" y="18371"/>
                  </a:lnTo>
                  <a:lnTo>
                    <a:pt x="36015" y="17200"/>
                  </a:lnTo>
                  <a:lnTo>
                    <a:pt x="36027" y="17165"/>
                  </a:lnTo>
                  <a:lnTo>
                    <a:pt x="36027" y="17120"/>
                  </a:lnTo>
                  <a:lnTo>
                    <a:pt x="36027" y="17086"/>
                  </a:lnTo>
                  <a:lnTo>
                    <a:pt x="36015" y="17052"/>
                  </a:lnTo>
                  <a:lnTo>
                    <a:pt x="35993" y="17018"/>
                  </a:lnTo>
                  <a:lnTo>
                    <a:pt x="35970" y="16983"/>
                  </a:lnTo>
                  <a:lnTo>
                    <a:pt x="35947" y="16961"/>
                  </a:lnTo>
                  <a:lnTo>
                    <a:pt x="35913" y="16938"/>
                  </a:lnTo>
                  <a:lnTo>
                    <a:pt x="35879" y="16927"/>
                  </a:lnTo>
                  <a:lnTo>
                    <a:pt x="35833" y="16915"/>
                  </a:lnTo>
                  <a:lnTo>
                    <a:pt x="35833" y="14549"/>
                  </a:lnTo>
                  <a:lnTo>
                    <a:pt x="35902" y="14526"/>
                  </a:lnTo>
                  <a:lnTo>
                    <a:pt x="35959" y="14492"/>
                  </a:lnTo>
                  <a:lnTo>
                    <a:pt x="35993" y="14435"/>
                  </a:lnTo>
                  <a:lnTo>
                    <a:pt x="36004" y="14367"/>
                  </a:lnTo>
                  <a:lnTo>
                    <a:pt x="35993" y="14333"/>
                  </a:lnTo>
                  <a:lnTo>
                    <a:pt x="35981" y="14299"/>
                  </a:lnTo>
                  <a:lnTo>
                    <a:pt x="37983" y="13150"/>
                  </a:lnTo>
                  <a:lnTo>
                    <a:pt x="38018" y="13195"/>
                  </a:lnTo>
                  <a:lnTo>
                    <a:pt x="38063" y="13241"/>
                  </a:lnTo>
                  <a:lnTo>
                    <a:pt x="38131" y="13264"/>
                  </a:lnTo>
                  <a:lnTo>
                    <a:pt x="38256" y="13264"/>
                  </a:lnTo>
                  <a:lnTo>
                    <a:pt x="38313" y="13241"/>
                  </a:lnTo>
                  <a:lnTo>
                    <a:pt x="38359" y="13195"/>
                  </a:lnTo>
                  <a:lnTo>
                    <a:pt x="38404" y="13150"/>
                  </a:lnTo>
                  <a:close/>
                  <a:moveTo>
                    <a:pt x="43080" y="13116"/>
                  </a:moveTo>
                  <a:lnTo>
                    <a:pt x="45139" y="14310"/>
                  </a:lnTo>
                  <a:lnTo>
                    <a:pt x="45127" y="14367"/>
                  </a:lnTo>
                  <a:lnTo>
                    <a:pt x="45139" y="14424"/>
                  </a:lnTo>
                  <a:lnTo>
                    <a:pt x="45173" y="14481"/>
                  </a:lnTo>
                  <a:lnTo>
                    <a:pt x="45218" y="14515"/>
                  </a:lnTo>
                  <a:lnTo>
                    <a:pt x="45275" y="14538"/>
                  </a:lnTo>
                  <a:lnTo>
                    <a:pt x="45275" y="16949"/>
                  </a:lnTo>
                  <a:lnTo>
                    <a:pt x="45218" y="16972"/>
                  </a:lnTo>
                  <a:lnTo>
                    <a:pt x="45173" y="17006"/>
                  </a:lnTo>
                  <a:lnTo>
                    <a:pt x="45139" y="17063"/>
                  </a:lnTo>
                  <a:lnTo>
                    <a:pt x="45127" y="17120"/>
                  </a:lnTo>
                  <a:lnTo>
                    <a:pt x="45139" y="17177"/>
                  </a:lnTo>
                  <a:lnTo>
                    <a:pt x="43068" y="18371"/>
                  </a:lnTo>
                  <a:lnTo>
                    <a:pt x="43045" y="18337"/>
                  </a:lnTo>
                  <a:lnTo>
                    <a:pt x="43011" y="18326"/>
                  </a:lnTo>
                  <a:lnTo>
                    <a:pt x="42977" y="18303"/>
                  </a:lnTo>
                  <a:lnTo>
                    <a:pt x="42886" y="18303"/>
                  </a:lnTo>
                  <a:lnTo>
                    <a:pt x="42852" y="18326"/>
                  </a:lnTo>
                  <a:lnTo>
                    <a:pt x="42818" y="18348"/>
                  </a:lnTo>
                  <a:lnTo>
                    <a:pt x="42795" y="18371"/>
                  </a:lnTo>
                  <a:lnTo>
                    <a:pt x="40748" y="17200"/>
                  </a:lnTo>
                  <a:lnTo>
                    <a:pt x="40759" y="17165"/>
                  </a:lnTo>
                  <a:lnTo>
                    <a:pt x="40770" y="17120"/>
                  </a:lnTo>
                  <a:lnTo>
                    <a:pt x="40759" y="17086"/>
                  </a:lnTo>
                  <a:lnTo>
                    <a:pt x="40748" y="17052"/>
                  </a:lnTo>
                  <a:lnTo>
                    <a:pt x="40736" y="17018"/>
                  </a:lnTo>
                  <a:lnTo>
                    <a:pt x="40714" y="16983"/>
                  </a:lnTo>
                  <a:lnTo>
                    <a:pt x="40657" y="16938"/>
                  </a:lnTo>
                  <a:lnTo>
                    <a:pt x="40623" y="16927"/>
                  </a:lnTo>
                  <a:lnTo>
                    <a:pt x="40577" y="16927"/>
                  </a:lnTo>
                  <a:lnTo>
                    <a:pt x="40577" y="14617"/>
                  </a:lnTo>
                  <a:lnTo>
                    <a:pt x="40623" y="14606"/>
                  </a:lnTo>
                  <a:lnTo>
                    <a:pt x="40668" y="14595"/>
                  </a:lnTo>
                  <a:lnTo>
                    <a:pt x="40714" y="14572"/>
                  </a:lnTo>
                  <a:lnTo>
                    <a:pt x="40748" y="14538"/>
                  </a:lnTo>
                  <a:lnTo>
                    <a:pt x="40770" y="14504"/>
                  </a:lnTo>
                  <a:lnTo>
                    <a:pt x="40793" y="14458"/>
                  </a:lnTo>
                  <a:lnTo>
                    <a:pt x="40805" y="14413"/>
                  </a:lnTo>
                  <a:lnTo>
                    <a:pt x="40805" y="14367"/>
                  </a:lnTo>
                  <a:lnTo>
                    <a:pt x="40805" y="14310"/>
                  </a:lnTo>
                  <a:lnTo>
                    <a:pt x="40782" y="14265"/>
                  </a:lnTo>
                  <a:lnTo>
                    <a:pt x="42772" y="13116"/>
                  </a:lnTo>
                  <a:lnTo>
                    <a:pt x="42807" y="13150"/>
                  </a:lnTo>
                  <a:lnTo>
                    <a:pt x="42841" y="13173"/>
                  </a:lnTo>
                  <a:lnTo>
                    <a:pt x="42886" y="13195"/>
                  </a:lnTo>
                  <a:lnTo>
                    <a:pt x="42932" y="13207"/>
                  </a:lnTo>
                  <a:lnTo>
                    <a:pt x="42977" y="13195"/>
                  </a:lnTo>
                  <a:lnTo>
                    <a:pt x="43023" y="13184"/>
                  </a:lnTo>
                  <a:lnTo>
                    <a:pt x="43057" y="13150"/>
                  </a:lnTo>
                  <a:lnTo>
                    <a:pt x="43080" y="13116"/>
                  </a:lnTo>
                  <a:close/>
                  <a:moveTo>
                    <a:pt x="54990" y="17256"/>
                  </a:moveTo>
                  <a:lnTo>
                    <a:pt x="56912" y="18371"/>
                  </a:lnTo>
                  <a:lnTo>
                    <a:pt x="56901" y="18417"/>
                  </a:lnTo>
                  <a:lnTo>
                    <a:pt x="56889" y="18474"/>
                  </a:lnTo>
                  <a:lnTo>
                    <a:pt x="56889" y="18519"/>
                  </a:lnTo>
                  <a:lnTo>
                    <a:pt x="56912" y="18565"/>
                  </a:lnTo>
                  <a:lnTo>
                    <a:pt x="56935" y="18610"/>
                  </a:lnTo>
                  <a:lnTo>
                    <a:pt x="56958" y="18656"/>
                  </a:lnTo>
                  <a:lnTo>
                    <a:pt x="56992" y="18678"/>
                  </a:lnTo>
                  <a:lnTo>
                    <a:pt x="57037" y="18712"/>
                  </a:lnTo>
                  <a:lnTo>
                    <a:pt x="57083" y="18724"/>
                  </a:lnTo>
                  <a:lnTo>
                    <a:pt x="57128" y="18735"/>
                  </a:lnTo>
                  <a:lnTo>
                    <a:pt x="57128" y="20976"/>
                  </a:lnTo>
                  <a:lnTo>
                    <a:pt x="57083" y="20988"/>
                  </a:lnTo>
                  <a:lnTo>
                    <a:pt x="57037" y="21010"/>
                  </a:lnTo>
                  <a:lnTo>
                    <a:pt x="57003" y="21033"/>
                  </a:lnTo>
                  <a:lnTo>
                    <a:pt x="56969" y="21056"/>
                  </a:lnTo>
                  <a:lnTo>
                    <a:pt x="56935" y="21101"/>
                  </a:lnTo>
                  <a:lnTo>
                    <a:pt x="56912" y="21135"/>
                  </a:lnTo>
                  <a:lnTo>
                    <a:pt x="56901" y="21181"/>
                  </a:lnTo>
                  <a:lnTo>
                    <a:pt x="56901" y="21226"/>
                  </a:lnTo>
                  <a:lnTo>
                    <a:pt x="56901" y="21283"/>
                  </a:lnTo>
                  <a:lnTo>
                    <a:pt x="56912" y="21329"/>
                  </a:lnTo>
                  <a:lnTo>
                    <a:pt x="54956" y="22455"/>
                  </a:lnTo>
                  <a:lnTo>
                    <a:pt x="54921" y="22421"/>
                  </a:lnTo>
                  <a:lnTo>
                    <a:pt x="54887" y="22387"/>
                  </a:lnTo>
                  <a:lnTo>
                    <a:pt x="54830" y="22364"/>
                  </a:lnTo>
                  <a:lnTo>
                    <a:pt x="54728" y="22364"/>
                  </a:lnTo>
                  <a:lnTo>
                    <a:pt x="54682" y="22387"/>
                  </a:lnTo>
                  <a:lnTo>
                    <a:pt x="54637" y="22421"/>
                  </a:lnTo>
                  <a:lnTo>
                    <a:pt x="54603" y="22455"/>
                  </a:lnTo>
                  <a:lnTo>
                    <a:pt x="52589" y="21295"/>
                  </a:lnTo>
                  <a:lnTo>
                    <a:pt x="52601" y="21226"/>
                  </a:lnTo>
                  <a:lnTo>
                    <a:pt x="52589" y="21158"/>
                  </a:lnTo>
                  <a:lnTo>
                    <a:pt x="52555" y="21101"/>
                  </a:lnTo>
                  <a:lnTo>
                    <a:pt x="52498" y="21067"/>
                  </a:lnTo>
                  <a:lnTo>
                    <a:pt x="52430" y="21044"/>
                  </a:lnTo>
                  <a:lnTo>
                    <a:pt x="52430" y="18690"/>
                  </a:lnTo>
                  <a:lnTo>
                    <a:pt x="52476" y="18678"/>
                  </a:lnTo>
                  <a:lnTo>
                    <a:pt x="52510" y="18667"/>
                  </a:lnTo>
                  <a:lnTo>
                    <a:pt x="52544" y="18644"/>
                  </a:lnTo>
                  <a:lnTo>
                    <a:pt x="52567" y="18621"/>
                  </a:lnTo>
                  <a:lnTo>
                    <a:pt x="52601" y="18587"/>
                  </a:lnTo>
                  <a:lnTo>
                    <a:pt x="52612" y="18553"/>
                  </a:lnTo>
                  <a:lnTo>
                    <a:pt x="52624" y="18519"/>
                  </a:lnTo>
                  <a:lnTo>
                    <a:pt x="52624" y="18474"/>
                  </a:lnTo>
                  <a:lnTo>
                    <a:pt x="52624" y="18428"/>
                  </a:lnTo>
                  <a:lnTo>
                    <a:pt x="52612" y="18383"/>
                  </a:lnTo>
                  <a:lnTo>
                    <a:pt x="54569" y="17256"/>
                  </a:lnTo>
                  <a:lnTo>
                    <a:pt x="54614" y="17302"/>
                  </a:lnTo>
                  <a:lnTo>
                    <a:pt x="54660" y="17336"/>
                  </a:lnTo>
                  <a:lnTo>
                    <a:pt x="54717" y="17359"/>
                  </a:lnTo>
                  <a:lnTo>
                    <a:pt x="54785" y="17370"/>
                  </a:lnTo>
                  <a:lnTo>
                    <a:pt x="54842" y="17359"/>
                  </a:lnTo>
                  <a:lnTo>
                    <a:pt x="54899" y="17336"/>
                  </a:lnTo>
                  <a:lnTo>
                    <a:pt x="54956" y="17302"/>
                  </a:lnTo>
                  <a:lnTo>
                    <a:pt x="54990" y="17256"/>
                  </a:lnTo>
                  <a:close/>
                  <a:moveTo>
                    <a:pt x="45446" y="17222"/>
                  </a:moveTo>
                  <a:lnTo>
                    <a:pt x="47436" y="18371"/>
                  </a:lnTo>
                  <a:lnTo>
                    <a:pt x="47414" y="18417"/>
                  </a:lnTo>
                  <a:lnTo>
                    <a:pt x="47414" y="18474"/>
                  </a:lnTo>
                  <a:lnTo>
                    <a:pt x="47414" y="18519"/>
                  </a:lnTo>
                  <a:lnTo>
                    <a:pt x="47425" y="18576"/>
                  </a:lnTo>
                  <a:lnTo>
                    <a:pt x="47448" y="18610"/>
                  </a:lnTo>
                  <a:lnTo>
                    <a:pt x="47482" y="18656"/>
                  </a:lnTo>
                  <a:lnTo>
                    <a:pt x="47516" y="18678"/>
                  </a:lnTo>
                  <a:lnTo>
                    <a:pt x="47550" y="18712"/>
                  </a:lnTo>
                  <a:lnTo>
                    <a:pt x="47596" y="18724"/>
                  </a:lnTo>
                  <a:lnTo>
                    <a:pt x="47641" y="18735"/>
                  </a:lnTo>
                  <a:lnTo>
                    <a:pt x="47641" y="21033"/>
                  </a:lnTo>
                  <a:lnTo>
                    <a:pt x="47573" y="21056"/>
                  </a:lnTo>
                  <a:lnTo>
                    <a:pt x="47527" y="21101"/>
                  </a:lnTo>
                  <a:lnTo>
                    <a:pt x="47482" y="21158"/>
                  </a:lnTo>
                  <a:lnTo>
                    <a:pt x="47470" y="21192"/>
                  </a:lnTo>
                  <a:lnTo>
                    <a:pt x="47470" y="21226"/>
                  </a:lnTo>
                  <a:lnTo>
                    <a:pt x="47482" y="21295"/>
                  </a:lnTo>
                  <a:lnTo>
                    <a:pt x="45468" y="22455"/>
                  </a:lnTo>
                  <a:lnTo>
                    <a:pt x="45434" y="22421"/>
                  </a:lnTo>
                  <a:lnTo>
                    <a:pt x="45400" y="22398"/>
                  </a:lnTo>
                  <a:lnTo>
                    <a:pt x="45355" y="22375"/>
                  </a:lnTo>
                  <a:lnTo>
                    <a:pt x="45252" y="22375"/>
                  </a:lnTo>
                  <a:lnTo>
                    <a:pt x="45207" y="22398"/>
                  </a:lnTo>
                  <a:lnTo>
                    <a:pt x="45161" y="22421"/>
                  </a:lnTo>
                  <a:lnTo>
                    <a:pt x="45139" y="22466"/>
                  </a:lnTo>
                  <a:lnTo>
                    <a:pt x="43148" y="21317"/>
                  </a:lnTo>
                  <a:lnTo>
                    <a:pt x="43159" y="21272"/>
                  </a:lnTo>
                  <a:lnTo>
                    <a:pt x="43159" y="21226"/>
                  </a:lnTo>
                  <a:lnTo>
                    <a:pt x="43159" y="21192"/>
                  </a:lnTo>
                  <a:lnTo>
                    <a:pt x="43148" y="21147"/>
                  </a:lnTo>
                  <a:lnTo>
                    <a:pt x="43125" y="21113"/>
                  </a:lnTo>
                  <a:lnTo>
                    <a:pt x="43102" y="21079"/>
                  </a:lnTo>
                  <a:lnTo>
                    <a:pt x="43068" y="21044"/>
                  </a:lnTo>
                  <a:lnTo>
                    <a:pt x="43034" y="21022"/>
                  </a:lnTo>
                  <a:lnTo>
                    <a:pt x="42989" y="21010"/>
                  </a:lnTo>
                  <a:lnTo>
                    <a:pt x="42954" y="20999"/>
                  </a:lnTo>
                  <a:lnTo>
                    <a:pt x="42954" y="18644"/>
                  </a:lnTo>
                  <a:lnTo>
                    <a:pt x="43011" y="18621"/>
                  </a:lnTo>
                  <a:lnTo>
                    <a:pt x="43057" y="18587"/>
                  </a:lnTo>
                  <a:lnTo>
                    <a:pt x="43091" y="18542"/>
                  </a:lnTo>
                  <a:lnTo>
                    <a:pt x="43102" y="18474"/>
                  </a:lnTo>
                  <a:lnTo>
                    <a:pt x="43091" y="18405"/>
                  </a:lnTo>
                  <a:lnTo>
                    <a:pt x="45150" y="17222"/>
                  </a:lnTo>
                  <a:lnTo>
                    <a:pt x="45184" y="17256"/>
                  </a:lnTo>
                  <a:lnTo>
                    <a:pt x="45218" y="17279"/>
                  </a:lnTo>
                  <a:lnTo>
                    <a:pt x="45252" y="17291"/>
                  </a:lnTo>
                  <a:lnTo>
                    <a:pt x="45298" y="17302"/>
                  </a:lnTo>
                  <a:lnTo>
                    <a:pt x="45343" y="17291"/>
                  </a:lnTo>
                  <a:lnTo>
                    <a:pt x="45389" y="17279"/>
                  </a:lnTo>
                  <a:lnTo>
                    <a:pt x="45423" y="17256"/>
                  </a:lnTo>
                  <a:lnTo>
                    <a:pt x="45446" y="17222"/>
                  </a:lnTo>
                  <a:close/>
                  <a:moveTo>
                    <a:pt x="49825" y="17256"/>
                  </a:moveTo>
                  <a:lnTo>
                    <a:pt x="49859" y="17313"/>
                  </a:lnTo>
                  <a:lnTo>
                    <a:pt x="49916" y="17347"/>
                  </a:lnTo>
                  <a:lnTo>
                    <a:pt x="49973" y="17370"/>
                  </a:lnTo>
                  <a:lnTo>
                    <a:pt x="50041" y="17382"/>
                  </a:lnTo>
                  <a:lnTo>
                    <a:pt x="50110" y="17370"/>
                  </a:lnTo>
                  <a:lnTo>
                    <a:pt x="50166" y="17347"/>
                  </a:lnTo>
                  <a:lnTo>
                    <a:pt x="50223" y="17313"/>
                  </a:lnTo>
                  <a:lnTo>
                    <a:pt x="50257" y="17268"/>
                  </a:lnTo>
                  <a:lnTo>
                    <a:pt x="52214" y="18394"/>
                  </a:lnTo>
                  <a:lnTo>
                    <a:pt x="52203" y="18428"/>
                  </a:lnTo>
                  <a:lnTo>
                    <a:pt x="52191" y="18474"/>
                  </a:lnTo>
                  <a:lnTo>
                    <a:pt x="52203" y="18519"/>
                  </a:lnTo>
                  <a:lnTo>
                    <a:pt x="52214" y="18553"/>
                  </a:lnTo>
                  <a:lnTo>
                    <a:pt x="52225" y="18587"/>
                  </a:lnTo>
                  <a:lnTo>
                    <a:pt x="52248" y="18621"/>
                  </a:lnTo>
                  <a:lnTo>
                    <a:pt x="52282" y="18644"/>
                  </a:lnTo>
                  <a:lnTo>
                    <a:pt x="52316" y="18667"/>
                  </a:lnTo>
                  <a:lnTo>
                    <a:pt x="52351" y="18678"/>
                  </a:lnTo>
                  <a:lnTo>
                    <a:pt x="52385" y="18690"/>
                  </a:lnTo>
                  <a:lnTo>
                    <a:pt x="52385" y="21044"/>
                  </a:lnTo>
                  <a:lnTo>
                    <a:pt x="52316" y="21067"/>
                  </a:lnTo>
                  <a:lnTo>
                    <a:pt x="52271" y="21101"/>
                  </a:lnTo>
                  <a:lnTo>
                    <a:pt x="52237" y="21158"/>
                  </a:lnTo>
                  <a:lnTo>
                    <a:pt x="52225" y="21226"/>
                  </a:lnTo>
                  <a:lnTo>
                    <a:pt x="52237" y="21295"/>
                  </a:lnTo>
                  <a:lnTo>
                    <a:pt x="50201" y="22466"/>
                  </a:lnTo>
                  <a:lnTo>
                    <a:pt x="50166" y="22432"/>
                  </a:lnTo>
                  <a:lnTo>
                    <a:pt x="50132" y="22398"/>
                  </a:lnTo>
                  <a:lnTo>
                    <a:pt x="50087" y="22387"/>
                  </a:lnTo>
                  <a:lnTo>
                    <a:pt x="50041" y="22375"/>
                  </a:lnTo>
                  <a:lnTo>
                    <a:pt x="49996" y="22387"/>
                  </a:lnTo>
                  <a:lnTo>
                    <a:pt x="49950" y="22398"/>
                  </a:lnTo>
                  <a:lnTo>
                    <a:pt x="49905" y="22432"/>
                  </a:lnTo>
                  <a:lnTo>
                    <a:pt x="49882" y="22466"/>
                  </a:lnTo>
                  <a:lnTo>
                    <a:pt x="47857" y="21295"/>
                  </a:lnTo>
                  <a:lnTo>
                    <a:pt x="47869" y="21226"/>
                  </a:lnTo>
                  <a:lnTo>
                    <a:pt x="47869" y="21192"/>
                  </a:lnTo>
                  <a:lnTo>
                    <a:pt x="47857" y="21158"/>
                  </a:lnTo>
                  <a:lnTo>
                    <a:pt x="47823" y="21101"/>
                  </a:lnTo>
                  <a:lnTo>
                    <a:pt x="47766" y="21056"/>
                  </a:lnTo>
                  <a:lnTo>
                    <a:pt x="47732" y="21044"/>
                  </a:lnTo>
                  <a:lnTo>
                    <a:pt x="47687" y="21033"/>
                  </a:lnTo>
                  <a:lnTo>
                    <a:pt x="47687" y="18735"/>
                  </a:lnTo>
                  <a:lnTo>
                    <a:pt x="47744" y="18724"/>
                  </a:lnTo>
                  <a:lnTo>
                    <a:pt x="47789" y="18712"/>
                  </a:lnTo>
                  <a:lnTo>
                    <a:pt x="47823" y="18690"/>
                  </a:lnTo>
                  <a:lnTo>
                    <a:pt x="47869" y="18656"/>
                  </a:lnTo>
                  <a:lnTo>
                    <a:pt x="47891" y="18610"/>
                  </a:lnTo>
                  <a:lnTo>
                    <a:pt x="47914" y="18576"/>
                  </a:lnTo>
                  <a:lnTo>
                    <a:pt x="47926" y="18519"/>
                  </a:lnTo>
                  <a:lnTo>
                    <a:pt x="47937" y="18474"/>
                  </a:lnTo>
                  <a:lnTo>
                    <a:pt x="47926" y="18417"/>
                  </a:lnTo>
                  <a:lnTo>
                    <a:pt x="47914" y="18360"/>
                  </a:lnTo>
                  <a:lnTo>
                    <a:pt x="49825" y="17256"/>
                  </a:lnTo>
                  <a:close/>
                  <a:moveTo>
                    <a:pt x="59301" y="17256"/>
                  </a:moveTo>
                  <a:lnTo>
                    <a:pt x="59346" y="17313"/>
                  </a:lnTo>
                  <a:lnTo>
                    <a:pt x="59392" y="17347"/>
                  </a:lnTo>
                  <a:lnTo>
                    <a:pt x="59460" y="17370"/>
                  </a:lnTo>
                  <a:lnTo>
                    <a:pt x="59517" y="17382"/>
                  </a:lnTo>
                  <a:lnTo>
                    <a:pt x="59585" y="17370"/>
                  </a:lnTo>
                  <a:lnTo>
                    <a:pt x="59654" y="17347"/>
                  </a:lnTo>
                  <a:lnTo>
                    <a:pt x="59699" y="17313"/>
                  </a:lnTo>
                  <a:lnTo>
                    <a:pt x="59745" y="17268"/>
                  </a:lnTo>
                  <a:lnTo>
                    <a:pt x="61656" y="18371"/>
                  </a:lnTo>
                  <a:lnTo>
                    <a:pt x="61644" y="18417"/>
                  </a:lnTo>
                  <a:lnTo>
                    <a:pt x="61633" y="18474"/>
                  </a:lnTo>
                  <a:lnTo>
                    <a:pt x="61644" y="18519"/>
                  </a:lnTo>
                  <a:lnTo>
                    <a:pt x="61656" y="18565"/>
                  </a:lnTo>
                  <a:lnTo>
                    <a:pt x="61678" y="18610"/>
                  </a:lnTo>
                  <a:lnTo>
                    <a:pt x="61701" y="18644"/>
                  </a:lnTo>
                  <a:lnTo>
                    <a:pt x="61735" y="18678"/>
                  </a:lnTo>
                  <a:lnTo>
                    <a:pt x="61781" y="18701"/>
                  </a:lnTo>
                  <a:lnTo>
                    <a:pt x="61826" y="18712"/>
                  </a:lnTo>
                  <a:lnTo>
                    <a:pt x="61872" y="18724"/>
                  </a:lnTo>
                  <a:lnTo>
                    <a:pt x="61872" y="20999"/>
                  </a:lnTo>
                  <a:lnTo>
                    <a:pt x="61826" y="21010"/>
                  </a:lnTo>
                  <a:lnTo>
                    <a:pt x="61781" y="21022"/>
                  </a:lnTo>
                  <a:lnTo>
                    <a:pt x="61747" y="21044"/>
                  </a:lnTo>
                  <a:lnTo>
                    <a:pt x="61712" y="21067"/>
                  </a:lnTo>
                  <a:lnTo>
                    <a:pt x="61690" y="21101"/>
                  </a:lnTo>
                  <a:lnTo>
                    <a:pt x="61667" y="21147"/>
                  </a:lnTo>
                  <a:lnTo>
                    <a:pt x="61656" y="21181"/>
                  </a:lnTo>
                  <a:lnTo>
                    <a:pt x="61656" y="21226"/>
                  </a:lnTo>
                  <a:lnTo>
                    <a:pt x="61656" y="21272"/>
                  </a:lnTo>
                  <a:lnTo>
                    <a:pt x="61667" y="21317"/>
                  </a:lnTo>
                  <a:lnTo>
                    <a:pt x="59676" y="22466"/>
                  </a:lnTo>
                  <a:lnTo>
                    <a:pt x="59642" y="22432"/>
                  </a:lnTo>
                  <a:lnTo>
                    <a:pt x="59608" y="22409"/>
                  </a:lnTo>
                  <a:lnTo>
                    <a:pt x="59563" y="22398"/>
                  </a:lnTo>
                  <a:lnTo>
                    <a:pt x="59517" y="22387"/>
                  </a:lnTo>
                  <a:lnTo>
                    <a:pt x="59472" y="22398"/>
                  </a:lnTo>
                  <a:lnTo>
                    <a:pt x="59437" y="22409"/>
                  </a:lnTo>
                  <a:lnTo>
                    <a:pt x="59392" y="22432"/>
                  </a:lnTo>
                  <a:lnTo>
                    <a:pt x="59369" y="22466"/>
                  </a:lnTo>
                  <a:lnTo>
                    <a:pt x="57390" y="21329"/>
                  </a:lnTo>
                  <a:lnTo>
                    <a:pt x="57401" y="21283"/>
                  </a:lnTo>
                  <a:lnTo>
                    <a:pt x="57401" y="21226"/>
                  </a:lnTo>
                  <a:lnTo>
                    <a:pt x="57401" y="21181"/>
                  </a:lnTo>
                  <a:lnTo>
                    <a:pt x="57390" y="21135"/>
                  </a:lnTo>
                  <a:lnTo>
                    <a:pt x="57367" y="21101"/>
                  </a:lnTo>
                  <a:lnTo>
                    <a:pt x="57333" y="21056"/>
                  </a:lnTo>
                  <a:lnTo>
                    <a:pt x="57299" y="21033"/>
                  </a:lnTo>
                  <a:lnTo>
                    <a:pt x="57265" y="20999"/>
                  </a:lnTo>
                  <a:lnTo>
                    <a:pt x="57219" y="20988"/>
                  </a:lnTo>
                  <a:lnTo>
                    <a:pt x="57174" y="20976"/>
                  </a:lnTo>
                  <a:lnTo>
                    <a:pt x="57174" y="18735"/>
                  </a:lnTo>
                  <a:lnTo>
                    <a:pt x="57219" y="18724"/>
                  </a:lnTo>
                  <a:lnTo>
                    <a:pt x="57265" y="18712"/>
                  </a:lnTo>
                  <a:lnTo>
                    <a:pt x="57310" y="18678"/>
                  </a:lnTo>
                  <a:lnTo>
                    <a:pt x="57344" y="18656"/>
                  </a:lnTo>
                  <a:lnTo>
                    <a:pt x="57367" y="18610"/>
                  </a:lnTo>
                  <a:lnTo>
                    <a:pt x="57390" y="18576"/>
                  </a:lnTo>
                  <a:lnTo>
                    <a:pt x="57413" y="18519"/>
                  </a:lnTo>
                  <a:lnTo>
                    <a:pt x="57413" y="18474"/>
                  </a:lnTo>
                  <a:lnTo>
                    <a:pt x="57413" y="18417"/>
                  </a:lnTo>
                  <a:lnTo>
                    <a:pt x="57390" y="18360"/>
                  </a:lnTo>
                  <a:lnTo>
                    <a:pt x="59301" y="17256"/>
                  </a:lnTo>
                  <a:close/>
                  <a:moveTo>
                    <a:pt x="33604" y="21329"/>
                  </a:moveTo>
                  <a:lnTo>
                    <a:pt x="35651" y="22512"/>
                  </a:lnTo>
                  <a:lnTo>
                    <a:pt x="35640" y="22580"/>
                  </a:lnTo>
                  <a:lnTo>
                    <a:pt x="35651" y="22637"/>
                  </a:lnTo>
                  <a:lnTo>
                    <a:pt x="35686" y="22694"/>
                  </a:lnTo>
                  <a:lnTo>
                    <a:pt x="35731" y="22739"/>
                  </a:lnTo>
                  <a:lnTo>
                    <a:pt x="35788" y="22762"/>
                  </a:lnTo>
                  <a:lnTo>
                    <a:pt x="35788" y="25105"/>
                  </a:lnTo>
                  <a:lnTo>
                    <a:pt x="35754" y="25117"/>
                  </a:lnTo>
                  <a:lnTo>
                    <a:pt x="35720" y="25140"/>
                  </a:lnTo>
                  <a:lnTo>
                    <a:pt x="35686" y="25162"/>
                  </a:lnTo>
                  <a:lnTo>
                    <a:pt x="35651" y="25185"/>
                  </a:lnTo>
                  <a:lnTo>
                    <a:pt x="35629" y="25219"/>
                  </a:lnTo>
                  <a:lnTo>
                    <a:pt x="35606" y="25253"/>
                  </a:lnTo>
                  <a:lnTo>
                    <a:pt x="35595" y="25287"/>
                  </a:lnTo>
                  <a:lnTo>
                    <a:pt x="35595" y="25333"/>
                  </a:lnTo>
                  <a:lnTo>
                    <a:pt x="35595" y="25378"/>
                  </a:lnTo>
                  <a:lnTo>
                    <a:pt x="35606" y="25413"/>
                  </a:lnTo>
                  <a:lnTo>
                    <a:pt x="33661" y="26539"/>
                  </a:lnTo>
                  <a:lnTo>
                    <a:pt x="33615" y="26493"/>
                  </a:lnTo>
                  <a:lnTo>
                    <a:pt x="33570" y="26459"/>
                  </a:lnTo>
                  <a:lnTo>
                    <a:pt x="33513" y="26436"/>
                  </a:lnTo>
                  <a:lnTo>
                    <a:pt x="33388" y="26436"/>
                  </a:lnTo>
                  <a:lnTo>
                    <a:pt x="33331" y="26459"/>
                  </a:lnTo>
                  <a:lnTo>
                    <a:pt x="33285" y="26493"/>
                  </a:lnTo>
                  <a:lnTo>
                    <a:pt x="33240" y="26550"/>
                  </a:lnTo>
                  <a:lnTo>
                    <a:pt x="31283" y="25413"/>
                  </a:lnTo>
                  <a:lnTo>
                    <a:pt x="31295" y="25378"/>
                  </a:lnTo>
                  <a:lnTo>
                    <a:pt x="31295" y="25333"/>
                  </a:lnTo>
                  <a:lnTo>
                    <a:pt x="31295" y="25299"/>
                  </a:lnTo>
                  <a:lnTo>
                    <a:pt x="31283" y="25253"/>
                  </a:lnTo>
                  <a:lnTo>
                    <a:pt x="31261" y="25219"/>
                  </a:lnTo>
                  <a:lnTo>
                    <a:pt x="31238" y="25185"/>
                  </a:lnTo>
                  <a:lnTo>
                    <a:pt x="31215" y="25162"/>
                  </a:lnTo>
                  <a:lnTo>
                    <a:pt x="31181" y="25140"/>
                  </a:lnTo>
                  <a:lnTo>
                    <a:pt x="31135" y="25128"/>
                  </a:lnTo>
                  <a:lnTo>
                    <a:pt x="31101" y="25117"/>
                  </a:lnTo>
                  <a:lnTo>
                    <a:pt x="31101" y="22796"/>
                  </a:lnTo>
                  <a:lnTo>
                    <a:pt x="31135" y="22785"/>
                  </a:lnTo>
                  <a:lnTo>
                    <a:pt x="31181" y="22774"/>
                  </a:lnTo>
                  <a:lnTo>
                    <a:pt x="31215" y="22751"/>
                  </a:lnTo>
                  <a:lnTo>
                    <a:pt x="31238" y="22728"/>
                  </a:lnTo>
                  <a:lnTo>
                    <a:pt x="31261" y="22694"/>
                  </a:lnTo>
                  <a:lnTo>
                    <a:pt x="31283" y="22660"/>
                  </a:lnTo>
                  <a:lnTo>
                    <a:pt x="31295" y="22614"/>
                  </a:lnTo>
                  <a:lnTo>
                    <a:pt x="31295" y="22580"/>
                  </a:lnTo>
                  <a:lnTo>
                    <a:pt x="31295" y="22535"/>
                  </a:lnTo>
                  <a:lnTo>
                    <a:pt x="31283" y="22489"/>
                  </a:lnTo>
                  <a:lnTo>
                    <a:pt x="33297" y="21329"/>
                  </a:lnTo>
                  <a:lnTo>
                    <a:pt x="33320" y="21363"/>
                  </a:lnTo>
                  <a:lnTo>
                    <a:pt x="33365" y="21397"/>
                  </a:lnTo>
                  <a:lnTo>
                    <a:pt x="33399" y="21408"/>
                  </a:lnTo>
                  <a:lnTo>
                    <a:pt x="33456" y="21420"/>
                  </a:lnTo>
                  <a:lnTo>
                    <a:pt x="33502" y="21408"/>
                  </a:lnTo>
                  <a:lnTo>
                    <a:pt x="33536" y="21397"/>
                  </a:lnTo>
                  <a:lnTo>
                    <a:pt x="33581" y="21363"/>
                  </a:lnTo>
                  <a:lnTo>
                    <a:pt x="33604" y="21329"/>
                  </a:lnTo>
                  <a:close/>
                  <a:moveTo>
                    <a:pt x="52567" y="21329"/>
                  </a:moveTo>
                  <a:lnTo>
                    <a:pt x="54580" y="22500"/>
                  </a:lnTo>
                  <a:lnTo>
                    <a:pt x="54569" y="22535"/>
                  </a:lnTo>
                  <a:lnTo>
                    <a:pt x="54569" y="22580"/>
                  </a:lnTo>
                  <a:lnTo>
                    <a:pt x="54569" y="22614"/>
                  </a:lnTo>
                  <a:lnTo>
                    <a:pt x="54580" y="22660"/>
                  </a:lnTo>
                  <a:lnTo>
                    <a:pt x="54603" y="22694"/>
                  </a:lnTo>
                  <a:lnTo>
                    <a:pt x="54626" y="22717"/>
                  </a:lnTo>
                  <a:lnTo>
                    <a:pt x="54648" y="22751"/>
                  </a:lnTo>
                  <a:lnTo>
                    <a:pt x="54682" y="22774"/>
                  </a:lnTo>
                  <a:lnTo>
                    <a:pt x="54717" y="22785"/>
                  </a:lnTo>
                  <a:lnTo>
                    <a:pt x="54762" y="22796"/>
                  </a:lnTo>
                  <a:lnTo>
                    <a:pt x="54762" y="25105"/>
                  </a:lnTo>
                  <a:lnTo>
                    <a:pt x="54717" y="25117"/>
                  </a:lnTo>
                  <a:lnTo>
                    <a:pt x="54682" y="25140"/>
                  </a:lnTo>
                  <a:lnTo>
                    <a:pt x="54637" y="25151"/>
                  </a:lnTo>
                  <a:lnTo>
                    <a:pt x="54614" y="25185"/>
                  </a:lnTo>
                  <a:lnTo>
                    <a:pt x="54591" y="25219"/>
                  </a:lnTo>
                  <a:lnTo>
                    <a:pt x="54569" y="25253"/>
                  </a:lnTo>
                  <a:lnTo>
                    <a:pt x="54557" y="25287"/>
                  </a:lnTo>
                  <a:lnTo>
                    <a:pt x="54557" y="25333"/>
                  </a:lnTo>
                  <a:lnTo>
                    <a:pt x="54557" y="25378"/>
                  </a:lnTo>
                  <a:lnTo>
                    <a:pt x="54569" y="25413"/>
                  </a:lnTo>
                  <a:lnTo>
                    <a:pt x="52612" y="26539"/>
                  </a:lnTo>
                  <a:lnTo>
                    <a:pt x="52578" y="26505"/>
                  </a:lnTo>
                  <a:lnTo>
                    <a:pt x="52533" y="26471"/>
                  </a:lnTo>
                  <a:lnTo>
                    <a:pt x="52476" y="26448"/>
                  </a:lnTo>
                  <a:lnTo>
                    <a:pt x="52407" y="26436"/>
                  </a:lnTo>
                  <a:lnTo>
                    <a:pt x="52351" y="26448"/>
                  </a:lnTo>
                  <a:lnTo>
                    <a:pt x="52294" y="26471"/>
                  </a:lnTo>
                  <a:lnTo>
                    <a:pt x="52248" y="26505"/>
                  </a:lnTo>
                  <a:lnTo>
                    <a:pt x="52203" y="26550"/>
                  </a:lnTo>
                  <a:lnTo>
                    <a:pt x="50257" y="25424"/>
                  </a:lnTo>
                  <a:lnTo>
                    <a:pt x="50280" y="25378"/>
                  </a:lnTo>
                  <a:lnTo>
                    <a:pt x="50280" y="25333"/>
                  </a:lnTo>
                  <a:lnTo>
                    <a:pt x="50280" y="25287"/>
                  </a:lnTo>
                  <a:lnTo>
                    <a:pt x="50257" y="25242"/>
                  </a:lnTo>
                  <a:lnTo>
                    <a:pt x="50246" y="25208"/>
                  </a:lnTo>
                  <a:lnTo>
                    <a:pt x="50212" y="25174"/>
                  </a:lnTo>
                  <a:lnTo>
                    <a:pt x="50189" y="25151"/>
                  </a:lnTo>
                  <a:lnTo>
                    <a:pt x="50144" y="25128"/>
                  </a:lnTo>
                  <a:lnTo>
                    <a:pt x="50110" y="25105"/>
                  </a:lnTo>
                  <a:lnTo>
                    <a:pt x="50064" y="25094"/>
                  </a:lnTo>
                  <a:lnTo>
                    <a:pt x="50064" y="22774"/>
                  </a:lnTo>
                  <a:lnTo>
                    <a:pt x="50098" y="22762"/>
                  </a:lnTo>
                  <a:lnTo>
                    <a:pt x="50132" y="22751"/>
                  </a:lnTo>
                  <a:lnTo>
                    <a:pt x="50189" y="22717"/>
                  </a:lnTo>
                  <a:lnTo>
                    <a:pt x="50223" y="22648"/>
                  </a:lnTo>
                  <a:lnTo>
                    <a:pt x="50235" y="22614"/>
                  </a:lnTo>
                  <a:lnTo>
                    <a:pt x="50246" y="22580"/>
                  </a:lnTo>
                  <a:lnTo>
                    <a:pt x="50235" y="22535"/>
                  </a:lnTo>
                  <a:lnTo>
                    <a:pt x="50223" y="22500"/>
                  </a:lnTo>
                  <a:lnTo>
                    <a:pt x="52248" y="21329"/>
                  </a:lnTo>
                  <a:lnTo>
                    <a:pt x="52282" y="21363"/>
                  </a:lnTo>
                  <a:lnTo>
                    <a:pt x="52316" y="21397"/>
                  </a:lnTo>
                  <a:lnTo>
                    <a:pt x="52362" y="21408"/>
                  </a:lnTo>
                  <a:lnTo>
                    <a:pt x="52407" y="21420"/>
                  </a:lnTo>
                  <a:lnTo>
                    <a:pt x="52464" y="21408"/>
                  </a:lnTo>
                  <a:lnTo>
                    <a:pt x="52498" y="21397"/>
                  </a:lnTo>
                  <a:lnTo>
                    <a:pt x="52544" y="21374"/>
                  </a:lnTo>
                  <a:lnTo>
                    <a:pt x="52567" y="21329"/>
                  </a:lnTo>
                  <a:close/>
                  <a:moveTo>
                    <a:pt x="43125" y="21352"/>
                  </a:moveTo>
                  <a:lnTo>
                    <a:pt x="45116" y="22500"/>
                  </a:lnTo>
                  <a:lnTo>
                    <a:pt x="45104" y="22535"/>
                  </a:lnTo>
                  <a:lnTo>
                    <a:pt x="45093" y="22580"/>
                  </a:lnTo>
                  <a:lnTo>
                    <a:pt x="45104" y="22614"/>
                  </a:lnTo>
                  <a:lnTo>
                    <a:pt x="45116" y="22648"/>
                  </a:lnTo>
                  <a:lnTo>
                    <a:pt x="45150" y="22717"/>
                  </a:lnTo>
                  <a:lnTo>
                    <a:pt x="45207" y="22762"/>
                  </a:lnTo>
                  <a:lnTo>
                    <a:pt x="45275" y="22774"/>
                  </a:lnTo>
                  <a:lnTo>
                    <a:pt x="45275" y="25140"/>
                  </a:lnTo>
                  <a:lnTo>
                    <a:pt x="45207" y="25162"/>
                  </a:lnTo>
                  <a:lnTo>
                    <a:pt x="45150" y="25196"/>
                  </a:lnTo>
                  <a:lnTo>
                    <a:pt x="45116" y="25265"/>
                  </a:lnTo>
                  <a:lnTo>
                    <a:pt x="45104" y="25299"/>
                  </a:lnTo>
                  <a:lnTo>
                    <a:pt x="45104" y="25333"/>
                  </a:lnTo>
                  <a:lnTo>
                    <a:pt x="45116" y="25401"/>
                  </a:lnTo>
                  <a:lnTo>
                    <a:pt x="43114" y="26562"/>
                  </a:lnTo>
                  <a:lnTo>
                    <a:pt x="43080" y="26516"/>
                  </a:lnTo>
                  <a:lnTo>
                    <a:pt x="43034" y="26493"/>
                  </a:lnTo>
                  <a:lnTo>
                    <a:pt x="42989" y="26471"/>
                  </a:lnTo>
                  <a:lnTo>
                    <a:pt x="42875" y="26471"/>
                  </a:lnTo>
                  <a:lnTo>
                    <a:pt x="42829" y="26493"/>
                  </a:lnTo>
                  <a:lnTo>
                    <a:pt x="42784" y="26516"/>
                  </a:lnTo>
                  <a:lnTo>
                    <a:pt x="42750" y="26562"/>
                  </a:lnTo>
                  <a:lnTo>
                    <a:pt x="40748" y="25401"/>
                  </a:lnTo>
                  <a:lnTo>
                    <a:pt x="40759" y="25367"/>
                  </a:lnTo>
                  <a:lnTo>
                    <a:pt x="40759" y="25333"/>
                  </a:lnTo>
                  <a:lnTo>
                    <a:pt x="40759" y="25299"/>
                  </a:lnTo>
                  <a:lnTo>
                    <a:pt x="40748" y="25265"/>
                  </a:lnTo>
                  <a:lnTo>
                    <a:pt x="40714" y="25196"/>
                  </a:lnTo>
                  <a:lnTo>
                    <a:pt x="40657" y="25151"/>
                  </a:lnTo>
                  <a:lnTo>
                    <a:pt x="40611" y="25140"/>
                  </a:lnTo>
                  <a:lnTo>
                    <a:pt x="40577" y="25140"/>
                  </a:lnTo>
                  <a:lnTo>
                    <a:pt x="40577" y="22751"/>
                  </a:lnTo>
                  <a:lnTo>
                    <a:pt x="40645" y="22728"/>
                  </a:lnTo>
                  <a:lnTo>
                    <a:pt x="40691" y="22694"/>
                  </a:lnTo>
                  <a:lnTo>
                    <a:pt x="40725" y="22637"/>
                  </a:lnTo>
                  <a:lnTo>
                    <a:pt x="40736" y="22580"/>
                  </a:lnTo>
                  <a:lnTo>
                    <a:pt x="40725" y="22512"/>
                  </a:lnTo>
                  <a:lnTo>
                    <a:pt x="42738" y="21352"/>
                  </a:lnTo>
                  <a:lnTo>
                    <a:pt x="42772" y="21397"/>
                  </a:lnTo>
                  <a:lnTo>
                    <a:pt x="42818" y="21431"/>
                  </a:lnTo>
                  <a:lnTo>
                    <a:pt x="42875" y="21454"/>
                  </a:lnTo>
                  <a:lnTo>
                    <a:pt x="42932" y="21465"/>
                  </a:lnTo>
                  <a:lnTo>
                    <a:pt x="42989" y="21454"/>
                  </a:lnTo>
                  <a:lnTo>
                    <a:pt x="43045" y="21431"/>
                  </a:lnTo>
                  <a:lnTo>
                    <a:pt x="43091" y="21397"/>
                  </a:lnTo>
                  <a:lnTo>
                    <a:pt x="43125" y="21352"/>
                  </a:lnTo>
                  <a:close/>
                  <a:moveTo>
                    <a:pt x="38029" y="21329"/>
                  </a:moveTo>
                  <a:lnTo>
                    <a:pt x="38063" y="21363"/>
                  </a:lnTo>
                  <a:lnTo>
                    <a:pt x="38097" y="21397"/>
                  </a:lnTo>
                  <a:lnTo>
                    <a:pt x="38143" y="21420"/>
                  </a:lnTo>
                  <a:lnTo>
                    <a:pt x="38245" y="21420"/>
                  </a:lnTo>
                  <a:lnTo>
                    <a:pt x="38279" y="21397"/>
                  </a:lnTo>
                  <a:lnTo>
                    <a:pt x="38325" y="21374"/>
                  </a:lnTo>
                  <a:lnTo>
                    <a:pt x="38347" y="21340"/>
                  </a:lnTo>
                  <a:lnTo>
                    <a:pt x="40395" y="22523"/>
                  </a:lnTo>
                  <a:lnTo>
                    <a:pt x="40384" y="22580"/>
                  </a:lnTo>
                  <a:lnTo>
                    <a:pt x="40395" y="22637"/>
                  </a:lnTo>
                  <a:lnTo>
                    <a:pt x="40429" y="22694"/>
                  </a:lnTo>
                  <a:lnTo>
                    <a:pt x="40475" y="22728"/>
                  </a:lnTo>
                  <a:lnTo>
                    <a:pt x="40532" y="22751"/>
                  </a:lnTo>
                  <a:lnTo>
                    <a:pt x="40532" y="25140"/>
                  </a:lnTo>
                  <a:lnTo>
                    <a:pt x="40463" y="25162"/>
                  </a:lnTo>
                  <a:lnTo>
                    <a:pt x="40406" y="25208"/>
                  </a:lnTo>
                  <a:lnTo>
                    <a:pt x="40372" y="25265"/>
                  </a:lnTo>
                  <a:lnTo>
                    <a:pt x="40361" y="25299"/>
                  </a:lnTo>
                  <a:lnTo>
                    <a:pt x="40361" y="25333"/>
                  </a:lnTo>
                  <a:lnTo>
                    <a:pt x="40372" y="25401"/>
                  </a:lnTo>
                  <a:lnTo>
                    <a:pt x="38325" y="26584"/>
                  </a:lnTo>
                  <a:lnTo>
                    <a:pt x="38302" y="26562"/>
                  </a:lnTo>
                  <a:lnTo>
                    <a:pt x="38268" y="26539"/>
                  </a:lnTo>
                  <a:lnTo>
                    <a:pt x="38234" y="26527"/>
                  </a:lnTo>
                  <a:lnTo>
                    <a:pt x="38188" y="26516"/>
                  </a:lnTo>
                  <a:lnTo>
                    <a:pt x="38154" y="26527"/>
                  </a:lnTo>
                  <a:lnTo>
                    <a:pt x="38120" y="26539"/>
                  </a:lnTo>
                  <a:lnTo>
                    <a:pt x="38086" y="26562"/>
                  </a:lnTo>
                  <a:lnTo>
                    <a:pt x="38052" y="26584"/>
                  </a:lnTo>
                  <a:lnTo>
                    <a:pt x="36027" y="25424"/>
                  </a:lnTo>
                  <a:lnTo>
                    <a:pt x="36050" y="25378"/>
                  </a:lnTo>
                  <a:lnTo>
                    <a:pt x="36050" y="25333"/>
                  </a:lnTo>
                  <a:lnTo>
                    <a:pt x="36050" y="25287"/>
                  </a:lnTo>
                  <a:lnTo>
                    <a:pt x="36038" y="25253"/>
                  </a:lnTo>
                  <a:lnTo>
                    <a:pt x="36015" y="25208"/>
                  </a:lnTo>
                  <a:lnTo>
                    <a:pt x="35993" y="25185"/>
                  </a:lnTo>
                  <a:lnTo>
                    <a:pt x="35959" y="25151"/>
                  </a:lnTo>
                  <a:lnTo>
                    <a:pt x="35924" y="25128"/>
                  </a:lnTo>
                  <a:lnTo>
                    <a:pt x="35879" y="25117"/>
                  </a:lnTo>
                  <a:lnTo>
                    <a:pt x="35833" y="25105"/>
                  </a:lnTo>
                  <a:lnTo>
                    <a:pt x="35833" y="22762"/>
                  </a:lnTo>
                  <a:lnTo>
                    <a:pt x="35902" y="22739"/>
                  </a:lnTo>
                  <a:lnTo>
                    <a:pt x="35959" y="22705"/>
                  </a:lnTo>
                  <a:lnTo>
                    <a:pt x="35993" y="22648"/>
                  </a:lnTo>
                  <a:lnTo>
                    <a:pt x="36004" y="22580"/>
                  </a:lnTo>
                  <a:lnTo>
                    <a:pt x="36004" y="22546"/>
                  </a:lnTo>
                  <a:lnTo>
                    <a:pt x="35993" y="22512"/>
                  </a:lnTo>
                  <a:lnTo>
                    <a:pt x="38029" y="21329"/>
                  </a:lnTo>
                  <a:close/>
                  <a:moveTo>
                    <a:pt x="47835" y="21340"/>
                  </a:moveTo>
                  <a:lnTo>
                    <a:pt x="49859" y="22500"/>
                  </a:lnTo>
                  <a:lnTo>
                    <a:pt x="49848" y="22535"/>
                  </a:lnTo>
                  <a:lnTo>
                    <a:pt x="49848" y="22580"/>
                  </a:lnTo>
                  <a:lnTo>
                    <a:pt x="49848" y="22614"/>
                  </a:lnTo>
                  <a:lnTo>
                    <a:pt x="49859" y="22648"/>
                  </a:lnTo>
                  <a:lnTo>
                    <a:pt x="49893" y="22705"/>
                  </a:lnTo>
                  <a:lnTo>
                    <a:pt x="49950" y="22751"/>
                  </a:lnTo>
                  <a:lnTo>
                    <a:pt x="50019" y="22774"/>
                  </a:lnTo>
                  <a:lnTo>
                    <a:pt x="50019" y="25094"/>
                  </a:lnTo>
                  <a:lnTo>
                    <a:pt x="49973" y="25105"/>
                  </a:lnTo>
                  <a:lnTo>
                    <a:pt x="49928" y="25128"/>
                  </a:lnTo>
                  <a:lnTo>
                    <a:pt x="49893" y="25151"/>
                  </a:lnTo>
                  <a:lnTo>
                    <a:pt x="49859" y="25174"/>
                  </a:lnTo>
                  <a:lnTo>
                    <a:pt x="49837" y="25208"/>
                  </a:lnTo>
                  <a:lnTo>
                    <a:pt x="49825" y="25253"/>
                  </a:lnTo>
                  <a:lnTo>
                    <a:pt x="49802" y="25287"/>
                  </a:lnTo>
                  <a:lnTo>
                    <a:pt x="49802" y="25333"/>
                  </a:lnTo>
                  <a:lnTo>
                    <a:pt x="49802" y="25378"/>
                  </a:lnTo>
                  <a:lnTo>
                    <a:pt x="49825" y="25424"/>
                  </a:lnTo>
                  <a:lnTo>
                    <a:pt x="47812" y="26573"/>
                  </a:lnTo>
                  <a:lnTo>
                    <a:pt x="47789" y="26550"/>
                  </a:lnTo>
                  <a:lnTo>
                    <a:pt x="47755" y="26527"/>
                  </a:lnTo>
                  <a:lnTo>
                    <a:pt x="47709" y="26505"/>
                  </a:lnTo>
                  <a:lnTo>
                    <a:pt x="47630" y="26505"/>
                  </a:lnTo>
                  <a:lnTo>
                    <a:pt x="47584" y="26527"/>
                  </a:lnTo>
                  <a:lnTo>
                    <a:pt x="47550" y="26550"/>
                  </a:lnTo>
                  <a:lnTo>
                    <a:pt x="47527" y="26584"/>
                  </a:lnTo>
                  <a:lnTo>
                    <a:pt x="45491" y="25401"/>
                  </a:lnTo>
                  <a:lnTo>
                    <a:pt x="45503" y="25367"/>
                  </a:lnTo>
                  <a:lnTo>
                    <a:pt x="45503" y="25333"/>
                  </a:lnTo>
                  <a:lnTo>
                    <a:pt x="45503" y="25299"/>
                  </a:lnTo>
                  <a:lnTo>
                    <a:pt x="45491" y="25265"/>
                  </a:lnTo>
                  <a:lnTo>
                    <a:pt x="45446" y="25196"/>
                  </a:lnTo>
                  <a:lnTo>
                    <a:pt x="45389" y="25151"/>
                  </a:lnTo>
                  <a:lnTo>
                    <a:pt x="45355" y="25140"/>
                  </a:lnTo>
                  <a:lnTo>
                    <a:pt x="45321" y="25140"/>
                  </a:lnTo>
                  <a:lnTo>
                    <a:pt x="45321" y="22785"/>
                  </a:lnTo>
                  <a:lnTo>
                    <a:pt x="45355" y="22774"/>
                  </a:lnTo>
                  <a:lnTo>
                    <a:pt x="45389" y="22762"/>
                  </a:lnTo>
                  <a:lnTo>
                    <a:pt x="45457" y="22717"/>
                  </a:lnTo>
                  <a:lnTo>
                    <a:pt x="45480" y="22683"/>
                  </a:lnTo>
                  <a:lnTo>
                    <a:pt x="45491" y="22648"/>
                  </a:lnTo>
                  <a:lnTo>
                    <a:pt x="45503" y="22614"/>
                  </a:lnTo>
                  <a:lnTo>
                    <a:pt x="45503" y="22580"/>
                  </a:lnTo>
                  <a:lnTo>
                    <a:pt x="45503" y="22535"/>
                  </a:lnTo>
                  <a:lnTo>
                    <a:pt x="45491" y="22500"/>
                  </a:lnTo>
                  <a:lnTo>
                    <a:pt x="47505" y="21340"/>
                  </a:lnTo>
                  <a:lnTo>
                    <a:pt x="47539" y="21374"/>
                  </a:lnTo>
                  <a:lnTo>
                    <a:pt x="47573" y="21408"/>
                  </a:lnTo>
                  <a:lnTo>
                    <a:pt x="47618" y="21420"/>
                  </a:lnTo>
                  <a:lnTo>
                    <a:pt x="47675" y="21431"/>
                  </a:lnTo>
                  <a:lnTo>
                    <a:pt x="47721" y="21420"/>
                  </a:lnTo>
                  <a:lnTo>
                    <a:pt x="47766" y="21408"/>
                  </a:lnTo>
                  <a:lnTo>
                    <a:pt x="47812" y="21374"/>
                  </a:lnTo>
                  <a:lnTo>
                    <a:pt x="47835" y="21340"/>
                  </a:lnTo>
                  <a:close/>
                  <a:moveTo>
                    <a:pt x="30897" y="25447"/>
                  </a:moveTo>
                  <a:lnTo>
                    <a:pt x="30931" y="25492"/>
                  </a:lnTo>
                  <a:lnTo>
                    <a:pt x="30976" y="25526"/>
                  </a:lnTo>
                  <a:lnTo>
                    <a:pt x="31022" y="25549"/>
                  </a:lnTo>
                  <a:lnTo>
                    <a:pt x="31135" y="25549"/>
                  </a:lnTo>
                  <a:lnTo>
                    <a:pt x="31181" y="25526"/>
                  </a:lnTo>
                  <a:lnTo>
                    <a:pt x="31226" y="25492"/>
                  </a:lnTo>
                  <a:lnTo>
                    <a:pt x="31261" y="25458"/>
                  </a:lnTo>
                  <a:lnTo>
                    <a:pt x="33217" y="26584"/>
                  </a:lnTo>
                  <a:lnTo>
                    <a:pt x="33206" y="26630"/>
                  </a:lnTo>
                  <a:lnTo>
                    <a:pt x="33194" y="26687"/>
                  </a:lnTo>
                  <a:lnTo>
                    <a:pt x="33206" y="26732"/>
                  </a:lnTo>
                  <a:lnTo>
                    <a:pt x="33217" y="26778"/>
                  </a:lnTo>
                  <a:lnTo>
                    <a:pt x="33240" y="26812"/>
                  </a:lnTo>
                  <a:lnTo>
                    <a:pt x="33263" y="26857"/>
                  </a:lnTo>
                  <a:lnTo>
                    <a:pt x="33297" y="26880"/>
                  </a:lnTo>
                  <a:lnTo>
                    <a:pt x="33331" y="26903"/>
                  </a:lnTo>
                  <a:lnTo>
                    <a:pt x="33376" y="26926"/>
                  </a:lnTo>
                  <a:lnTo>
                    <a:pt x="33422" y="26937"/>
                  </a:lnTo>
                  <a:lnTo>
                    <a:pt x="33422" y="29201"/>
                  </a:lnTo>
                  <a:lnTo>
                    <a:pt x="33376" y="29212"/>
                  </a:lnTo>
                  <a:lnTo>
                    <a:pt x="33342" y="29223"/>
                  </a:lnTo>
                  <a:lnTo>
                    <a:pt x="33297" y="29246"/>
                  </a:lnTo>
                  <a:lnTo>
                    <a:pt x="33274" y="29280"/>
                  </a:lnTo>
                  <a:lnTo>
                    <a:pt x="33240" y="29314"/>
                  </a:lnTo>
                  <a:lnTo>
                    <a:pt x="33228" y="29348"/>
                  </a:lnTo>
                  <a:lnTo>
                    <a:pt x="33206" y="29394"/>
                  </a:lnTo>
                  <a:lnTo>
                    <a:pt x="33206" y="29439"/>
                  </a:lnTo>
                  <a:lnTo>
                    <a:pt x="33206" y="29485"/>
                  </a:lnTo>
                  <a:lnTo>
                    <a:pt x="33228" y="29530"/>
                  </a:lnTo>
                  <a:lnTo>
                    <a:pt x="31306" y="30634"/>
                  </a:lnTo>
                  <a:lnTo>
                    <a:pt x="31261" y="30588"/>
                  </a:lnTo>
                  <a:lnTo>
                    <a:pt x="31215" y="30554"/>
                  </a:lnTo>
                  <a:lnTo>
                    <a:pt x="31147" y="30532"/>
                  </a:lnTo>
                  <a:lnTo>
                    <a:pt x="31079" y="30520"/>
                  </a:lnTo>
                  <a:lnTo>
                    <a:pt x="31010" y="30532"/>
                  </a:lnTo>
                  <a:lnTo>
                    <a:pt x="30953" y="30554"/>
                  </a:lnTo>
                  <a:lnTo>
                    <a:pt x="30897" y="30588"/>
                  </a:lnTo>
                  <a:lnTo>
                    <a:pt x="30851" y="30645"/>
                  </a:lnTo>
                  <a:lnTo>
                    <a:pt x="28894" y="29508"/>
                  </a:lnTo>
                  <a:lnTo>
                    <a:pt x="28906" y="29439"/>
                  </a:lnTo>
                  <a:lnTo>
                    <a:pt x="28894" y="29405"/>
                  </a:lnTo>
                  <a:lnTo>
                    <a:pt x="28883" y="29371"/>
                  </a:lnTo>
                  <a:lnTo>
                    <a:pt x="28849" y="29314"/>
                  </a:lnTo>
                  <a:lnTo>
                    <a:pt x="28792" y="29269"/>
                  </a:lnTo>
                  <a:lnTo>
                    <a:pt x="28758" y="29257"/>
                  </a:lnTo>
                  <a:lnTo>
                    <a:pt x="28724" y="29257"/>
                  </a:lnTo>
                  <a:lnTo>
                    <a:pt x="28724" y="26937"/>
                  </a:lnTo>
                  <a:lnTo>
                    <a:pt x="28781" y="26926"/>
                  </a:lnTo>
                  <a:lnTo>
                    <a:pt x="28826" y="26914"/>
                  </a:lnTo>
                  <a:lnTo>
                    <a:pt x="28860" y="26891"/>
                  </a:lnTo>
                  <a:lnTo>
                    <a:pt x="28894" y="26857"/>
                  </a:lnTo>
                  <a:lnTo>
                    <a:pt x="28929" y="26823"/>
                  </a:lnTo>
                  <a:lnTo>
                    <a:pt x="28951" y="26778"/>
                  </a:lnTo>
                  <a:lnTo>
                    <a:pt x="28963" y="26732"/>
                  </a:lnTo>
                  <a:lnTo>
                    <a:pt x="28963" y="26687"/>
                  </a:lnTo>
                  <a:lnTo>
                    <a:pt x="28963" y="26630"/>
                  </a:lnTo>
                  <a:lnTo>
                    <a:pt x="28940" y="26573"/>
                  </a:lnTo>
                  <a:lnTo>
                    <a:pt x="30897" y="25447"/>
                  </a:lnTo>
                  <a:close/>
                  <a:moveTo>
                    <a:pt x="45468" y="25447"/>
                  </a:moveTo>
                  <a:lnTo>
                    <a:pt x="47505" y="26618"/>
                  </a:lnTo>
                  <a:lnTo>
                    <a:pt x="47493" y="26687"/>
                  </a:lnTo>
                  <a:lnTo>
                    <a:pt x="47505" y="26744"/>
                  </a:lnTo>
                  <a:lnTo>
                    <a:pt x="47539" y="26800"/>
                  </a:lnTo>
                  <a:lnTo>
                    <a:pt x="47584" y="26835"/>
                  </a:lnTo>
                  <a:lnTo>
                    <a:pt x="47641" y="26857"/>
                  </a:lnTo>
                  <a:lnTo>
                    <a:pt x="47641" y="29246"/>
                  </a:lnTo>
                  <a:lnTo>
                    <a:pt x="47573" y="29269"/>
                  </a:lnTo>
                  <a:lnTo>
                    <a:pt x="47516" y="29303"/>
                  </a:lnTo>
                  <a:lnTo>
                    <a:pt x="47482" y="29371"/>
                  </a:lnTo>
                  <a:lnTo>
                    <a:pt x="47470" y="29405"/>
                  </a:lnTo>
                  <a:lnTo>
                    <a:pt x="47470" y="29439"/>
                  </a:lnTo>
                  <a:lnTo>
                    <a:pt x="47482" y="29508"/>
                  </a:lnTo>
                  <a:lnTo>
                    <a:pt x="45491" y="30657"/>
                  </a:lnTo>
                  <a:lnTo>
                    <a:pt x="45457" y="30623"/>
                  </a:lnTo>
                  <a:lnTo>
                    <a:pt x="45412" y="30588"/>
                  </a:lnTo>
                  <a:lnTo>
                    <a:pt x="45355" y="30566"/>
                  </a:lnTo>
                  <a:lnTo>
                    <a:pt x="45298" y="30554"/>
                  </a:lnTo>
                  <a:lnTo>
                    <a:pt x="45241" y="30566"/>
                  </a:lnTo>
                  <a:lnTo>
                    <a:pt x="45195" y="30588"/>
                  </a:lnTo>
                  <a:lnTo>
                    <a:pt x="45150" y="30623"/>
                  </a:lnTo>
                  <a:lnTo>
                    <a:pt x="45116" y="30657"/>
                  </a:lnTo>
                  <a:lnTo>
                    <a:pt x="43125" y="29519"/>
                  </a:lnTo>
                  <a:lnTo>
                    <a:pt x="43136" y="29485"/>
                  </a:lnTo>
                  <a:lnTo>
                    <a:pt x="43148" y="29439"/>
                  </a:lnTo>
                  <a:lnTo>
                    <a:pt x="43136" y="29405"/>
                  </a:lnTo>
                  <a:lnTo>
                    <a:pt x="43125" y="29360"/>
                  </a:lnTo>
                  <a:lnTo>
                    <a:pt x="43114" y="29326"/>
                  </a:lnTo>
                  <a:lnTo>
                    <a:pt x="43091" y="29292"/>
                  </a:lnTo>
                  <a:lnTo>
                    <a:pt x="43057" y="29269"/>
                  </a:lnTo>
                  <a:lnTo>
                    <a:pt x="43023" y="29246"/>
                  </a:lnTo>
                  <a:lnTo>
                    <a:pt x="42989" y="29235"/>
                  </a:lnTo>
                  <a:lnTo>
                    <a:pt x="42954" y="29235"/>
                  </a:lnTo>
                  <a:lnTo>
                    <a:pt x="42954" y="26903"/>
                  </a:lnTo>
                  <a:lnTo>
                    <a:pt x="42989" y="26891"/>
                  </a:lnTo>
                  <a:lnTo>
                    <a:pt x="43034" y="26880"/>
                  </a:lnTo>
                  <a:lnTo>
                    <a:pt x="43068" y="26857"/>
                  </a:lnTo>
                  <a:lnTo>
                    <a:pt x="43091" y="26835"/>
                  </a:lnTo>
                  <a:lnTo>
                    <a:pt x="43114" y="26800"/>
                  </a:lnTo>
                  <a:lnTo>
                    <a:pt x="43136" y="26766"/>
                  </a:lnTo>
                  <a:lnTo>
                    <a:pt x="43148" y="26721"/>
                  </a:lnTo>
                  <a:lnTo>
                    <a:pt x="43148" y="26687"/>
                  </a:lnTo>
                  <a:lnTo>
                    <a:pt x="43148" y="26641"/>
                  </a:lnTo>
                  <a:lnTo>
                    <a:pt x="43136" y="26596"/>
                  </a:lnTo>
                  <a:lnTo>
                    <a:pt x="45127" y="25447"/>
                  </a:lnTo>
                  <a:lnTo>
                    <a:pt x="45161" y="25481"/>
                  </a:lnTo>
                  <a:lnTo>
                    <a:pt x="45207" y="25515"/>
                  </a:lnTo>
                  <a:lnTo>
                    <a:pt x="45252" y="25526"/>
                  </a:lnTo>
                  <a:lnTo>
                    <a:pt x="45298" y="25538"/>
                  </a:lnTo>
                  <a:lnTo>
                    <a:pt x="45355" y="25526"/>
                  </a:lnTo>
                  <a:lnTo>
                    <a:pt x="45400" y="25515"/>
                  </a:lnTo>
                  <a:lnTo>
                    <a:pt x="45434" y="25481"/>
                  </a:lnTo>
                  <a:lnTo>
                    <a:pt x="45468" y="25447"/>
                  </a:lnTo>
                  <a:close/>
                  <a:moveTo>
                    <a:pt x="7213" y="25435"/>
                  </a:moveTo>
                  <a:lnTo>
                    <a:pt x="7236" y="25481"/>
                  </a:lnTo>
                  <a:lnTo>
                    <a:pt x="7281" y="25504"/>
                  </a:lnTo>
                  <a:lnTo>
                    <a:pt x="7315" y="25526"/>
                  </a:lnTo>
                  <a:lnTo>
                    <a:pt x="7418" y="25526"/>
                  </a:lnTo>
                  <a:lnTo>
                    <a:pt x="7463" y="25504"/>
                  </a:lnTo>
                  <a:lnTo>
                    <a:pt x="7497" y="25481"/>
                  </a:lnTo>
                  <a:lnTo>
                    <a:pt x="7531" y="25447"/>
                  </a:lnTo>
                  <a:lnTo>
                    <a:pt x="9579" y="26630"/>
                  </a:lnTo>
                  <a:lnTo>
                    <a:pt x="9568" y="26687"/>
                  </a:lnTo>
                  <a:lnTo>
                    <a:pt x="9579" y="26744"/>
                  </a:lnTo>
                  <a:lnTo>
                    <a:pt x="9613" y="26800"/>
                  </a:lnTo>
                  <a:lnTo>
                    <a:pt x="9659" y="26835"/>
                  </a:lnTo>
                  <a:lnTo>
                    <a:pt x="9716" y="26857"/>
                  </a:lnTo>
                  <a:lnTo>
                    <a:pt x="9716" y="29223"/>
                  </a:lnTo>
                  <a:lnTo>
                    <a:pt x="9681" y="29235"/>
                  </a:lnTo>
                  <a:lnTo>
                    <a:pt x="9647" y="29246"/>
                  </a:lnTo>
                  <a:lnTo>
                    <a:pt x="9579" y="29292"/>
                  </a:lnTo>
                  <a:lnTo>
                    <a:pt x="9556" y="29326"/>
                  </a:lnTo>
                  <a:lnTo>
                    <a:pt x="9545" y="29360"/>
                  </a:lnTo>
                  <a:lnTo>
                    <a:pt x="9534" y="29405"/>
                  </a:lnTo>
                  <a:lnTo>
                    <a:pt x="9534" y="29439"/>
                  </a:lnTo>
                  <a:lnTo>
                    <a:pt x="9534" y="29474"/>
                  </a:lnTo>
                  <a:lnTo>
                    <a:pt x="9545" y="29519"/>
                  </a:lnTo>
                  <a:lnTo>
                    <a:pt x="7543" y="30668"/>
                  </a:lnTo>
                  <a:lnTo>
                    <a:pt x="7509" y="30634"/>
                  </a:lnTo>
                  <a:lnTo>
                    <a:pt x="7463" y="30611"/>
                  </a:lnTo>
                  <a:lnTo>
                    <a:pt x="7418" y="30588"/>
                  </a:lnTo>
                  <a:lnTo>
                    <a:pt x="7315" y="30588"/>
                  </a:lnTo>
                  <a:lnTo>
                    <a:pt x="7270" y="30611"/>
                  </a:lnTo>
                  <a:lnTo>
                    <a:pt x="7236" y="30634"/>
                  </a:lnTo>
                  <a:lnTo>
                    <a:pt x="7202" y="30668"/>
                  </a:lnTo>
                  <a:lnTo>
                    <a:pt x="5200" y="29519"/>
                  </a:lnTo>
                  <a:lnTo>
                    <a:pt x="5211" y="29474"/>
                  </a:lnTo>
                  <a:lnTo>
                    <a:pt x="5211" y="29439"/>
                  </a:lnTo>
                  <a:lnTo>
                    <a:pt x="5211" y="29405"/>
                  </a:lnTo>
                  <a:lnTo>
                    <a:pt x="5200" y="29360"/>
                  </a:lnTo>
                  <a:lnTo>
                    <a:pt x="5177" y="29326"/>
                  </a:lnTo>
                  <a:lnTo>
                    <a:pt x="5154" y="29303"/>
                  </a:lnTo>
                  <a:lnTo>
                    <a:pt x="5097" y="29257"/>
                  </a:lnTo>
                  <a:lnTo>
                    <a:pt x="5063" y="29246"/>
                  </a:lnTo>
                  <a:lnTo>
                    <a:pt x="5018" y="29235"/>
                  </a:lnTo>
                  <a:lnTo>
                    <a:pt x="5018" y="26903"/>
                  </a:lnTo>
                  <a:lnTo>
                    <a:pt x="5063" y="26891"/>
                  </a:lnTo>
                  <a:lnTo>
                    <a:pt x="5097" y="26880"/>
                  </a:lnTo>
                  <a:lnTo>
                    <a:pt x="5131" y="26857"/>
                  </a:lnTo>
                  <a:lnTo>
                    <a:pt x="5165" y="26835"/>
                  </a:lnTo>
                  <a:lnTo>
                    <a:pt x="5188" y="26800"/>
                  </a:lnTo>
                  <a:lnTo>
                    <a:pt x="5200" y="26766"/>
                  </a:lnTo>
                  <a:lnTo>
                    <a:pt x="5211" y="26721"/>
                  </a:lnTo>
                  <a:lnTo>
                    <a:pt x="5222" y="26687"/>
                  </a:lnTo>
                  <a:lnTo>
                    <a:pt x="5211" y="26641"/>
                  </a:lnTo>
                  <a:lnTo>
                    <a:pt x="5200" y="26596"/>
                  </a:lnTo>
                  <a:lnTo>
                    <a:pt x="7213" y="25435"/>
                  </a:lnTo>
                  <a:close/>
                  <a:moveTo>
                    <a:pt x="54978" y="25458"/>
                  </a:moveTo>
                  <a:lnTo>
                    <a:pt x="56980" y="26618"/>
                  </a:lnTo>
                  <a:lnTo>
                    <a:pt x="56969" y="26653"/>
                  </a:lnTo>
                  <a:lnTo>
                    <a:pt x="56958" y="26687"/>
                  </a:lnTo>
                  <a:lnTo>
                    <a:pt x="56980" y="26755"/>
                  </a:lnTo>
                  <a:lnTo>
                    <a:pt x="57014" y="26812"/>
                  </a:lnTo>
                  <a:lnTo>
                    <a:pt x="57060" y="26846"/>
                  </a:lnTo>
                  <a:lnTo>
                    <a:pt x="57128" y="26869"/>
                  </a:lnTo>
                  <a:lnTo>
                    <a:pt x="57128" y="29189"/>
                  </a:lnTo>
                  <a:lnTo>
                    <a:pt x="57083" y="29189"/>
                  </a:lnTo>
                  <a:lnTo>
                    <a:pt x="57037" y="29212"/>
                  </a:lnTo>
                  <a:lnTo>
                    <a:pt x="56992" y="29235"/>
                  </a:lnTo>
                  <a:lnTo>
                    <a:pt x="56958" y="29269"/>
                  </a:lnTo>
                  <a:lnTo>
                    <a:pt x="56935" y="29303"/>
                  </a:lnTo>
                  <a:lnTo>
                    <a:pt x="56912" y="29348"/>
                  </a:lnTo>
                  <a:lnTo>
                    <a:pt x="56901" y="29394"/>
                  </a:lnTo>
                  <a:lnTo>
                    <a:pt x="56889" y="29439"/>
                  </a:lnTo>
                  <a:lnTo>
                    <a:pt x="56901" y="29496"/>
                  </a:lnTo>
                  <a:lnTo>
                    <a:pt x="56912" y="29542"/>
                  </a:lnTo>
                  <a:lnTo>
                    <a:pt x="54956" y="30668"/>
                  </a:lnTo>
                  <a:lnTo>
                    <a:pt x="54921" y="30634"/>
                  </a:lnTo>
                  <a:lnTo>
                    <a:pt x="54876" y="30600"/>
                  </a:lnTo>
                  <a:lnTo>
                    <a:pt x="54830" y="30588"/>
                  </a:lnTo>
                  <a:lnTo>
                    <a:pt x="54785" y="30577"/>
                  </a:lnTo>
                  <a:lnTo>
                    <a:pt x="54728" y="30588"/>
                  </a:lnTo>
                  <a:lnTo>
                    <a:pt x="54682" y="30600"/>
                  </a:lnTo>
                  <a:lnTo>
                    <a:pt x="54637" y="30634"/>
                  </a:lnTo>
                  <a:lnTo>
                    <a:pt x="54603" y="30668"/>
                  </a:lnTo>
                  <a:lnTo>
                    <a:pt x="52612" y="29519"/>
                  </a:lnTo>
                  <a:lnTo>
                    <a:pt x="52624" y="29485"/>
                  </a:lnTo>
                  <a:lnTo>
                    <a:pt x="52624" y="29439"/>
                  </a:lnTo>
                  <a:lnTo>
                    <a:pt x="52624" y="29405"/>
                  </a:lnTo>
                  <a:lnTo>
                    <a:pt x="52612" y="29360"/>
                  </a:lnTo>
                  <a:lnTo>
                    <a:pt x="52589" y="29326"/>
                  </a:lnTo>
                  <a:lnTo>
                    <a:pt x="52567" y="29292"/>
                  </a:lnTo>
                  <a:lnTo>
                    <a:pt x="52544" y="29269"/>
                  </a:lnTo>
                  <a:lnTo>
                    <a:pt x="52510" y="29246"/>
                  </a:lnTo>
                  <a:lnTo>
                    <a:pt x="52476" y="29235"/>
                  </a:lnTo>
                  <a:lnTo>
                    <a:pt x="52430" y="29223"/>
                  </a:lnTo>
                  <a:lnTo>
                    <a:pt x="52430" y="26926"/>
                  </a:lnTo>
                  <a:lnTo>
                    <a:pt x="52476" y="26926"/>
                  </a:lnTo>
                  <a:lnTo>
                    <a:pt x="52521" y="26903"/>
                  </a:lnTo>
                  <a:lnTo>
                    <a:pt x="52555" y="26880"/>
                  </a:lnTo>
                  <a:lnTo>
                    <a:pt x="52589" y="26857"/>
                  </a:lnTo>
                  <a:lnTo>
                    <a:pt x="52624" y="26812"/>
                  </a:lnTo>
                  <a:lnTo>
                    <a:pt x="52646" y="26778"/>
                  </a:lnTo>
                  <a:lnTo>
                    <a:pt x="52658" y="26732"/>
                  </a:lnTo>
                  <a:lnTo>
                    <a:pt x="52658" y="26687"/>
                  </a:lnTo>
                  <a:lnTo>
                    <a:pt x="52658" y="26630"/>
                  </a:lnTo>
                  <a:lnTo>
                    <a:pt x="52635" y="26584"/>
                  </a:lnTo>
                  <a:lnTo>
                    <a:pt x="54591" y="25458"/>
                  </a:lnTo>
                  <a:lnTo>
                    <a:pt x="54626" y="25504"/>
                  </a:lnTo>
                  <a:lnTo>
                    <a:pt x="54671" y="25538"/>
                  </a:lnTo>
                  <a:lnTo>
                    <a:pt x="54728" y="25560"/>
                  </a:lnTo>
                  <a:lnTo>
                    <a:pt x="54842" y="25560"/>
                  </a:lnTo>
                  <a:lnTo>
                    <a:pt x="54887" y="25538"/>
                  </a:lnTo>
                  <a:lnTo>
                    <a:pt x="54933" y="25504"/>
                  </a:lnTo>
                  <a:lnTo>
                    <a:pt x="54978" y="25458"/>
                  </a:lnTo>
                  <a:close/>
                  <a:moveTo>
                    <a:pt x="21398" y="25458"/>
                  </a:moveTo>
                  <a:lnTo>
                    <a:pt x="21432" y="25515"/>
                  </a:lnTo>
                  <a:lnTo>
                    <a:pt x="21478" y="25549"/>
                  </a:lnTo>
                  <a:lnTo>
                    <a:pt x="21535" y="25572"/>
                  </a:lnTo>
                  <a:lnTo>
                    <a:pt x="21603" y="25583"/>
                  </a:lnTo>
                  <a:lnTo>
                    <a:pt x="21660" y="25572"/>
                  </a:lnTo>
                  <a:lnTo>
                    <a:pt x="21717" y="25549"/>
                  </a:lnTo>
                  <a:lnTo>
                    <a:pt x="21762" y="25515"/>
                  </a:lnTo>
                  <a:lnTo>
                    <a:pt x="21808" y="25469"/>
                  </a:lnTo>
                  <a:lnTo>
                    <a:pt x="23764" y="26596"/>
                  </a:lnTo>
                  <a:lnTo>
                    <a:pt x="23753" y="26641"/>
                  </a:lnTo>
                  <a:lnTo>
                    <a:pt x="23741" y="26687"/>
                  </a:lnTo>
                  <a:lnTo>
                    <a:pt x="23753" y="26721"/>
                  </a:lnTo>
                  <a:lnTo>
                    <a:pt x="23764" y="26766"/>
                  </a:lnTo>
                  <a:lnTo>
                    <a:pt x="23776" y="26800"/>
                  </a:lnTo>
                  <a:lnTo>
                    <a:pt x="23798" y="26835"/>
                  </a:lnTo>
                  <a:lnTo>
                    <a:pt x="23832" y="26857"/>
                  </a:lnTo>
                  <a:lnTo>
                    <a:pt x="23867" y="26880"/>
                  </a:lnTo>
                  <a:lnTo>
                    <a:pt x="23901" y="26903"/>
                  </a:lnTo>
                  <a:lnTo>
                    <a:pt x="23946" y="26903"/>
                  </a:lnTo>
                  <a:lnTo>
                    <a:pt x="23946" y="29223"/>
                  </a:lnTo>
                  <a:lnTo>
                    <a:pt x="23901" y="29235"/>
                  </a:lnTo>
                  <a:lnTo>
                    <a:pt x="23867" y="29246"/>
                  </a:lnTo>
                  <a:lnTo>
                    <a:pt x="23810" y="29292"/>
                  </a:lnTo>
                  <a:lnTo>
                    <a:pt x="23787" y="29326"/>
                  </a:lnTo>
                  <a:lnTo>
                    <a:pt x="23764" y="29360"/>
                  </a:lnTo>
                  <a:lnTo>
                    <a:pt x="23753" y="29405"/>
                  </a:lnTo>
                  <a:lnTo>
                    <a:pt x="23753" y="29439"/>
                  </a:lnTo>
                  <a:lnTo>
                    <a:pt x="23753" y="29474"/>
                  </a:lnTo>
                  <a:lnTo>
                    <a:pt x="23764" y="29519"/>
                  </a:lnTo>
                  <a:lnTo>
                    <a:pt x="21762" y="30679"/>
                  </a:lnTo>
                  <a:lnTo>
                    <a:pt x="21728" y="30645"/>
                  </a:lnTo>
                  <a:lnTo>
                    <a:pt x="21694" y="30611"/>
                  </a:lnTo>
                  <a:lnTo>
                    <a:pt x="21648" y="30600"/>
                  </a:lnTo>
                  <a:lnTo>
                    <a:pt x="21557" y="30600"/>
                  </a:lnTo>
                  <a:lnTo>
                    <a:pt x="21512" y="30623"/>
                  </a:lnTo>
                  <a:lnTo>
                    <a:pt x="21466" y="30645"/>
                  </a:lnTo>
                  <a:lnTo>
                    <a:pt x="21444" y="30679"/>
                  </a:lnTo>
                  <a:lnTo>
                    <a:pt x="19453" y="29530"/>
                  </a:lnTo>
                  <a:lnTo>
                    <a:pt x="19476" y="29485"/>
                  </a:lnTo>
                  <a:lnTo>
                    <a:pt x="19476" y="29439"/>
                  </a:lnTo>
                  <a:lnTo>
                    <a:pt x="19476" y="29394"/>
                  </a:lnTo>
                  <a:lnTo>
                    <a:pt x="19453" y="29348"/>
                  </a:lnTo>
                  <a:lnTo>
                    <a:pt x="19442" y="29314"/>
                  </a:lnTo>
                  <a:lnTo>
                    <a:pt x="19407" y="29269"/>
                  </a:lnTo>
                  <a:lnTo>
                    <a:pt x="19373" y="29246"/>
                  </a:lnTo>
                  <a:lnTo>
                    <a:pt x="19339" y="29223"/>
                  </a:lnTo>
                  <a:lnTo>
                    <a:pt x="19294" y="29201"/>
                  </a:lnTo>
                  <a:lnTo>
                    <a:pt x="19248" y="29201"/>
                  </a:lnTo>
                  <a:lnTo>
                    <a:pt x="19248" y="26937"/>
                  </a:lnTo>
                  <a:lnTo>
                    <a:pt x="19294" y="26937"/>
                  </a:lnTo>
                  <a:lnTo>
                    <a:pt x="19339" y="26914"/>
                  </a:lnTo>
                  <a:lnTo>
                    <a:pt x="19385" y="26891"/>
                  </a:lnTo>
                  <a:lnTo>
                    <a:pt x="19419" y="26857"/>
                  </a:lnTo>
                  <a:lnTo>
                    <a:pt x="19453" y="26823"/>
                  </a:lnTo>
                  <a:lnTo>
                    <a:pt x="19464" y="26778"/>
                  </a:lnTo>
                  <a:lnTo>
                    <a:pt x="19487" y="26732"/>
                  </a:lnTo>
                  <a:lnTo>
                    <a:pt x="19487" y="26687"/>
                  </a:lnTo>
                  <a:lnTo>
                    <a:pt x="19487" y="26630"/>
                  </a:lnTo>
                  <a:lnTo>
                    <a:pt x="19464" y="26573"/>
                  </a:lnTo>
                  <a:lnTo>
                    <a:pt x="21398" y="25458"/>
                  </a:lnTo>
                  <a:close/>
                  <a:moveTo>
                    <a:pt x="2424" y="25458"/>
                  </a:moveTo>
                  <a:lnTo>
                    <a:pt x="2469" y="25504"/>
                  </a:lnTo>
                  <a:lnTo>
                    <a:pt x="2515" y="25549"/>
                  </a:lnTo>
                  <a:lnTo>
                    <a:pt x="2572" y="25572"/>
                  </a:lnTo>
                  <a:lnTo>
                    <a:pt x="2697" y="25572"/>
                  </a:lnTo>
                  <a:lnTo>
                    <a:pt x="2742" y="25549"/>
                  </a:lnTo>
                  <a:lnTo>
                    <a:pt x="2799" y="25515"/>
                  </a:lnTo>
                  <a:lnTo>
                    <a:pt x="2833" y="25469"/>
                  </a:lnTo>
                  <a:lnTo>
                    <a:pt x="4801" y="26596"/>
                  </a:lnTo>
                  <a:lnTo>
                    <a:pt x="4790" y="26641"/>
                  </a:lnTo>
                  <a:lnTo>
                    <a:pt x="4779" y="26687"/>
                  </a:lnTo>
                  <a:lnTo>
                    <a:pt x="4790" y="26721"/>
                  </a:lnTo>
                  <a:lnTo>
                    <a:pt x="4801" y="26766"/>
                  </a:lnTo>
                  <a:lnTo>
                    <a:pt x="4813" y="26800"/>
                  </a:lnTo>
                  <a:lnTo>
                    <a:pt x="4836" y="26835"/>
                  </a:lnTo>
                  <a:lnTo>
                    <a:pt x="4870" y="26857"/>
                  </a:lnTo>
                  <a:lnTo>
                    <a:pt x="4904" y="26880"/>
                  </a:lnTo>
                  <a:lnTo>
                    <a:pt x="4938" y="26891"/>
                  </a:lnTo>
                  <a:lnTo>
                    <a:pt x="4972" y="26903"/>
                  </a:lnTo>
                  <a:lnTo>
                    <a:pt x="4972" y="29235"/>
                  </a:lnTo>
                  <a:lnTo>
                    <a:pt x="4938" y="29246"/>
                  </a:lnTo>
                  <a:lnTo>
                    <a:pt x="4904" y="29257"/>
                  </a:lnTo>
                  <a:lnTo>
                    <a:pt x="4847" y="29303"/>
                  </a:lnTo>
                  <a:lnTo>
                    <a:pt x="4824" y="29326"/>
                  </a:lnTo>
                  <a:lnTo>
                    <a:pt x="4801" y="29360"/>
                  </a:lnTo>
                  <a:lnTo>
                    <a:pt x="4790" y="29405"/>
                  </a:lnTo>
                  <a:lnTo>
                    <a:pt x="4790" y="29439"/>
                  </a:lnTo>
                  <a:lnTo>
                    <a:pt x="4790" y="29474"/>
                  </a:lnTo>
                  <a:lnTo>
                    <a:pt x="4801" y="29519"/>
                  </a:lnTo>
                  <a:lnTo>
                    <a:pt x="2765" y="30691"/>
                  </a:lnTo>
                  <a:lnTo>
                    <a:pt x="2742" y="30657"/>
                  </a:lnTo>
                  <a:lnTo>
                    <a:pt x="2708" y="30645"/>
                  </a:lnTo>
                  <a:lnTo>
                    <a:pt x="2674" y="30623"/>
                  </a:lnTo>
                  <a:lnTo>
                    <a:pt x="2595" y="30623"/>
                  </a:lnTo>
                  <a:lnTo>
                    <a:pt x="2549" y="30645"/>
                  </a:lnTo>
                  <a:lnTo>
                    <a:pt x="2515" y="30668"/>
                  </a:lnTo>
                  <a:lnTo>
                    <a:pt x="2492" y="30691"/>
                  </a:lnTo>
                  <a:lnTo>
                    <a:pt x="501" y="29542"/>
                  </a:lnTo>
                  <a:lnTo>
                    <a:pt x="513" y="29496"/>
                  </a:lnTo>
                  <a:lnTo>
                    <a:pt x="524" y="29439"/>
                  </a:lnTo>
                  <a:lnTo>
                    <a:pt x="513" y="29394"/>
                  </a:lnTo>
                  <a:lnTo>
                    <a:pt x="501" y="29348"/>
                  </a:lnTo>
                  <a:lnTo>
                    <a:pt x="479" y="29303"/>
                  </a:lnTo>
                  <a:lnTo>
                    <a:pt x="445" y="29269"/>
                  </a:lnTo>
                  <a:lnTo>
                    <a:pt x="410" y="29235"/>
                  </a:lnTo>
                  <a:lnTo>
                    <a:pt x="376" y="29212"/>
                  </a:lnTo>
                  <a:lnTo>
                    <a:pt x="331" y="29189"/>
                  </a:lnTo>
                  <a:lnTo>
                    <a:pt x="285" y="29189"/>
                  </a:lnTo>
                  <a:lnTo>
                    <a:pt x="285" y="26869"/>
                  </a:lnTo>
                  <a:lnTo>
                    <a:pt x="342" y="26846"/>
                  </a:lnTo>
                  <a:lnTo>
                    <a:pt x="399" y="26812"/>
                  </a:lnTo>
                  <a:lnTo>
                    <a:pt x="433" y="26755"/>
                  </a:lnTo>
                  <a:lnTo>
                    <a:pt x="445" y="26687"/>
                  </a:lnTo>
                  <a:lnTo>
                    <a:pt x="445" y="26653"/>
                  </a:lnTo>
                  <a:lnTo>
                    <a:pt x="433" y="26618"/>
                  </a:lnTo>
                  <a:lnTo>
                    <a:pt x="2424" y="25458"/>
                  </a:lnTo>
                  <a:close/>
                  <a:moveTo>
                    <a:pt x="26153" y="25447"/>
                  </a:moveTo>
                  <a:lnTo>
                    <a:pt x="26187" y="25492"/>
                  </a:lnTo>
                  <a:lnTo>
                    <a:pt x="26233" y="25526"/>
                  </a:lnTo>
                  <a:lnTo>
                    <a:pt x="26290" y="25549"/>
                  </a:lnTo>
                  <a:lnTo>
                    <a:pt x="26392" y="25549"/>
                  </a:lnTo>
                  <a:lnTo>
                    <a:pt x="26449" y="25526"/>
                  </a:lnTo>
                  <a:lnTo>
                    <a:pt x="26483" y="25492"/>
                  </a:lnTo>
                  <a:lnTo>
                    <a:pt x="26517" y="25458"/>
                  </a:lnTo>
                  <a:lnTo>
                    <a:pt x="28474" y="26584"/>
                  </a:lnTo>
                  <a:lnTo>
                    <a:pt x="28462" y="26630"/>
                  </a:lnTo>
                  <a:lnTo>
                    <a:pt x="28462" y="26687"/>
                  </a:lnTo>
                  <a:lnTo>
                    <a:pt x="28462" y="26732"/>
                  </a:lnTo>
                  <a:lnTo>
                    <a:pt x="28474" y="26778"/>
                  </a:lnTo>
                  <a:lnTo>
                    <a:pt x="28496" y="26812"/>
                  </a:lnTo>
                  <a:lnTo>
                    <a:pt x="28519" y="26857"/>
                  </a:lnTo>
                  <a:lnTo>
                    <a:pt x="28553" y="26880"/>
                  </a:lnTo>
                  <a:lnTo>
                    <a:pt x="28599" y="26914"/>
                  </a:lnTo>
                  <a:lnTo>
                    <a:pt x="28633" y="26926"/>
                  </a:lnTo>
                  <a:lnTo>
                    <a:pt x="28678" y="26937"/>
                  </a:lnTo>
                  <a:lnTo>
                    <a:pt x="28678" y="29257"/>
                  </a:lnTo>
                  <a:lnTo>
                    <a:pt x="28621" y="29280"/>
                  </a:lnTo>
                  <a:lnTo>
                    <a:pt x="28565" y="29314"/>
                  </a:lnTo>
                  <a:lnTo>
                    <a:pt x="28530" y="29371"/>
                  </a:lnTo>
                  <a:lnTo>
                    <a:pt x="28519" y="29439"/>
                  </a:lnTo>
                  <a:lnTo>
                    <a:pt x="28530" y="29496"/>
                  </a:lnTo>
                  <a:lnTo>
                    <a:pt x="26483" y="30679"/>
                  </a:lnTo>
                  <a:lnTo>
                    <a:pt x="26449" y="30657"/>
                  </a:lnTo>
                  <a:lnTo>
                    <a:pt x="26415" y="30634"/>
                  </a:lnTo>
                  <a:lnTo>
                    <a:pt x="26381" y="30623"/>
                  </a:lnTo>
                  <a:lnTo>
                    <a:pt x="26346" y="30611"/>
                  </a:lnTo>
                  <a:lnTo>
                    <a:pt x="26301" y="30623"/>
                  </a:lnTo>
                  <a:lnTo>
                    <a:pt x="26255" y="30634"/>
                  </a:lnTo>
                  <a:lnTo>
                    <a:pt x="26221" y="30657"/>
                  </a:lnTo>
                  <a:lnTo>
                    <a:pt x="26199" y="30691"/>
                  </a:lnTo>
                  <a:lnTo>
                    <a:pt x="24174" y="29519"/>
                  </a:lnTo>
                  <a:lnTo>
                    <a:pt x="24185" y="29485"/>
                  </a:lnTo>
                  <a:lnTo>
                    <a:pt x="24196" y="29439"/>
                  </a:lnTo>
                  <a:lnTo>
                    <a:pt x="24185" y="29394"/>
                  </a:lnTo>
                  <a:lnTo>
                    <a:pt x="24174" y="29360"/>
                  </a:lnTo>
                  <a:lnTo>
                    <a:pt x="24162" y="29326"/>
                  </a:lnTo>
                  <a:lnTo>
                    <a:pt x="24128" y="29292"/>
                  </a:lnTo>
                  <a:lnTo>
                    <a:pt x="24105" y="29269"/>
                  </a:lnTo>
                  <a:lnTo>
                    <a:pt x="24071" y="29246"/>
                  </a:lnTo>
                  <a:lnTo>
                    <a:pt x="24026" y="29235"/>
                  </a:lnTo>
                  <a:lnTo>
                    <a:pt x="23992" y="29223"/>
                  </a:lnTo>
                  <a:lnTo>
                    <a:pt x="23992" y="26914"/>
                  </a:lnTo>
                  <a:lnTo>
                    <a:pt x="24026" y="26903"/>
                  </a:lnTo>
                  <a:lnTo>
                    <a:pt x="24071" y="26891"/>
                  </a:lnTo>
                  <a:lnTo>
                    <a:pt x="24105" y="26869"/>
                  </a:lnTo>
                  <a:lnTo>
                    <a:pt x="24140" y="26835"/>
                  </a:lnTo>
                  <a:lnTo>
                    <a:pt x="24162" y="26812"/>
                  </a:lnTo>
                  <a:lnTo>
                    <a:pt x="24185" y="26766"/>
                  </a:lnTo>
                  <a:lnTo>
                    <a:pt x="24196" y="26732"/>
                  </a:lnTo>
                  <a:lnTo>
                    <a:pt x="24196" y="26687"/>
                  </a:lnTo>
                  <a:lnTo>
                    <a:pt x="24196" y="26641"/>
                  </a:lnTo>
                  <a:lnTo>
                    <a:pt x="24174" y="26596"/>
                  </a:lnTo>
                  <a:lnTo>
                    <a:pt x="26153" y="25447"/>
                  </a:lnTo>
                  <a:close/>
                  <a:moveTo>
                    <a:pt x="9556" y="29553"/>
                  </a:moveTo>
                  <a:lnTo>
                    <a:pt x="9590" y="29599"/>
                  </a:lnTo>
                  <a:lnTo>
                    <a:pt x="9636" y="29633"/>
                  </a:lnTo>
                  <a:lnTo>
                    <a:pt x="9693" y="29656"/>
                  </a:lnTo>
                  <a:lnTo>
                    <a:pt x="9750" y="29667"/>
                  </a:lnTo>
                  <a:lnTo>
                    <a:pt x="9807" y="29656"/>
                  </a:lnTo>
                  <a:lnTo>
                    <a:pt x="9852" y="29633"/>
                  </a:lnTo>
                  <a:lnTo>
                    <a:pt x="9898" y="29599"/>
                  </a:lnTo>
                  <a:lnTo>
                    <a:pt x="9932" y="29565"/>
                  </a:lnTo>
                  <a:lnTo>
                    <a:pt x="11900" y="30702"/>
                  </a:lnTo>
                  <a:lnTo>
                    <a:pt x="11877" y="30736"/>
                  </a:lnTo>
                  <a:lnTo>
                    <a:pt x="11877" y="30793"/>
                  </a:lnTo>
                  <a:lnTo>
                    <a:pt x="11877" y="30839"/>
                  </a:lnTo>
                  <a:lnTo>
                    <a:pt x="11888" y="30873"/>
                  </a:lnTo>
                  <a:lnTo>
                    <a:pt x="11911" y="30918"/>
                  </a:lnTo>
                  <a:lnTo>
                    <a:pt x="11934" y="30952"/>
                  </a:lnTo>
                  <a:lnTo>
                    <a:pt x="11968" y="30975"/>
                  </a:lnTo>
                  <a:lnTo>
                    <a:pt x="12002" y="30998"/>
                  </a:lnTo>
                  <a:lnTo>
                    <a:pt x="12048" y="31021"/>
                  </a:lnTo>
                  <a:lnTo>
                    <a:pt x="12093" y="31032"/>
                  </a:lnTo>
                  <a:lnTo>
                    <a:pt x="12093" y="33364"/>
                  </a:lnTo>
                  <a:lnTo>
                    <a:pt x="12025" y="33387"/>
                  </a:lnTo>
                  <a:lnTo>
                    <a:pt x="11979" y="33421"/>
                  </a:lnTo>
                  <a:lnTo>
                    <a:pt x="11945" y="33478"/>
                  </a:lnTo>
                  <a:lnTo>
                    <a:pt x="11934" y="33546"/>
                  </a:lnTo>
                  <a:lnTo>
                    <a:pt x="11945" y="33603"/>
                  </a:lnTo>
                  <a:lnTo>
                    <a:pt x="9966" y="34752"/>
                  </a:lnTo>
                  <a:lnTo>
                    <a:pt x="9920" y="34706"/>
                  </a:lnTo>
                  <a:lnTo>
                    <a:pt x="9875" y="34661"/>
                  </a:lnTo>
                  <a:lnTo>
                    <a:pt x="9818" y="34638"/>
                  </a:lnTo>
                  <a:lnTo>
                    <a:pt x="9750" y="34638"/>
                  </a:lnTo>
                  <a:lnTo>
                    <a:pt x="9681" y="34649"/>
                  </a:lnTo>
                  <a:lnTo>
                    <a:pt x="9625" y="34672"/>
                  </a:lnTo>
                  <a:lnTo>
                    <a:pt x="9568" y="34706"/>
                  </a:lnTo>
                  <a:lnTo>
                    <a:pt x="9534" y="34752"/>
                  </a:lnTo>
                  <a:lnTo>
                    <a:pt x="7554" y="33614"/>
                  </a:lnTo>
                  <a:lnTo>
                    <a:pt x="7566" y="33546"/>
                  </a:lnTo>
                  <a:lnTo>
                    <a:pt x="7566" y="33512"/>
                  </a:lnTo>
                  <a:lnTo>
                    <a:pt x="7554" y="33478"/>
                  </a:lnTo>
                  <a:lnTo>
                    <a:pt x="7520" y="33421"/>
                  </a:lnTo>
                  <a:lnTo>
                    <a:pt x="7463" y="33375"/>
                  </a:lnTo>
                  <a:lnTo>
                    <a:pt x="7395" y="33353"/>
                  </a:lnTo>
                  <a:lnTo>
                    <a:pt x="7395" y="30987"/>
                  </a:lnTo>
                  <a:lnTo>
                    <a:pt x="7429" y="30987"/>
                  </a:lnTo>
                  <a:lnTo>
                    <a:pt x="7463" y="30964"/>
                  </a:lnTo>
                  <a:lnTo>
                    <a:pt x="7520" y="30918"/>
                  </a:lnTo>
                  <a:lnTo>
                    <a:pt x="7566" y="30861"/>
                  </a:lnTo>
                  <a:lnTo>
                    <a:pt x="7566" y="30827"/>
                  </a:lnTo>
                  <a:lnTo>
                    <a:pt x="7577" y="30793"/>
                  </a:lnTo>
                  <a:lnTo>
                    <a:pt x="7566" y="30748"/>
                  </a:lnTo>
                  <a:lnTo>
                    <a:pt x="7554" y="30714"/>
                  </a:lnTo>
                  <a:lnTo>
                    <a:pt x="9556" y="29553"/>
                  </a:lnTo>
                  <a:close/>
                  <a:moveTo>
                    <a:pt x="14345" y="29530"/>
                  </a:moveTo>
                  <a:lnTo>
                    <a:pt x="14379" y="29565"/>
                  </a:lnTo>
                  <a:lnTo>
                    <a:pt x="14414" y="29587"/>
                  </a:lnTo>
                  <a:lnTo>
                    <a:pt x="14448" y="29599"/>
                  </a:lnTo>
                  <a:lnTo>
                    <a:pt x="14493" y="29610"/>
                  </a:lnTo>
                  <a:lnTo>
                    <a:pt x="14527" y="29599"/>
                  </a:lnTo>
                  <a:lnTo>
                    <a:pt x="14573" y="29587"/>
                  </a:lnTo>
                  <a:lnTo>
                    <a:pt x="14607" y="29565"/>
                  </a:lnTo>
                  <a:lnTo>
                    <a:pt x="14630" y="29542"/>
                  </a:lnTo>
                  <a:lnTo>
                    <a:pt x="16700" y="30736"/>
                  </a:lnTo>
                  <a:lnTo>
                    <a:pt x="16689" y="30793"/>
                  </a:lnTo>
                  <a:lnTo>
                    <a:pt x="16700" y="30850"/>
                  </a:lnTo>
                  <a:lnTo>
                    <a:pt x="16734" y="30896"/>
                  </a:lnTo>
                  <a:lnTo>
                    <a:pt x="16768" y="30941"/>
                  </a:lnTo>
                  <a:lnTo>
                    <a:pt x="16825" y="30952"/>
                  </a:lnTo>
                  <a:lnTo>
                    <a:pt x="16825" y="33353"/>
                  </a:lnTo>
                  <a:lnTo>
                    <a:pt x="16768" y="33375"/>
                  </a:lnTo>
                  <a:lnTo>
                    <a:pt x="16711" y="33421"/>
                  </a:lnTo>
                  <a:lnTo>
                    <a:pt x="16677" y="33478"/>
                  </a:lnTo>
                  <a:lnTo>
                    <a:pt x="16666" y="33546"/>
                  </a:lnTo>
                  <a:lnTo>
                    <a:pt x="16677" y="33603"/>
                  </a:lnTo>
                  <a:lnTo>
                    <a:pt x="14675" y="34763"/>
                  </a:lnTo>
                  <a:lnTo>
                    <a:pt x="14641" y="34718"/>
                  </a:lnTo>
                  <a:lnTo>
                    <a:pt x="14596" y="34684"/>
                  </a:lnTo>
                  <a:lnTo>
                    <a:pt x="14550" y="34672"/>
                  </a:lnTo>
                  <a:lnTo>
                    <a:pt x="14493" y="34661"/>
                  </a:lnTo>
                  <a:lnTo>
                    <a:pt x="14436" y="34672"/>
                  </a:lnTo>
                  <a:lnTo>
                    <a:pt x="14379" y="34695"/>
                  </a:lnTo>
                  <a:lnTo>
                    <a:pt x="14334" y="34729"/>
                  </a:lnTo>
                  <a:lnTo>
                    <a:pt x="14300" y="34763"/>
                  </a:lnTo>
                  <a:lnTo>
                    <a:pt x="12298" y="33614"/>
                  </a:lnTo>
                  <a:lnTo>
                    <a:pt x="12309" y="33580"/>
                  </a:lnTo>
                  <a:lnTo>
                    <a:pt x="12309" y="33546"/>
                  </a:lnTo>
                  <a:lnTo>
                    <a:pt x="12309" y="33512"/>
                  </a:lnTo>
                  <a:lnTo>
                    <a:pt x="12298" y="33478"/>
                  </a:lnTo>
                  <a:lnTo>
                    <a:pt x="12264" y="33421"/>
                  </a:lnTo>
                  <a:lnTo>
                    <a:pt x="12207" y="33375"/>
                  </a:lnTo>
                  <a:lnTo>
                    <a:pt x="12173" y="33364"/>
                  </a:lnTo>
                  <a:lnTo>
                    <a:pt x="12139" y="33353"/>
                  </a:lnTo>
                  <a:lnTo>
                    <a:pt x="12139" y="31032"/>
                  </a:lnTo>
                  <a:lnTo>
                    <a:pt x="12184" y="31021"/>
                  </a:lnTo>
                  <a:lnTo>
                    <a:pt x="12230" y="31009"/>
                  </a:lnTo>
                  <a:lnTo>
                    <a:pt x="12264" y="30987"/>
                  </a:lnTo>
                  <a:lnTo>
                    <a:pt x="12298" y="30952"/>
                  </a:lnTo>
                  <a:lnTo>
                    <a:pt x="12332" y="30918"/>
                  </a:lnTo>
                  <a:lnTo>
                    <a:pt x="12343" y="30884"/>
                  </a:lnTo>
                  <a:lnTo>
                    <a:pt x="12366" y="30839"/>
                  </a:lnTo>
                  <a:lnTo>
                    <a:pt x="12366" y="30793"/>
                  </a:lnTo>
                  <a:lnTo>
                    <a:pt x="12366" y="30736"/>
                  </a:lnTo>
                  <a:lnTo>
                    <a:pt x="12343" y="30691"/>
                  </a:lnTo>
                  <a:lnTo>
                    <a:pt x="14345" y="29530"/>
                  </a:lnTo>
                  <a:close/>
                  <a:moveTo>
                    <a:pt x="23787" y="29553"/>
                  </a:moveTo>
                  <a:lnTo>
                    <a:pt x="23821" y="29599"/>
                  </a:lnTo>
                  <a:lnTo>
                    <a:pt x="23867" y="29633"/>
                  </a:lnTo>
                  <a:lnTo>
                    <a:pt x="23912" y="29656"/>
                  </a:lnTo>
                  <a:lnTo>
                    <a:pt x="23969" y="29667"/>
                  </a:lnTo>
                  <a:lnTo>
                    <a:pt x="24026" y="29656"/>
                  </a:lnTo>
                  <a:lnTo>
                    <a:pt x="24071" y="29633"/>
                  </a:lnTo>
                  <a:lnTo>
                    <a:pt x="24117" y="29599"/>
                  </a:lnTo>
                  <a:lnTo>
                    <a:pt x="24151" y="29565"/>
                  </a:lnTo>
                  <a:lnTo>
                    <a:pt x="26176" y="30736"/>
                  </a:lnTo>
                  <a:lnTo>
                    <a:pt x="26164" y="30793"/>
                  </a:lnTo>
                  <a:lnTo>
                    <a:pt x="26176" y="30850"/>
                  </a:lnTo>
                  <a:lnTo>
                    <a:pt x="26210" y="30896"/>
                  </a:lnTo>
                  <a:lnTo>
                    <a:pt x="26255" y="30941"/>
                  </a:lnTo>
                  <a:lnTo>
                    <a:pt x="26312" y="30964"/>
                  </a:lnTo>
                  <a:lnTo>
                    <a:pt x="26312" y="33330"/>
                  </a:lnTo>
                  <a:lnTo>
                    <a:pt x="26278" y="33341"/>
                  </a:lnTo>
                  <a:lnTo>
                    <a:pt x="26244" y="33364"/>
                  </a:lnTo>
                  <a:lnTo>
                    <a:pt x="26176" y="33409"/>
                  </a:lnTo>
                  <a:lnTo>
                    <a:pt x="26142" y="33466"/>
                  </a:lnTo>
                  <a:lnTo>
                    <a:pt x="26130" y="33500"/>
                  </a:lnTo>
                  <a:lnTo>
                    <a:pt x="26130" y="33546"/>
                  </a:lnTo>
                  <a:lnTo>
                    <a:pt x="26130" y="33580"/>
                  </a:lnTo>
                  <a:lnTo>
                    <a:pt x="26142" y="33614"/>
                  </a:lnTo>
                  <a:lnTo>
                    <a:pt x="24128" y="34775"/>
                  </a:lnTo>
                  <a:lnTo>
                    <a:pt x="24105" y="34740"/>
                  </a:lnTo>
                  <a:lnTo>
                    <a:pt x="24060" y="34718"/>
                  </a:lnTo>
                  <a:lnTo>
                    <a:pt x="24014" y="34706"/>
                  </a:lnTo>
                  <a:lnTo>
                    <a:pt x="23969" y="34695"/>
                  </a:lnTo>
                  <a:lnTo>
                    <a:pt x="23923" y="34706"/>
                  </a:lnTo>
                  <a:lnTo>
                    <a:pt x="23878" y="34718"/>
                  </a:lnTo>
                  <a:lnTo>
                    <a:pt x="23844" y="34752"/>
                  </a:lnTo>
                  <a:lnTo>
                    <a:pt x="23810" y="34786"/>
                  </a:lnTo>
                  <a:lnTo>
                    <a:pt x="21808" y="33626"/>
                  </a:lnTo>
                  <a:lnTo>
                    <a:pt x="21819" y="33591"/>
                  </a:lnTo>
                  <a:lnTo>
                    <a:pt x="21819" y="33546"/>
                  </a:lnTo>
                  <a:lnTo>
                    <a:pt x="21819" y="33500"/>
                  </a:lnTo>
                  <a:lnTo>
                    <a:pt x="21808" y="33466"/>
                  </a:lnTo>
                  <a:lnTo>
                    <a:pt x="21785" y="33421"/>
                  </a:lnTo>
                  <a:lnTo>
                    <a:pt x="21762" y="33398"/>
                  </a:lnTo>
                  <a:lnTo>
                    <a:pt x="21728" y="33364"/>
                  </a:lnTo>
                  <a:lnTo>
                    <a:pt x="21694" y="33341"/>
                  </a:lnTo>
                  <a:lnTo>
                    <a:pt x="21660" y="33330"/>
                  </a:lnTo>
                  <a:lnTo>
                    <a:pt x="21614" y="33330"/>
                  </a:lnTo>
                  <a:lnTo>
                    <a:pt x="21614" y="30975"/>
                  </a:lnTo>
                  <a:lnTo>
                    <a:pt x="21648" y="30975"/>
                  </a:lnTo>
                  <a:lnTo>
                    <a:pt x="21682" y="30964"/>
                  </a:lnTo>
                  <a:lnTo>
                    <a:pt x="21739" y="30918"/>
                  </a:lnTo>
                  <a:lnTo>
                    <a:pt x="21785" y="30861"/>
                  </a:lnTo>
                  <a:lnTo>
                    <a:pt x="21796" y="30827"/>
                  </a:lnTo>
                  <a:lnTo>
                    <a:pt x="21796" y="30793"/>
                  </a:lnTo>
                  <a:lnTo>
                    <a:pt x="21796" y="30748"/>
                  </a:lnTo>
                  <a:lnTo>
                    <a:pt x="21785" y="30714"/>
                  </a:lnTo>
                  <a:lnTo>
                    <a:pt x="23787" y="29553"/>
                  </a:lnTo>
                  <a:close/>
                  <a:moveTo>
                    <a:pt x="28553" y="29542"/>
                  </a:moveTo>
                  <a:lnTo>
                    <a:pt x="28576" y="29576"/>
                  </a:lnTo>
                  <a:lnTo>
                    <a:pt x="28621" y="29610"/>
                  </a:lnTo>
                  <a:lnTo>
                    <a:pt x="28667" y="29621"/>
                  </a:lnTo>
                  <a:lnTo>
                    <a:pt x="28712" y="29633"/>
                  </a:lnTo>
                  <a:lnTo>
                    <a:pt x="28758" y="29621"/>
                  </a:lnTo>
                  <a:lnTo>
                    <a:pt x="28803" y="29610"/>
                  </a:lnTo>
                  <a:lnTo>
                    <a:pt x="28838" y="29587"/>
                  </a:lnTo>
                  <a:lnTo>
                    <a:pt x="28872" y="29553"/>
                  </a:lnTo>
                  <a:lnTo>
                    <a:pt x="30828" y="30679"/>
                  </a:lnTo>
                  <a:lnTo>
                    <a:pt x="30817" y="30736"/>
                  </a:lnTo>
                  <a:lnTo>
                    <a:pt x="30817" y="30793"/>
                  </a:lnTo>
                  <a:lnTo>
                    <a:pt x="30817" y="30839"/>
                  </a:lnTo>
                  <a:lnTo>
                    <a:pt x="30828" y="30884"/>
                  </a:lnTo>
                  <a:lnTo>
                    <a:pt x="30851" y="30930"/>
                  </a:lnTo>
                  <a:lnTo>
                    <a:pt x="30885" y="30964"/>
                  </a:lnTo>
                  <a:lnTo>
                    <a:pt x="30919" y="30998"/>
                  </a:lnTo>
                  <a:lnTo>
                    <a:pt x="30953" y="31032"/>
                  </a:lnTo>
                  <a:lnTo>
                    <a:pt x="30999" y="31043"/>
                  </a:lnTo>
                  <a:lnTo>
                    <a:pt x="31056" y="31055"/>
                  </a:lnTo>
                  <a:lnTo>
                    <a:pt x="31056" y="33330"/>
                  </a:lnTo>
                  <a:lnTo>
                    <a:pt x="31010" y="33330"/>
                  </a:lnTo>
                  <a:lnTo>
                    <a:pt x="30976" y="33353"/>
                  </a:lnTo>
                  <a:lnTo>
                    <a:pt x="30942" y="33375"/>
                  </a:lnTo>
                  <a:lnTo>
                    <a:pt x="30919" y="33398"/>
                  </a:lnTo>
                  <a:lnTo>
                    <a:pt x="30885" y="33432"/>
                  </a:lnTo>
                  <a:lnTo>
                    <a:pt x="30874" y="33466"/>
                  </a:lnTo>
                  <a:lnTo>
                    <a:pt x="30862" y="33500"/>
                  </a:lnTo>
                  <a:lnTo>
                    <a:pt x="30862" y="33546"/>
                  </a:lnTo>
                  <a:lnTo>
                    <a:pt x="30862" y="33580"/>
                  </a:lnTo>
                  <a:lnTo>
                    <a:pt x="30874" y="33626"/>
                  </a:lnTo>
                  <a:lnTo>
                    <a:pt x="28872" y="34775"/>
                  </a:lnTo>
                  <a:lnTo>
                    <a:pt x="28838" y="34740"/>
                  </a:lnTo>
                  <a:lnTo>
                    <a:pt x="28803" y="34718"/>
                  </a:lnTo>
                  <a:lnTo>
                    <a:pt x="28758" y="34695"/>
                  </a:lnTo>
                  <a:lnTo>
                    <a:pt x="28656" y="34695"/>
                  </a:lnTo>
                  <a:lnTo>
                    <a:pt x="28610" y="34718"/>
                  </a:lnTo>
                  <a:lnTo>
                    <a:pt x="28576" y="34740"/>
                  </a:lnTo>
                  <a:lnTo>
                    <a:pt x="28542" y="34786"/>
                  </a:lnTo>
                  <a:lnTo>
                    <a:pt x="26540" y="33626"/>
                  </a:lnTo>
                  <a:lnTo>
                    <a:pt x="26551" y="33591"/>
                  </a:lnTo>
                  <a:lnTo>
                    <a:pt x="26551" y="33546"/>
                  </a:lnTo>
                  <a:lnTo>
                    <a:pt x="26551" y="33500"/>
                  </a:lnTo>
                  <a:lnTo>
                    <a:pt x="26540" y="33466"/>
                  </a:lnTo>
                  <a:lnTo>
                    <a:pt x="26517" y="33432"/>
                  </a:lnTo>
                  <a:lnTo>
                    <a:pt x="26494" y="33398"/>
                  </a:lnTo>
                  <a:lnTo>
                    <a:pt x="26472" y="33375"/>
                  </a:lnTo>
                  <a:lnTo>
                    <a:pt x="26437" y="33353"/>
                  </a:lnTo>
                  <a:lnTo>
                    <a:pt x="26392" y="33341"/>
                  </a:lnTo>
                  <a:lnTo>
                    <a:pt x="26358" y="33330"/>
                  </a:lnTo>
                  <a:lnTo>
                    <a:pt x="26358" y="30964"/>
                  </a:lnTo>
                  <a:lnTo>
                    <a:pt x="26415" y="30941"/>
                  </a:lnTo>
                  <a:lnTo>
                    <a:pt x="26472" y="30907"/>
                  </a:lnTo>
                  <a:lnTo>
                    <a:pt x="26506" y="30850"/>
                  </a:lnTo>
                  <a:lnTo>
                    <a:pt x="26517" y="30793"/>
                  </a:lnTo>
                  <a:lnTo>
                    <a:pt x="26506" y="30725"/>
                  </a:lnTo>
                  <a:lnTo>
                    <a:pt x="28553" y="29542"/>
                  </a:lnTo>
                  <a:close/>
                  <a:moveTo>
                    <a:pt x="7531" y="33648"/>
                  </a:moveTo>
                  <a:lnTo>
                    <a:pt x="9511" y="34797"/>
                  </a:lnTo>
                  <a:lnTo>
                    <a:pt x="9499" y="34843"/>
                  </a:lnTo>
                  <a:lnTo>
                    <a:pt x="9488" y="34900"/>
                  </a:lnTo>
                  <a:lnTo>
                    <a:pt x="9499" y="34945"/>
                  </a:lnTo>
                  <a:lnTo>
                    <a:pt x="9511" y="34991"/>
                  </a:lnTo>
                  <a:lnTo>
                    <a:pt x="9534" y="35025"/>
                  </a:lnTo>
                  <a:lnTo>
                    <a:pt x="9556" y="35070"/>
                  </a:lnTo>
                  <a:lnTo>
                    <a:pt x="9590" y="35093"/>
                  </a:lnTo>
                  <a:lnTo>
                    <a:pt x="9625" y="35127"/>
                  </a:lnTo>
                  <a:lnTo>
                    <a:pt x="9670" y="35139"/>
                  </a:lnTo>
                  <a:lnTo>
                    <a:pt x="9716" y="35150"/>
                  </a:lnTo>
                  <a:lnTo>
                    <a:pt x="9716" y="37425"/>
                  </a:lnTo>
                  <a:lnTo>
                    <a:pt x="9681" y="37425"/>
                  </a:lnTo>
                  <a:lnTo>
                    <a:pt x="9636" y="37448"/>
                  </a:lnTo>
                  <a:lnTo>
                    <a:pt x="9602" y="37470"/>
                  </a:lnTo>
                  <a:lnTo>
                    <a:pt x="9568" y="37493"/>
                  </a:lnTo>
                  <a:lnTo>
                    <a:pt x="9545" y="37527"/>
                  </a:lnTo>
                  <a:lnTo>
                    <a:pt x="9534" y="37561"/>
                  </a:lnTo>
                  <a:lnTo>
                    <a:pt x="9522" y="37607"/>
                  </a:lnTo>
                  <a:lnTo>
                    <a:pt x="9511" y="37652"/>
                  </a:lnTo>
                  <a:lnTo>
                    <a:pt x="9522" y="37698"/>
                  </a:lnTo>
                  <a:lnTo>
                    <a:pt x="9534" y="37732"/>
                  </a:lnTo>
                  <a:lnTo>
                    <a:pt x="7588" y="38847"/>
                  </a:lnTo>
                  <a:lnTo>
                    <a:pt x="7554" y="38801"/>
                  </a:lnTo>
                  <a:lnTo>
                    <a:pt x="7497" y="38767"/>
                  </a:lnTo>
                  <a:lnTo>
                    <a:pt x="7440" y="38745"/>
                  </a:lnTo>
                  <a:lnTo>
                    <a:pt x="7372" y="38733"/>
                  </a:lnTo>
                  <a:lnTo>
                    <a:pt x="7304" y="38745"/>
                  </a:lnTo>
                  <a:lnTo>
                    <a:pt x="7236" y="38767"/>
                  </a:lnTo>
                  <a:lnTo>
                    <a:pt x="7190" y="38801"/>
                  </a:lnTo>
                  <a:lnTo>
                    <a:pt x="7145" y="38847"/>
                  </a:lnTo>
                  <a:lnTo>
                    <a:pt x="5165" y="37709"/>
                  </a:lnTo>
                  <a:lnTo>
                    <a:pt x="5177" y="37652"/>
                  </a:lnTo>
                  <a:lnTo>
                    <a:pt x="5165" y="37584"/>
                  </a:lnTo>
                  <a:lnTo>
                    <a:pt x="5131" y="37539"/>
                  </a:lnTo>
                  <a:lnTo>
                    <a:pt x="5086" y="37493"/>
                  </a:lnTo>
                  <a:lnTo>
                    <a:pt x="5018" y="37482"/>
                  </a:lnTo>
                  <a:lnTo>
                    <a:pt x="5018" y="35127"/>
                  </a:lnTo>
                  <a:lnTo>
                    <a:pt x="5063" y="35127"/>
                  </a:lnTo>
                  <a:lnTo>
                    <a:pt x="5109" y="35104"/>
                  </a:lnTo>
                  <a:lnTo>
                    <a:pt x="5143" y="35082"/>
                  </a:lnTo>
                  <a:lnTo>
                    <a:pt x="5177" y="35059"/>
                  </a:lnTo>
                  <a:lnTo>
                    <a:pt x="5200" y="35025"/>
                  </a:lnTo>
                  <a:lnTo>
                    <a:pt x="5222" y="34979"/>
                  </a:lnTo>
                  <a:lnTo>
                    <a:pt x="5234" y="34945"/>
                  </a:lnTo>
                  <a:lnTo>
                    <a:pt x="5234" y="34900"/>
                  </a:lnTo>
                  <a:lnTo>
                    <a:pt x="5234" y="34843"/>
                  </a:lnTo>
                  <a:lnTo>
                    <a:pt x="5222" y="34797"/>
                  </a:lnTo>
                  <a:lnTo>
                    <a:pt x="7213" y="33648"/>
                  </a:lnTo>
                  <a:lnTo>
                    <a:pt x="7236" y="33682"/>
                  </a:lnTo>
                  <a:lnTo>
                    <a:pt x="7281" y="33717"/>
                  </a:lnTo>
                  <a:lnTo>
                    <a:pt x="7327" y="33728"/>
                  </a:lnTo>
                  <a:lnTo>
                    <a:pt x="7372" y="33739"/>
                  </a:lnTo>
                  <a:lnTo>
                    <a:pt x="7418" y="33728"/>
                  </a:lnTo>
                  <a:lnTo>
                    <a:pt x="7463" y="33717"/>
                  </a:lnTo>
                  <a:lnTo>
                    <a:pt x="7497" y="33694"/>
                  </a:lnTo>
                  <a:lnTo>
                    <a:pt x="7531" y="33648"/>
                  </a:lnTo>
                  <a:close/>
                  <a:moveTo>
                    <a:pt x="21409" y="33660"/>
                  </a:moveTo>
                  <a:lnTo>
                    <a:pt x="21444" y="33705"/>
                  </a:lnTo>
                  <a:lnTo>
                    <a:pt x="21489" y="33739"/>
                  </a:lnTo>
                  <a:lnTo>
                    <a:pt x="21546" y="33762"/>
                  </a:lnTo>
                  <a:lnTo>
                    <a:pt x="21660" y="33762"/>
                  </a:lnTo>
                  <a:lnTo>
                    <a:pt x="21705" y="33739"/>
                  </a:lnTo>
                  <a:lnTo>
                    <a:pt x="21751" y="33705"/>
                  </a:lnTo>
                  <a:lnTo>
                    <a:pt x="21785" y="33671"/>
                  </a:lnTo>
                  <a:lnTo>
                    <a:pt x="23787" y="34831"/>
                  </a:lnTo>
                  <a:lnTo>
                    <a:pt x="23776" y="34900"/>
                  </a:lnTo>
                  <a:lnTo>
                    <a:pt x="23787" y="34968"/>
                  </a:lnTo>
                  <a:lnTo>
                    <a:pt x="23821" y="35025"/>
                  </a:lnTo>
                  <a:lnTo>
                    <a:pt x="23878" y="35070"/>
                  </a:lnTo>
                  <a:lnTo>
                    <a:pt x="23946" y="35093"/>
                  </a:lnTo>
                  <a:lnTo>
                    <a:pt x="23946" y="37482"/>
                  </a:lnTo>
                  <a:lnTo>
                    <a:pt x="23889" y="37505"/>
                  </a:lnTo>
                  <a:lnTo>
                    <a:pt x="23844" y="37539"/>
                  </a:lnTo>
                  <a:lnTo>
                    <a:pt x="23810" y="37596"/>
                  </a:lnTo>
                  <a:lnTo>
                    <a:pt x="23798" y="37652"/>
                  </a:lnTo>
                  <a:lnTo>
                    <a:pt x="23810" y="37698"/>
                  </a:lnTo>
                  <a:lnTo>
                    <a:pt x="21819" y="38847"/>
                  </a:lnTo>
                  <a:lnTo>
                    <a:pt x="21773" y="38801"/>
                  </a:lnTo>
                  <a:lnTo>
                    <a:pt x="21728" y="38767"/>
                  </a:lnTo>
                  <a:lnTo>
                    <a:pt x="21671" y="38745"/>
                  </a:lnTo>
                  <a:lnTo>
                    <a:pt x="21603" y="38733"/>
                  </a:lnTo>
                  <a:lnTo>
                    <a:pt x="21535" y="38745"/>
                  </a:lnTo>
                  <a:lnTo>
                    <a:pt x="21478" y="38767"/>
                  </a:lnTo>
                  <a:lnTo>
                    <a:pt x="21421" y="38801"/>
                  </a:lnTo>
                  <a:lnTo>
                    <a:pt x="21375" y="38858"/>
                  </a:lnTo>
                  <a:lnTo>
                    <a:pt x="19453" y="37744"/>
                  </a:lnTo>
                  <a:lnTo>
                    <a:pt x="19464" y="37698"/>
                  </a:lnTo>
                  <a:lnTo>
                    <a:pt x="19476" y="37652"/>
                  </a:lnTo>
                  <a:lnTo>
                    <a:pt x="19464" y="37607"/>
                  </a:lnTo>
                  <a:lnTo>
                    <a:pt x="19453" y="37561"/>
                  </a:lnTo>
                  <a:lnTo>
                    <a:pt x="19430" y="37516"/>
                  </a:lnTo>
                  <a:lnTo>
                    <a:pt x="19407" y="37482"/>
                  </a:lnTo>
                  <a:lnTo>
                    <a:pt x="19373" y="37459"/>
                  </a:lnTo>
                  <a:lnTo>
                    <a:pt x="19339" y="37436"/>
                  </a:lnTo>
                  <a:lnTo>
                    <a:pt x="19294" y="37414"/>
                  </a:lnTo>
                  <a:lnTo>
                    <a:pt x="19248" y="37414"/>
                  </a:lnTo>
                  <a:lnTo>
                    <a:pt x="19248" y="35104"/>
                  </a:lnTo>
                  <a:lnTo>
                    <a:pt x="19282" y="35104"/>
                  </a:lnTo>
                  <a:lnTo>
                    <a:pt x="19328" y="35082"/>
                  </a:lnTo>
                  <a:lnTo>
                    <a:pt x="19362" y="35070"/>
                  </a:lnTo>
                  <a:lnTo>
                    <a:pt x="19385" y="35036"/>
                  </a:lnTo>
                  <a:lnTo>
                    <a:pt x="19407" y="35013"/>
                  </a:lnTo>
                  <a:lnTo>
                    <a:pt x="19430" y="34979"/>
                  </a:lnTo>
                  <a:lnTo>
                    <a:pt x="19442" y="34934"/>
                  </a:lnTo>
                  <a:lnTo>
                    <a:pt x="19442" y="34900"/>
                  </a:lnTo>
                  <a:lnTo>
                    <a:pt x="19442" y="34854"/>
                  </a:lnTo>
                  <a:lnTo>
                    <a:pt x="19430" y="34809"/>
                  </a:lnTo>
                  <a:lnTo>
                    <a:pt x="21409" y="33660"/>
                  </a:lnTo>
                  <a:close/>
                  <a:moveTo>
                    <a:pt x="26164" y="33660"/>
                  </a:moveTo>
                  <a:lnTo>
                    <a:pt x="26199" y="33705"/>
                  </a:lnTo>
                  <a:lnTo>
                    <a:pt x="26233" y="33728"/>
                  </a:lnTo>
                  <a:lnTo>
                    <a:pt x="26290" y="33751"/>
                  </a:lnTo>
                  <a:lnTo>
                    <a:pt x="26346" y="33762"/>
                  </a:lnTo>
                  <a:lnTo>
                    <a:pt x="26392" y="33751"/>
                  </a:lnTo>
                  <a:lnTo>
                    <a:pt x="26449" y="33739"/>
                  </a:lnTo>
                  <a:lnTo>
                    <a:pt x="26483" y="33705"/>
                  </a:lnTo>
                  <a:lnTo>
                    <a:pt x="26517" y="33671"/>
                  </a:lnTo>
                  <a:lnTo>
                    <a:pt x="28519" y="34820"/>
                  </a:lnTo>
                  <a:lnTo>
                    <a:pt x="28519" y="34854"/>
                  </a:lnTo>
                  <a:lnTo>
                    <a:pt x="28508" y="34900"/>
                  </a:lnTo>
                  <a:lnTo>
                    <a:pt x="28519" y="34934"/>
                  </a:lnTo>
                  <a:lnTo>
                    <a:pt x="28519" y="34968"/>
                  </a:lnTo>
                  <a:lnTo>
                    <a:pt x="28565" y="35025"/>
                  </a:lnTo>
                  <a:lnTo>
                    <a:pt x="28610" y="35070"/>
                  </a:lnTo>
                  <a:lnTo>
                    <a:pt x="28678" y="35093"/>
                  </a:lnTo>
                  <a:lnTo>
                    <a:pt x="28678" y="37402"/>
                  </a:lnTo>
                  <a:lnTo>
                    <a:pt x="28633" y="37414"/>
                  </a:lnTo>
                  <a:lnTo>
                    <a:pt x="28599" y="37436"/>
                  </a:lnTo>
                  <a:lnTo>
                    <a:pt x="28553" y="37459"/>
                  </a:lnTo>
                  <a:lnTo>
                    <a:pt x="28530" y="37482"/>
                  </a:lnTo>
                  <a:lnTo>
                    <a:pt x="28496" y="37516"/>
                  </a:lnTo>
                  <a:lnTo>
                    <a:pt x="28485" y="37561"/>
                  </a:lnTo>
                  <a:lnTo>
                    <a:pt x="28462" y="37607"/>
                  </a:lnTo>
                  <a:lnTo>
                    <a:pt x="28462" y="37652"/>
                  </a:lnTo>
                  <a:lnTo>
                    <a:pt x="28462" y="37698"/>
                  </a:lnTo>
                  <a:lnTo>
                    <a:pt x="28485" y="37744"/>
                  </a:lnTo>
                  <a:lnTo>
                    <a:pt x="26563" y="38847"/>
                  </a:lnTo>
                  <a:lnTo>
                    <a:pt x="26517" y="38801"/>
                  </a:lnTo>
                  <a:lnTo>
                    <a:pt x="26472" y="38767"/>
                  </a:lnTo>
                  <a:lnTo>
                    <a:pt x="26403" y="38745"/>
                  </a:lnTo>
                  <a:lnTo>
                    <a:pt x="26346" y="38733"/>
                  </a:lnTo>
                  <a:lnTo>
                    <a:pt x="26278" y="38745"/>
                  </a:lnTo>
                  <a:lnTo>
                    <a:pt x="26210" y="38767"/>
                  </a:lnTo>
                  <a:lnTo>
                    <a:pt x="26153" y="38801"/>
                  </a:lnTo>
                  <a:lnTo>
                    <a:pt x="26119" y="38858"/>
                  </a:lnTo>
                  <a:lnTo>
                    <a:pt x="24128" y="37709"/>
                  </a:lnTo>
                  <a:lnTo>
                    <a:pt x="24140" y="37652"/>
                  </a:lnTo>
                  <a:lnTo>
                    <a:pt x="24128" y="37584"/>
                  </a:lnTo>
                  <a:lnTo>
                    <a:pt x="24094" y="37539"/>
                  </a:lnTo>
                  <a:lnTo>
                    <a:pt x="24049" y="37505"/>
                  </a:lnTo>
                  <a:lnTo>
                    <a:pt x="23992" y="37482"/>
                  </a:lnTo>
                  <a:lnTo>
                    <a:pt x="23992" y="35093"/>
                  </a:lnTo>
                  <a:lnTo>
                    <a:pt x="24026" y="35082"/>
                  </a:lnTo>
                  <a:lnTo>
                    <a:pt x="24060" y="35070"/>
                  </a:lnTo>
                  <a:lnTo>
                    <a:pt x="24117" y="35025"/>
                  </a:lnTo>
                  <a:lnTo>
                    <a:pt x="24151" y="34968"/>
                  </a:lnTo>
                  <a:lnTo>
                    <a:pt x="24162" y="34934"/>
                  </a:lnTo>
                  <a:lnTo>
                    <a:pt x="24174" y="34900"/>
                  </a:lnTo>
                  <a:lnTo>
                    <a:pt x="24162" y="34854"/>
                  </a:lnTo>
                  <a:lnTo>
                    <a:pt x="24151" y="34820"/>
                  </a:lnTo>
                  <a:lnTo>
                    <a:pt x="26164" y="33660"/>
                  </a:lnTo>
                  <a:close/>
                  <a:moveTo>
                    <a:pt x="35617" y="33671"/>
                  </a:moveTo>
                  <a:lnTo>
                    <a:pt x="35651" y="33717"/>
                  </a:lnTo>
                  <a:lnTo>
                    <a:pt x="35708" y="33751"/>
                  </a:lnTo>
                  <a:lnTo>
                    <a:pt x="35765" y="33773"/>
                  </a:lnTo>
                  <a:lnTo>
                    <a:pt x="35822" y="33785"/>
                  </a:lnTo>
                  <a:lnTo>
                    <a:pt x="35879" y="33773"/>
                  </a:lnTo>
                  <a:lnTo>
                    <a:pt x="35936" y="33751"/>
                  </a:lnTo>
                  <a:lnTo>
                    <a:pt x="35981" y="33717"/>
                  </a:lnTo>
                  <a:lnTo>
                    <a:pt x="36015" y="33682"/>
                  </a:lnTo>
                  <a:lnTo>
                    <a:pt x="38006" y="34820"/>
                  </a:lnTo>
                  <a:lnTo>
                    <a:pt x="37995" y="34854"/>
                  </a:lnTo>
                  <a:lnTo>
                    <a:pt x="37995" y="34900"/>
                  </a:lnTo>
                  <a:lnTo>
                    <a:pt x="38006" y="34968"/>
                  </a:lnTo>
                  <a:lnTo>
                    <a:pt x="38040" y="35025"/>
                  </a:lnTo>
                  <a:lnTo>
                    <a:pt x="38097" y="35070"/>
                  </a:lnTo>
                  <a:lnTo>
                    <a:pt x="38165" y="35093"/>
                  </a:lnTo>
                  <a:lnTo>
                    <a:pt x="38165" y="37436"/>
                  </a:lnTo>
                  <a:lnTo>
                    <a:pt x="38120" y="37448"/>
                  </a:lnTo>
                  <a:lnTo>
                    <a:pt x="38086" y="37459"/>
                  </a:lnTo>
                  <a:lnTo>
                    <a:pt x="38029" y="37505"/>
                  </a:lnTo>
                  <a:lnTo>
                    <a:pt x="38006" y="37539"/>
                  </a:lnTo>
                  <a:lnTo>
                    <a:pt x="37983" y="37573"/>
                  </a:lnTo>
                  <a:lnTo>
                    <a:pt x="37972" y="37607"/>
                  </a:lnTo>
                  <a:lnTo>
                    <a:pt x="37972" y="37652"/>
                  </a:lnTo>
                  <a:lnTo>
                    <a:pt x="37972" y="37687"/>
                  </a:lnTo>
                  <a:lnTo>
                    <a:pt x="37983" y="37732"/>
                  </a:lnTo>
                  <a:lnTo>
                    <a:pt x="36027" y="38858"/>
                  </a:lnTo>
                  <a:lnTo>
                    <a:pt x="35981" y="38813"/>
                  </a:lnTo>
                  <a:lnTo>
                    <a:pt x="35936" y="38779"/>
                  </a:lnTo>
                  <a:lnTo>
                    <a:pt x="35879" y="38767"/>
                  </a:lnTo>
                  <a:lnTo>
                    <a:pt x="35822" y="38756"/>
                  </a:lnTo>
                  <a:lnTo>
                    <a:pt x="35765" y="38767"/>
                  </a:lnTo>
                  <a:lnTo>
                    <a:pt x="35708" y="38790"/>
                  </a:lnTo>
                  <a:lnTo>
                    <a:pt x="35651" y="38824"/>
                  </a:lnTo>
                  <a:lnTo>
                    <a:pt x="35617" y="38870"/>
                  </a:lnTo>
                  <a:lnTo>
                    <a:pt x="33649" y="37732"/>
                  </a:lnTo>
                  <a:lnTo>
                    <a:pt x="33661" y="37687"/>
                  </a:lnTo>
                  <a:lnTo>
                    <a:pt x="33661" y="37652"/>
                  </a:lnTo>
                  <a:lnTo>
                    <a:pt x="33661" y="37607"/>
                  </a:lnTo>
                  <a:lnTo>
                    <a:pt x="33649" y="37573"/>
                  </a:lnTo>
                  <a:lnTo>
                    <a:pt x="33627" y="37539"/>
                  </a:lnTo>
                  <a:lnTo>
                    <a:pt x="33604" y="37505"/>
                  </a:lnTo>
                  <a:lnTo>
                    <a:pt x="33581" y="37482"/>
                  </a:lnTo>
                  <a:lnTo>
                    <a:pt x="33547" y="37459"/>
                  </a:lnTo>
                  <a:lnTo>
                    <a:pt x="33513" y="37448"/>
                  </a:lnTo>
                  <a:lnTo>
                    <a:pt x="33467" y="37448"/>
                  </a:lnTo>
                  <a:lnTo>
                    <a:pt x="33467" y="35093"/>
                  </a:lnTo>
                  <a:lnTo>
                    <a:pt x="33502" y="35082"/>
                  </a:lnTo>
                  <a:lnTo>
                    <a:pt x="33536" y="35070"/>
                  </a:lnTo>
                  <a:lnTo>
                    <a:pt x="33593" y="35025"/>
                  </a:lnTo>
                  <a:lnTo>
                    <a:pt x="33638" y="34968"/>
                  </a:lnTo>
                  <a:lnTo>
                    <a:pt x="33649" y="34934"/>
                  </a:lnTo>
                  <a:lnTo>
                    <a:pt x="33649" y="34900"/>
                  </a:lnTo>
                  <a:lnTo>
                    <a:pt x="33649" y="34854"/>
                  </a:lnTo>
                  <a:lnTo>
                    <a:pt x="33638" y="34820"/>
                  </a:lnTo>
                  <a:lnTo>
                    <a:pt x="35617" y="33671"/>
                  </a:lnTo>
                  <a:close/>
                  <a:moveTo>
                    <a:pt x="11957" y="33648"/>
                  </a:moveTo>
                  <a:lnTo>
                    <a:pt x="11991" y="33682"/>
                  </a:lnTo>
                  <a:lnTo>
                    <a:pt x="12025" y="33705"/>
                  </a:lnTo>
                  <a:lnTo>
                    <a:pt x="12070" y="33728"/>
                  </a:lnTo>
                  <a:lnTo>
                    <a:pt x="12127" y="33739"/>
                  </a:lnTo>
                  <a:lnTo>
                    <a:pt x="12173" y="33728"/>
                  </a:lnTo>
                  <a:lnTo>
                    <a:pt x="12207" y="33717"/>
                  </a:lnTo>
                  <a:lnTo>
                    <a:pt x="12252" y="33682"/>
                  </a:lnTo>
                  <a:lnTo>
                    <a:pt x="12275" y="33660"/>
                  </a:lnTo>
                  <a:lnTo>
                    <a:pt x="14277" y="34809"/>
                  </a:lnTo>
                  <a:lnTo>
                    <a:pt x="14266" y="34854"/>
                  </a:lnTo>
                  <a:lnTo>
                    <a:pt x="14254" y="34900"/>
                  </a:lnTo>
                  <a:lnTo>
                    <a:pt x="14266" y="34934"/>
                  </a:lnTo>
                  <a:lnTo>
                    <a:pt x="14277" y="34979"/>
                  </a:lnTo>
                  <a:lnTo>
                    <a:pt x="14288" y="35013"/>
                  </a:lnTo>
                  <a:lnTo>
                    <a:pt x="14323" y="35048"/>
                  </a:lnTo>
                  <a:lnTo>
                    <a:pt x="14345" y="35070"/>
                  </a:lnTo>
                  <a:lnTo>
                    <a:pt x="14379" y="35093"/>
                  </a:lnTo>
                  <a:lnTo>
                    <a:pt x="14414" y="35116"/>
                  </a:lnTo>
                  <a:lnTo>
                    <a:pt x="14459" y="35127"/>
                  </a:lnTo>
                  <a:lnTo>
                    <a:pt x="14459" y="37470"/>
                  </a:lnTo>
                  <a:lnTo>
                    <a:pt x="14402" y="37493"/>
                  </a:lnTo>
                  <a:lnTo>
                    <a:pt x="14357" y="37539"/>
                  </a:lnTo>
                  <a:lnTo>
                    <a:pt x="14323" y="37584"/>
                  </a:lnTo>
                  <a:lnTo>
                    <a:pt x="14311" y="37652"/>
                  </a:lnTo>
                  <a:lnTo>
                    <a:pt x="14323" y="37709"/>
                  </a:lnTo>
                  <a:lnTo>
                    <a:pt x="12286" y="38881"/>
                  </a:lnTo>
                  <a:lnTo>
                    <a:pt x="12252" y="38847"/>
                  </a:lnTo>
                  <a:lnTo>
                    <a:pt x="12218" y="38813"/>
                  </a:lnTo>
                  <a:lnTo>
                    <a:pt x="12173" y="38801"/>
                  </a:lnTo>
                  <a:lnTo>
                    <a:pt x="12127" y="38790"/>
                  </a:lnTo>
                  <a:lnTo>
                    <a:pt x="12070" y="38801"/>
                  </a:lnTo>
                  <a:lnTo>
                    <a:pt x="12025" y="38824"/>
                  </a:lnTo>
                  <a:lnTo>
                    <a:pt x="11979" y="38847"/>
                  </a:lnTo>
                  <a:lnTo>
                    <a:pt x="11945" y="38892"/>
                  </a:lnTo>
                  <a:lnTo>
                    <a:pt x="9966" y="37744"/>
                  </a:lnTo>
                  <a:lnTo>
                    <a:pt x="9977" y="37698"/>
                  </a:lnTo>
                  <a:lnTo>
                    <a:pt x="9989" y="37652"/>
                  </a:lnTo>
                  <a:lnTo>
                    <a:pt x="9977" y="37607"/>
                  </a:lnTo>
                  <a:lnTo>
                    <a:pt x="9966" y="37561"/>
                  </a:lnTo>
                  <a:lnTo>
                    <a:pt x="9943" y="37527"/>
                  </a:lnTo>
                  <a:lnTo>
                    <a:pt x="9920" y="37493"/>
                  </a:lnTo>
                  <a:lnTo>
                    <a:pt x="9886" y="37459"/>
                  </a:lnTo>
                  <a:lnTo>
                    <a:pt x="9852" y="37436"/>
                  </a:lnTo>
                  <a:lnTo>
                    <a:pt x="9807" y="37425"/>
                  </a:lnTo>
                  <a:lnTo>
                    <a:pt x="9761" y="37414"/>
                  </a:lnTo>
                  <a:lnTo>
                    <a:pt x="9761" y="35150"/>
                  </a:lnTo>
                  <a:lnTo>
                    <a:pt x="9818" y="35150"/>
                  </a:lnTo>
                  <a:lnTo>
                    <a:pt x="9863" y="35127"/>
                  </a:lnTo>
                  <a:lnTo>
                    <a:pt x="9898" y="35104"/>
                  </a:lnTo>
                  <a:lnTo>
                    <a:pt x="9932" y="35070"/>
                  </a:lnTo>
                  <a:lnTo>
                    <a:pt x="9966" y="35036"/>
                  </a:lnTo>
                  <a:lnTo>
                    <a:pt x="9989" y="34991"/>
                  </a:lnTo>
                  <a:lnTo>
                    <a:pt x="10000" y="34945"/>
                  </a:lnTo>
                  <a:lnTo>
                    <a:pt x="10011" y="34900"/>
                  </a:lnTo>
                  <a:lnTo>
                    <a:pt x="10000" y="34843"/>
                  </a:lnTo>
                  <a:lnTo>
                    <a:pt x="9989" y="34786"/>
                  </a:lnTo>
                  <a:lnTo>
                    <a:pt x="11957" y="33648"/>
                  </a:lnTo>
                  <a:close/>
                  <a:moveTo>
                    <a:pt x="16700" y="33648"/>
                  </a:moveTo>
                  <a:lnTo>
                    <a:pt x="16723" y="33682"/>
                  </a:lnTo>
                  <a:lnTo>
                    <a:pt x="16768" y="33717"/>
                  </a:lnTo>
                  <a:lnTo>
                    <a:pt x="16814" y="33728"/>
                  </a:lnTo>
                  <a:lnTo>
                    <a:pt x="16859" y="33739"/>
                  </a:lnTo>
                  <a:lnTo>
                    <a:pt x="16905" y="33739"/>
                  </a:lnTo>
                  <a:lnTo>
                    <a:pt x="16950" y="33717"/>
                  </a:lnTo>
                  <a:lnTo>
                    <a:pt x="16996" y="33694"/>
                  </a:lnTo>
                  <a:lnTo>
                    <a:pt x="17019" y="33660"/>
                  </a:lnTo>
                  <a:lnTo>
                    <a:pt x="19032" y="34820"/>
                  </a:lnTo>
                  <a:lnTo>
                    <a:pt x="19021" y="34854"/>
                  </a:lnTo>
                  <a:lnTo>
                    <a:pt x="19021" y="34900"/>
                  </a:lnTo>
                  <a:lnTo>
                    <a:pt x="19021" y="34934"/>
                  </a:lnTo>
                  <a:lnTo>
                    <a:pt x="19032" y="34968"/>
                  </a:lnTo>
                  <a:lnTo>
                    <a:pt x="19066" y="35036"/>
                  </a:lnTo>
                  <a:lnTo>
                    <a:pt x="19123" y="35082"/>
                  </a:lnTo>
                  <a:lnTo>
                    <a:pt x="19157" y="35093"/>
                  </a:lnTo>
                  <a:lnTo>
                    <a:pt x="19203" y="35104"/>
                  </a:lnTo>
                  <a:lnTo>
                    <a:pt x="19203" y="37414"/>
                  </a:lnTo>
                  <a:lnTo>
                    <a:pt x="19157" y="37425"/>
                  </a:lnTo>
                  <a:lnTo>
                    <a:pt x="19112" y="37436"/>
                  </a:lnTo>
                  <a:lnTo>
                    <a:pt x="19078" y="37459"/>
                  </a:lnTo>
                  <a:lnTo>
                    <a:pt x="19055" y="37493"/>
                  </a:lnTo>
                  <a:lnTo>
                    <a:pt x="19021" y="37527"/>
                  </a:lnTo>
                  <a:lnTo>
                    <a:pt x="19009" y="37561"/>
                  </a:lnTo>
                  <a:lnTo>
                    <a:pt x="18998" y="37607"/>
                  </a:lnTo>
                  <a:lnTo>
                    <a:pt x="18986" y="37652"/>
                  </a:lnTo>
                  <a:lnTo>
                    <a:pt x="18998" y="37698"/>
                  </a:lnTo>
                  <a:lnTo>
                    <a:pt x="19009" y="37732"/>
                  </a:lnTo>
                  <a:lnTo>
                    <a:pt x="17019" y="38881"/>
                  </a:lnTo>
                  <a:lnTo>
                    <a:pt x="16984" y="38858"/>
                  </a:lnTo>
                  <a:lnTo>
                    <a:pt x="16950" y="38824"/>
                  </a:lnTo>
                  <a:lnTo>
                    <a:pt x="16905" y="38813"/>
                  </a:lnTo>
                  <a:lnTo>
                    <a:pt x="16859" y="38801"/>
                  </a:lnTo>
                  <a:lnTo>
                    <a:pt x="16814" y="38813"/>
                  </a:lnTo>
                  <a:lnTo>
                    <a:pt x="16768" y="38836"/>
                  </a:lnTo>
                  <a:lnTo>
                    <a:pt x="16734" y="38858"/>
                  </a:lnTo>
                  <a:lnTo>
                    <a:pt x="16700" y="38892"/>
                  </a:lnTo>
                  <a:lnTo>
                    <a:pt x="14664" y="37721"/>
                  </a:lnTo>
                  <a:lnTo>
                    <a:pt x="14675" y="37652"/>
                  </a:lnTo>
                  <a:lnTo>
                    <a:pt x="14664" y="37584"/>
                  </a:lnTo>
                  <a:lnTo>
                    <a:pt x="14618" y="37527"/>
                  </a:lnTo>
                  <a:lnTo>
                    <a:pt x="14573" y="37493"/>
                  </a:lnTo>
                  <a:lnTo>
                    <a:pt x="14505" y="37470"/>
                  </a:lnTo>
                  <a:lnTo>
                    <a:pt x="14505" y="35127"/>
                  </a:lnTo>
                  <a:lnTo>
                    <a:pt x="14550" y="35116"/>
                  </a:lnTo>
                  <a:lnTo>
                    <a:pt x="14584" y="35104"/>
                  </a:lnTo>
                  <a:lnTo>
                    <a:pt x="14630" y="35082"/>
                  </a:lnTo>
                  <a:lnTo>
                    <a:pt x="14664" y="35059"/>
                  </a:lnTo>
                  <a:lnTo>
                    <a:pt x="14687" y="35025"/>
                  </a:lnTo>
                  <a:lnTo>
                    <a:pt x="14709" y="34979"/>
                  </a:lnTo>
                  <a:lnTo>
                    <a:pt x="14721" y="34934"/>
                  </a:lnTo>
                  <a:lnTo>
                    <a:pt x="14721" y="34900"/>
                  </a:lnTo>
                  <a:lnTo>
                    <a:pt x="14721" y="34843"/>
                  </a:lnTo>
                  <a:lnTo>
                    <a:pt x="14698" y="34797"/>
                  </a:lnTo>
                  <a:lnTo>
                    <a:pt x="16700" y="33648"/>
                  </a:lnTo>
                  <a:close/>
                  <a:moveTo>
                    <a:pt x="40418" y="33637"/>
                  </a:moveTo>
                  <a:lnTo>
                    <a:pt x="40441" y="33671"/>
                  </a:lnTo>
                  <a:lnTo>
                    <a:pt x="40475" y="33694"/>
                  </a:lnTo>
                  <a:lnTo>
                    <a:pt x="40520" y="33717"/>
                  </a:lnTo>
                  <a:lnTo>
                    <a:pt x="40600" y="33717"/>
                  </a:lnTo>
                  <a:lnTo>
                    <a:pt x="40645" y="33694"/>
                  </a:lnTo>
                  <a:lnTo>
                    <a:pt x="40679" y="33671"/>
                  </a:lnTo>
                  <a:lnTo>
                    <a:pt x="40702" y="33648"/>
                  </a:lnTo>
                  <a:lnTo>
                    <a:pt x="42738" y="34820"/>
                  </a:lnTo>
                  <a:lnTo>
                    <a:pt x="42727" y="34854"/>
                  </a:lnTo>
                  <a:lnTo>
                    <a:pt x="42716" y="34900"/>
                  </a:lnTo>
                  <a:lnTo>
                    <a:pt x="42727" y="34934"/>
                  </a:lnTo>
                  <a:lnTo>
                    <a:pt x="42738" y="34968"/>
                  </a:lnTo>
                  <a:lnTo>
                    <a:pt x="42772" y="35036"/>
                  </a:lnTo>
                  <a:lnTo>
                    <a:pt x="42829" y="35082"/>
                  </a:lnTo>
                  <a:lnTo>
                    <a:pt x="42863" y="35093"/>
                  </a:lnTo>
                  <a:lnTo>
                    <a:pt x="42909" y="35104"/>
                  </a:lnTo>
                  <a:lnTo>
                    <a:pt x="42909" y="37448"/>
                  </a:lnTo>
                  <a:lnTo>
                    <a:pt x="42863" y="37448"/>
                  </a:lnTo>
                  <a:lnTo>
                    <a:pt x="42829" y="37470"/>
                  </a:lnTo>
                  <a:lnTo>
                    <a:pt x="42772" y="37516"/>
                  </a:lnTo>
                  <a:lnTo>
                    <a:pt x="42738" y="37573"/>
                  </a:lnTo>
                  <a:lnTo>
                    <a:pt x="42727" y="37607"/>
                  </a:lnTo>
                  <a:lnTo>
                    <a:pt x="42727" y="37652"/>
                  </a:lnTo>
                  <a:lnTo>
                    <a:pt x="42727" y="37687"/>
                  </a:lnTo>
                  <a:lnTo>
                    <a:pt x="42738" y="37721"/>
                  </a:lnTo>
                  <a:lnTo>
                    <a:pt x="40702" y="38892"/>
                  </a:lnTo>
                  <a:lnTo>
                    <a:pt x="40679" y="38870"/>
                  </a:lnTo>
                  <a:lnTo>
                    <a:pt x="40645" y="38847"/>
                  </a:lnTo>
                  <a:lnTo>
                    <a:pt x="40600" y="38824"/>
                  </a:lnTo>
                  <a:lnTo>
                    <a:pt x="40520" y="38824"/>
                  </a:lnTo>
                  <a:lnTo>
                    <a:pt x="40475" y="38847"/>
                  </a:lnTo>
                  <a:lnTo>
                    <a:pt x="40441" y="38870"/>
                  </a:lnTo>
                  <a:lnTo>
                    <a:pt x="40418" y="38904"/>
                  </a:lnTo>
                  <a:lnTo>
                    <a:pt x="38393" y="37732"/>
                  </a:lnTo>
                  <a:lnTo>
                    <a:pt x="38404" y="37698"/>
                  </a:lnTo>
                  <a:lnTo>
                    <a:pt x="38404" y="37652"/>
                  </a:lnTo>
                  <a:lnTo>
                    <a:pt x="38404" y="37607"/>
                  </a:lnTo>
                  <a:lnTo>
                    <a:pt x="38393" y="37573"/>
                  </a:lnTo>
                  <a:lnTo>
                    <a:pt x="38370" y="37539"/>
                  </a:lnTo>
                  <a:lnTo>
                    <a:pt x="38347" y="37505"/>
                  </a:lnTo>
                  <a:lnTo>
                    <a:pt x="38325" y="37482"/>
                  </a:lnTo>
                  <a:lnTo>
                    <a:pt x="38291" y="37459"/>
                  </a:lnTo>
                  <a:lnTo>
                    <a:pt x="38245" y="37448"/>
                  </a:lnTo>
                  <a:lnTo>
                    <a:pt x="38211" y="37436"/>
                  </a:lnTo>
                  <a:lnTo>
                    <a:pt x="38211" y="35093"/>
                  </a:lnTo>
                  <a:lnTo>
                    <a:pt x="38245" y="35082"/>
                  </a:lnTo>
                  <a:lnTo>
                    <a:pt x="38279" y="35070"/>
                  </a:lnTo>
                  <a:lnTo>
                    <a:pt x="38336" y="35025"/>
                  </a:lnTo>
                  <a:lnTo>
                    <a:pt x="38370" y="34968"/>
                  </a:lnTo>
                  <a:lnTo>
                    <a:pt x="38382" y="34934"/>
                  </a:lnTo>
                  <a:lnTo>
                    <a:pt x="38393" y="34900"/>
                  </a:lnTo>
                  <a:lnTo>
                    <a:pt x="38382" y="34854"/>
                  </a:lnTo>
                  <a:lnTo>
                    <a:pt x="38370" y="34820"/>
                  </a:lnTo>
                  <a:lnTo>
                    <a:pt x="40418" y="33637"/>
                  </a:lnTo>
                  <a:close/>
                  <a:moveTo>
                    <a:pt x="19032" y="37778"/>
                  </a:moveTo>
                  <a:lnTo>
                    <a:pt x="19066" y="37823"/>
                  </a:lnTo>
                  <a:lnTo>
                    <a:pt x="19112" y="37857"/>
                  </a:lnTo>
                  <a:lnTo>
                    <a:pt x="19169" y="37880"/>
                  </a:lnTo>
                  <a:lnTo>
                    <a:pt x="19237" y="37891"/>
                  </a:lnTo>
                  <a:lnTo>
                    <a:pt x="19294" y="37880"/>
                  </a:lnTo>
                  <a:lnTo>
                    <a:pt x="19351" y="37869"/>
                  </a:lnTo>
                  <a:lnTo>
                    <a:pt x="19396" y="37835"/>
                  </a:lnTo>
                  <a:lnTo>
                    <a:pt x="19430" y="37789"/>
                  </a:lnTo>
                  <a:lnTo>
                    <a:pt x="21353" y="38892"/>
                  </a:lnTo>
                  <a:lnTo>
                    <a:pt x="21341" y="38949"/>
                  </a:lnTo>
                  <a:lnTo>
                    <a:pt x="21341" y="38995"/>
                  </a:lnTo>
                  <a:lnTo>
                    <a:pt x="21341" y="39052"/>
                  </a:lnTo>
                  <a:lnTo>
                    <a:pt x="21353" y="39097"/>
                  </a:lnTo>
                  <a:lnTo>
                    <a:pt x="21375" y="39131"/>
                  </a:lnTo>
                  <a:lnTo>
                    <a:pt x="21409" y="39177"/>
                  </a:lnTo>
                  <a:lnTo>
                    <a:pt x="21444" y="39211"/>
                  </a:lnTo>
                  <a:lnTo>
                    <a:pt x="21478" y="39234"/>
                  </a:lnTo>
                  <a:lnTo>
                    <a:pt x="21523" y="39245"/>
                  </a:lnTo>
                  <a:lnTo>
                    <a:pt x="21569" y="39256"/>
                  </a:lnTo>
                  <a:lnTo>
                    <a:pt x="21569" y="41577"/>
                  </a:lnTo>
                  <a:lnTo>
                    <a:pt x="21512" y="41600"/>
                  </a:lnTo>
                  <a:lnTo>
                    <a:pt x="21466" y="41645"/>
                  </a:lnTo>
                  <a:lnTo>
                    <a:pt x="21432" y="41691"/>
                  </a:lnTo>
                  <a:lnTo>
                    <a:pt x="21421" y="41759"/>
                  </a:lnTo>
                  <a:lnTo>
                    <a:pt x="21432" y="41816"/>
                  </a:lnTo>
                  <a:lnTo>
                    <a:pt x="19419" y="42976"/>
                  </a:lnTo>
                  <a:lnTo>
                    <a:pt x="19385" y="42931"/>
                  </a:lnTo>
                  <a:lnTo>
                    <a:pt x="19339" y="42897"/>
                  </a:lnTo>
                  <a:lnTo>
                    <a:pt x="19294" y="42874"/>
                  </a:lnTo>
                  <a:lnTo>
                    <a:pt x="19169" y="42874"/>
                  </a:lnTo>
                  <a:lnTo>
                    <a:pt x="19123" y="42897"/>
                  </a:lnTo>
                  <a:lnTo>
                    <a:pt x="19078" y="42931"/>
                  </a:lnTo>
                  <a:lnTo>
                    <a:pt x="19032" y="42976"/>
                  </a:lnTo>
                  <a:lnTo>
                    <a:pt x="17064" y="41839"/>
                  </a:lnTo>
                  <a:lnTo>
                    <a:pt x="17075" y="41805"/>
                  </a:lnTo>
                  <a:lnTo>
                    <a:pt x="17075" y="41759"/>
                  </a:lnTo>
                  <a:lnTo>
                    <a:pt x="17075" y="41714"/>
                  </a:lnTo>
                  <a:lnTo>
                    <a:pt x="17064" y="41679"/>
                  </a:lnTo>
                  <a:lnTo>
                    <a:pt x="17041" y="41634"/>
                  </a:lnTo>
                  <a:lnTo>
                    <a:pt x="17019" y="41611"/>
                  </a:lnTo>
                  <a:lnTo>
                    <a:pt x="16984" y="41577"/>
                  </a:lnTo>
                  <a:lnTo>
                    <a:pt x="16950" y="41566"/>
                  </a:lnTo>
                  <a:lnTo>
                    <a:pt x="16916" y="41543"/>
                  </a:lnTo>
                  <a:lnTo>
                    <a:pt x="16871" y="41543"/>
                  </a:lnTo>
                  <a:lnTo>
                    <a:pt x="16871" y="39188"/>
                  </a:lnTo>
                  <a:lnTo>
                    <a:pt x="16916" y="39188"/>
                  </a:lnTo>
                  <a:lnTo>
                    <a:pt x="16939" y="39165"/>
                  </a:lnTo>
                  <a:lnTo>
                    <a:pt x="16996" y="39131"/>
                  </a:lnTo>
                  <a:lnTo>
                    <a:pt x="17041" y="39074"/>
                  </a:lnTo>
                  <a:lnTo>
                    <a:pt x="17053" y="39040"/>
                  </a:lnTo>
                  <a:lnTo>
                    <a:pt x="17053" y="38995"/>
                  </a:lnTo>
                  <a:lnTo>
                    <a:pt x="17053" y="38961"/>
                  </a:lnTo>
                  <a:lnTo>
                    <a:pt x="17041" y="38927"/>
                  </a:lnTo>
                  <a:lnTo>
                    <a:pt x="19032" y="37778"/>
                  </a:lnTo>
                  <a:close/>
                  <a:moveTo>
                    <a:pt x="5143" y="37744"/>
                  </a:moveTo>
                  <a:lnTo>
                    <a:pt x="7122" y="38892"/>
                  </a:lnTo>
                  <a:lnTo>
                    <a:pt x="7111" y="38938"/>
                  </a:lnTo>
                  <a:lnTo>
                    <a:pt x="7099" y="38995"/>
                  </a:lnTo>
                  <a:lnTo>
                    <a:pt x="7111" y="39052"/>
                  </a:lnTo>
                  <a:lnTo>
                    <a:pt x="7122" y="39097"/>
                  </a:lnTo>
                  <a:lnTo>
                    <a:pt x="7145" y="39143"/>
                  </a:lnTo>
                  <a:lnTo>
                    <a:pt x="7179" y="39177"/>
                  </a:lnTo>
                  <a:lnTo>
                    <a:pt x="7213" y="39211"/>
                  </a:lnTo>
                  <a:lnTo>
                    <a:pt x="7247" y="39234"/>
                  </a:lnTo>
                  <a:lnTo>
                    <a:pt x="7293" y="39256"/>
                  </a:lnTo>
                  <a:lnTo>
                    <a:pt x="7349" y="39268"/>
                  </a:lnTo>
                  <a:lnTo>
                    <a:pt x="7349" y="41588"/>
                  </a:lnTo>
                  <a:lnTo>
                    <a:pt x="7293" y="41611"/>
                  </a:lnTo>
                  <a:lnTo>
                    <a:pt x="7247" y="41645"/>
                  </a:lnTo>
                  <a:lnTo>
                    <a:pt x="7213" y="41702"/>
                  </a:lnTo>
                  <a:lnTo>
                    <a:pt x="7202" y="41759"/>
                  </a:lnTo>
                  <a:lnTo>
                    <a:pt x="7213" y="41805"/>
                  </a:lnTo>
                  <a:lnTo>
                    <a:pt x="5177" y="42988"/>
                  </a:lnTo>
                  <a:lnTo>
                    <a:pt x="5143" y="42953"/>
                  </a:lnTo>
                  <a:lnTo>
                    <a:pt x="5097" y="42919"/>
                  </a:lnTo>
                  <a:lnTo>
                    <a:pt x="5052" y="42908"/>
                  </a:lnTo>
                  <a:lnTo>
                    <a:pt x="4995" y="42897"/>
                  </a:lnTo>
                  <a:lnTo>
                    <a:pt x="4949" y="42908"/>
                  </a:lnTo>
                  <a:lnTo>
                    <a:pt x="4904" y="42919"/>
                  </a:lnTo>
                  <a:lnTo>
                    <a:pt x="4858" y="42953"/>
                  </a:lnTo>
                  <a:lnTo>
                    <a:pt x="4824" y="42988"/>
                  </a:lnTo>
                  <a:lnTo>
                    <a:pt x="2868" y="41850"/>
                  </a:lnTo>
                  <a:lnTo>
                    <a:pt x="2879" y="41805"/>
                  </a:lnTo>
                  <a:lnTo>
                    <a:pt x="2879" y="41759"/>
                  </a:lnTo>
                  <a:lnTo>
                    <a:pt x="2879" y="41702"/>
                  </a:lnTo>
                  <a:lnTo>
                    <a:pt x="2868" y="41668"/>
                  </a:lnTo>
                  <a:lnTo>
                    <a:pt x="2845" y="41623"/>
                  </a:lnTo>
                  <a:lnTo>
                    <a:pt x="2811" y="41588"/>
                  </a:lnTo>
                  <a:lnTo>
                    <a:pt x="2777" y="41554"/>
                  </a:lnTo>
                  <a:lnTo>
                    <a:pt x="2742" y="41532"/>
                  </a:lnTo>
                  <a:lnTo>
                    <a:pt x="2697" y="41509"/>
                  </a:lnTo>
                  <a:lnTo>
                    <a:pt x="2651" y="41509"/>
                  </a:lnTo>
                  <a:lnTo>
                    <a:pt x="2651" y="39211"/>
                  </a:lnTo>
                  <a:lnTo>
                    <a:pt x="2697" y="39211"/>
                  </a:lnTo>
                  <a:lnTo>
                    <a:pt x="2731" y="39188"/>
                  </a:lnTo>
                  <a:lnTo>
                    <a:pt x="2765" y="39177"/>
                  </a:lnTo>
                  <a:lnTo>
                    <a:pt x="2788" y="39143"/>
                  </a:lnTo>
                  <a:lnTo>
                    <a:pt x="2811" y="39109"/>
                  </a:lnTo>
                  <a:lnTo>
                    <a:pt x="2833" y="39074"/>
                  </a:lnTo>
                  <a:lnTo>
                    <a:pt x="2845" y="39040"/>
                  </a:lnTo>
                  <a:lnTo>
                    <a:pt x="2845" y="38995"/>
                  </a:lnTo>
                  <a:lnTo>
                    <a:pt x="2845" y="38961"/>
                  </a:lnTo>
                  <a:lnTo>
                    <a:pt x="2833" y="38915"/>
                  </a:lnTo>
                  <a:lnTo>
                    <a:pt x="4858" y="37744"/>
                  </a:lnTo>
                  <a:lnTo>
                    <a:pt x="4881" y="37778"/>
                  </a:lnTo>
                  <a:lnTo>
                    <a:pt x="4915" y="37800"/>
                  </a:lnTo>
                  <a:lnTo>
                    <a:pt x="4961" y="37823"/>
                  </a:lnTo>
                  <a:lnTo>
                    <a:pt x="5040" y="37823"/>
                  </a:lnTo>
                  <a:lnTo>
                    <a:pt x="5086" y="37800"/>
                  </a:lnTo>
                  <a:lnTo>
                    <a:pt x="5120" y="37778"/>
                  </a:lnTo>
                  <a:lnTo>
                    <a:pt x="5143" y="37744"/>
                  </a:lnTo>
                  <a:close/>
                  <a:moveTo>
                    <a:pt x="28496" y="37778"/>
                  </a:moveTo>
                  <a:lnTo>
                    <a:pt x="28542" y="37835"/>
                  </a:lnTo>
                  <a:lnTo>
                    <a:pt x="28587" y="37869"/>
                  </a:lnTo>
                  <a:lnTo>
                    <a:pt x="28644" y="37891"/>
                  </a:lnTo>
                  <a:lnTo>
                    <a:pt x="28712" y="37903"/>
                  </a:lnTo>
                  <a:lnTo>
                    <a:pt x="28769" y="37891"/>
                  </a:lnTo>
                  <a:lnTo>
                    <a:pt x="28826" y="37869"/>
                  </a:lnTo>
                  <a:lnTo>
                    <a:pt x="28883" y="37835"/>
                  </a:lnTo>
                  <a:lnTo>
                    <a:pt x="28917" y="37789"/>
                  </a:lnTo>
                  <a:lnTo>
                    <a:pt x="30874" y="38915"/>
                  </a:lnTo>
                  <a:lnTo>
                    <a:pt x="30862" y="38961"/>
                  </a:lnTo>
                  <a:lnTo>
                    <a:pt x="30851" y="38995"/>
                  </a:lnTo>
                  <a:lnTo>
                    <a:pt x="30862" y="39040"/>
                  </a:lnTo>
                  <a:lnTo>
                    <a:pt x="30874" y="39074"/>
                  </a:lnTo>
                  <a:lnTo>
                    <a:pt x="30885" y="39120"/>
                  </a:lnTo>
                  <a:lnTo>
                    <a:pt x="30908" y="39143"/>
                  </a:lnTo>
                  <a:lnTo>
                    <a:pt x="30942" y="39177"/>
                  </a:lnTo>
                  <a:lnTo>
                    <a:pt x="30976" y="39200"/>
                  </a:lnTo>
                  <a:lnTo>
                    <a:pt x="31010" y="39211"/>
                  </a:lnTo>
                  <a:lnTo>
                    <a:pt x="31056" y="39222"/>
                  </a:lnTo>
                  <a:lnTo>
                    <a:pt x="31056" y="41554"/>
                  </a:lnTo>
                  <a:lnTo>
                    <a:pt x="30988" y="41577"/>
                  </a:lnTo>
                  <a:lnTo>
                    <a:pt x="30931" y="41623"/>
                  </a:lnTo>
                  <a:lnTo>
                    <a:pt x="30885" y="41679"/>
                  </a:lnTo>
                  <a:lnTo>
                    <a:pt x="30885" y="41714"/>
                  </a:lnTo>
                  <a:lnTo>
                    <a:pt x="30874" y="41759"/>
                  </a:lnTo>
                  <a:lnTo>
                    <a:pt x="30885" y="41827"/>
                  </a:lnTo>
                  <a:lnTo>
                    <a:pt x="28883" y="42988"/>
                  </a:lnTo>
                  <a:lnTo>
                    <a:pt x="28849" y="42953"/>
                  </a:lnTo>
                  <a:lnTo>
                    <a:pt x="28803" y="42919"/>
                  </a:lnTo>
                  <a:lnTo>
                    <a:pt x="28758" y="42897"/>
                  </a:lnTo>
                  <a:lnTo>
                    <a:pt x="28712" y="42897"/>
                  </a:lnTo>
                  <a:lnTo>
                    <a:pt x="28656" y="42908"/>
                  </a:lnTo>
                  <a:lnTo>
                    <a:pt x="28610" y="42919"/>
                  </a:lnTo>
                  <a:lnTo>
                    <a:pt x="28565" y="42953"/>
                  </a:lnTo>
                  <a:lnTo>
                    <a:pt x="28542" y="42988"/>
                  </a:lnTo>
                  <a:lnTo>
                    <a:pt x="26528" y="41839"/>
                  </a:lnTo>
                  <a:lnTo>
                    <a:pt x="26540" y="41793"/>
                  </a:lnTo>
                  <a:lnTo>
                    <a:pt x="26551" y="41759"/>
                  </a:lnTo>
                  <a:lnTo>
                    <a:pt x="26540" y="41714"/>
                  </a:lnTo>
                  <a:lnTo>
                    <a:pt x="26528" y="41679"/>
                  </a:lnTo>
                  <a:lnTo>
                    <a:pt x="26517" y="41645"/>
                  </a:lnTo>
                  <a:lnTo>
                    <a:pt x="26494" y="41611"/>
                  </a:lnTo>
                  <a:lnTo>
                    <a:pt x="26460" y="41588"/>
                  </a:lnTo>
                  <a:lnTo>
                    <a:pt x="26426" y="41566"/>
                  </a:lnTo>
                  <a:lnTo>
                    <a:pt x="26392" y="41554"/>
                  </a:lnTo>
                  <a:lnTo>
                    <a:pt x="26358" y="41554"/>
                  </a:lnTo>
                  <a:lnTo>
                    <a:pt x="26358" y="39268"/>
                  </a:lnTo>
                  <a:lnTo>
                    <a:pt x="26403" y="39256"/>
                  </a:lnTo>
                  <a:lnTo>
                    <a:pt x="26460" y="39245"/>
                  </a:lnTo>
                  <a:lnTo>
                    <a:pt x="26494" y="39211"/>
                  </a:lnTo>
                  <a:lnTo>
                    <a:pt x="26540" y="39188"/>
                  </a:lnTo>
                  <a:lnTo>
                    <a:pt x="26563" y="39143"/>
                  </a:lnTo>
                  <a:lnTo>
                    <a:pt x="26585" y="39097"/>
                  </a:lnTo>
                  <a:lnTo>
                    <a:pt x="26608" y="39052"/>
                  </a:lnTo>
                  <a:lnTo>
                    <a:pt x="26608" y="38995"/>
                  </a:lnTo>
                  <a:lnTo>
                    <a:pt x="26608" y="38938"/>
                  </a:lnTo>
                  <a:lnTo>
                    <a:pt x="26585" y="38892"/>
                  </a:lnTo>
                  <a:lnTo>
                    <a:pt x="28496" y="37778"/>
                  </a:lnTo>
                  <a:close/>
                  <a:moveTo>
                    <a:pt x="33627" y="37766"/>
                  </a:moveTo>
                  <a:lnTo>
                    <a:pt x="35595" y="38904"/>
                  </a:lnTo>
                  <a:lnTo>
                    <a:pt x="35583" y="38949"/>
                  </a:lnTo>
                  <a:lnTo>
                    <a:pt x="35583" y="38995"/>
                  </a:lnTo>
                  <a:lnTo>
                    <a:pt x="35583" y="39040"/>
                  </a:lnTo>
                  <a:lnTo>
                    <a:pt x="35595" y="39086"/>
                  </a:lnTo>
                  <a:lnTo>
                    <a:pt x="35617" y="39120"/>
                  </a:lnTo>
                  <a:lnTo>
                    <a:pt x="35640" y="39165"/>
                  </a:lnTo>
                  <a:lnTo>
                    <a:pt x="35674" y="39188"/>
                  </a:lnTo>
                  <a:lnTo>
                    <a:pt x="35708" y="39211"/>
                  </a:lnTo>
                  <a:lnTo>
                    <a:pt x="35754" y="39234"/>
                  </a:lnTo>
                  <a:lnTo>
                    <a:pt x="35788" y="39234"/>
                  </a:lnTo>
                  <a:lnTo>
                    <a:pt x="35788" y="41554"/>
                  </a:lnTo>
                  <a:lnTo>
                    <a:pt x="35720" y="41577"/>
                  </a:lnTo>
                  <a:lnTo>
                    <a:pt x="35663" y="41623"/>
                  </a:lnTo>
                  <a:lnTo>
                    <a:pt x="35629" y="41679"/>
                  </a:lnTo>
                  <a:lnTo>
                    <a:pt x="35617" y="41714"/>
                  </a:lnTo>
                  <a:lnTo>
                    <a:pt x="35617" y="41759"/>
                  </a:lnTo>
                  <a:lnTo>
                    <a:pt x="35617" y="41793"/>
                  </a:lnTo>
                  <a:lnTo>
                    <a:pt x="35629" y="41827"/>
                  </a:lnTo>
                  <a:lnTo>
                    <a:pt x="33627" y="42988"/>
                  </a:lnTo>
                  <a:lnTo>
                    <a:pt x="33593" y="42953"/>
                  </a:lnTo>
                  <a:lnTo>
                    <a:pt x="33547" y="42919"/>
                  </a:lnTo>
                  <a:lnTo>
                    <a:pt x="33502" y="42897"/>
                  </a:lnTo>
                  <a:lnTo>
                    <a:pt x="33399" y="42897"/>
                  </a:lnTo>
                  <a:lnTo>
                    <a:pt x="33354" y="42919"/>
                  </a:lnTo>
                  <a:lnTo>
                    <a:pt x="33308" y="42953"/>
                  </a:lnTo>
                  <a:lnTo>
                    <a:pt x="33274" y="42988"/>
                  </a:lnTo>
                  <a:lnTo>
                    <a:pt x="31272" y="41827"/>
                  </a:lnTo>
                  <a:lnTo>
                    <a:pt x="31283" y="41793"/>
                  </a:lnTo>
                  <a:lnTo>
                    <a:pt x="31283" y="41759"/>
                  </a:lnTo>
                  <a:lnTo>
                    <a:pt x="31283" y="41714"/>
                  </a:lnTo>
                  <a:lnTo>
                    <a:pt x="31272" y="41679"/>
                  </a:lnTo>
                  <a:lnTo>
                    <a:pt x="31249" y="41645"/>
                  </a:lnTo>
                  <a:lnTo>
                    <a:pt x="31226" y="41623"/>
                  </a:lnTo>
                  <a:lnTo>
                    <a:pt x="31204" y="41588"/>
                  </a:lnTo>
                  <a:lnTo>
                    <a:pt x="31170" y="41577"/>
                  </a:lnTo>
                  <a:lnTo>
                    <a:pt x="31135" y="41554"/>
                  </a:lnTo>
                  <a:lnTo>
                    <a:pt x="31101" y="41554"/>
                  </a:lnTo>
                  <a:lnTo>
                    <a:pt x="31101" y="39222"/>
                  </a:lnTo>
                  <a:lnTo>
                    <a:pt x="31135" y="39222"/>
                  </a:lnTo>
                  <a:lnTo>
                    <a:pt x="31181" y="39200"/>
                  </a:lnTo>
                  <a:lnTo>
                    <a:pt x="31215" y="39177"/>
                  </a:lnTo>
                  <a:lnTo>
                    <a:pt x="31249" y="39154"/>
                  </a:lnTo>
                  <a:lnTo>
                    <a:pt x="31272" y="39120"/>
                  </a:lnTo>
                  <a:lnTo>
                    <a:pt x="31295" y="39086"/>
                  </a:lnTo>
                  <a:lnTo>
                    <a:pt x="31306" y="39040"/>
                  </a:lnTo>
                  <a:lnTo>
                    <a:pt x="31306" y="38995"/>
                  </a:lnTo>
                  <a:lnTo>
                    <a:pt x="31306" y="38949"/>
                  </a:lnTo>
                  <a:lnTo>
                    <a:pt x="31295" y="38904"/>
                  </a:lnTo>
                  <a:lnTo>
                    <a:pt x="33274" y="37766"/>
                  </a:lnTo>
                  <a:lnTo>
                    <a:pt x="33308" y="37800"/>
                  </a:lnTo>
                  <a:lnTo>
                    <a:pt x="33354" y="37835"/>
                  </a:lnTo>
                  <a:lnTo>
                    <a:pt x="33399" y="37857"/>
                  </a:lnTo>
                  <a:lnTo>
                    <a:pt x="33502" y="37857"/>
                  </a:lnTo>
                  <a:lnTo>
                    <a:pt x="33547" y="37835"/>
                  </a:lnTo>
                  <a:lnTo>
                    <a:pt x="33593" y="37812"/>
                  </a:lnTo>
                  <a:lnTo>
                    <a:pt x="33627" y="37766"/>
                  </a:lnTo>
                  <a:close/>
                  <a:moveTo>
                    <a:pt x="14334" y="37744"/>
                  </a:moveTo>
                  <a:lnTo>
                    <a:pt x="14368" y="37778"/>
                  </a:lnTo>
                  <a:lnTo>
                    <a:pt x="14402" y="37812"/>
                  </a:lnTo>
                  <a:lnTo>
                    <a:pt x="14448" y="37823"/>
                  </a:lnTo>
                  <a:lnTo>
                    <a:pt x="14493" y="37835"/>
                  </a:lnTo>
                  <a:lnTo>
                    <a:pt x="14539" y="37823"/>
                  </a:lnTo>
                  <a:lnTo>
                    <a:pt x="14573" y="37812"/>
                  </a:lnTo>
                  <a:lnTo>
                    <a:pt x="14607" y="37789"/>
                  </a:lnTo>
                  <a:lnTo>
                    <a:pt x="14641" y="37755"/>
                  </a:lnTo>
                  <a:lnTo>
                    <a:pt x="16677" y="38938"/>
                  </a:lnTo>
                  <a:lnTo>
                    <a:pt x="16666" y="38995"/>
                  </a:lnTo>
                  <a:lnTo>
                    <a:pt x="16677" y="39063"/>
                  </a:lnTo>
                  <a:lnTo>
                    <a:pt x="16711" y="39120"/>
                  </a:lnTo>
                  <a:lnTo>
                    <a:pt x="16768" y="39165"/>
                  </a:lnTo>
                  <a:lnTo>
                    <a:pt x="16825" y="39188"/>
                  </a:lnTo>
                  <a:lnTo>
                    <a:pt x="16825" y="41543"/>
                  </a:lnTo>
                  <a:lnTo>
                    <a:pt x="16791" y="41554"/>
                  </a:lnTo>
                  <a:lnTo>
                    <a:pt x="16757" y="41566"/>
                  </a:lnTo>
                  <a:lnTo>
                    <a:pt x="16700" y="41611"/>
                  </a:lnTo>
                  <a:lnTo>
                    <a:pt x="16655" y="41679"/>
                  </a:lnTo>
                  <a:lnTo>
                    <a:pt x="16643" y="41714"/>
                  </a:lnTo>
                  <a:lnTo>
                    <a:pt x="16643" y="41759"/>
                  </a:lnTo>
                  <a:lnTo>
                    <a:pt x="16643" y="41793"/>
                  </a:lnTo>
                  <a:lnTo>
                    <a:pt x="16655" y="41827"/>
                  </a:lnTo>
                  <a:lnTo>
                    <a:pt x="14641" y="42999"/>
                  </a:lnTo>
                  <a:lnTo>
                    <a:pt x="14607" y="42965"/>
                  </a:lnTo>
                  <a:lnTo>
                    <a:pt x="14573" y="42942"/>
                  </a:lnTo>
                  <a:lnTo>
                    <a:pt x="14539" y="42931"/>
                  </a:lnTo>
                  <a:lnTo>
                    <a:pt x="14493" y="42919"/>
                  </a:lnTo>
                  <a:lnTo>
                    <a:pt x="14448" y="42931"/>
                  </a:lnTo>
                  <a:lnTo>
                    <a:pt x="14402" y="42942"/>
                  </a:lnTo>
                  <a:lnTo>
                    <a:pt x="14368" y="42965"/>
                  </a:lnTo>
                  <a:lnTo>
                    <a:pt x="14334" y="42999"/>
                  </a:lnTo>
                  <a:lnTo>
                    <a:pt x="12366" y="41861"/>
                  </a:lnTo>
                  <a:lnTo>
                    <a:pt x="12377" y="41816"/>
                  </a:lnTo>
                  <a:lnTo>
                    <a:pt x="12389" y="41759"/>
                  </a:lnTo>
                  <a:lnTo>
                    <a:pt x="12377" y="41702"/>
                  </a:lnTo>
                  <a:lnTo>
                    <a:pt x="12366" y="41657"/>
                  </a:lnTo>
                  <a:lnTo>
                    <a:pt x="12343" y="41611"/>
                  </a:lnTo>
                  <a:lnTo>
                    <a:pt x="12309" y="41577"/>
                  </a:lnTo>
                  <a:lnTo>
                    <a:pt x="12275" y="41543"/>
                  </a:lnTo>
                  <a:lnTo>
                    <a:pt x="12230" y="41520"/>
                  </a:lnTo>
                  <a:lnTo>
                    <a:pt x="12184" y="41497"/>
                  </a:lnTo>
                  <a:lnTo>
                    <a:pt x="12139" y="41486"/>
                  </a:lnTo>
                  <a:lnTo>
                    <a:pt x="12139" y="39200"/>
                  </a:lnTo>
                  <a:lnTo>
                    <a:pt x="12173" y="39200"/>
                  </a:lnTo>
                  <a:lnTo>
                    <a:pt x="12207" y="39188"/>
                  </a:lnTo>
                  <a:lnTo>
                    <a:pt x="12241" y="39165"/>
                  </a:lnTo>
                  <a:lnTo>
                    <a:pt x="12275" y="39143"/>
                  </a:lnTo>
                  <a:lnTo>
                    <a:pt x="12298" y="39109"/>
                  </a:lnTo>
                  <a:lnTo>
                    <a:pt x="12309" y="39074"/>
                  </a:lnTo>
                  <a:lnTo>
                    <a:pt x="12321" y="39040"/>
                  </a:lnTo>
                  <a:lnTo>
                    <a:pt x="12332" y="38995"/>
                  </a:lnTo>
                  <a:lnTo>
                    <a:pt x="12321" y="38961"/>
                  </a:lnTo>
                  <a:lnTo>
                    <a:pt x="12309" y="38915"/>
                  </a:lnTo>
                  <a:lnTo>
                    <a:pt x="14334" y="37744"/>
                  </a:lnTo>
                  <a:close/>
                  <a:moveTo>
                    <a:pt x="9943" y="37778"/>
                  </a:moveTo>
                  <a:lnTo>
                    <a:pt x="11934" y="38927"/>
                  </a:lnTo>
                  <a:lnTo>
                    <a:pt x="11911" y="38995"/>
                  </a:lnTo>
                  <a:lnTo>
                    <a:pt x="11922" y="39040"/>
                  </a:lnTo>
                  <a:lnTo>
                    <a:pt x="11934" y="39074"/>
                  </a:lnTo>
                  <a:lnTo>
                    <a:pt x="11968" y="39131"/>
                  </a:lnTo>
                  <a:lnTo>
                    <a:pt x="12025" y="39177"/>
                  </a:lnTo>
                  <a:lnTo>
                    <a:pt x="12093" y="39200"/>
                  </a:lnTo>
                  <a:lnTo>
                    <a:pt x="12093" y="41497"/>
                  </a:lnTo>
                  <a:lnTo>
                    <a:pt x="12036" y="41509"/>
                  </a:lnTo>
                  <a:lnTo>
                    <a:pt x="12002" y="41520"/>
                  </a:lnTo>
                  <a:lnTo>
                    <a:pt x="11957" y="41543"/>
                  </a:lnTo>
                  <a:lnTo>
                    <a:pt x="11922" y="41577"/>
                  </a:lnTo>
                  <a:lnTo>
                    <a:pt x="11900" y="41623"/>
                  </a:lnTo>
                  <a:lnTo>
                    <a:pt x="11877" y="41657"/>
                  </a:lnTo>
                  <a:lnTo>
                    <a:pt x="11865" y="41702"/>
                  </a:lnTo>
                  <a:lnTo>
                    <a:pt x="11854" y="41759"/>
                  </a:lnTo>
                  <a:lnTo>
                    <a:pt x="11865" y="41805"/>
                  </a:lnTo>
                  <a:lnTo>
                    <a:pt x="11877" y="41850"/>
                  </a:lnTo>
                  <a:lnTo>
                    <a:pt x="9875" y="43010"/>
                  </a:lnTo>
                  <a:lnTo>
                    <a:pt x="9852" y="42976"/>
                  </a:lnTo>
                  <a:lnTo>
                    <a:pt x="9818" y="42953"/>
                  </a:lnTo>
                  <a:lnTo>
                    <a:pt x="9784" y="42942"/>
                  </a:lnTo>
                  <a:lnTo>
                    <a:pt x="9704" y="42942"/>
                  </a:lnTo>
                  <a:lnTo>
                    <a:pt x="9670" y="42965"/>
                  </a:lnTo>
                  <a:lnTo>
                    <a:pt x="9636" y="42988"/>
                  </a:lnTo>
                  <a:lnTo>
                    <a:pt x="9613" y="43010"/>
                  </a:lnTo>
                  <a:lnTo>
                    <a:pt x="7531" y="41805"/>
                  </a:lnTo>
                  <a:lnTo>
                    <a:pt x="7531" y="41759"/>
                  </a:lnTo>
                  <a:lnTo>
                    <a:pt x="7520" y="41702"/>
                  </a:lnTo>
                  <a:lnTo>
                    <a:pt x="7497" y="41645"/>
                  </a:lnTo>
                  <a:lnTo>
                    <a:pt x="7452" y="41611"/>
                  </a:lnTo>
                  <a:lnTo>
                    <a:pt x="7395" y="41588"/>
                  </a:lnTo>
                  <a:lnTo>
                    <a:pt x="7395" y="39268"/>
                  </a:lnTo>
                  <a:lnTo>
                    <a:pt x="7440" y="39256"/>
                  </a:lnTo>
                  <a:lnTo>
                    <a:pt x="7486" y="39234"/>
                  </a:lnTo>
                  <a:lnTo>
                    <a:pt x="7531" y="39211"/>
                  </a:lnTo>
                  <a:lnTo>
                    <a:pt x="7566" y="39177"/>
                  </a:lnTo>
                  <a:lnTo>
                    <a:pt x="7600" y="39143"/>
                  </a:lnTo>
                  <a:lnTo>
                    <a:pt x="7622" y="39097"/>
                  </a:lnTo>
                  <a:lnTo>
                    <a:pt x="7634" y="39052"/>
                  </a:lnTo>
                  <a:lnTo>
                    <a:pt x="7634" y="38995"/>
                  </a:lnTo>
                  <a:lnTo>
                    <a:pt x="7634" y="38938"/>
                  </a:lnTo>
                  <a:lnTo>
                    <a:pt x="7611" y="38892"/>
                  </a:lnTo>
                  <a:lnTo>
                    <a:pt x="9545" y="37778"/>
                  </a:lnTo>
                  <a:lnTo>
                    <a:pt x="9590" y="37823"/>
                  </a:lnTo>
                  <a:lnTo>
                    <a:pt x="9636" y="37857"/>
                  </a:lnTo>
                  <a:lnTo>
                    <a:pt x="9693" y="37880"/>
                  </a:lnTo>
                  <a:lnTo>
                    <a:pt x="9750" y="37891"/>
                  </a:lnTo>
                  <a:lnTo>
                    <a:pt x="9807" y="37880"/>
                  </a:lnTo>
                  <a:lnTo>
                    <a:pt x="9863" y="37857"/>
                  </a:lnTo>
                  <a:lnTo>
                    <a:pt x="9909" y="37823"/>
                  </a:lnTo>
                  <a:lnTo>
                    <a:pt x="9943" y="37778"/>
                  </a:lnTo>
                  <a:close/>
                  <a:moveTo>
                    <a:pt x="16677" y="41873"/>
                  </a:moveTo>
                  <a:lnTo>
                    <a:pt x="16711" y="41907"/>
                  </a:lnTo>
                  <a:lnTo>
                    <a:pt x="16757" y="41941"/>
                  </a:lnTo>
                  <a:lnTo>
                    <a:pt x="16802" y="41964"/>
                  </a:lnTo>
                  <a:lnTo>
                    <a:pt x="16859" y="41975"/>
                  </a:lnTo>
                  <a:lnTo>
                    <a:pt x="16916" y="41964"/>
                  </a:lnTo>
                  <a:lnTo>
                    <a:pt x="16962" y="41952"/>
                  </a:lnTo>
                  <a:lnTo>
                    <a:pt x="17007" y="41918"/>
                  </a:lnTo>
                  <a:lnTo>
                    <a:pt x="17041" y="41884"/>
                  </a:lnTo>
                  <a:lnTo>
                    <a:pt x="19021" y="43022"/>
                  </a:lnTo>
                  <a:lnTo>
                    <a:pt x="18998" y="43056"/>
                  </a:lnTo>
                  <a:lnTo>
                    <a:pt x="18998" y="43101"/>
                  </a:lnTo>
                  <a:lnTo>
                    <a:pt x="18998" y="43147"/>
                  </a:lnTo>
                  <a:lnTo>
                    <a:pt x="19009" y="43192"/>
                  </a:lnTo>
                  <a:lnTo>
                    <a:pt x="19032" y="43226"/>
                  </a:lnTo>
                  <a:lnTo>
                    <a:pt x="19055" y="43261"/>
                  </a:lnTo>
                  <a:lnTo>
                    <a:pt x="19089" y="43283"/>
                  </a:lnTo>
                  <a:lnTo>
                    <a:pt x="19123" y="43306"/>
                  </a:lnTo>
                  <a:lnTo>
                    <a:pt x="19157" y="43329"/>
                  </a:lnTo>
                  <a:lnTo>
                    <a:pt x="19203" y="43329"/>
                  </a:lnTo>
                  <a:lnTo>
                    <a:pt x="19203" y="45615"/>
                  </a:lnTo>
                  <a:lnTo>
                    <a:pt x="19157" y="45627"/>
                  </a:lnTo>
                  <a:lnTo>
                    <a:pt x="19112" y="45649"/>
                  </a:lnTo>
                  <a:lnTo>
                    <a:pt x="19078" y="45672"/>
                  </a:lnTo>
                  <a:lnTo>
                    <a:pt x="19043" y="45695"/>
                  </a:lnTo>
                  <a:lnTo>
                    <a:pt x="19021" y="45729"/>
                  </a:lnTo>
                  <a:lnTo>
                    <a:pt x="18998" y="45775"/>
                  </a:lnTo>
                  <a:lnTo>
                    <a:pt x="18986" y="45820"/>
                  </a:lnTo>
                  <a:lnTo>
                    <a:pt x="18986" y="45866"/>
                  </a:lnTo>
                  <a:lnTo>
                    <a:pt x="18986" y="45911"/>
                  </a:lnTo>
                  <a:lnTo>
                    <a:pt x="18998" y="45957"/>
                  </a:lnTo>
                  <a:lnTo>
                    <a:pt x="17075" y="47060"/>
                  </a:lnTo>
                  <a:lnTo>
                    <a:pt x="17041" y="47014"/>
                  </a:lnTo>
                  <a:lnTo>
                    <a:pt x="16984" y="46980"/>
                  </a:lnTo>
                  <a:lnTo>
                    <a:pt x="16928" y="46958"/>
                  </a:lnTo>
                  <a:lnTo>
                    <a:pt x="16859" y="46946"/>
                  </a:lnTo>
                  <a:lnTo>
                    <a:pt x="16791" y="46958"/>
                  </a:lnTo>
                  <a:lnTo>
                    <a:pt x="16734" y="46980"/>
                  </a:lnTo>
                  <a:lnTo>
                    <a:pt x="16677" y="47014"/>
                  </a:lnTo>
                  <a:lnTo>
                    <a:pt x="16632" y="47071"/>
                  </a:lnTo>
                  <a:lnTo>
                    <a:pt x="14675" y="45934"/>
                  </a:lnTo>
                  <a:lnTo>
                    <a:pt x="14687" y="45900"/>
                  </a:lnTo>
                  <a:lnTo>
                    <a:pt x="14698" y="45866"/>
                  </a:lnTo>
                  <a:lnTo>
                    <a:pt x="14687" y="45820"/>
                  </a:lnTo>
                  <a:lnTo>
                    <a:pt x="14675" y="45786"/>
                  </a:lnTo>
                  <a:lnTo>
                    <a:pt x="14664" y="45752"/>
                  </a:lnTo>
                  <a:lnTo>
                    <a:pt x="14641" y="45718"/>
                  </a:lnTo>
                  <a:lnTo>
                    <a:pt x="14607" y="45695"/>
                  </a:lnTo>
                  <a:lnTo>
                    <a:pt x="14584" y="45684"/>
                  </a:lnTo>
                  <a:lnTo>
                    <a:pt x="14539" y="45661"/>
                  </a:lnTo>
                  <a:lnTo>
                    <a:pt x="14505" y="45661"/>
                  </a:lnTo>
                  <a:lnTo>
                    <a:pt x="14505" y="43283"/>
                  </a:lnTo>
                  <a:lnTo>
                    <a:pt x="14573" y="43272"/>
                  </a:lnTo>
                  <a:lnTo>
                    <a:pt x="14630" y="43226"/>
                  </a:lnTo>
                  <a:lnTo>
                    <a:pt x="14664" y="43170"/>
                  </a:lnTo>
                  <a:lnTo>
                    <a:pt x="14675" y="43135"/>
                  </a:lnTo>
                  <a:lnTo>
                    <a:pt x="14675" y="43101"/>
                  </a:lnTo>
                  <a:lnTo>
                    <a:pt x="14675" y="43067"/>
                  </a:lnTo>
                  <a:lnTo>
                    <a:pt x="14664" y="43033"/>
                  </a:lnTo>
                  <a:lnTo>
                    <a:pt x="16677" y="41873"/>
                  </a:lnTo>
                  <a:close/>
                  <a:moveTo>
                    <a:pt x="21455" y="41850"/>
                  </a:moveTo>
                  <a:lnTo>
                    <a:pt x="21478" y="41884"/>
                  </a:lnTo>
                  <a:lnTo>
                    <a:pt x="21512" y="41907"/>
                  </a:lnTo>
                  <a:lnTo>
                    <a:pt x="21557" y="41930"/>
                  </a:lnTo>
                  <a:lnTo>
                    <a:pt x="21648" y="41930"/>
                  </a:lnTo>
                  <a:lnTo>
                    <a:pt x="21682" y="41918"/>
                  </a:lnTo>
                  <a:lnTo>
                    <a:pt x="21717" y="41896"/>
                  </a:lnTo>
                  <a:lnTo>
                    <a:pt x="21751" y="41861"/>
                  </a:lnTo>
                  <a:lnTo>
                    <a:pt x="23719" y="42999"/>
                  </a:lnTo>
                  <a:lnTo>
                    <a:pt x="23707" y="43056"/>
                  </a:lnTo>
                  <a:lnTo>
                    <a:pt x="23707" y="43101"/>
                  </a:lnTo>
                  <a:lnTo>
                    <a:pt x="23707" y="43158"/>
                  </a:lnTo>
                  <a:lnTo>
                    <a:pt x="23719" y="43204"/>
                  </a:lnTo>
                  <a:lnTo>
                    <a:pt x="23741" y="43249"/>
                  </a:lnTo>
                  <a:lnTo>
                    <a:pt x="23776" y="43283"/>
                  </a:lnTo>
                  <a:lnTo>
                    <a:pt x="23810" y="43317"/>
                  </a:lnTo>
                  <a:lnTo>
                    <a:pt x="23844" y="43340"/>
                  </a:lnTo>
                  <a:lnTo>
                    <a:pt x="23889" y="43363"/>
                  </a:lnTo>
                  <a:lnTo>
                    <a:pt x="23946" y="43374"/>
                  </a:lnTo>
                  <a:lnTo>
                    <a:pt x="23946" y="45615"/>
                  </a:lnTo>
                  <a:lnTo>
                    <a:pt x="23901" y="45627"/>
                  </a:lnTo>
                  <a:lnTo>
                    <a:pt x="23855" y="45649"/>
                  </a:lnTo>
                  <a:lnTo>
                    <a:pt x="23821" y="45672"/>
                  </a:lnTo>
                  <a:lnTo>
                    <a:pt x="23787" y="45695"/>
                  </a:lnTo>
                  <a:lnTo>
                    <a:pt x="23764" y="45729"/>
                  </a:lnTo>
                  <a:lnTo>
                    <a:pt x="23741" y="45775"/>
                  </a:lnTo>
                  <a:lnTo>
                    <a:pt x="23730" y="45820"/>
                  </a:lnTo>
                  <a:lnTo>
                    <a:pt x="23730" y="45866"/>
                  </a:lnTo>
                  <a:lnTo>
                    <a:pt x="23730" y="45911"/>
                  </a:lnTo>
                  <a:lnTo>
                    <a:pt x="23741" y="45957"/>
                  </a:lnTo>
                  <a:lnTo>
                    <a:pt x="21785" y="47083"/>
                  </a:lnTo>
                  <a:lnTo>
                    <a:pt x="21751" y="47049"/>
                  </a:lnTo>
                  <a:lnTo>
                    <a:pt x="21705" y="47014"/>
                  </a:lnTo>
                  <a:lnTo>
                    <a:pt x="21660" y="46992"/>
                  </a:lnTo>
                  <a:lnTo>
                    <a:pt x="21546" y="46992"/>
                  </a:lnTo>
                  <a:lnTo>
                    <a:pt x="21489" y="47014"/>
                  </a:lnTo>
                  <a:lnTo>
                    <a:pt x="21455" y="47049"/>
                  </a:lnTo>
                  <a:lnTo>
                    <a:pt x="21421" y="47094"/>
                  </a:lnTo>
                  <a:lnTo>
                    <a:pt x="19453" y="45957"/>
                  </a:lnTo>
                  <a:lnTo>
                    <a:pt x="19476" y="45911"/>
                  </a:lnTo>
                  <a:lnTo>
                    <a:pt x="19476" y="45866"/>
                  </a:lnTo>
                  <a:lnTo>
                    <a:pt x="19476" y="45809"/>
                  </a:lnTo>
                  <a:lnTo>
                    <a:pt x="19464" y="45763"/>
                  </a:lnTo>
                  <a:lnTo>
                    <a:pt x="19442" y="45729"/>
                  </a:lnTo>
                  <a:lnTo>
                    <a:pt x="19407" y="45695"/>
                  </a:lnTo>
                  <a:lnTo>
                    <a:pt x="19373" y="45661"/>
                  </a:lnTo>
                  <a:lnTo>
                    <a:pt x="19339" y="45638"/>
                  </a:lnTo>
                  <a:lnTo>
                    <a:pt x="19294" y="45627"/>
                  </a:lnTo>
                  <a:lnTo>
                    <a:pt x="19248" y="45615"/>
                  </a:lnTo>
                  <a:lnTo>
                    <a:pt x="19248" y="43340"/>
                  </a:lnTo>
                  <a:lnTo>
                    <a:pt x="19294" y="43329"/>
                  </a:lnTo>
                  <a:lnTo>
                    <a:pt x="19328" y="43317"/>
                  </a:lnTo>
                  <a:lnTo>
                    <a:pt x="19373" y="43295"/>
                  </a:lnTo>
                  <a:lnTo>
                    <a:pt x="19396" y="43261"/>
                  </a:lnTo>
                  <a:lnTo>
                    <a:pt x="19430" y="43226"/>
                  </a:lnTo>
                  <a:lnTo>
                    <a:pt x="19453" y="43192"/>
                  </a:lnTo>
                  <a:lnTo>
                    <a:pt x="19464" y="43147"/>
                  </a:lnTo>
                  <a:lnTo>
                    <a:pt x="19464" y="43101"/>
                  </a:lnTo>
                  <a:lnTo>
                    <a:pt x="19464" y="43056"/>
                  </a:lnTo>
                  <a:lnTo>
                    <a:pt x="19442" y="43010"/>
                  </a:lnTo>
                  <a:lnTo>
                    <a:pt x="21455" y="41850"/>
                  </a:lnTo>
                  <a:close/>
                  <a:moveTo>
                    <a:pt x="11900" y="41896"/>
                  </a:moveTo>
                  <a:lnTo>
                    <a:pt x="11934" y="41941"/>
                  </a:lnTo>
                  <a:lnTo>
                    <a:pt x="11991" y="41987"/>
                  </a:lnTo>
                  <a:lnTo>
                    <a:pt x="12048" y="42009"/>
                  </a:lnTo>
                  <a:lnTo>
                    <a:pt x="12127" y="42021"/>
                  </a:lnTo>
                  <a:lnTo>
                    <a:pt x="12184" y="42009"/>
                  </a:lnTo>
                  <a:lnTo>
                    <a:pt x="12252" y="41987"/>
                  </a:lnTo>
                  <a:lnTo>
                    <a:pt x="12298" y="41952"/>
                  </a:lnTo>
                  <a:lnTo>
                    <a:pt x="12343" y="41907"/>
                  </a:lnTo>
                  <a:lnTo>
                    <a:pt x="14323" y="43044"/>
                  </a:lnTo>
                  <a:lnTo>
                    <a:pt x="14311" y="43101"/>
                  </a:lnTo>
                  <a:lnTo>
                    <a:pt x="14323" y="43170"/>
                  </a:lnTo>
                  <a:lnTo>
                    <a:pt x="14357" y="43226"/>
                  </a:lnTo>
                  <a:lnTo>
                    <a:pt x="14402" y="43261"/>
                  </a:lnTo>
                  <a:lnTo>
                    <a:pt x="14459" y="43283"/>
                  </a:lnTo>
                  <a:lnTo>
                    <a:pt x="14459" y="45661"/>
                  </a:lnTo>
                  <a:lnTo>
                    <a:pt x="14391" y="45684"/>
                  </a:lnTo>
                  <a:lnTo>
                    <a:pt x="14334" y="45729"/>
                  </a:lnTo>
                  <a:lnTo>
                    <a:pt x="14300" y="45786"/>
                  </a:lnTo>
                  <a:lnTo>
                    <a:pt x="14288" y="45866"/>
                  </a:lnTo>
                  <a:lnTo>
                    <a:pt x="14300" y="45934"/>
                  </a:lnTo>
                  <a:lnTo>
                    <a:pt x="12286" y="47094"/>
                  </a:lnTo>
                  <a:lnTo>
                    <a:pt x="12252" y="47060"/>
                  </a:lnTo>
                  <a:lnTo>
                    <a:pt x="12218" y="47026"/>
                  </a:lnTo>
                  <a:lnTo>
                    <a:pt x="12173" y="47014"/>
                  </a:lnTo>
                  <a:lnTo>
                    <a:pt x="12127" y="47003"/>
                  </a:lnTo>
                  <a:lnTo>
                    <a:pt x="12070" y="47014"/>
                  </a:lnTo>
                  <a:lnTo>
                    <a:pt x="12025" y="47037"/>
                  </a:lnTo>
                  <a:lnTo>
                    <a:pt x="11979" y="47060"/>
                  </a:lnTo>
                  <a:lnTo>
                    <a:pt x="11957" y="47105"/>
                  </a:lnTo>
                  <a:lnTo>
                    <a:pt x="9977" y="45968"/>
                  </a:lnTo>
                  <a:lnTo>
                    <a:pt x="10000" y="45911"/>
                  </a:lnTo>
                  <a:lnTo>
                    <a:pt x="10000" y="45866"/>
                  </a:lnTo>
                  <a:lnTo>
                    <a:pt x="10000" y="45809"/>
                  </a:lnTo>
                  <a:lnTo>
                    <a:pt x="9989" y="45763"/>
                  </a:lnTo>
                  <a:lnTo>
                    <a:pt x="9966" y="45718"/>
                  </a:lnTo>
                  <a:lnTo>
                    <a:pt x="9932" y="45684"/>
                  </a:lnTo>
                  <a:lnTo>
                    <a:pt x="9898" y="45649"/>
                  </a:lnTo>
                  <a:lnTo>
                    <a:pt x="9852" y="45627"/>
                  </a:lnTo>
                  <a:lnTo>
                    <a:pt x="9807" y="45615"/>
                  </a:lnTo>
                  <a:lnTo>
                    <a:pt x="9761" y="45604"/>
                  </a:lnTo>
                  <a:lnTo>
                    <a:pt x="9761" y="43272"/>
                  </a:lnTo>
                  <a:lnTo>
                    <a:pt x="9818" y="43249"/>
                  </a:lnTo>
                  <a:lnTo>
                    <a:pt x="9875" y="43215"/>
                  </a:lnTo>
                  <a:lnTo>
                    <a:pt x="9898" y="43170"/>
                  </a:lnTo>
                  <a:lnTo>
                    <a:pt x="9909" y="43101"/>
                  </a:lnTo>
                  <a:lnTo>
                    <a:pt x="9898" y="43044"/>
                  </a:lnTo>
                  <a:lnTo>
                    <a:pt x="11900" y="41896"/>
                  </a:lnTo>
                  <a:close/>
                  <a:moveTo>
                    <a:pt x="30908" y="41861"/>
                  </a:moveTo>
                  <a:lnTo>
                    <a:pt x="30942" y="41907"/>
                  </a:lnTo>
                  <a:lnTo>
                    <a:pt x="30988" y="41930"/>
                  </a:lnTo>
                  <a:lnTo>
                    <a:pt x="31033" y="41952"/>
                  </a:lnTo>
                  <a:lnTo>
                    <a:pt x="31079" y="41964"/>
                  </a:lnTo>
                  <a:lnTo>
                    <a:pt x="31135" y="41952"/>
                  </a:lnTo>
                  <a:lnTo>
                    <a:pt x="31181" y="41941"/>
                  </a:lnTo>
                  <a:lnTo>
                    <a:pt x="31215" y="41907"/>
                  </a:lnTo>
                  <a:lnTo>
                    <a:pt x="31249" y="41873"/>
                  </a:lnTo>
                  <a:lnTo>
                    <a:pt x="33251" y="43033"/>
                  </a:lnTo>
                  <a:lnTo>
                    <a:pt x="33251" y="43067"/>
                  </a:lnTo>
                  <a:lnTo>
                    <a:pt x="33240" y="43101"/>
                  </a:lnTo>
                  <a:lnTo>
                    <a:pt x="33251" y="43147"/>
                  </a:lnTo>
                  <a:lnTo>
                    <a:pt x="33251" y="43181"/>
                  </a:lnTo>
                  <a:lnTo>
                    <a:pt x="33297" y="43238"/>
                  </a:lnTo>
                  <a:lnTo>
                    <a:pt x="33354" y="43283"/>
                  </a:lnTo>
                  <a:lnTo>
                    <a:pt x="33388" y="43306"/>
                  </a:lnTo>
                  <a:lnTo>
                    <a:pt x="33422" y="43306"/>
                  </a:lnTo>
                  <a:lnTo>
                    <a:pt x="33422" y="45661"/>
                  </a:lnTo>
                  <a:lnTo>
                    <a:pt x="33354" y="45684"/>
                  </a:lnTo>
                  <a:lnTo>
                    <a:pt x="33297" y="45729"/>
                  </a:lnTo>
                  <a:lnTo>
                    <a:pt x="33263" y="45786"/>
                  </a:lnTo>
                  <a:lnTo>
                    <a:pt x="33251" y="45866"/>
                  </a:lnTo>
                  <a:lnTo>
                    <a:pt x="33263" y="45934"/>
                  </a:lnTo>
                  <a:lnTo>
                    <a:pt x="31238" y="47094"/>
                  </a:lnTo>
                  <a:lnTo>
                    <a:pt x="31204" y="47071"/>
                  </a:lnTo>
                  <a:lnTo>
                    <a:pt x="31170" y="47037"/>
                  </a:lnTo>
                  <a:lnTo>
                    <a:pt x="31124" y="47026"/>
                  </a:lnTo>
                  <a:lnTo>
                    <a:pt x="31079" y="47014"/>
                  </a:lnTo>
                  <a:lnTo>
                    <a:pt x="31033" y="47026"/>
                  </a:lnTo>
                  <a:lnTo>
                    <a:pt x="30988" y="47037"/>
                  </a:lnTo>
                  <a:lnTo>
                    <a:pt x="30953" y="47071"/>
                  </a:lnTo>
                  <a:lnTo>
                    <a:pt x="30919" y="47105"/>
                  </a:lnTo>
                  <a:lnTo>
                    <a:pt x="28940" y="45957"/>
                  </a:lnTo>
                  <a:lnTo>
                    <a:pt x="28951" y="45911"/>
                  </a:lnTo>
                  <a:lnTo>
                    <a:pt x="28951" y="45866"/>
                  </a:lnTo>
                  <a:lnTo>
                    <a:pt x="28951" y="45809"/>
                  </a:lnTo>
                  <a:lnTo>
                    <a:pt x="28940" y="45775"/>
                  </a:lnTo>
                  <a:lnTo>
                    <a:pt x="28917" y="45729"/>
                  </a:lnTo>
                  <a:lnTo>
                    <a:pt x="28894" y="45695"/>
                  </a:lnTo>
                  <a:lnTo>
                    <a:pt x="28860" y="45661"/>
                  </a:lnTo>
                  <a:lnTo>
                    <a:pt x="28815" y="45638"/>
                  </a:lnTo>
                  <a:lnTo>
                    <a:pt x="28769" y="45627"/>
                  </a:lnTo>
                  <a:lnTo>
                    <a:pt x="28724" y="45615"/>
                  </a:lnTo>
                  <a:lnTo>
                    <a:pt x="28724" y="43306"/>
                  </a:lnTo>
                  <a:lnTo>
                    <a:pt x="28769" y="43306"/>
                  </a:lnTo>
                  <a:lnTo>
                    <a:pt x="28803" y="43295"/>
                  </a:lnTo>
                  <a:lnTo>
                    <a:pt x="28838" y="43272"/>
                  </a:lnTo>
                  <a:lnTo>
                    <a:pt x="28860" y="43249"/>
                  </a:lnTo>
                  <a:lnTo>
                    <a:pt x="28883" y="43215"/>
                  </a:lnTo>
                  <a:lnTo>
                    <a:pt x="28906" y="43181"/>
                  </a:lnTo>
                  <a:lnTo>
                    <a:pt x="28917" y="43147"/>
                  </a:lnTo>
                  <a:lnTo>
                    <a:pt x="28917" y="43101"/>
                  </a:lnTo>
                  <a:lnTo>
                    <a:pt x="28917" y="43067"/>
                  </a:lnTo>
                  <a:lnTo>
                    <a:pt x="28906" y="43022"/>
                  </a:lnTo>
                  <a:lnTo>
                    <a:pt x="30908" y="41861"/>
                  </a:lnTo>
                  <a:close/>
                  <a:moveTo>
                    <a:pt x="35788" y="0"/>
                  </a:moveTo>
                  <a:lnTo>
                    <a:pt x="35788" y="512"/>
                  </a:lnTo>
                  <a:lnTo>
                    <a:pt x="35731" y="535"/>
                  </a:lnTo>
                  <a:lnTo>
                    <a:pt x="35674" y="580"/>
                  </a:lnTo>
                  <a:lnTo>
                    <a:pt x="35640" y="637"/>
                  </a:lnTo>
                  <a:lnTo>
                    <a:pt x="35629" y="705"/>
                  </a:lnTo>
                  <a:lnTo>
                    <a:pt x="35640" y="762"/>
                  </a:lnTo>
                  <a:lnTo>
                    <a:pt x="33581" y="1945"/>
                  </a:lnTo>
                  <a:lnTo>
                    <a:pt x="33558" y="1922"/>
                  </a:lnTo>
                  <a:lnTo>
                    <a:pt x="33524" y="1900"/>
                  </a:lnTo>
                  <a:lnTo>
                    <a:pt x="33490" y="1888"/>
                  </a:lnTo>
                  <a:lnTo>
                    <a:pt x="33456" y="1877"/>
                  </a:lnTo>
                  <a:lnTo>
                    <a:pt x="33422" y="1888"/>
                  </a:lnTo>
                  <a:lnTo>
                    <a:pt x="33388" y="1900"/>
                  </a:lnTo>
                  <a:lnTo>
                    <a:pt x="33331" y="1934"/>
                  </a:lnTo>
                  <a:lnTo>
                    <a:pt x="33297" y="1991"/>
                  </a:lnTo>
                  <a:lnTo>
                    <a:pt x="33285" y="2013"/>
                  </a:lnTo>
                  <a:lnTo>
                    <a:pt x="33274" y="2048"/>
                  </a:lnTo>
                  <a:lnTo>
                    <a:pt x="33285" y="2116"/>
                  </a:lnTo>
                  <a:lnTo>
                    <a:pt x="33320" y="2161"/>
                  </a:lnTo>
                  <a:lnTo>
                    <a:pt x="33365" y="2207"/>
                  </a:lnTo>
                  <a:lnTo>
                    <a:pt x="33422" y="2218"/>
                  </a:lnTo>
                  <a:lnTo>
                    <a:pt x="33422" y="4584"/>
                  </a:lnTo>
                  <a:lnTo>
                    <a:pt x="33376" y="4584"/>
                  </a:lnTo>
                  <a:lnTo>
                    <a:pt x="33342" y="4607"/>
                  </a:lnTo>
                  <a:lnTo>
                    <a:pt x="33308" y="4630"/>
                  </a:lnTo>
                  <a:lnTo>
                    <a:pt x="33274" y="4653"/>
                  </a:lnTo>
                  <a:lnTo>
                    <a:pt x="33251" y="4687"/>
                  </a:lnTo>
                  <a:lnTo>
                    <a:pt x="33228" y="4721"/>
                  </a:lnTo>
                  <a:lnTo>
                    <a:pt x="33217" y="4766"/>
                  </a:lnTo>
                  <a:lnTo>
                    <a:pt x="33217" y="4812"/>
                  </a:lnTo>
                  <a:lnTo>
                    <a:pt x="33217" y="4857"/>
                  </a:lnTo>
                  <a:lnTo>
                    <a:pt x="33240" y="4903"/>
                  </a:lnTo>
                  <a:lnTo>
                    <a:pt x="33251" y="4937"/>
                  </a:lnTo>
                  <a:lnTo>
                    <a:pt x="33285" y="4982"/>
                  </a:lnTo>
                  <a:lnTo>
                    <a:pt x="33320" y="5005"/>
                  </a:lnTo>
                  <a:lnTo>
                    <a:pt x="33365" y="5028"/>
                  </a:lnTo>
                  <a:lnTo>
                    <a:pt x="33399" y="5039"/>
                  </a:lnTo>
                  <a:lnTo>
                    <a:pt x="33456" y="5051"/>
                  </a:lnTo>
                  <a:lnTo>
                    <a:pt x="33513" y="5039"/>
                  </a:lnTo>
                  <a:lnTo>
                    <a:pt x="33570" y="5017"/>
                  </a:lnTo>
                  <a:lnTo>
                    <a:pt x="33615" y="4982"/>
                  </a:lnTo>
                  <a:lnTo>
                    <a:pt x="33649" y="4937"/>
                  </a:lnTo>
                  <a:lnTo>
                    <a:pt x="35663" y="6097"/>
                  </a:lnTo>
                  <a:lnTo>
                    <a:pt x="35651" y="6154"/>
                  </a:lnTo>
                  <a:lnTo>
                    <a:pt x="35651" y="6188"/>
                  </a:lnTo>
                  <a:lnTo>
                    <a:pt x="35663" y="6222"/>
                  </a:lnTo>
                  <a:lnTo>
                    <a:pt x="35697" y="6279"/>
                  </a:lnTo>
                  <a:lnTo>
                    <a:pt x="35754" y="6313"/>
                  </a:lnTo>
                  <a:lnTo>
                    <a:pt x="35788" y="6325"/>
                  </a:lnTo>
                  <a:lnTo>
                    <a:pt x="35856" y="6325"/>
                  </a:lnTo>
                  <a:lnTo>
                    <a:pt x="35890" y="6313"/>
                  </a:lnTo>
                  <a:lnTo>
                    <a:pt x="35947" y="6279"/>
                  </a:lnTo>
                  <a:lnTo>
                    <a:pt x="35981" y="6222"/>
                  </a:lnTo>
                  <a:lnTo>
                    <a:pt x="35993" y="6188"/>
                  </a:lnTo>
                  <a:lnTo>
                    <a:pt x="35993" y="6154"/>
                  </a:lnTo>
                  <a:lnTo>
                    <a:pt x="35993" y="6120"/>
                  </a:lnTo>
                  <a:lnTo>
                    <a:pt x="35981" y="6086"/>
                  </a:lnTo>
                  <a:lnTo>
                    <a:pt x="37983" y="4937"/>
                  </a:lnTo>
                  <a:lnTo>
                    <a:pt x="38029" y="4982"/>
                  </a:lnTo>
                  <a:lnTo>
                    <a:pt x="38074" y="5017"/>
                  </a:lnTo>
                  <a:lnTo>
                    <a:pt x="38131" y="5039"/>
                  </a:lnTo>
                  <a:lnTo>
                    <a:pt x="38188" y="5051"/>
                  </a:lnTo>
                  <a:lnTo>
                    <a:pt x="38256" y="5039"/>
                  </a:lnTo>
                  <a:lnTo>
                    <a:pt x="38313" y="5017"/>
                  </a:lnTo>
                  <a:lnTo>
                    <a:pt x="38359" y="4982"/>
                  </a:lnTo>
                  <a:lnTo>
                    <a:pt x="38393" y="4937"/>
                  </a:lnTo>
                  <a:lnTo>
                    <a:pt x="40361" y="6074"/>
                  </a:lnTo>
                  <a:lnTo>
                    <a:pt x="40349" y="6120"/>
                  </a:lnTo>
                  <a:lnTo>
                    <a:pt x="40349" y="6154"/>
                  </a:lnTo>
                  <a:lnTo>
                    <a:pt x="40349" y="6200"/>
                  </a:lnTo>
                  <a:lnTo>
                    <a:pt x="40361" y="6234"/>
                  </a:lnTo>
                  <a:lnTo>
                    <a:pt x="40384" y="6268"/>
                  </a:lnTo>
                  <a:lnTo>
                    <a:pt x="40406" y="6302"/>
                  </a:lnTo>
                  <a:lnTo>
                    <a:pt x="40463" y="6347"/>
                  </a:lnTo>
                  <a:lnTo>
                    <a:pt x="40497" y="6359"/>
                  </a:lnTo>
                  <a:lnTo>
                    <a:pt x="40532" y="6370"/>
                  </a:lnTo>
                  <a:lnTo>
                    <a:pt x="40532" y="8748"/>
                  </a:lnTo>
                  <a:lnTo>
                    <a:pt x="40475" y="8759"/>
                  </a:lnTo>
                  <a:lnTo>
                    <a:pt x="40429" y="8805"/>
                  </a:lnTo>
                  <a:lnTo>
                    <a:pt x="40395" y="8850"/>
                  </a:lnTo>
                  <a:lnTo>
                    <a:pt x="40384" y="8918"/>
                  </a:lnTo>
                  <a:lnTo>
                    <a:pt x="40395" y="8952"/>
                  </a:lnTo>
                  <a:lnTo>
                    <a:pt x="40395" y="8987"/>
                  </a:lnTo>
                  <a:lnTo>
                    <a:pt x="40441" y="9043"/>
                  </a:lnTo>
                  <a:lnTo>
                    <a:pt x="40497" y="9078"/>
                  </a:lnTo>
                  <a:lnTo>
                    <a:pt x="40532" y="9089"/>
                  </a:lnTo>
                  <a:lnTo>
                    <a:pt x="40611" y="9089"/>
                  </a:lnTo>
                  <a:lnTo>
                    <a:pt x="40645" y="9066"/>
                  </a:lnTo>
                  <a:lnTo>
                    <a:pt x="40679" y="9043"/>
                  </a:lnTo>
                  <a:lnTo>
                    <a:pt x="40714" y="9009"/>
                  </a:lnTo>
                  <a:lnTo>
                    <a:pt x="42738" y="10181"/>
                  </a:lnTo>
                  <a:lnTo>
                    <a:pt x="42727" y="10226"/>
                  </a:lnTo>
                  <a:lnTo>
                    <a:pt x="42727" y="10261"/>
                  </a:lnTo>
                  <a:lnTo>
                    <a:pt x="42727" y="10306"/>
                  </a:lnTo>
                  <a:lnTo>
                    <a:pt x="42738" y="10340"/>
                  </a:lnTo>
                  <a:lnTo>
                    <a:pt x="42772" y="10397"/>
                  </a:lnTo>
                  <a:lnTo>
                    <a:pt x="42829" y="10443"/>
                  </a:lnTo>
                  <a:lnTo>
                    <a:pt x="42863" y="10465"/>
                  </a:lnTo>
                  <a:lnTo>
                    <a:pt x="42909" y="10465"/>
                  </a:lnTo>
                  <a:lnTo>
                    <a:pt x="42909" y="12843"/>
                  </a:lnTo>
                  <a:lnTo>
                    <a:pt x="42841" y="12866"/>
                  </a:lnTo>
                  <a:lnTo>
                    <a:pt x="42795" y="12900"/>
                  </a:lnTo>
                  <a:lnTo>
                    <a:pt x="42761" y="12957"/>
                  </a:lnTo>
                  <a:lnTo>
                    <a:pt x="42750" y="13025"/>
                  </a:lnTo>
                  <a:lnTo>
                    <a:pt x="42761" y="13070"/>
                  </a:lnTo>
                  <a:lnTo>
                    <a:pt x="40759" y="14231"/>
                  </a:lnTo>
                  <a:lnTo>
                    <a:pt x="40725" y="14185"/>
                  </a:lnTo>
                  <a:lnTo>
                    <a:pt x="40679" y="14151"/>
                  </a:lnTo>
                  <a:lnTo>
                    <a:pt x="40623" y="14128"/>
                  </a:lnTo>
                  <a:lnTo>
                    <a:pt x="40566" y="14117"/>
                  </a:lnTo>
                  <a:lnTo>
                    <a:pt x="40497" y="14128"/>
                  </a:lnTo>
                  <a:lnTo>
                    <a:pt x="40441" y="14151"/>
                  </a:lnTo>
                  <a:lnTo>
                    <a:pt x="40395" y="14185"/>
                  </a:lnTo>
                  <a:lnTo>
                    <a:pt x="40361" y="14231"/>
                  </a:lnTo>
                  <a:lnTo>
                    <a:pt x="38427" y="13116"/>
                  </a:lnTo>
                  <a:lnTo>
                    <a:pt x="38438" y="13070"/>
                  </a:lnTo>
                  <a:lnTo>
                    <a:pt x="38438" y="13025"/>
                  </a:lnTo>
                  <a:lnTo>
                    <a:pt x="38438" y="12968"/>
                  </a:lnTo>
                  <a:lnTo>
                    <a:pt x="38427" y="12934"/>
                  </a:lnTo>
                  <a:lnTo>
                    <a:pt x="38404" y="12888"/>
                  </a:lnTo>
                  <a:lnTo>
                    <a:pt x="38370" y="12854"/>
                  </a:lnTo>
                  <a:lnTo>
                    <a:pt x="38336" y="12820"/>
                  </a:lnTo>
                  <a:lnTo>
                    <a:pt x="38302" y="12797"/>
                  </a:lnTo>
                  <a:lnTo>
                    <a:pt x="38256" y="12786"/>
                  </a:lnTo>
                  <a:lnTo>
                    <a:pt x="38211" y="12775"/>
                  </a:lnTo>
                  <a:lnTo>
                    <a:pt x="38211" y="10454"/>
                  </a:lnTo>
                  <a:lnTo>
                    <a:pt x="38279" y="10431"/>
                  </a:lnTo>
                  <a:lnTo>
                    <a:pt x="38336" y="10397"/>
                  </a:lnTo>
                  <a:lnTo>
                    <a:pt x="38370" y="10340"/>
                  </a:lnTo>
                  <a:lnTo>
                    <a:pt x="38382" y="10295"/>
                  </a:lnTo>
                  <a:lnTo>
                    <a:pt x="38382" y="10261"/>
                  </a:lnTo>
                  <a:lnTo>
                    <a:pt x="38382" y="10226"/>
                  </a:lnTo>
                  <a:lnTo>
                    <a:pt x="38370" y="10192"/>
                  </a:lnTo>
                  <a:lnTo>
                    <a:pt x="38347" y="10158"/>
                  </a:lnTo>
                  <a:lnTo>
                    <a:pt x="38325" y="10124"/>
                  </a:lnTo>
                  <a:lnTo>
                    <a:pt x="38302" y="10101"/>
                  </a:lnTo>
                  <a:lnTo>
                    <a:pt x="38268" y="10090"/>
                  </a:lnTo>
                  <a:lnTo>
                    <a:pt x="38234" y="10079"/>
                  </a:lnTo>
                  <a:lnTo>
                    <a:pt x="38188" y="10067"/>
                  </a:lnTo>
                  <a:lnTo>
                    <a:pt x="38143" y="10079"/>
                  </a:lnTo>
                  <a:lnTo>
                    <a:pt x="38097" y="10090"/>
                  </a:lnTo>
                  <a:lnTo>
                    <a:pt x="38063" y="10113"/>
                  </a:lnTo>
                  <a:lnTo>
                    <a:pt x="38040" y="10147"/>
                  </a:lnTo>
                  <a:lnTo>
                    <a:pt x="36050" y="8998"/>
                  </a:lnTo>
                  <a:lnTo>
                    <a:pt x="36061" y="8964"/>
                  </a:lnTo>
                  <a:lnTo>
                    <a:pt x="36061" y="8918"/>
                  </a:lnTo>
                  <a:lnTo>
                    <a:pt x="36061" y="8861"/>
                  </a:lnTo>
                  <a:lnTo>
                    <a:pt x="36038" y="8816"/>
                  </a:lnTo>
                  <a:lnTo>
                    <a:pt x="36027" y="8782"/>
                  </a:lnTo>
                  <a:lnTo>
                    <a:pt x="35993" y="8748"/>
                  </a:lnTo>
                  <a:lnTo>
                    <a:pt x="35959" y="8714"/>
                  </a:lnTo>
                  <a:lnTo>
                    <a:pt x="35913" y="8691"/>
                  </a:lnTo>
                  <a:lnTo>
                    <a:pt x="35868" y="8679"/>
                  </a:lnTo>
                  <a:lnTo>
                    <a:pt x="35777" y="8679"/>
                  </a:lnTo>
                  <a:lnTo>
                    <a:pt x="35731" y="8691"/>
                  </a:lnTo>
                  <a:lnTo>
                    <a:pt x="35686" y="8714"/>
                  </a:lnTo>
                  <a:lnTo>
                    <a:pt x="35651" y="8748"/>
                  </a:lnTo>
                  <a:lnTo>
                    <a:pt x="35617" y="8782"/>
                  </a:lnTo>
                  <a:lnTo>
                    <a:pt x="35595" y="8816"/>
                  </a:lnTo>
                  <a:lnTo>
                    <a:pt x="35583" y="8861"/>
                  </a:lnTo>
                  <a:lnTo>
                    <a:pt x="35583" y="8918"/>
                  </a:lnTo>
                  <a:lnTo>
                    <a:pt x="35583" y="8952"/>
                  </a:lnTo>
                  <a:lnTo>
                    <a:pt x="35595" y="8998"/>
                  </a:lnTo>
                  <a:lnTo>
                    <a:pt x="33604" y="10147"/>
                  </a:lnTo>
                  <a:lnTo>
                    <a:pt x="33570" y="10124"/>
                  </a:lnTo>
                  <a:lnTo>
                    <a:pt x="33536" y="10101"/>
                  </a:lnTo>
                  <a:lnTo>
                    <a:pt x="33490" y="10079"/>
                  </a:lnTo>
                  <a:lnTo>
                    <a:pt x="33411" y="10079"/>
                  </a:lnTo>
                  <a:lnTo>
                    <a:pt x="33376" y="10090"/>
                  </a:lnTo>
                  <a:lnTo>
                    <a:pt x="33342" y="10113"/>
                  </a:lnTo>
                  <a:lnTo>
                    <a:pt x="33320" y="10135"/>
                  </a:lnTo>
                  <a:lnTo>
                    <a:pt x="33297" y="10158"/>
                  </a:lnTo>
                  <a:lnTo>
                    <a:pt x="33285" y="10192"/>
                  </a:lnTo>
                  <a:lnTo>
                    <a:pt x="33274" y="10226"/>
                  </a:lnTo>
                  <a:lnTo>
                    <a:pt x="33263" y="10261"/>
                  </a:lnTo>
                  <a:lnTo>
                    <a:pt x="33274" y="10329"/>
                  </a:lnTo>
                  <a:lnTo>
                    <a:pt x="33308" y="10386"/>
                  </a:lnTo>
                  <a:lnTo>
                    <a:pt x="33365" y="10420"/>
                  </a:lnTo>
                  <a:lnTo>
                    <a:pt x="33422" y="10443"/>
                  </a:lnTo>
                  <a:lnTo>
                    <a:pt x="33422" y="12775"/>
                  </a:lnTo>
                  <a:lnTo>
                    <a:pt x="33376" y="12786"/>
                  </a:lnTo>
                  <a:lnTo>
                    <a:pt x="33331" y="12797"/>
                  </a:lnTo>
                  <a:lnTo>
                    <a:pt x="33297" y="12820"/>
                  </a:lnTo>
                  <a:lnTo>
                    <a:pt x="33263" y="12854"/>
                  </a:lnTo>
                  <a:lnTo>
                    <a:pt x="33240" y="12888"/>
                  </a:lnTo>
                  <a:lnTo>
                    <a:pt x="33217" y="12934"/>
                  </a:lnTo>
                  <a:lnTo>
                    <a:pt x="33206" y="12979"/>
                  </a:lnTo>
                  <a:lnTo>
                    <a:pt x="33194" y="13025"/>
                  </a:lnTo>
                  <a:lnTo>
                    <a:pt x="33206" y="13070"/>
                  </a:lnTo>
                  <a:lnTo>
                    <a:pt x="33217" y="13104"/>
                  </a:lnTo>
                  <a:lnTo>
                    <a:pt x="31238" y="14253"/>
                  </a:lnTo>
                  <a:lnTo>
                    <a:pt x="31204" y="14219"/>
                  </a:lnTo>
                  <a:lnTo>
                    <a:pt x="31170" y="14196"/>
                  </a:lnTo>
                  <a:lnTo>
                    <a:pt x="31124" y="14174"/>
                  </a:lnTo>
                  <a:lnTo>
                    <a:pt x="31044" y="14174"/>
                  </a:lnTo>
                  <a:lnTo>
                    <a:pt x="31010" y="14185"/>
                  </a:lnTo>
                  <a:lnTo>
                    <a:pt x="30976" y="14208"/>
                  </a:lnTo>
                  <a:lnTo>
                    <a:pt x="30942" y="14231"/>
                  </a:lnTo>
                  <a:lnTo>
                    <a:pt x="30919" y="14253"/>
                  </a:lnTo>
                  <a:lnTo>
                    <a:pt x="30897" y="14287"/>
                  </a:lnTo>
                  <a:lnTo>
                    <a:pt x="30885" y="14333"/>
                  </a:lnTo>
                  <a:lnTo>
                    <a:pt x="30885" y="14367"/>
                  </a:lnTo>
                  <a:lnTo>
                    <a:pt x="30897" y="14435"/>
                  </a:lnTo>
                  <a:lnTo>
                    <a:pt x="30931" y="14492"/>
                  </a:lnTo>
                  <a:lnTo>
                    <a:pt x="30988" y="14538"/>
                  </a:lnTo>
                  <a:lnTo>
                    <a:pt x="31056" y="14560"/>
                  </a:lnTo>
                  <a:lnTo>
                    <a:pt x="31056" y="16892"/>
                  </a:lnTo>
                  <a:lnTo>
                    <a:pt x="31010" y="16904"/>
                  </a:lnTo>
                  <a:lnTo>
                    <a:pt x="30976" y="16915"/>
                  </a:lnTo>
                  <a:lnTo>
                    <a:pt x="30942" y="16938"/>
                  </a:lnTo>
                  <a:lnTo>
                    <a:pt x="30908" y="16972"/>
                  </a:lnTo>
                  <a:lnTo>
                    <a:pt x="30885" y="17006"/>
                  </a:lnTo>
                  <a:lnTo>
                    <a:pt x="30862" y="17040"/>
                  </a:lnTo>
                  <a:lnTo>
                    <a:pt x="30851" y="17086"/>
                  </a:lnTo>
                  <a:lnTo>
                    <a:pt x="30851" y="17120"/>
                  </a:lnTo>
                  <a:lnTo>
                    <a:pt x="30851" y="17177"/>
                  </a:lnTo>
                  <a:lnTo>
                    <a:pt x="30862" y="17211"/>
                  </a:lnTo>
                  <a:lnTo>
                    <a:pt x="30885" y="17256"/>
                  </a:lnTo>
                  <a:lnTo>
                    <a:pt x="30919" y="17291"/>
                  </a:lnTo>
                  <a:lnTo>
                    <a:pt x="30953" y="17313"/>
                  </a:lnTo>
                  <a:lnTo>
                    <a:pt x="30988" y="17336"/>
                  </a:lnTo>
                  <a:lnTo>
                    <a:pt x="31033" y="17359"/>
                  </a:lnTo>
                  <a:lnTo>
                    <a:pt x="31079" y="17359"/>
                  </a:lnTo>
                  <a:lnTo>
                    <a:pt x="31135" y="17347"/>
                  </a:lnTo>
                  <a:lnTo>
                    <a:pt x="31192" y="17325"/>
                  </a:lnTo>
                  <a:lnTo>
                    <a:pt x="31238" y="17291"/>
                  </a:lnTo>
                  <a:lnTo>
                    <a:pt x="31272" y="17256"/>
                  </a:lnTo>
                  <a:lnTo>
                    <a:pt x="33263" y="18394"/>
                  </a:lnTo>
                  <a:lnTo>
                    <a:pt x="33251" y="18439"/>
                  </a:lnTo>
                  <a:lnTo>
                    <a:pt x="33240" y="18474"/>
                  </a:lnTo>
                  <a:lnTo>
                    <a:pt x="33251" y="18519"/>
                  </a:lnTo>
                  <a:lnTo>
                    <a:pt x="33263" y="18553"/>
                  </a:lnTo>
                  <a:lnTo>
                    <a:pt x="33285" y="18587"/>
                  </a:lnTo>
                  <a:lnTo>
                    <a:pt x="33308" y="18621"/>
                  </a:lnTo>
                  <a:lnTo>
                    <a:pt x="33331" y="18644"/>
                  </a:lnTo>
                  <a:lnTo>
                    <a:pt x="33376" y="18667"/>
                  </a:lnTo>
                  <a:lnTo>
                    <a:pt x="33411" y="18678"/>
                  </a:lnTo>
                  <a:lnTo>
                    <a:pt x="33490" y="18678"/>
                  </a:lnTo>
                  <a:lnTo>
                    <a:pt x="33536" y="18667"/>
                  </a:lnTo>
                  <a:lnTo>
                    <a:pt x="33570" y="18644"/>
                  </a:lnTo>
                  <a:lnTo>
                    <a:pt x="33593" y="18621"/>
                  </a:lnTo>
                  <a:lnTo>
                    <a:pt x="33627" y="18587"/>
                  </a:lnTo>
                  <a:lnTo>
                    <a:pt x="33638" y="18553"/>
                  </a:lnTo>
                  <a:lnTo>
                    <a:pt x="33649" y="18519"/>
                  </a:lnTo>
                  <a:lnTo>
                    <a:pt x="33661" y="18474"/>
                  </a:lnTo>
                  <a:lnTo>
                    <a:pt x="33649" y="18428"/>
                  </a:lnTo>
                  <a:lnTo>
                    <a:pt x="33638" y="18394"/>
                  </a:lnTo>
                  <a:lnTo>
                    <a:pt x="35651" y="17234"/>
                  </a:lnTo>
                  <a:lnTo>
                    <a:pt x="35674" y="17268"/>
                  </a:lnTo>
                  <a:lnTo>
                    <a:pt x="35720" y="17302"/>
                  </a:lnTo>
                  <a:lnTo>
                    <a:pt x="35765" y="17325"/>
                  </a:lnTo>
                  <a:lnTo>
                    <a:pt x="35822" y="17336"/>
                  </a:lnTo>
                  <a:lnTo>
                    <a:pt x="35879" y="17325"/>
                  </a:lnTo>
                  <a:lnTo>
                    <a:pt x="35924" y="17302"/>
                  </a:lnTo>
                  <a:lnTo>
                    <a:pt x="35959" y="17279"/>
                  </a:lnTo>
                  <a:lnTo>
                    <a:pt x="35993" y="17234"/>
                  </a:lnTo>
                  <a:lnTo>
                    <a:pt x="38029" y="18417"/>
                  </a:lnTo>
                  <a:lnTo>
                    <a:pt x="38018" y="18474"/>
                  </a:lnTo>
                  <a:lnTo>
                    <a:pt x="38018" y="18508"/>
                  </a:lnTo>
                  <a:lnTo>
                    <a:pt x="38029" y="18542"/>
                  </a:lnTo>
                  <a:lnTo>
                    <a:pt x="38063" y="18599"/>
                  </a:lnTo>
                  <a:lnTo>
                    <a:pt x="38120" y="18633"/>
                  </a:lnTo>
                  <a:lnTo>
                    <a:pt x="38154" y="18644"/>
                  </a:lnTo>
                  <a:lnTo>
                    <a:pt x="38188" y="18656"/>
                  </a:lnTo>
                  <a:lnTo>
                    <a:pt x="38222" y="18644"/>
                  </a:lnTo>
                  <a:lnTo>
                    <a:pt x="38256" y="18633"/>
                  </a:lnTo>
                  <a:lnTo>
                    <a:pt x="38313" y="18599"/>
                  </a:lnTo>
                  <a:lnTo>
                    <a:pt x="38359" y="18542"/>
                  </a:lnTo>
                  <a:lnTo>
                    <a:pt x="38370" y="18508"/>
                  </a:lnTo>
                  <a:lnTo>
                    <a:pt x="38370" y="18474"/>
                  </a:lnTo>
                  <a:lnTo>
                    <a:pt x="38370" y="18439"/>
                  </a:lnTo>
                  <a:lnTo>
                    <a:pt x="38359" y="18405"/>
                  </a:lnTo>
                  <a:lnTo>
                    <a:pt x="40384" y="17234"/>
                  </a:lnTo>
                  <a:lnTo>
                    <a:pt x="40418" y="17268"/>
                  </a:lnTo>
                  <a:lnTo>
                    <a:pt x="40463" y="17302"/>
                  </a:lnTo>
                  <a:lnTo>
                    <a:pt x="40509" y="17325"/>
                  </a:lnTo>
                  <a:lnTo>
                    <a:pt x="40611" y="17325"/>
                  </a:lnTo>
                  <a:lnTo>
                    <a:pt x="40657" y="17302"/>
                  </a:lnTo>
                  <a:lnTo>
                    <a:pt x="40702" y="17279"/>
                  </a:lnTo>
                  <a:lnTo>
                    <a:pt x="40736" y="17234"/>
                  </a:lnTo>
                  <a:lnTo>
                    <a:pt x="42772" y="18417"/>
                  </a:lnTo>
                  <a:lnTo>
                    <a:pt x="42761" y="18474"/>
                  </a:lnTo>
                  <a:lnTo>
                    <a:pt x="42772" y="18530"/>
                  </a:lnTo>
                  <a:lnTo>
                    <a:pt x="42807" y="18587"/>
                  </a:lnTo>
                  <a:lnTo>
                    <a:pt x="42852" y="18621"/>
                  </a:lnTo>
                  <a:lnTo>
                    <a:pt x="42909" y="18644"/>
                  </a:lnTo>
                  <a:lnTo>
                    <a:pt x="42909" y="20999"/>
                  </a:lnTo>
                  <a:lnTo>
                    <a:pt x="42863" y="21010"/>
                  </a:lnTo>
                  <a:lnTo>
                    <a:pt x="42829" y="21033"/>
                  </a:lnTo>
                  <a:lnTo>
                    <a:pt x="42795" y="21056"/>
                  </a:lnTo>
                  <a:lnTo>
                    <a:pt x="42761" y="21079"/>
                  </a:lnTo>
                  <a:lnTo>
                    <a:pt x="42738" y="21113"/>
                  </a:lnTo>
                  <a:lnTo>
                    <a:pt x="42716" y="21147"/>
                  </a:lnTo>
                  <a:lnTo>
                    <a:pt x="42704" y="21192"/>
                  </a:lnTo>
                  <a:lnTo>
                    <a:pt x="42704" y="21226"/>
                  </a:lnTo>
                  <a:lnTo>
                    <a:pt x="42704" y="21272"/>
                  </a:lnTo>
                  <a:lnTo>
                    <a:pt x="42716" y="21306"/>
                  </a:lnTo>
                  <a:lnTo>
                    <a:pt x="40702" y="22478"/>
                  </a:lnTo>
                  <a:lnTo>
                    <a:pt x="40679" y="22444"/>
                  </a:lnTo>
                  <a:lnTo>
                    <a:pt x="40645" y="22421"/>
                  </a:lnTo>
                  <a:lnTo>
                    <a:pt x="40600" y="22409"/>
                  </a:lnTo>
                  <a:lnTo>
                    <a:pt x="40566" y="22398"/>
                  </a:lnTo>
                  <a:lnTo>
                    <a:pt x="40520" y="22409"/>
                  </a:lnTo>
                  <a:lnTo>
                    <a:pt x="40475" y="22421"/>
                  </a:lnTo>
                  <a:lnTo>
                    <a:pt x="40441" y="22444"/>
                  </a:lnTo>
                  <a:lnTo>
                    <a:pt x="40418" y="22478"/>
                  </a:lnTo>
                  <a:lnTo>
                    <a:pt x="38370" y="21295"/>
                  </a:lnTo>
                  <a:lnTo>
                    <a:pt x="38382" y="21226"/>
                  </a:lnTo>
                  <a:lnTo>
                    <a:pt x="38382" y="21192"/>
                  </a:lnTo>
                  <a:lnTo>
                    <a:pt x="38370" y="21158"/>
                  </a:lnTo>
                  <a:lnTo>
                    <a:pt x="38347" y="21124"/>
                  </a:lnTo>
                  <a:lnTo>
                    <a:pt x="38325" y="21101"/>
                  </a:lnTo>
                  <a:lnTo>
                    <a:pt x="38302" y="21079"/>
                  </a:lnTo>
                  <a:lnTo>
                    <a:pt x="38268" y="21056"/>
                  </a:lnTo>
                  <a:lnTo>
                    <a:pt x="38234" y="21044"/>
                  </a:lnTo>
                  <a:lnTo>
                    <a:pt x="38154" y="21044"/>
                  </a:lnTo>
                  <a:lnTo>
                    <a:pt x="38120" y="21056"/>
                  </a:lnTo>
                  <a:lnTo>
                    <a:pt x="38086" y="21079"/>
                  </a:lnTo>
                  <a:lnTo>
                    <a:pt x="38052" y="21101"/>
                  </a:lnTo>
                  <a:lnTo>
                    <a:pt x="38029" y="21124"/>
                  </a:lnTo>
                  <a:lnTo>
                    <a:pt x="38018" y="21158"/>
                  </a:lnTo>
                  <a:lnTo>
                    <a:pt x="38006" y="21192"/>
                  </a:lnTo>
                  <a:lnTo>
                    <a:pt x="38006" y="21226"/>
                  </a:lnTo>
                  <a:lnTo>
                    <a:pt x="38006" y="21295"/>
                  </a:lnTo>
                  <a:lnTo>
                    <a:pt x="35970" y="22466"/>
                  </a:lnTo>
                  <a:lnTo>
                    <a:pt x="35936" y="22444"/>
                  </a:lnTo>
                  <a:lnTo>
                    <a:pt x="35902" y="22409"/>
                  </a:lnTo>
                  <a:lnTo>
                    <a:pt x="35868" y="22398"/>
                  </a:lnTo>
                  <a:lnTo>
                    <a:pt x="35777" y="22398"/>
                  </a:lnTo>
                  <a:lnTo>
                    <a:pt x="35731" y="22421"/>
                  </a:lnTo>
                  <a:lnTo>
                    <a:pt x="35697" y="22444"/>
                  </a:lnTo>
                  <a:lnTo>
                    <a:pt x="35674" y="22478"/>
                  </a:lnTo>
                  <a:lnTo>
                    <a:pt x="33627" y="21295"/>
                  </a:lnTo>
                  <a:lnTo>
                    <a:pt x="33638" y="21226"/>
                  </a:lnTo>
                  <a:lnTo>
                    <a:pt x="33638" y="21192"/>
                  </a:lnTo>
                  <a:lnTo>
                    <a:pt x="33627" y="21158"/>
                  </a:lnTo>
                  <a:lnTo>
                    <a:pt x="33604" y="21124"/>
                  </a:lnTo>
                  <a:lnTo>
                    <a:pt x="33581" y="21101"/>
                  </a:lnTo>
                  <a:lnTo>
                    <a:pt x="33558" y="21079"/>
                  </a:lnTo>
                  <a:lnTo>
                    <a:pt x="33524" y="21056"/>
                  </a:lnTo>
                  <a:lnTo>
                    <a:pt x="33490" y="21044"/>
                  </a:lnTo>
                  <a:lnTo>
                    <a:pt x="33411" y="21044"/>
                  </a:lnTo>
                  <a:lnTo>
                    <a:pt x="33376" y="21056"/>
                  </a:lnTo>
                  <a:lnTo>
                    <a:pt x="33342" y="21079"/>
                  </a:lnTo>
                  <a:lnTo>
                    <a:pt x="33320" y="21101"/>
                  </a:lnTo>
                  <a:lnTo>
                    <a:pt x="33297" y="21124"/>
                  </a:lnTo>
                  <a:lnTo>
                    <a:pt x="33285" y="21158"/>
                  </a:lnTo>
                  <a:lnTo>
                    <a:pt x="33274" y="21192"/>
                  </a:lnTo>
                  <a:lnTo>
                    <a:pt x="33263" y="21226"/>
                  </a:lnTo>
                  <a:lnTo>
                    <a:pt x="33274" y="21283"/>
                  </a:lnTo>
                  <a:lnTo>
                    <a:pt x="31261" y="22455"/>
                  </a:lnTo>
                  <a:lnTo>
                    <a:pt x="31226" y="22421"/>
                  </a:lnTo>
                  <a:lnTo>
                    <a:pt x="31181" y="22387"/>
                  </a:lnTo>
                  <a:lnTo>
                    <a:pt x="31135" y="22364"/>
                  </a:lnTo>
                  <a:lnTo>
                    <a:pt x="31033" y="22364"/>
                  </a:lnTo>
                  <a:lnTo>
                    <a:pt x="30999" y="22375"/>
                  </a:lnTo>
                  <a:lnTo>
                    <a:pt x="30965" y="22398"/>
                  </a:lnTo>
                  <a:lnTo>
                    <a:pt x="30931" y="22421"/>
                  </a:lnTo>
                  <a:lnTo>
                    <a:pt x="30908" y="22455"/>
                  </a:lnTo>
                  <a:lnTo>
                    <a:pt x="30885" y="22489"/>
                  </a:lnTo>
                  <a:lnTo>
                    <a:pt x="30874" y="22535"/>
                  </a:lnTo>
                  <a:lnTo>
                    <a:pt x="30862" y="22580"/>
                  </a:lnTo>
                  <a:lnTo>
                    <a:pt x="30874" y="22614"/>
                  </a:lnTo>
                  <a:lnTo>
                    <a:pt x="30885" y="22660"/>
                  </a:lnTo>
                  <a:lnTo>
                    <a:pt x="30919" y="22717"/>
                  </a:lnTo>
                  <a:lnTo>
                    <a:pt x="30976" y="22762"/>
                  </a:lnTo>
                  <a:lnTo>
                    <a:pt x="31010" y="22785"/>
                  </a:lnTo>
                  <a:lnTo>
                    <a:pt x="31056" y="22785"/>
                  </a:lnTo>
                  <a:lnTo>
                    <a:pt x="31056" y="25117"/>
                  </a:lnTo>
                  <a:lnTo>
                    <a:pt x="31010" y="25128"/>
                  </a:lnTo>
                  <a:lnTo>
                    <a:pt x="30976" y="25140"/>
                  </a:lnTo>
                  <a:lnTo>
                    <a:pt x="30919" y="25196"/>
                  </a:lnTo>
                  <a:lnTo>
                    <a:pt x="30897" y="25219"/>
                  </a:lnTo>
                  <a:lnTo>
                    <a:pt x="30874" y="25253"/>
                  </a:lnTo>
                  <a:lnTo>
                    <a:pt x="30874" y="25299"/>
                  </a:lnTo>
                  <a:lnTo>
                    <a:pt x="30862" y="25333"/>
                  </a:lnTo>
                  <a:lnTo>
                    <a:pt x="30862" y="25367"/>
                  </a:lnTo>
                  <a:lnTo>
                    <a:pt x="30874" y="25413"/>
                  </a:lnTo>
                  <a:lnTo>
                    <a:pt x="28917" y="26539"/>
                  </a:lnTo>
                  <a:lnTo>
                    <a:pt x="28883" y="26493"/>
                  </a:lnTo>
                  <a:lnTo>
                    <a:pt x="28826" y="26459"/>
                  </a:lnTo>
                  <a:lnTo>
                    <a:pt x="28769" y="26436"/>
                  </a:lnTo>
                  <a:lnTo>
                    <a:pt x="28712" y="26425"/>
                  </a:lnTo>
                  <a:lnTo>
                    <a:pt x="28644" y="26436"/>
                  </a:lnTo>
                  <a:lnTo>
                    <a:pt x="28587" y="26459"/>
                  </a:lnTo>
                  <a:lnTo>
                    <a:pt x="28542" y="26493"/>
                  </a:lnTo>
                  <a:lnTo>
                    <a:pt x="28496" y="26550"/>
                  </a:lnTo>
                  <a:lnTo>
                    <a:pt x="26540" y="25413"/>
                  </a:lnTo>
                  <a:lnTo>
                    <a:pt x="26551" y="25378"/>
                  </a:lnTo>
                  <a:lnTo>
                    <a:pt x="26563" y="25333"/>
                  </a:lnTo>
                  <a:lnTo>
                    <a:pt x="26551" y="25287"/>
                  </a:lnTo>
                  <a:lnTo>
                    <a:pt x="26540" y="25253"/>
                  </a:lnTo>
                  <a:lnTo>
                    <a:pt x="26517" y="25219"/>
                  </a:lnTo>
                  <a:lnTo>
                    <a:pt x="26494" y="25185"/>
                  </a:lnTo>
                  <a:lnTo>
                    <a:pt x="26460" y="25151"/>
                  </a:lnTo>
                  <a:lnTo>
                    <a:pt x="26426" y="25140"/>
                  </a:lnTo>
                  <a:lnTo>
                    <a:pt x="26381" y="25128"/>
                  </a:lnTo>
                  <a:lnTo>
                    <a:pt x="26346" y="25117"/>
                  </a:lnTo>
                  <a:lnTo>
                    <a:pt x="26301" y="25128"/>
                  </a:lnTo>
                  <a:lnTo>
                    <a:pt x="26255" y="25140"/>
                  </a:lnTo>
                  <a:lnTo>
                    <a:pt x="26221" y="25151"/>
                  </a:lnTo>
                  <a:lnTo>
                    <a:pt x="26187" y="25185"/>
                  </a:lnTo>
                  <a:lnTo>
                    <a:pt x="26164" y="25219"/>
                  </a:lnTo>
                  <a:lnTo>
                    <a:pt x="26142" y="25253"/>
                  </a:lnTo>
                  <a:lnTo>
                    <a:pt x="26130" y="25287"/>
                  </a:lnTo>
                  <a:lnTo>
                    <a:pt x="26130" y="25333"/>
                  </a:lnTo>
                  <a:lnTo>
                    <a:pt x="26142" y="25401"/>
                  </a:lnTo>
                  <a:lnTo>
                    <a:pt x="24151" y="26550"/>
                  </a:lnTo>
                  <a:lnTo>
                    <a:pt x="24117" y="26516"/>
                  </a:lnTo>
                  <a:lnTo>
                    <a:pt x="24071" y="26482"/>
                  </a:lnTo>
                  <a:lnTo>
                    <a:pt x="24026" y="26459"/>
                  </a:lnTo>
                  <a:lnTo>
                    <a:pt x="23912" y="26459"/>
                  </a:lnTo>
                  <a:lnTo>
                    <a:pt x="23867" y="26482"/>
                  </a:lnTo>
                  <a:lnTo>
                    <a:pt x="23821" y="26516"/>
                  </a:lnTo>
                  <a:lnTo>
                    <a:pt x="23787" y="26562"/>
                  </a:lnTo>
                  <a:lnTo>
                    <a:pt x="21830" y="25424"/>
                  </a:lnTo>
                  <a:lnTo>
                    <a:pt x="21842" y="25378"/>
                  </a:lnTo>
                  <a:lnTo>
                    <a:pt x="21842" y="25333"/>
                  </a:lnTo>
                  <a:lnTo>
                    <a:pt x="21842" y="25287"/>
                  </a:lnTo>
                  <a:lnTo>
                    <a:pt x="21830" y="25242"/>
                  </a:lnTo>
                  <a:lnTo>
                    <a:pt x="21808" y="25196"/>
                  </a:lnTo>
                  <a:lnTo>
                    <a:pt x="21773" y="25162"/>
                  </a:lnTo>
                  <a:lnTo>
                    <a:pt x="21739" y="25128"/>
                  </a:lnTo>
                  <a:lnTo>
                    <a:pt x="21694" y="25105"/>
                  </a:lnTo>
                  <a:lnTo>
                    <a:pt x="21648" y="25094"/>
                  </a:lnTo>
                  <a:lnTo>
                    <a:pt x="21557" y="25094"/>
                  </a:lnTo>
                  <a:lnTo>
                    <a:pt x="21512" y="25105"/>
                  </a:lnTo>
                  <a:lnTo>
                    <a:pt x="21466" y="25128"/>
                  </a:lnTo>
                  <a:lnTo>
                    <a:pt x="21432" y="25162"/>
                  </a:lnTo>
                  <a:lnTo>
                    <a:pt x="21398" y="25196"/>
                  </a:lnTo>
                  <a:lnTo>
                    <a:pt x="21375" y="25242"/>
                  </a:lnTo>
                  <a:lnTo>
                    <a:pt x="21364" y="25287"/>
                  </a:lnTo>
                  <a:lnTo>
                    <a:pt x="21353" y="25333"/>
                  </a:lnTo>
                  <a:lnTo>
                    <a:pt x="21364" y="25378"/>
                  </a:lnTo>
                  <a:lnTo>
                    <a:pt x="21375" y="25424"/>
                  </a:lnTo>
                  <a:lnTo>
                    <a:pt x="19442" y="26539"/>
                  </a:lnTo>
                  <a:lnTo>
                    <a:pt x="19407" y="26493"/>
                  </a:lnTo>
                  <a:lnTo>
                    <a:pt x="19351" y="26459"/>
                  </a:lnTo>
                  <a:lnTo>
                    <a:pt x="19294" y="26436"/>
                  </a:lnTo>
                  <a:lnTo>
                    <a:pt x="19237" y="26425"/>
                  </a:lnTo>
                  <a:lnTo>
                    <a:pt x="19180" y="26436"/>
                  </a:lnTo>
                  <a:lnTo>
                    <a:pt x="19134" y="26448"/>
                  </a:lnTo>
                  <a:lnTo>
                    <a:pt x="19089" y="26471"/>
                  </a:lnTo>
                  <a:lnTo>
                    <a:pt x="19055" y="26505"/>
                  </a:lnTo>
                  <a:lnTo>
                    <a:pt x="19021" y="26539"/>
                  </a:lnTo>
                  <a:lnTo>
                    <a:pt x="18998" y="26584"/>
                  </a:lnTo>
                  <a:lnTo>
                    <a:pt x="18975" y="26630"/>
                  </a:lnTo>
                  <a:lnTo>
                    <a:pt x="18975" y="26687"/>
                  </a:lnTo>
                  <a:lnTo>
                    <a:pt x="18975" y="26732"/>
                  </a:lnTo>
                  <a:lnTo>
                    <a:pt x="18986" y="26778"/>
                  </a:lnTo>
                  <a:lnTo>
                    <a:pt x="19009" y="26823"/>
                  </a:lnTo>
                  <a:lnTo>
                    <a:pt x="19043" y="26857"/>
                  </a:lnTo>
                  <a:lnTo>
                    <a:pt x="19078" y="26891"/>
                  </a:lnTo>
                  <a:lnTo>
                    <a:pt x="19112" y="26914"/>
                  </a:lnTo>
                  <a:lnTo>
                    <a:pt x="19157" y="26926"/>
                  </a:lnTo>
                  <a:lnTo>
                    <a:pt x="19203" y="26937"/>
                  </a:lnTo>
                  <a:lnTo>
                    <a:pt x="19203" y="29201"/>
                  </a:lnTo>
                  <a:lnTo>
                    <a:pt x="19157" y="29212"/>
                  </a:lnTo>
                  <a:lnTo>
                    <a:pt x="19112" y="29223"/>
                  </a:lnTo>
                  <a:lnTo>
                    <a:pt x="19078" y="29246"/>
                  </a:lnTo>
                  <a:lnTo>
                    <a:pt x="19043" y="29280"/>
                  </a:lnTo>
                  <a:lnTo>
                    <a:pt x="19021" y="29314"/>
                  </a:lnTo>
                  <a:lnTo>
                    <a:pt x="19009" y="29348"/>
                  </a:lnTo>
                  <a:lnTo>
                    <a:pt x="18986" y="29394"/>
                  </a:lnTo>
                  <a:lnTo>
                    <a:pt x="18986" y="29439"/>
                  </a:lnTo>
                  <a:lnTo>
                    <a:pt x="18998" y="29485"/>
                  </a:lnTo>
                  <a:lnTo>
                    <a:pt x="19009" y="29542"/>
                  </a:lnTo>
                  <a:lnTo>
                    <a:pt x="19032" y="29576"/>
                  </a:lnTo>
                  <a:lnTo>
                    <a:pt x="19055" y="29610"/>
                  </a:lnTo>
                  <a:lnTo>
                    <a:pt x="19100" y="29644"/>
                  </a:lnTo>
                  <a:lnTo>
                    <a:pt x="19134" y="29667"/>
                  </a:lnTo>
                  <a:lnTo>
                    <a:pt x="19180" y="29678"/>
                  </a:lnTo>
                  <a:lnTo>
                    <a:pt x="19237" y="29690"/>
                  </a:lnTo>
                  <a:lnTo>
                    <a:pt x="19294" y="29678"/>
                  </a:lnTo>
                  <a:lnTo>
                    <a:pt x="19351" y="29656"/>
                  </a:lnTo>
                  <a:lnTo>
                    <a:pt x="19396" y="29621"/>
                  </a:lnTo>
                  <a:lnTo>
                    <a:pt x="19430" y="29576"/>
                  </a:lnTo>
                  <a:lnTo>
                    <a:pt x="21421" y="30725"/>
                  </a:lnTo>
                  <a:lnTo>
                    <a:pt x="21409" y="30793"/>
                  </a:lnTo>
                  <a:lnTo>
                    <a:pt x="21421" y="30861"/>
                  </a:lnTo>
                  <a:lnTo>
                    <a:pt x="21455" y="30918"/>
                  </a:lnTo>
                  <a:lnTo>
                    <a:pt x="21500" y="30952"/>
                  </a:lnTo>
                  <a:lnTo>
                    <a:pt x="21569" y="30975"/>
                  </a:lnTo>
                  <a:lnTo>
                    <a:pt x="21569" y="33330"/>
                  </a:lnTo>
                  <a:lnTo>
                    <a:pt x="21535" y="33341"/>
                  </a:lnTo>
                  <a:lnTo>
                    <a:pt x="21500" y="33353"/>
                  </a:lnTo>
                  <a:lnTo>
                    <a:pt x="21432" y="33398"/>
                  </a:lnTo>
                  <a:lnTo>
                    <a:pt x="21409" y="33432"/>
                  </a:lnTo>
                  <a:lnTo>
                    <a:pt x="21398" y="33466"/>
                  </a:lnTo>
                  <a:lnTo>
                    <a:pt x="21387" y="33500"/>
                  </a:lnTo>
                  <a:lnTo>
                    <a:pt x="21375" y="33546"/>
                  </a:lnTo>
                  <a:lnTo>
                    <a:pt x="21387" y="33580"/>
                  </a:lnTo>
                  <a:lnTo>
                    <a:pt x="21398" y="33626"/>
                  </a:lnTo>
                  <a:lnTo>
                    <a:pt x="19407" y="34775"/>
                  </a:lnTo>
                  <a:lnTo>
                    <a:pt x="19373" y="34729"/>
                  </a:lnTo>
                  <a:lnTo>
                    <a:pt x="19328" y="34706"/>
                  </a:lnTo>
                  <a:lnTo>
                    <a:pt x="19282" y="34684"/>
                  </a:lnTo>
                  <a:lnTo>
                    <a:pt x="19180" y="34684"/>
                  </a:lnTo>
                  <a:lnTo>
                    <a:pt x="19123" y="34706"/>
                  </a:lnTo>
                  <a:lnTo>
                    <a:pt x="19089" y="34740"/>
                  </a:lnTo>
                  <a:lnTo>
                    <a:pt x="19055" y="34775"/>
                  </a:lnTo>
                  <a:lnTo>
                    <a:pt x="17041" y="33614"/>
                  </a:lnTo>
                  <a:lnTo>
                    <a:pt x="17053" y="33580"/>
                  </a:lnTo>
                  <a:lnTo>
                    <a:pt x="17053" y="33546"/>
                  </a:lnTo>
                  <a:lnTo>
                    <a:pt x="17053" y="33512"/>
                  </a:lnTo>
                  <a:lnTo>
                    <a:pt x="17041" y="33478"/>
                  </a:lnTo>
                  <a:lnTo>
                    <a:pt x="17007" y="33409"/>
                  </a:lnTo>
                  <a:lnTo>
                    <a:pt x="16950" y="33375"/>
                  </a:lnTo>
                  <a:lnTo>
                    <a:pt x="16916" y="33364"/>
                  </a:lnTo>
                  <a:lnTo>
                    <a:pt x="16871" y="33353"/>
                  </a:lnTo>
                  <a:lnTo>
                    <a:pt x="16871" y="30964"/>
                  </a:lnTo>
                  <a:lnTo>
                    <a:pt x="16939" y="30941"/>
                  </a:lnTo>
                  <a:lnTo>
                    <a:pt x="16984" y="30907"/>
                  </a:lnTo>
                  <a:lnTo>
                    <a:pt x="17019" y="30850"/>
                  </a:lnTo>
                  <a:lnTo>
                    <a:pt x="17030" y="30793"/>
                  </a:lnTo>
                  <a:lnTo>
                    <a:pt x="17030" y="30748"/>
                  </a:lnTo>
                  <a:lnTo>
                    <a:pt x="17019" y="30725"/>
                  </a:lnTo>
                  <a:lnTo>
                    <a:pt x="16984" y="30668"/>
                  </a:lnTo>
                  <a:lnTo>
                    <a:pt x="16928" y="30634"/>
                  </a:lnTo>
                  <a:lnTo>
                    <a:pt x="16893" y="30623"/>
                  </a:lnTo>
                  <a:lnTo>
                    <a:pt x="16859" y="30611"/>
                  </a:lnTo>
                  <a:lnTo>
                    <a:pt x="16814" y="30623"/>
                  </a:lnTo>
                  <a:lnTo>
                    <a:pt x="16780" y="30634"/>
                  </a:lnTo>
                  <a:lnTo>
                    <a:pt x="16746" y="30657"/>
                  </a:lnTo>
                  <a:lnTo>
                    <a:pt x="16723" y="30691"/>
                  </a:lnTo>
                  <a:lnTo>
                    <a:pt x="14652" y="29496"/>
                  </a:lnTo>
                  <a:lnTo>
                    <a:pt x="14664" y="29439"/>
                  </a:lnTo>
                  <a:lnTo>
                    <a:pt x="14652" y="29405"/>
                  </a:lnTo>
                  <a:lnTo>
                    <a:pt x="14641" y="29371"/>
                  </a:lnTo>
                  <a:lnTo>
                    <a:pt x="14607" y="29326"/>
                  </a:lnTo>
                  <a:lnTo>
                    <a:pt x="14561" y="29292"/>
                  </a:lnTo>
                  <a:lnTo>
                    <a:pt x="14527" y="29280"/>
                  </a:lnTo>
                  <a:lnTo>
                    <a:pt x="14493" y="29269"/>
                  </a:lnTo>
                  <a:lnTo>
                    <a:pt x="14459" y="29280"/>
                  </a:lnTo>
                  <a:lnTo>
                    <a:pt x="14425" y="29292"/>
                  </a:lnTo>
                  <a:lnTo>
                    <a:pt x="14368" y="29326"/>
                  </a:lnTo>
                  <a:lnTo>
                    <a:pt x="14334" y="29371"/>
                  </a:lnTo>
                  <a:lnTo>
                    <a:pt x="14323" y="29405"/>
                  </a:lnTo>
                  <a:lnTo>
                    <a:pt x="14323" y="29439"/>
                  </a:lnTo>
                  <a:lnTo>
                    <a:pt x="14334" y="29485"/>
                  </a:lnTo>
                  <a:lnTo>
                    <a:pt x="12321" y="30645"/>
                  </a:lnTo>
                  <a:lnTo>
                    <a:pt x="12286" y="30600"/>
                  </a:lnTo>
                  <a:lnTo>
                    <a:pt x="12241" y="30566"/>
                  </a:lnTo>
                  <a:lnTo>
                    <a:pt x="12184" y="30554"/>
                  </a:lnTo>
                  <a:lnTo>
                    <a:pt x="12127" y="30543"/>
                  </a:lnTo>
                  <a:lnTo>
                    <a:pt x="12059" y="30554"/>
                  </a:lnTo>
                  <a:lnTo>
                    <a:pt x="12002" y="30577"/>
                  </a:lnTo>
                  <a:lnTo>
                    <a:pt x="11957" y="30611"/>
                  </a:lnTo>
                  <a:lnTo>
                    <a:pt x="11911" y="30657"/>
                  </a:lnTo>
                  <a:lnTo>
                    <a:pt x="9954" y="29519"/>
                  </a:lnTo>
                  <a:lnTo>
                    <a:pt x="9966" y="29485"/>
                  </a:lnTo>
                  <a:lnTo>
                    <a:pt x="9966" y="29439"/>
                  </a:lnTo>
                  <a:lnTo>
                    <a:pt x="9966" y="29394"/>
                  </a:lnTo>
                  <a:lnTo>
                    <a:pt x="9954" y="29360"/>
                  </a:lnTo>
                  <a:lnTo>
                    <a:pt x="9932" y="29326"/>
                  </a:lnTo>
                  <a:lnTo>
                    <a:pt x="9909" y="29292"/>
                  </a:lnTo>
                  <a:lnTo>
                    <a:pt x="9875" y="29269"/>
                  </a:lnTo>
                  <a:lnTo>
                    <a:pt x="9841" y="29246"/>
                  </a:lnTo>
                  <a:lnTo>
                    <a:pt x="9807" y="29235"/>
                  </a:lnTo>
                  <a:lnTo>
                    <a:pt x="9761" y="29223"/>
                  </a:lnTo>
                  <a:lnTo>
                    <a:pt x="9761" y="26857"/>
                  </a:lnTo>
                  <a:lnTo>
                    <a:pt x="9829" y="26846"/>
                  </a:lnTo>
                  <a:lnTo>
                    <a:pt x="9875" y="26800"/>
                  </a:lnTo>
                  <a:lnTo>
                    <a:pt x="9909" y="26755"/>
                  </a:lnTo>
                  <a:lnTo>
                    <a:pt x="9920" y="26687"/>
                  </a:lnTo>
                  <a:lnTo>
                    <a:pt x="9920" y="26653"/>
                  </a:lnTo>
                  <a:lnTo>
                    <a:pt x="9909" y="26618"/>
                  </a:lnTo>
                  <a:lnTo>
                    <a:pt x="9875" y="26562"/>
                  </a:lnTo>
                  <a:lnTo>
                    <a:pt x="9818" y="26516"/>
                  </a:lnTo>
                  <a:lnTo>
                    <a:pt x="9784" y="26516"/>
                  </a:lnTo>
                  <a:lnTo>
                    <a:pt x="9750" y="26505"/>
                  </a:lnTo>
                  <a:lnTo>
                    <a:pt x="9704" y="26516"/>
                  </a:lnTo>
                  <a:lnTo>
                    <a:pt x="9670" y="26527"/>
                  </a:lnTo>
                  <a:lnTo>
                    <a:pt x="9636" y="26550"/>
                  </a:lnTo>
                  <a:lnTo>
                    <a:pt x="9602" y="26584"/>
                  </a:lnTo>
                  <a:lnTo>
                    <a:pt x="7554" y="25401"/>
                  </a:lnTo>
                  <a:lnTo>
                    <a:pt x="7566" y="25333"/>
                  </a:lnTo>
                  <a:lnTo>
                    <a:pt x="7566" y="25299"/>
                  </a:lnTo>
                  <a:lnTo>
                    <a:pt x="7554" y="25265"/>
                  </a:lnTo>
                  <a:lnTo>
                    <a:pt x="7531" y="25231"/>
                  </a:lnTo>
                  <a:lnTo>
                    <a:pt x="7509" y="25196"/>
                  </a:lnTo>
                  <a:lnTo>
                    <a:pt x="7475" y="25174"/>
                  </a:lnTo>
                  <a:lnTo>
                    <a:pt x="7440" y="25151"/>
                  </a:lnTo>
                  <a:lnTo>
                    <a:pt x="7406" y="25140"/>
                  </a:lnTo>
                  <a:lnTo>
                    <a:pt x="7327" y="25140"/>
                  </a:lnTo>
                  <a:lnTo>
                    <a:pt x="7293" y="25151"/>
                  </a:lnTo>
                  <a:lnTo>
                    <a:pt x="7258" y="25174"/>
                  </a:lnTo>
                  <a:lnTo>
                    <a:pt x="7236" y="25196"/>
                  </a:lnTo>
                  <a:lnTo>
                    <a:pt x="7213" y="25231"/>
                  </a:lnTo>
                  <a:lnTo>
                    <a:pt x="7190" y="25265"/>
                  </a:lnTo>
                  <a:lnTo>
                    <a:pt x="7179" y="25299"/>
                  </a:lnTo>
                  <a:lnTo>
                    <a:pt x="7179" y="25333"/>
                  </a:lnTo>
                  <a:lnTo>
                    <a:pt x="7190" y="25401"/>
                  </a:lnTo>
                  <a:lnTo>
                    <a:pt x="5177" y="26562"/>
                  </a:lnTo>
                  <a:lnTo>
                    <a:pt x="5143" y="26516"/>
                  </a:lnTo>
                  <a:lnTo>
                    <a:pt x="5109" y="26493"/>
                  </a:lnTo>
                  <a:lnTo>
                    <a:pt x="5052" y="26471"/>
                  </a:lnTo>
                  <a:lnTo>
                    <a:pt x="4995" y="26459"/>
                  </a:lnTo>
                  <a:lnTo>
                    <a:pt x="4949" y="26471"/>
                  </a:lnTo>
                  <a:lnTo>
                    <a:pt x="4892" y="26493"/>
                  </a:lnTo>
                  <a:lnTo>
                    <a:pt x="4858" y="26516"/>
                  </a:lnTo>
                  <a:lnTo>
                    <a:pt x="4824" y="26562"/>
                  </a:lnTo>
                  <a:lnTo>
                    <a:pt x="2856" y="25424"/>
                  </a:lnTo>
                  <a:lnTo>
                    <a:pt x="2868" y="25378"/>
                  </a:lnTo>
                  <a:lnTo>
                    <a:pt x="2868" y="25333"/>
                  </a:lnTo>
                  <a:lnTo>
                    <a:pt x="2868" y="25287"/>
                  </a:lnTo>
                  <a:lnTo>
                    <a:pt x="2856" y="25242"/>
                  </a:lnTo>
                  <a:lnTo>
                    <a:pt x="2833" y="25196"/>
                  </a:lnTo>
                  <a:lnTo>
                    <a:pt x="2799" y="25162"/>
                  </a:lnTo>
                  <a:lnTo>
                    <a:pt x="2765" y="25140"/>
                  </a:lnTo>
                  <a:lnTo>
                    <a:pt x="2720" y="25117"/>
                  </a:lnTo>
                  <a:lnTo>
                    <a:pt x="2674" y="25105"/>
                  </a:lnTo>
                  <a:lnTo>
                    <a:pt x="2629" y="25094"/>
                  </a:lnTo>
                  <a:lnTo>
                    <a:pt x="2583" y="25105"/>
                  </a:lnTo>
                  <a:lnTo>
                    <a:pt x="2538" y="25117"/>
                  </a:lnTo>
                  <a:lnTo>
                    <a:pt x="2492" y="25140"/>
                  </a:lnTo>
                  <a:lnTo>
                    <a:pt x="2458" y="25162"/>
                  </a:lnTo>
                  <a:lnTo>
                    <a:pt x="2435" y="25196"/>
                  </a:lnTo>
                  <a:lnTo>
                    <a:pt x="2413" y="25242"/>
                  </a:lnTo>
                  <a:lnTo>
                    <a:pt x="2401" y="25287"/>
                  </a:lnTo>
                  <a:lnTo>
                    <a:pt x="2390" y="25333"/>
                  </a:lnTo>
                  <a:lnTo>
                    <a:pt x="2390" y="25378"/>
                  </a:lnTo>
                  <a:lnTo>
                    <a:pt x="2413" y="25424"/>
                  </a:lnTo>
                  <a:lnTo>
                    <a:pt x="410" y="26573"/>
                  </a:lnTo>
                  <a:lnTo>
                    <a:pt x="388" y="26539"/>
                  </a:lnTo>
                  <a:lnTo>
                    <a:pt x="342" y="26516"/>
                  </a:lnTo>
                  <a:lnTo>
                    <a:pt x="308" y="26505"/>
                  </a:lnTo>
                  <a:lnTo>
                    <a:pt x="263" y="26493"/>
                  </a:lnTo>
                  <a:lnTo>
                    <a:pt x="217" y="26493"/>
                  </a:lnTo>
                  <a:lnTo>
                    <a:pt x="183" y="26505"/>
                  </a:lnTo>
                  <a:lnTo>
                    <a:pt x="160" y="26527"/>
                  </a:lnTo>
                  <a:lnTo>
                    <a:pt x="126" y="26550"/>
                  </a:lnTo>
                  <a:lnTo>
                    <a:pt x="103" y="26573"/>
                  </a:lnTo>
                  <a:lnTo>
                    <a:pt x="92" y="26607"/>
                  </a:lnTo>
                  <a:lnTo>
                    <a:pt x="81" y="26641"/>
                  </a:lnTo>
                  <a:lnTo>
                    <a:pt x="69" y="26687"/>
                  </a:lnTo>
                  <a:lnTo>
                    <a:pt x="81" y="26755"/>
                  </a:lnTo>
                  <a:lnTo>
                    <a:pt x="115" y="26812"/>
                  </a:lnTo>
                  <a:lnTo>
                    <a:pt x="172" y="26846"/>
                  </a:lnTo>
                  <a:lnTo>
                    <a:pt x="240" y="26869"/>
                  </a:lnTo>
                  <a:lnTo>
                    <a:pt x="240" y="29189"/>
                  </a:lnTo>
                  <a:lnTo>
                    <a:pt x="183" y="29189"/>
                  </a:lnTo>
                  <a:lnTo>
                    <a:pt x="149" y="29212"/>
                  </a:lnTo>
                  <a:lnTo>
                    <a:pt x="103" y="29235"/>
                  </a:lnTo>
                  <a:lnTo>
                    <a:pt x="69" y="29269"/>
                  </a:lnTo>
                  <a:lnTo>
                    <a:pt x="46" y="29303"/>
                  </a:lnTo>
                  <a:lnTo>
                    <a:pt x="24" y="29348"/>
                  </a:lnTo>
                  <a:lnTo>
                    <a:pt x="12" y="29394"/>
                  </a:lnTo>
                  <a:lnTo>
                    <a:pt x="1" y="29439"/>
                  </a:lnTo>
                  <a:lnTo>
                    <a:pt x="12" y="29496"/>
                  </a:lnTo>
                  <a:lnTo>
                    <a:pt x="24" y="29542"/>
                  </a:lnTo>
                  <a:lnTo>
                    <a:pt x="46" y="29587"/>
                  </a:lnTo>
                  <a:lnTo>
                    <a:pt x="81" y="29621"/>
                  </a:lnTo>
                  <a:lnTo>
                    <a:pt x="115" y="29656"/>
                  </a:lnTo>
                  <a:lnTo>
                    <a:pt x="160" y="29678"/>
                  </a:lnTo>
                  <a:lnTo>
                    <a:pt x="206" y="29690"/>
                  </a:lnTo>
                  <a:lnTo>
                    <a:pt x="263" y="29701"/>
                  </a:lnTo>
                  <a:lnTo>
                    <a:pt x="331" y="29690"/>
                  </a:lnTo>
                  <a:lnTo>
                    <a:pt x="388" y="29667"/>
                  </a:lnTo>
                  <a:lnTo>
                    <a:pt x="433" y="29633"/>
                  </a:lnTo>
                  <a:lnTo>
                    <a:pt x="479" y="29576"/>
                  </a:lnTo>
                  <a:lnTo>
                    <a:pt x="2469" y="30736"/>
                  </a:lnTo>
                  <a:lnTo>
                    <a:pt x="2458" y="30793"/>
                  </a:lnTo>
                  <a:lnTo>
                    <a:pt x="2469" y="30827"/>
                  </a:lnTo>
                  <a:lnTo>
                    <a:pt x="2481" y="30850"/>
                  </a:lnTo>
                  <a:lnTo>
                    <a:pt x="2515" y="30907"/>
                  </a:lnTo>
                  <a:lnTo>
                    <a:pt x="2560" y="30941"/>
                  </a:lnTo>
                  <a:lnTo>
                    <a:pt x="2595" y="30952"/>
                  </a:lnTo>
                  <a:lnTo>
                    <a:pt x="2663" y="30952"/>
                  </a:lnTo>
                  <a:lnTo>
                    <a:pt x="2697" y="30941"/>
                  </a:lnTo>
                  <a:lnTo>
                    <a:pt x="2754" y="30907"/>
                  </a:lnTo>
                  <a:lnTo>
                    <a:pt x="2788" y="30850"/>
                  </a:lnTo>
                  <a:lnTo>
                    <a:pt x="2799" y="30827"/>
                  </a:lnTo>
                  <a:lnTo>
                    <a:pt x="2799" y="30793"/>
                  </a:lnTo>
                  <a:lnTo>
                    <a:pt x="2788" y="30725"/>
                  </a:lnTo>
                  <a:lnTo>
                    <a:pt x="4824" y="29553"/>
                  </a:lnTo>
                  <a:lnTo>
                    <a:pt x="4858" y="29599"/>
                  </a:lnTo>
                  <a:lnTo>
                    <a:pt x="4904" y="29621"/>
                  </a:lnTo>
                  <a:lnTo>
                    <a:pt x="4949" y="29644"/>
                  </a:lnTo>
                  <a:lnTo>
                    <a:pt x="4995" y="29656"/>
                  </a:lnTo>
                  <a:lnTo>
                    <a:pt x="5052" y="29644"/>
                  </a:lnTo>
                  <a:lnTo>
                    <a:pt x="5097" y="29621"/>
                  </a:lnTo>
                  <a:lnTo>
                    <a:pt x="5143" y="29599"/>
                  </a:lnTo>
                  <a:lnTo>
                    <a:pt x="5177" y="29553"/>
                  </a:lnTo>
                  <a:lnTo>
                    <a:pt x="7179" y="30714"/>
                  </a:lnTo>
                  <a:lnTo>
                    <a:pt x="7167" y="30748"/>
                  </a:lnTo>
                  <a:lnTo>
                    <a:pt x="7167" y="30793"/>
                  </a:lnTo>
                  <a:lnTo>
                    <a:pt x="7167" y="30827"/>
                  </a:lnTo>
                  <a:lnTo>
                    <a:pt x="7179" y="30861"/>
                  </a:lnTo>
                  <a:lnTo>
                    <a:pt x="7224" y="30918"/>
                  </a:lnTo>
                  <a:lnTo>
                    <a:pt x="7281" y="30964"/>
                  </a:lnTo>
                  <a:lnTo>
                    <a:pt x="7315" y="30987"/>
                  </a:lnTo>
                  <a:lnTo>
                    <a:pt x="7349" y="30987"/>
                  </a:lnTo>
                  <a:lnTo>
                    <a:pt x="7349" y="33353"/>
                  </a:lnTo>
                  <a:lnTo>
                    <a:pt x="7281" y="33375"/>
                  </a:lnTo>
                  <a:lnTo>
                    <a:pt x="7224" y="33421"/>
                  </a:lnTo>
                  <a:lnTo>
                    <a:pt x="7190" y="33478"/>
                  </a:lnTo>
                  <a:lnTo>
                    <a:pt x="7179" y="33512"/>
                  </a:lnTo>
                  <a:lnTo>
                    <a:pt x="7179" y="33546"/>
                  </a:lnTo>
                  <a:lnTo>
                    <a:pt x="7190" y="33614"/>
                  </a:lnTo>
                  <a:lnTo>
                    <a:pt x="5200" y="34763"/>
                  </a:lnTo>
                  <a:lnTo>
                    <a:pt x="5165" y="34718"/>
                  </a:lnTo>
                  <a:lnTo>
                    <a:pt x="5109" y="34684"/>
                  </a:lnTo>
                  <a:lnTo>
                    <a:pt x="5063" y="34661"/>
                  </a:lnTo>
                  <a:lnTo>
                    <a:pt x="4949" y="34661"/>
                  </a:lnTo>
                  <a:lnTo>
                    <a:pt x="4904" y="34672"/>
                  </a:lnTo>
                  <a:lnTo>
                    <a:pt x="4870" y="34695"/>
                  </a:lnTo>
                  <a:lnTo>
                    <a:pt x="4836" y="34729"/>
                  </a:lnTo>
                  <a:lnTo>
                    <a:pt x="4801" y="34763"/>
                  </a:lnTo>
                  <a:lnTo>
                    <a:pt x="4779" y="34797"/>
                  </a:lnTo>
                  <a:lnTo>
                    <a:pt x="4767" y="34843"/>
                  </a:lnTo>
                  <a:lnTo>
                    <a:pt x="4767" y="34900"/>
                  </a:lnTo>
                  <a:lnTo>
                    <a:pt x="4767" y="34934"/>
                  </a:lnTo>
                  <a:lnTo>
                    <a:pt x="4779" y="34979"/>
                  </a:lnTo>
                  <a:lnTo>
                    <a:pt x="4801" y="35025"/>
                  </a:lnTo>
                  <a:lnTo>
                    <a:pt x="4824" y="35059"/>
                  </a:lnTo>
                  <a:lnTo>
                    <a:pt x="4858" y="35082"/>
                  </a:lnTo>
                  <a:lnTo>
                    <a:pt x="4892" y="35104"/>
                  </a:lnTo>
                  <a:lnTo>
                    <a:pt x="4938" y="35127"/>
                  </a:lnTo>
                  <a:lnTo>
                    <a:pt x="4972" y="35127"/>
                  </a:lnTo>
                  <a:lnTo>
                    <a:pt x="4972" y="37482"/>
                  </a:lnTo>
                  <a:lnTo>
                    <a:pt x="4915" y="37505"/>
                  </a:lnTo>
                  <a:lnTo>
                    <a:pt x="4870" y="37539"/>
                  </a:lnTo>
                  <a:lnTo>
                    <a:pt x="4836" y="37584"/>
                  </a:lnTo>
                  <a:lnTo>
                    <a:pt x="4824" y="37652"/>
                  </a:lnTo>
                  <a:lnTo>
                    <a:pt x="4836" y="37709"/>
                  </a:lnTo>
                  <a:lnTo>
                    <a:pt x="2811" y="38881"/>
                  </a:lnTo>
                  <a:lnTo>
                    <a:pt x="2777" y="38836"/>
                  </a:lnTo>
                  <a:lnTo>
                    <a:pt x="2731" y="38801"/>
                  </a:lnTo>
                  <a:lnTo>
                    <a:pt x="2686" y="38790"/>
                  </a:lnTo>
                  <a:lnTo>
                    <a:pt x="2629" y="38779"/>
                  </a:lnTo>
                  <a:lnTo>
                    <a:pt x="2583" y="38779"/>
                  </a:lnTo>
                  <a:lnTo>
                    <a:pt x="2549" y="38801"/>
                  </a:lnTo>
                  <a:lnTo>
                    <a:pt x="2504" y="38813"/>
                  </a:lnTo>
                  <a:lnTo>
                    <a:pt x="2481" y="38847"/>
                  </a:lnTo>
                  <a:lnTo>
                    <a:pt x="2447" y="38881"/>
                  </a:lnTo>
                  <a:lnTo>
                    <a:pt x="2424" y="38915"/>
                  </a:lnTo>
                  <a:lnTo>
                    <a:pt x="2413" y="38949"/>
                  </a:lnTo>
                  <a:lnTo>
                    <a:pt x="2413" y="38995"/>
                  </a:lnTo>
                  <a:lnTo>
                    <a:pt x="2413" y="39040"/>
                  </a:lnTo>
                  <a:lnTo>
                    <a:pt x="2424" y="39074"/>
                  </a:lnTo>
                  <a:lnTo>
                    <a:pt x="2447" y="39109"/>
                  </a:lnTo>
                  <a:lnTo>
                    <a:pt x="2469" y="39143"/>
                  </a:lnTo>
                  <a:lnTo>
                    <a:pt x="2492" y="39165"/>
                  </a:lnTo>
                  <a:lnTo>
                    <a:pt x="2526" y="39188"/>
                  </a:lnTo>
                  <a:lnTo>
                    <a:pt x="2572" y="39211"/>
                  </a:lnTo>
                  <a:lnTo>
                    <a:pt x="2606" y="39211"/>
                  </a:lnTo>
                  <a:lnTo>
                    <a:pt x="2606" y="41509"/>
                  </a:lnTo>
                  <a:lnTo>
                    <a:pt x="2560" y="41520"/>
                  </a:lnTo>
                  <a:lnTo>
                    <a:pt x="2515" y="41532"/>
                  </a:lnTo>
                  <a:lnTo>
                    <a:pt x="2481" y="41554"/>
                  </a:lnTo>
                  <a:lnTo>
                    <a:pt x="2447" y="41588"/>
                  </a:lnTo>
                  <a:lnTo>
                    <a:pt x="2413" y="41623"/>
                  </a:lnTo>
                  <a:lnTo>
                    <a:pt x="2401" y="41668"/>
                  </a:lnTo>
                  <a:lnTo>
                    <a:pt x="2378" y="41714"/>
                  </a:lnTo>
                  <a:lnTo>
                    <a:pt x="2378" y="41759"/>
                  </a:lnTo>
                  <a:lnTo>
                    <a:pt x="2390" y="41805"/>
                  </a:lnTo>
                  <a:lnTo>
                    <a:pt x="2401" y="41850"/>
                  </a:lnTo>
                  <a:lnTo>
                    <a:pt x="2424" y="41896"/>
                  </a:lnTo>
                  <a:lnTo>
                    <a:pt x="2458" y="41930"/>
                  </a:lnTo>
                  <a:lnTo>
                    <a:pt x="2492" y="41964"/>
                  </a:lnTo>
                  <a:lnTo>
                    <a:pt x="2538" y="41987"/>
                  </a:lnTo>
                  <a:lnTo>
                    <a:pt x="2583" y="41998"/>
                  </a:lnTo>
                  <a:lnTo>
                    <a:pt x="2629" y="42009"/>
                  </a:lnTo>
                  <a:lnTo>
                    <a:pt x="2697" y="41998"/>
                  </a:lnTo>
                  <a:lnTo>
                    <a:pt x="2754" y="41975"/>
                  </a:lnTo>
                  <a:lnTo>
                    <a:pt x="2799" y="41941"/>
                  </a:lnTo>
                  <a:lnTo>
                    <a:pt x="2845" y="41896"/>
                  </a:lnTo>
                  <a:lnTo>
                    <a:pt x="4813" y="43033"/>
                  </a:lnTo>
                  <a:lnTo>
                    <a:pt x="4801" y="43067"/>
                  </a:lnTo>
                  <a:lnTo>
                    <a:pt x="4790" y="43101"/>
                  </a:lnTo>
                  <a:lnTo>
                    <a:pt x="4801" y="43147"/>
                  </a:lnTo>
                  <a:lnTo>
                    <a:pt x="4813" y="43181"/>
                  </a:lnTo>
                  <a:lnTo>
                    <a:pt x="4824" y="43215"/>
                  </a:lnTo>
                  <a:lnTo>
                    <a:pt x="4858" y="43249"/>
                  </a:lnTo>
                  <a:lnTo>
                    <a:pt x="4881" y="43272"/>
                  </a:lnTo>
                  <a:lnTo>
                    <a:pt x="4915" y="43295"/>
                  </a:lnTo>
                  <a:lnTo>
                    <a:pt x="4961" y="43306"/>
                  </a:lnTo>
                  <a:lnTo>
                    <a:pt x="5040" y="43306"/>
                  </a:lnTo>
                  <a:lnTo>
                    <a:pt x="5086" y="43295"/>
                  </a:lnTo>
                  <a:lnTo>
                    <a:pt x="5120" y="43272"/>
                  </a:lnTo>
                  <a:lnTo>
                    <a:pt x="5143" y="43249"/>
                  </a:lnTo>
                  <a:lnTo>
                    <a:pt x="5177" y="43215"/>
                  </a:lnTo>
                  <a:lnTo>
                    <a:pt x="5188" y="43181"/>
                  </a:lnTo>
                  <a:lnTo>
                    <a:pt x="5200" y="43147"/>
                  </a:lnTo>
                  <a:lnTo>
                    <a:pt x="5211" y="43101"/>
                  </a:lnTo>
                  <a:lnTo>
                    <a:pt x="5200" y="43067"/>
                  </a:lnTo>
                  <a:lnTo>
                    <a:pt x="5188" y="43033"/>
                  </a:lnTo>
                  <a:lnTo>
                    <a:pt x="7236" y="41850"/>
                  </a:lnTo>
                  <a:lnTo>
                    <a:pt x="7258" y="41884"/>
                  </a:lnTo>
                  <a:lnTo>
                    <a:pt x="7293" y="41907"/>
                  </a:lnTo>
                  <a:lnTo>
                    <a:pt x="7327" y="41918"/>
                  </a:lnTo>
                  <a:lnTo>
                    <a:pt x="7406" y="41918"/>
                  </a:lnTo>
                  <a:lnTo>
                    <a:pt x="7452" y="41907"/>
                  </a:lnTo>
                  <a:lnTo>
                    <a:pt x="7475" y="41884"/>
                  </a:lnTo>
                  <a:lnTo>
                    <a:pt x="7509" y="41850"/>
                  </a:lnTo>
                  <a:lnTo>
                    <a:pt x="9590" y="43056"/>
                  </a:lnTo>
                  <a:lnTo>
                    <a:pt x="9579" y="43101"/>
                  </a:lnTo>
                  <a:lnTo>
                    <a:pt x="9590" y="43158"/>
                  </a:lnTo>
                  <a:lnTo>
                    <a:pt x="9625" y="43215"/>
                  </a:lnTo>
                  <a:lnTo>
                    <a:pt x="9670" y="43249"/>
                  </a:lnTo>
                  <a:lnTo>
                    <a:pt x="9716" y="43261"/>
                  </a:lnTo>
                  <a:lnTo>
                    <a:pt x="9716" y="45604"/>
                  </a:lnTo>
                  <a:lnTo>
                    <a:pt x="9670" y="45615"/>
                  </a:lnTo>
                  <a:lnTo>
                    <a:pt x="9625" y="45638"/>
                  </a:lnTo>
                  <a:lnTo>
                    <a:pt x="9590" y="45661"/>
                  </a:lnTo>
                  <a:lnTo>
                    <a:pt x="9556" y="45695"/>
                  </a:lnTo>
                  <a:lnTo>
                    <a:pt x="9534" y="45729"/>
                  </a:lnTo>
                  <a:lnTo>
                    <a:pt x="9511" y="45775"/>
                  </a:lnTo>
                  <a:lnTo>
                    <a:pt x="9499" y="45809"/>
                  </a:lnTo>
                  <a:lnTo>
                    <a:pt x="9488" y="45866"/>
                  </a:lnTo>
                  <a:lnTo>
                    <a:pt x="9499" y="45911"/>
                  </a:lnTo>
                  <a:lnTo>
                    <a:pt x="9511" y="45957"/>
                  </a:lnTo>
                  <a:lnTo>
                    <a:pt x="9534" y="46002"/>
                  </a:lnTo>
                  <a:lnTo>
                    <a:pt x="9568" y="46048"/>
                  </a:lnTo>
                  <a:lnTo>
                    <a:pt x="9602" y="46070"/>
                  </a:lnTo>
                  <a:lnTo>
                    <a:pt x="9647" y="46093"/>
                  </a:lnTo>
                  <a:lnTo>
                    <a:pt x="9693" y="46116"/>
                  </a:lnTo>
                  <a:lnTo>
                    <a:pt x="9750" y="46116"/>
                  </a:lnTo>
                  <a:lnTo>
                    <a:pt x="9818" y="46104"/>
                  </a:lnTo>
                  <a:lnTo>
                    <a:pt x="9875" y="46082"/>
                  </a:lnTo>
                  <a:lnTo>
                    <a:pt x="9920" y="46048"/>
                  </a:lnTo>
                  <a:lnTo>
                    <a:pt x="9966" y="46002"/>
                  </a:lnTo>
                  <a:lnTo>
                    <a:pt x="11934" y="47140"/>
                  </a:lnTo>
                  <a:lnTo>
                    <a:pt x="11922" y="47208"/>
                  </a:lnTo>
                  <a:lnTo>
                    <a:pt x="11934" y="47276"/>
                  </a:lnTo>
                  <a:lnTo>
                    <a:pt x="11968" y="47344"/>
                  </a:lnTo>
                  <a:lnTo>
                    <a:pt x="12025" y="47378"/>
                  </a:lnTo>
                  <a:lnTo>
                    <a:pt x="12093" y="47401"/>
                  </a:lnTo>
                  <a:lnTo>
                    <a:pt x="12093" y="49142"/>
                  </a:lnTo>
                  <a:lnTo>
                    <a:pt x="12139" y="49142"/>
                  </a:lnTo>
                  <a:lnTo>
                    <a:pt x="12139" y="47413"/>
                  </a:lnTo>
                  <a:lnTo>
                    <a:pt x="12173" y="47401"/>
                  </a:lnTo>
                  <a:lnTo>
                    <a:pt x="12207" y="47390"/>
                  </a:lnTo>
                  <a:lnTo>
                    <a:pt x="12241" y="47367"/>
                  </a:lnTo>
                  <a:lnTo>
                    <a:pt x="12264" y="47344"/>
                  </a:lnTo>
                  <a:lnTo>
                    <a:pt x="12286" y="47322"/>
                  </a:lnTo>
                  <a:lnTo>
                    <a:pt x="12309" y="47287"/>
                  </a:lnTo>
                  <a:lnTo>
                    <a:pt x="12321" y="47253"/>
                  </a:lnTo>
                  <a:lnTo>
                    <a:pt x="12321" y="47208"/>
                  </a:lnTo>
                  <a:lnTo>
                    <a:pt x="12321" y="47174"/>
                  </a:lnTo>
                  <a:lnTo>
                    <a:pt x="12309" y="47128"/>
                  </a:lnTo>
                  <a:lnTo>
                    <a:pt x="14323" y="45968"/>
                  </a:lnTo>
                  <a:lnTo>
                    <a:pt x="14357" y="46013"/>
                  </a:lnTo>
                  <a:lnTo>
                    <a:pt x="14391" y="46036"/>
                  </a:lnTo>
                  <a:lnTo>
                    <a:pt x="14436" y="46059"/>
                  </a:lnTo>
                  <a:lnTo>
                    <a:pt x="14493" y="46070"/>
                  </a:lnTo>
                  <a:lnTo>
                    <a:pt x="14539" y="46059"/>
                  </a:lnTo>
                  <a:lnTo>
                    <a:pt x="14584" y="46036"/>
                  </a:lnTo>
                  <a:lnTo>
                    <a:pt x="14630" y="46013"/>
                  </a:lnTo>
                  <a:lnTo>
                    <a:pt x="14652" y="45979"/>
                  </a:lnTo>
                  <a:lnTo>
                    <a:pt x="16620" y="47105"/>
                  </a:lnTo>
                  <a:lnTo>
                    <a:pt x="16598" y="47162"/>
                  </a:lnTo>
                  <a:lnTo>
                    <a:pt x="16598" y="47208"/>
                  </a:lnTo>
                  <a:lnTo>
                    <a:pt x="16598" y="47253"/>
                  </a:lnTo>
                  <a:lnTo>
                    <a:pt x="16620" y="47299"/>
                  </a:lnTo>
                  <a:lnTo>
                    <a:pt x="16632" y="47344"/>
                  </a:lnTo>
                  <a:lnTo>
                    <a:pt x="16666" y="47390"/>
                  </a:lnTo>
                  <a:lnTo>
                    <a:pt x="16700" y="47413"/>
                  </a:lnTo>
                  <a:lnTo>
                    <a:pt x="16734" y="47447"/>
                  </a:lnTo>
                  <a:lnTo>
                    <a:pt x="16780" y="47458"/>
                  </a:lnTo>
                  <a:lnTo>
                    <a:pt x="16825" y="47469"/>
                  </a:lnTo>
                  <a:lnTo>
                    <a:pt x="16825" y="49142"/>
                  </a:lnTo>
                  <a:lnTo>
                    <a:pt x="16871" y="49142"/>
                  </a:lnTo>
                  <a:lnTo>
                    <a:pt x="16871" y="47469"/>
                  </a:lnTo>
                  <a:lnTo>
                    <a:pt x="16928" y="47469"/>
                  </a:lnTo>
                  <a:lnTo>
                    <a:pt x="16973" y="47447"/>
                  </a:lnTo>
                  <a:lnTo>
                    <a:pt x="17019" y="47424"/>
                  </a:lnTo>
                  <a:lnTo>
                    <a:pt x="17053" y="47390"/>
                  </a:lnTo>
                  <a:lnTo>
                    <a:pt x="17087" y="47356"/>
                  </a:lnTo>
                  <a:lnTo>
                    <a:pt x="17110" y="47310"/>
                  </a:lnTo>
                  <a:lnTo>
                    <a:pt x="17121" y="47265"/>
                  </a:lnTo>
                  <a:lnTo>
                    <a:pt x="17121" y="47208"/>
                  </a:lnTo>
                  <a:lnTo>
                    <a:pt x="17121" y="47151"/>
                  </a:lnTo>
                  <a:lnTo>
                    <a:pt x="17098" y="47105"/>
                  </a:lnTo>
                  <a:lnTo>
                    <a:pt x="19021" y="45991"/>
                  </a:lnTo>
                  <a:lnTo>
                    <a:pt x="19066" y="46036"/>
                  </a:lnTo>
                  <a:lnTo>
                    <a:pt x="19112" y="46082"/>
                  </a:lnTo>
                  <a:lnTo>
                    <a:pt x="19169" y="46104"/>
                  </a:lnTo>
                  <a:lnTo>
                    <a:pt x="19294" y="46104"/>
                  </a:lnTo>
                  <a:lnTo>
                    <a:pt x="19351" y="46082"/>
                  </a:lnTo>
                  <a:lnTo>
                    <a:pt x="19396" y="46048"/>
                  </a:lnTo>
                  <a:lnTo>
                    <a:pt x="19430" y="46002"/>
                  </a:lnTo>
                  <a:lnTo>
                    <a:pt x="21398" y="47128"/>
                  </a:lnTo>
                  <a:lnTo>
                    <a:pt x="21387" y="47174"/>
                  </a:lnTo>
                  <a:lnTo>
                    <a:pt x="21387" y="47208"/>
                  </a:lnTo>
                  <a:lnTo>
                    <a:pt x="21387" y="47253"/>
                  </a:lnTo>
                  <a:lnTo>
                    <a:pt x="21398" y="47287"/>
                  </a:lnTo>
                  <a:lnTo>
                    <a:pt x="21409" y="47322"/>
                  </a:lnTo>
                  <a:lnTo>
                    <a:pt x="21432" y="47356"/>
                  </a:lnTo>
                  <a:lnTo>
                    <a:pt x="21500" y="47401"/>
                  </a:lnTo>
                  <a:lnTo>
                    <a:pt x="21535" y="47413"/>
                  </a:lnTo>
                  <a:lnTo>
                    <a:pt x="21569" y="47424"/>
                  </a:lnTo>
                  <a:lnTo>
                    <a:pt x="21569" y="49142"/>
                  </a:lnTo>
                  <a:lnTo>
                    <a:pt x="21614" y="49142"/>
                  </a:lnTo>
                  <a:lnTo>
                    <a:pt x="21614" y="47424"/>
                  </a:lnTo>
                  <a:lnTo>
                    <a:pt x="21660" y="47424"/>
                  </a:lnTo>
                  <a:lnTo>
                    <a:pt x="21694" y="47401"/>
                  </a:lnTo>
                  <a:lnTo>
                    <a:pt x="21728" y="47390"/>
                  </a:lnTo>
                  <a:lnTo>
                    <a:pt x="21762" y="47356"/>
                  </a:lnTo>
                  <a:lnTo>
                    <a:pt x="21785" y="47322"/>
                  </a:lnTo>
                  <a:lnTo>
                    <a:pt x="21808" y="47287"/>
                  </a:lnTo>
                  <a:lnTo>
                    <a:pt x="21819" y="47253"/>
                  </a:lnTo>
                  <a:lnTo>
                    <a:pt x="21819" y="47208"/>
                  </a:lnTo>
                  <a:lnTo>
                    <a:pt x="21819" y="47162"/>
                  </a:lnTo>
                  <a:lnTo>
                    <a:pt x="21808" y="47128"/>
                  </a:lnTo>
                  <a:lnTo>
                    <a:pt x="23764" y="45991"/>
                  </a:lnTo>
                  <a:lnTo>
                    <a:pt x="23798" y="46036"/>
                  </a:lnTo>
                  <a:lnTo>
                    <a:pt x="23855" y="46070"/>
                  </a:lnTo>
                  <a:lnTo>
                    <a:pt x="23912" y="46104"/>
                  </a:lnTo>
                  <a:lnTo>
                    <a:pt x="24026" y="46104"/>
                  </a:lnTo>
                  <a:lnTo>
                    <a:pt x="24071" y="46093"/>
                  </a:lnTo>
                  <a:lnTo>
                    <a:pt x="24105" y="46070"/>
                  </a:lnTo>
                  <a:lnTo>
                    <a:pt x="24140" y="46036"/>
                  </a:lnTo>
                  <a:lnTo>
                    <a:pt x="24174" y="46002"/>
                  </a:lnTo>
                  <a:lnTo>
                    <a:pt x="24196" y="45957"/>
                  </a:lnTo>
                  <a:lnTo>
                    <a:pt x="24208" y="45911"/>
                  </a:lnTo>
                  <a:lnTo>
                    <a:pt x="24219" y="45866"/>
                  </a:lnTo>
                  <a:lnTo>
                    <a:pt x="24208" y="45809"/>
                  </a:lnTo>
                  <a:lnTo>
                    <a:pt x="24196" y="45775"/>
                  </a:lnTo>
                  <a:lnTo>
                    <a:pt x="24174" y="45729"/>
                  </a:lnTo>
                  <a:lnTo>
                    <a:pt x="24151" y="45695"/>
                  </a:lnTo>
                  <a:lnTo>
                    <a:pt x="24117" y="45661"/>
                  </a:lnTo>
                  <a:lnTo>
                    <a:pt x="24071" y="45638"/>
                  </a:lnTo>
                  <a:lnTo>
                    <a:pt x="24037" y="45627"/>
                  </a:lnTo>
                  <a:lnTo>
                    <a:pt x="23992" y="45615"/>
                  </a:lnTo>
                  <a:lnTo>
                    <a:pt x="23992" y="43374"/>
                  </a:lnTo>
                  <a:lnTo>
                    <a:pt x="24037" y="43363"/>
                  </a:lnTo>
                  <a:lnTo>
                    <a:pt x="24083" y="43352"/>
                  </a:lnTo>
                  <a:lnTo>
                    <a:pt x="24128" y="43317"/>
                  </a:lnTo>
                  <a:lnTo>
                    <a:pt x="24162" y="43295"/>
                  </a:lnTo>
                  <a:lnTo>
                    <a:pt x="24196" y="43249"/>
                  </a:lnTo>
                  <a:lnTo>
                    <a:pt x="24219" y="43204"/>
                  </a:lnTo>
                  <a:lnTo>
                    <a:pt x="24231" y="43158"/>
                  </a:lnTo>
                  <a:lnTo>
                    <a:pt x="24242" y="43101"/>
                  </a:lnTo>
                  <a:lnTo>
                    <a:pt x="24231" y="43044"/>
                  </a:lnTo>
                  <a:lnTo>
                    <a:pt x="24219" y="42999"/>
                  </a:lnTo>
                  <a:lnTo>
                    <a:pt x="24196" y="42953"/>
                  </a:lnTo>
                  <a:lnTo>
                    <a:pt x="24162" y="42919"/>
                  </a:lnTo>
                  <a:lnTo>
                    <a:pt x="24117" y="42885"/>
                  </a:lnTo>
                  <a:lnTo>
                    <a:pt x="24071" y="42851"/>
                  </a:lnTo>
                  <a:lnTo>
                    <a:pt x="24026" y="42840"/>
                  </a:lnTo>
                  <a:lnTo>
                    <a:pt x="23901" y="42840"/>
                  </a:lnTo>
                  <a:lnTo>
                    <a:pt x="23844" y="42874"/>
                  </a:lnTo>
                  <a:lnTo>
                    <a:pt x="23787" y="42908"/>
                  </a:lnTo>
                  <a:lnTo>
                    <a:pt x="23741" y="42965"/>
                  </a:lnTo>
                  <a:lnTo>
                    <a:pt x="21762" y="41816"/>
                  </a:lnTo>
                  <a:lnTo>
                    <a:pt x="21785" y="41759"/>
                  </a:lnTo>
                  <a:lnTo>
                    <a:pt x="21762" y="41691"/>
                  </a:lnTo>
                  <a:lnTo>
                    <a:pt x="21728" y="41634"/>
                  </a:lnTo>
                  <a:lnTo>
                    <a:pt x="21682" y="41600"/>
                  </a:lnTo>
                  <a:lnTo>
                    <a:pt x="21614" y="41577"/>
                  </a:lnTo>
                  <a:lnTo>
                    <a:pt x="21614" y="39256"/>
                  </a:lnTo>
                  <a:lnTo>
                    <a:pt x="21671" y="39256"/>
                  </a:lnTo>
                  <a:lnTo>
                    <a:pt x="21717" y="39234"/>
                  </a:lnTo>
                  <a:lnTo>
                    <a:pt x="21751" y="39211"/>
                  </a:lnTo>
                  <a:lnTo>
                    <a:pt x="21796" y="39177"/>
                  </a:lnTo>
                  <a:lnTo>
                    <a:pt x="21819" y="39143"/>
                  </a:lnTo>
                  <a:lnTo>
                    <a:pt x="21842" y="39097"/>
                  </a:lnTo>
                  <a:lnTo>
                    <a:pt x="21864" y="39052"/>
                  </a:lnTo>
                  <a:lnTo>
                    <a:pt x="21864" y="38995"/>
                  </a:lnTo>
                  <a:lnTo>
                    <a:pt x="21864" y="38938"/>
                  </a:lnTo>
                  <a:lnTo>
                    <a:pt x="21842" y="38892"/>
                  </a:lnTo>
                  <a:lnTo>
                    <a:pt x="23832" y="37744"/>
                  </a:lnTo>
                  <a:lnTo>
                    <a:pt x="23855" y="37778"/>
                  </a:lnTo>
                  <a:lnTo>
                    <a:pt x="23889" y="37800"/>
                  </a:lnTo>
                  <a:lnTo>
                    <a:pt x="23923" y="37812"/>
                  </a:lnTo>
                  <a:lnTo>
                    <a:pt x="23969" y="37823"/>
                  </a:lnTo>
                  <a:lnTo>
                    <a:pt x="24014" y="37812"/>
                  </a:lnTo>
                  <a:lnTo>
                    <a:pt x="24049" y="37800"/>
                  </a:lnTo>
                  <a:lnTo>
                    <a:pt x="24083" y="37778"/>
                  </a:lnTo>
                  <a:lnTo>
                    <a:pt x="24105" y="37744"/>
                  </a:lnTo>
                  <a:lnTo>
                    <a:pt x="26096" y="38892"/>
                  </a:lnTo>
                  <a:lnTo>
                    <a:pt x="26085" y="38949"/>
                  </a:lnTo>
                  <a:lnTo>
                    <a:pt x="26073" y="38995"/>
                  </a:lnTo>
                  <a:lnTo>
                    <a:pt x="26073" y="39052"/>
                  </a:lnTo>
                  <a:lnTo>
                    <a:pt x="26096" y="39097"/>
                  </a:lnTo>
                  <a:lnTo>
                    <a:pt x="26119" y="39143"/>
                  </a:lnTo>
                  <a:lnTo>
                    <a:pt x="26142" y="39177"/>
                  </a:lnTo>
                  <a:lnTo>
                    <a:pt x="26176" y="39211"/>
                  </a:lnTo>
                  <a:lnTo>
                    <a:pt x="26221" y="39234"/>
                  </a:lnTo>
                  <a:lnTo>
                    <a:pt x="26267" y="39256"/>
                  </a:lnTo>
                  <a:lnTo>
                    <a:pt x="26312" y="39268"/>
                  </a:lnTo>
                  <a:lnTo>
                    <a:pt x="26312" y="41554"/>
                  </a:lnTo>
                  <a:lnTo>
                    <a:pt x="26244" y="41577"/>
                  </a:lnTo>
                  <a:lnTo>
                    <a:pt x="26187" y="41623"/>
                  </a:lnTo>
                  <a:lnTo>
                    <a:pt x="26153" y="41679"/>
                  </a:lnTo>
                  <a:lnTo>
                    <a:pt x="26142" y="41714"/>
                  </a:lnTo>
                  <a:lnTo>
                    <a:pt x="26130" y="41759"/>
                  </a:lnTo>
                  <a:lnTo>
                    <a:pt x="26142" y="41793"/>
                  </a:lnTo>
                  <a:lnTo>
                    <a:pt x="26153" y="41839"/>
                  </a:lnTo>
                  <a:lnTo>
                    <a:pt x="26176" y="41873"/>
                  </a:lnTo>
                  <a:lnTo>
                    <a:pt x="26199" y="41907"/>
                  </a:lnTo>
                  <a:lnTo>
                    <a:pt x="26221" y="41930"/>
                  </a:lnTo>
                  <a:lnTo>
                    <a:pt x="26267" y="41941"/>
                  </a:lnTo>
                  <a:lnTo>
                    <a:pt x="26301" y="41952"/>
                  </a:lnTo>
                  <a:lnTo>
                    <a:pt x="26346" y="41964"/>
                  </a:lnTo>
                  <a:lnTo>
                    <a:pt x="26392" y="41952"/>
                  </a:lnTo>
                  <a:lnTo>
                    <a:pt x="26437" y="41941"/>
                  </a:lnTo>
                  <a:lnTo>
                    <a:pt x="26483" y="41907"/>
                  </a:lnTo>
                  <a:lnTo>
                    <a:pt x="26506" y="41873"/>
                  </a:lnTo>
                  <a:lnTo>
                    <a:pt x="28519" y="43033"/>
                  </a:lnTo>
                  <a:lnTo>
                    <a:pt x="28508" y="43067"/>
                  </a:lnTo>
                  <a:lnTo>
                    <a:pt x="28508" y="43101"/>
                  </a:lnTo>
                  <a:lnTo>
                    <a:pt x="28508" y="43147"/>
                  </a:lnTo>
                  <a:lnTo>
                    <a:pt x="28519" y="43181"/>
                  </a:lnTo>
                  <a:lnTo>
                    <a:pt x="28553" y="43238"/>
                  </a:lnTo>
                  <a:lnTo>
                    <a:pt x="28610" y="43283"/>
                  </a:lnTo>
                  <a:lnTo>
                    <a:pt x="28678" y="43306"/>
                  </a:lnTo>
                  <a:lnTo>
                    <a:pt x="28678" y="45615"/>
                  </a:lnTo>
                  <a:lnTo>
                    <a:pt x="28633" y="45627"/>
                  </a:lnTo>
                  <a:lnTo>
                    <a:pt x="28599" y="45649"/>
                  </a:lnTo>
                  <a:lnTo>
                    <a:pt x="28565" y="45672"/>
                  </a:lnTo>
                  <a:lnTo>
                    <a:pt x="28530" y="45695"/>
                  </a:lnTo>
                  <a:lnTo>
                    <a:pt x="28508" y="45729"/>
                  </a:lnTo>
                  <a:lnTo>
                    <a:pt x="28485" y="45775"/>
                  </a:lnTo>
                  <a:lnTo>
                    <a:pt x="28474" y="45820"/>
                  </a:lnTo>
                  <a:lnTo>
                    <a:pt x="28462" y="45866"/>
                  </a:lnTo>
                  <a:lnTo>
                    <a:pt x="28474" y="45911"/>
                  </a:lnTo>
                  <a:lnTo>
                    <a:pt x="28485" y="45957"/>
                  </a:lnTo>
                  <a:lnTo>
                    <a:pt x="28508" y="46002"/>
                  </a:lnTo>
                  <a:lnTo>
                    <a:pt x="28542" y="46036"/>
                  </a:lnTo>
                  <a:lnTo>
                    <a:pt x="28576" y="46070"/>
                  </a:lnTo>
                  <a:lnTo>
                    <a:pt x="28621" y="46093"/>
                  </a:lnTo>
                  <a:lnTo>
                    <a:pt x="28667" y="46104"/>
                  </a:lnTo>
                  <a:lnTo>
                    <a:pt x="28769" y="46104"/>
                  </a:lnTo>
                  <a:lnTo>
                    <a:pt x="28826" y="46082"/>
                  </a:lnTo>
                  <a:lnTo>
                    <a:pt x="28872" y="46048"/>
                  </a:lnTo>
                  <a:lnTo>
                    <a:pt x="28917" y="46002"/>
                  </a:lnTo>
                  <a:lnTo>
                    <a:pt x="30908" y="47151"/>
                  </a:lnTo>
                  <a:lnTo>
                    <a:pt x="30897" y="47208"/>
                  </a:lnTo>
                  <a:lnTo>
                    <a:pt x="30897" y="47242"/>
                  </a:lnTo>
                  <a:lnTo>
                    <a:pt x="30908" y="47287"/>
                  </a:lnTo>
                  <a:lnTo>
                    <a:pt x="30919" y="47310"/>
                  </a:lnTo>
                  <a:lnTo>
                    <a:pt x="30942" y="47344"/>
                  </a:lnTo>
                  <a:lnTo>
                    <a:pt x="30976" y="47367"/>
                  </a:lnTo>
                  <a:lnTo>
                    <a:pt x="31010" y="47378"/>
                  </a:lnTo>
                  <a:lnTo>
                    <a:pt x="31044" y="47390"/>
                  </a:lnTo>
                  <a:lnTo>
                    <a:pt x="31079" y="47401"/>
                  </a:lnTo>
                  <a:lnTo>
                    <a:pt x="31124" y="47390"/>
                  </a:lnTo>
                  <a:lnTo>
                    <a:pt x="31158" y="47378"/>
                  </a:lnTo>
                  <a:lnTo>
                    <a:pt x="31192" y="47367"/>
                  </a:lnTo>
                  <a:lnTo>
                    <a:pt x="31215" y="47344"/>
                  </a:lnTo>
                  <a:lnTo>
                    <a:pt x="31238" y="47310"/>
                  </a:lnTo>
                  <a:lnTo>
                    <a:pt x="31261" y="47287"/>
                  </a:lnTo>
                  <a:lnTo>
                    <a:pt x="31272" y="47242"/>
                  </a:lnTo>
                  <a:lnTo>
                    <a:pt x="31272" y="47208"/>
                  </a:lnTo>
                  <a:lnTo>
                    <a:pt x="31272" y="47174"/>
                  </a:lnTo>
                  <a:lnTo>
                    <a:pt x="31261" y="47140"/>
                  </a:lnTo>
                  <a:lnTo>
                    <a:pt x="33285" y="45968"/>
                  </a:lnTo>
                  <a:lnTo>
                    <a:pt x="33320" y="46002"/>
                  </a:lnTo>
                  <a:lnTo>
                    <a:pt x="33354" y="46036"/>
                  </a:lnTo>
                  <a:lnTo>
                    <a:pt x="33399" y="46059"/>
                  </a:lnTo>
                  <a:lnTo>
                    <a:pt x="33490" y="46059"/>
                  </a:lnTo>
                  <a:lnTo>
                    <a:pt x="33524" y="46048"/>
                  </a:lnTo>
                  <a:lnTo>
                    <a:pt x="33558" y="46025"/>
                  </a:lnTo>
                  <a:lnTo>
                    <a:pt x="33593" y="46002"/>
                  </a:lnTo>
                  <a:lnTo>
                    <a:pt x="33615" y="45968"/>
                  </a:lnTo>
                  <a:lnTo>
                    <a:pt x="33638" y="45934"/>
                  </a:lnTo>
                  <a:lnTo>
                    <a:pt x="33649" y="45900"/>
                  </a:lnTo>
                  <a:lnTo>
                    <a:pt x="33649" y="45866"/>
                  </a:lnTo>
                  <a:lnTo>
                    <a:pt x="33649" y="45820"/>
                  </a:lnTo>
                  <a:lnTo>
                    <a:pt x="33638" y="45786"/>
                  </a:lnTo>
                  <a:lnTo>
                    <a:pt x="33593" y="45729"/>
                  </a:lnTo>
                  <a:lnTo>
                    <a:pt x="33536" y="45684"/>
                  </a:lnTo>
                  <a:lnTo>
                    <a:pt x="33502" y="45672"/>
                  </a:lnTo>
                  <a:lnTo>
                    <a:pt x="33467" y="45661"/>
                  </a:lnTo>
                  <a:lnTo>
                    <a:pt x="33467" y="43306"/>
                  </a:lnTo>
                  <a:lnTo>
                    <a:pt x="33502" y="43306"/>
                  </a:lnTo>
                  <a:lnTo>
                    <a:pt x="33547" y="43295"/>
                  </a:lnTo>
                  <a:lnTo>
                    <a:pt x="33581" y="43272"/>
                  </a:lnTo>
                  <a:lnTo>
                    <a:pt x="33604" y="43249"/>
                  </a:lnTo>
                  <a:lnTo>
                    <a:pt x="33627" y="43215"/>
                  </a:lnTo>
                  <a:lnTo>
                    <a:pt x="33649" y="43181"/>
                  </a:lnTo>
                  <a:lnTo>
                    <a:pt x="33661" y="43147"/>
                  </a:lnTo>
                  <a:lnTo>
                    <a:pt x="33661" y="43101"/>
                  </a:lnTo>
                  <a:lnTo>
                    <a:pt x="33661" y="43067"/>
                  </a:lnTo>
                  <a:lnTo>
                    <a:pt x="33649" y="43022"/>
                  </a:lnTo>
                  <a:lnTo>
                    <a:pt x="35651" y="41873"/>
                  </a:lnTo>
                  <a:lnTo>
                    <a:pt x="35686" y="41907"/>
                  </a:lnTo>
                  <a:lnTo>
                    <a:pt x="35720" y="41941"/>
                  </a:lnTo>
                  <a:lnTo>
                    <a:pt x="35765" y="41952"/>
                  </a:lnTo>
                  <a:lnTo>
                    <a:pt x="35822" y="41964"/>
                  </a:lnTo>
                  <a:lnTo>
                    <a:pt x="35868" y="41952"/>
                  </a:lnTo>
                  <a:lnTo>
                    <a:pt x="35902" y="41941"/>
                  </a:lnTo>
                  <a:lnTo>
                    <a:pt x="35936" y="41930"/>
                  </a:lnTo>
                  <a:lnTo>
                    <a:pt x="35970" y="41907"/>
                  </a:lnTo>
                  <a:lnTo>
                    <a:pt x="35993" y="41873"/>
                  </a:lnTo>
                  <a:lnTo>
                    <a:pt x="36015" y="41839"/>
                  </a:lnTo>
                  <a:lnTo>
                    <a:pt x="36027" y="41793"/>
                  </a:lnTo>
                  <a:lnTo>
                    <a:pt x="36027" y="41759"/>
                  </a:lnTo>
                  <a:lnTo>
                    <a:pt x="36027" y="41714"/>
                  </a:lnTo>
                  <a:lnTo>
                    <a:pt x="36015" y="41679"/>
                  </a:lnTo>
                  <a:lnTo>
                    <a:pt x="35993" y="41645"/>
                  </a:lnTo>
                  <a:lnTo>
                    <a:pt x="35970" y="41611"/>
                  </a:lnTo>
                  <a:lnTo>
                    <a:pt x="35947" y="41588"/>
                  </a:lnTo>
                  <a:lnTo>
                    <a:pt x="35913" y="41577"/>
                  </a:lnTo>
                  <a:lnTo>
                    <a:pt x="35879" y="41554"/>
                  </a:lnTo>
                  <a:lnTo>
                    <a:pt x="35833" y="41554"/>
                  </a:lnTo>
                  <a:lnTo>
                    <a:pt x="35833" y="39245"/>
                  </a:lnTo>
                  <a:lnTo>
                    <a:pt x="35879" y="39234"/>
                  </a:lnTo>
                  <a:lnTo>
                    <a:pt x="35924" y="39222"/>
                  </a:lnTo>
                  <a:lnTo>
                    <a:pt x="35970" y="39188"/>
                  </a:lnTo>
                  <a:lnTo>
                    <a:pt x="36004" y="39165"/>
                  </a:lnTo>
                  <a:lnTo>
                    <a:pt x="36027" y="39131"/>
                  </a:lnTo>
                  <a:lnTo>
                    <a:pt x="36050" y="39086"/>
                  </a:lnTo>
                  <a:lnTo>
                    <a:pt x="36061" y="39040"/>
                  </a:lnTo>
                  <a:lnTo>
                    <a:pt x="36061" y="38995"/>
                  </a:lnTo>
                  <a:lnTo>
                    <a:pt x="36061" y="38949"/>
                  </a:lnTo>
                  <a:lnTo>
                    <a:pt x="36050" y="38904"/>
                  </a:lnTo>
                  <a:lnTo>
                    <a:pt x="38006" y="37766"/>
                  </a:lnTo>
                  <a:lnTo>
                    <a:pt x="38040" y="37812"/>
                  </a:lnTo>
                  <a:lnTo>
                    <a:pt x="38086" y="37846"/>
                  </a:lnTo>
                  <a:lnTo>
                    <a:pt x="38131" y="37857"/>
                  </a:lnTo>
                  <a:lnTo>
                    <a:pt x="38188" y="37869"/>
                  </a:lnTo>
                  <a:lnTo>
                    <a:pt x="38245" y="37857"/>
                  </a:lnTo>
                  <a:lnTo>
                    <a:pt x="38291" y="37846"/>
                  </a:lnTo>
                  <a:lnTo>
                    <a:pt x="38336" y="37812"/>
                  </a:lnTo>
                  <a:lnTo>
                    <a:pt x="38370" y="37778"/>
                  </a:lnTo>
                  <a:lnTo>
                    <a:pt x="40395" y="38938"/>
                  </a:lnTo>
                  <a:lnTo>
                    <a:pt x="40384" y="38995"/>
                  </a:lnTo>
                  <a:lnTo>
                    <a:pt x="40384" y="39029"/>
                  </a:lnTo>
                  <a:lnTo>
                    <a:pt x="40395" y="39063"/>
                  </a:lnTo>
                  <a:lnTo>
                    <a:pt x="40441" y="39120"/>
                  </a:lnTo>
                  <a:lnTo>
                    <a:pt x="40497" y="39165"/>
                  </a:lnTo>
                  <a:lnTo>
                    <a:pt x="40532" y="39165"/>
                  </a:lnTo>
                  <a:lnTo>
                    <a:pt x="40566" y="39177"/>
                  </a:lnTo>
                  <a:lnTo>
                    <a:pt x="40600" y="39165"/>
                  </a:lnTo>
                  <a:lnTo>
                    <a:pt x="40634" y="39165"/>
                  </a:lnTo>
                  <a:lnTo>
                    <a:pt x="40691" y="39120"/>
                  </a:lnTo>
                  <a:lnTo>
                    <a:pt x="40725" y="39063"/>
                  </a:lnTo>
                  <a:lnTo>
                    <a:pt x="40736" y="39029"/>
                  </a:lnTo>
                  <a:lnTo>
                    <a:pt x="40736" y="38995"/>
                  </a:lnTo>
                  <a:lnTo>
                    <a:pt x="40725" y="38938"/>
                  </a:lnTo>
                  <a:lnTo>
                    <a:pt x="42750" y="37766"/>
                  </a:lnTo>
                  <a:lnTo>
                    <a:pt x="42784" y="37800"/>
                  </a:lnTo>
                  <a:lnTo>
                    <a:pt x="42829" y="37835"/>
                  </a:lnTo>
                  <a:lnTo>
                    <a:pt x="42875" y="37857"/>
                  </a:lnTo>
                  <a:lnTo>
                    <a:pt x="42977" y="37857"/>
                  </a:lnTo>
                  <a:lnTo>
                    <a:pt x="43011" y="37846"/>
                  </a:lnTo>
                  <a:lnTo>
                    <a:pt x="43045" y="37823"/>
                  </a:lnTo>
                  <a:lnTo>
                    <a:pt x="43080" y="37800"/>
                  </a:lnTo>
                  <a:lnTo>
                    <a:pt x="43102" y="37766"/>
                  </a:lnTo>
                  <a:lnTo>
                    <a:pt x="43125" y="37732"/>
                  </a:lnTo>
                  <a:lnTo>
                    <a:pt x="43136" y="37698"/>
                  </a:lnTo>
                  <a:lnTo>
                    <a:pt x="43136" y="37652"/>
                  </a:lnTo>
                  <a:lnTo>
                    <a:pt x="43136" y="37607"/>
                  </a:lnTo>
                  <a:lnTo>
                    <a:pt x="43125" y="37573"/>
                  </a:lnTo>
                  <a:lnTo>
                    <a:pt x="43114" y="37539"/>
                  </a:lnTo>
                  <a:lnTo>
                    <a:pt x="43091" y="37505"/>
                  </a:lnTo>
                  <a:lnTo>
                    <a:pt x="43057" y="37482"/>
                  </a:lnTo>
                  <a:lnTo>
                    <a:pt x="43023" y="37459"/>
                  </a:lnTo>
                  <a:lnTo>
                    <a:pt x="42989" y="37448"/>
                  </a:lnTo>
                  <a:lnTo>
                    <a:pt x="42954" y="37448"/>
                  </a:lnTo>
                  <a:lnTo>
                    <a:pt x="42954" y="35104"/>
                  </a:lnTo>
                  <a:lnTo>
                    <a:pt x="42989" y="35093"/>
                  </a:lnTo>
                  <a:lnTo>
                    <a:pt x="43023" y="35082"/>
                  </a:lnTo>
                  <a:lnTo>
                    <a:pt x="43057" y="35059"/>
                  </a:lnTo>
                  <a:lnTo>
                    <a:pt x="43091" y="35036"/>
                  </a:lnTo>
                  <a:lnTo>
                    <a:pt x="43114" y="35002"/>
                  </a:lnTo>
                  <a:lnTo>
                    <a:pt x="43125" y="34968"/>
                  </a:lnTo>
                  <a:lnTo>
                    <a:pt x="43136" y="34934"/>
                  </a:lnTo>
                  <a:lnTo>
                    <a:pt x="43148" y="34900"/>
                  </a:lnTo>
                  <a:lnTo>
                    <a:pt x="43136" y="34854"/>
                  </a:lnTo>
                  <a:lnTo>
                    <a:pt x="43125" y="34809"/>
                  </a:lnTo>
                  <a:lnTo>
                    <a:pt x="43114" y="34775"/>
                  </a:lnTo>
                  <a:lnTo>
                    <a:pt x="43080" y="34740"/>
                  </a:lnTo>
                  <a:lnTo>
                    <a:pt x="43045" y="34718"/>
                  </a:lnTo>
                  <a:lnTo>
                    <a:pt x="43011" y="34695"/>
                  </a:lnTo>
                  <a:lnTo>
                    <a:pt x="42977" y="34684"/>
                  </a:lnTo>
                  <a:lnTo>
                    <a:pt x="42875" y="34684"/>
                  </a:lnTo>
                  <a:lnTo>
                    <a:pt x="42829" y="34706"/>
                  </a:lnTo>
                  <a:lnTo>
                    <a:pt x="42784" y="34740"/>
                  </a:lnTo>
                  <a:lnTo>
                    <a:pt x="42750" y="34775"/>
                  </a:lnTo>
                  <a:lnTo>
                    <a:pt x="40725" y="33603"/>
                  </a:lnTo>
                  <a:lnTo>
                    <a:pt x="40736" y="33546"/>
                  </a:lnTo>
                  <a:lnTo>
                    <a:pt x="40736" y="33512"/>
                  </a:lnTo>
                  <a:lnTo>
                    <a:pt x="40725" y="33478"/>
                  </a:lnTo>
                  <a:lnTo>
                    <a:pt x="40679" y="33421"/>
                  </a:lnTo>
                  <a:lnTo>
                    <a:pt x="40634" y="33387"/>
                  </a:lnTo>
                  <a:lnTo>
                    <a:pt x="40600" y="33375"/>
                  </a:lnTo>
                  <a:lnTo>
                    <a:pt x="40532" y="33375"/>
                  </a:lnTo>
                  <a:lnTo>
                    <a:pt x="40497" y="33387"/>
                  </a:lnTo>
                  <a:lnTo>
                    <a:pt x="40441" y="33421"/>
                  </a:lnTo>
                  <a:lnTo>
                    <a:pt x="40406" y="33478"/>
                  </a:lnTo>
                  <a:lnTo>
                    <a:pt x="40395" y="33512"/>
                  </a:lnTo>
                  <a:lnTo>
                    <a:pt x="40384" y="33546"/>
                  </a:lnTo>
                  <a:lnTo>
                    <a:pt x="40395" y="33603"/>
                  </a:lnTo>
                  <a:lnTo>
                    <a:pt x="38347" y="34775"/>
                  </a:lnTo>
                  <a:lnTo>
                    <a:pt x="38325" y="34740"/>
                  </a:lnTo>
                  <a:lnTo>
                    <a:pt x="38279" y="34718"/>
                  </a:lnTo>
                  <a:lnTo>
                    <a:pt x="38245" y="34706"/>
                  </a:lnTo>
                  <a:lnTo>
                    <a:pt x="38188" y="34695"/>
                  </a:lnTo>
                  <a:lnTo>
                    <a:pt x="38143" y="34706"/>
                  </a:lnTo>
                  <a:lnTo>
                    <a:pt x="38097" y="34718"/>
                  </a:lnTo>
                  <a:lnTo>
                    <a:pt x="38063" y="34752"/>
                  </a:lnTo>
                  <a:lnTo>
                    <a:pt x="38029" y="34786"/>
                  </a:lnTo>
                  <a:lnTo>
                    <a:pt x="36038" y="33637"/>
                  </a:lnTo>
                  <a:lnTo>
                    <a:pt x="36061" y="33591"/>
                  </a:lnTo>
                  <a:lnTo>
                    <a:pt x="36061" y="33546"/>
                  </a:lnTo>
                  <a:lnTo>
                    <a:pt x="36061" y="33500"/>
                  </a:lnTo>
                  <a:lnTo>
                    <a:pt x="36038" y="33455"/>
                  </a:lnTo>
                  <a:lnTo>
                    <a:pt x="36015" y="33409"/>
                  </a:lnTo>
                  <a:lnTo>
                    <a:pt x="35993" y="33375"/>
                  </a:lnTo>
                  <a:lnTo>
                    <a:pt x="35959" y="33353"/>
                  </a:lnTo>
                  <a:lnTo>
                    <a:pt x="35913" y="33330"/>
                  </a:lnTo>
                  <a:lnTo>
                    <a:pt x="35868" y="33307"/>
                  </a:lnTo>
                  <a:lnTo>
                    <a:pt x="35777" y="33307"/>
                  </a:lnTo>
                  <a:lnTo>
                    <a:pt x="35731" y="33330"/>
                  </a:lnTo>
                  <a:lnTo>
                    <a:pt x="35686" y="33353"/>
                  </a:lnTo>
                  <a:lnTo>
                    <a:pt x="35651" y="33375"/>
                  </a:lnTo>
                  <a:lnTo>
                    <a:pt x="35629" y="33409"/>
                  </a:lnTo>
                  <a:lnTo>
                    <a:pt x="35606" y="33455"/>
                  </a:lnTo>
                  <a:lnTo>
                    <a:pt x="35583" y="33500"/>
                  </a:lnTo>
                  <a:lnTo>
                    <a:pt x="35583" y="33546"/>
                  </a:lnTo>
                  <a:lnTo>
                    <a:pt x="35583" y="33591"/>
                  </a:lnTo>
                  <a:lnTo>
                    <a:pt x="35595" y="33637"/>
                  </a:lnTo>
                  <a:lnTo>
                    <a:pt x="33615" y="34775"/>
                  </a:lnTo>
                  <a:lnTo>
                    <a:pt x="33581" y="34740"/>
                  </a:lnTo>
                  <a:lnTo>
                    <a:pt x="33547" y="34718"/>
                  </a:lnTo>
                  <a:lnTo>
                    <a:pt x="33502" y="34695"/>
                  </a:lnTo>
                  <a:lnTo>
                    <a:pt x="33411" y="34695"/>
                  </a:lnTo>
                  <a:lnTo>
                    <a:pt x="33376" y="34706"/>
                  </a:lnTo>
                  <a:lnTo>
                    <a:pt x="33342" y="34729"/>
                  </a:lnTo>
                  <a:lnTo>
                    <a:pt x="33308" y="34752"/>
                  </a:lnTo>
                  <a:lnTo>
                    <a:pt x="33285" y="34786"/>
                  </a:lnTo>
                  <a:lnTo>
                    <a:pt x="33263" y="34820"/>
                  </a:lnTo>
                  <a:lnTo>
                    <a:pt x="33251" y="34854"/>
                  </a:lnTo>
                  <a:lnTo>
                    <a:pt x="33251" y="34900"/>
                  </a:lnTo>
                  <a:lnTo>
                    <a:pt x="33263" y="34968"/>
                  </a:lnTo>
                  <a:lnTo>
                    <a:pt x="33297" y="35025"/>
                  </a:lnTo>
                  <a:lnTo>
                    <a:pt x="33354" y="35070"/>
                  </a:lnTo>
                  <a:lnTo>
                    <a:pt x="33422" y="35093"/>
                  </a:lnTo>
                  <a:lnTo>
                    <a:pt x="33422" y="37448"/>
                  </a:lnTo>
                  <a:lnTo>
                    <a:pt x="33388" y="37448"/>
                  </a:lnTo>
                  <a:lnTo>
                    <a:pt x="33354" y="37470"/>
                  </a:lnTo>
                  <a:lnTo>
                    <a:pt x="33297" y="37516"/>
                  </a:lnTo>
                  <a:lnTo>
                    <a:pt x="33251" y="37573"/>
                  </a:lnTo>
                  <a:lnTo>
                    <a:pt x="33240" y="37607"/>
                  </a:lnTo>
                  <a:lnTo>
                    <a:pt x="33240" y="37652"/>
                  </a:lnTo>
                  <a:lnTo>
                    <a:pt x="33240" y="37687"/>
                  </a:lnTo>
                  <a:lnTo>
                    <a:pt x="33251" y="37721"/>
                  </a:lnTo>
                  <a:lnTo>
                    <a:pt x="31272" y="38870"/>
                  </a:lnTo>
                  <a:lnTo>
                    <a:pt x="31238" y="38824"/>
                  </a:lnTo>
                  <a:lnTo>
                    <a:pt x="31192" y="38801"/>
                  </a:lnTo>
                  <a:lnTo>
                    <a:pt x="31135" y="38779"/>
                  </a:lnTo>
                  <a:lnTo>
                    <a:pt x="31079" y="38767"/>
                  </a:lnTo>
                  <a:lnTo>
                    <a:pt x="31022" y="38779"/>
                  </a:lnTo>
                  <a:lnTo>
                    <a:pt x="30976" y="38801"/>
                  </a:lnTo>
                  <a:lnTo>
                    <a:pt x="30931" y="38836"/>
                  </a:lnTo>
                  <a:lnTo>
                    <a:pt x="30897" y="38870"/>
                  </a:lnTo>
                  <a:lnTo>
                    <a:pt x="28940" y="37744"/>
                  </a:lnTo>
                  <a:lnTo>
                    <a:pt x="28951" y="37698"/>
                  </a:lnTo>
                  <a:lnTo>
                    <a:pt x="28963" y="37652"/>
                  </a:lnTo>
                  <a:lnTo>
                    <a:pt x="28951" y="37607"/>
                  </a:lnTo>
                  <a:lnTo>
                    <a:pt x="28940" y="37561"/>
                  </a:lnTo>
                  <a:lnTo>
                    <a:pt x="28917" y="37516"/>
                  </a:lnTo>
                  <a:lnTo>
                    <a:pt x="28894" y="37482"/>
                  </a:lnTo>
                  <a:lnTo>
                    <a:pt x="28860" y="37448"/>
                  </a:lnTo>
                  <a:lnTo>
                    <a:pt x="28815" y="37425"/>
                  </a:lnTo>
                  <a:lnTo>
                    <a:pt x="28769" y="37414"/>
                  </a:lnTo>
                  <a:lnTo>
                    <a:pt x="28724" y="37402"/>
                  </a:lnTo>
                  <a:lnTo>
                    <a:pt x="28724" y="35093"/>
                  </a:lnTo>
                  <a:lnTo>
                    <a:pt x="28769" y="35093"/>
                  </a:lnTo>
                  <a:lnTo>
                    <a:pt x="28803" y="35070"/>
                  </a:lnTo>
                  <a:lnTo>
                    <a:pt x="28860" y="35036"/>
                  </a:lnTo>
                  <a:lnTo>
                    <a:pt x="28883" y="35002"/>
                  </a:lnTo>
                  <a:lnTo>
                    <a:pt x="28894" y="34968"/>
                  </a:lnTo>
                  <a:lnTo>
                    <a:pt x="28906" y="34934"/>
                  </a:lnTo>
                  <a:lnTo>
                    <a:pt x="28917" y="34900"/>
                  </a:lnTo>
                  <a:lnTo>
                    <a:pt x="28906" y="34854"/>
                  </a:lnTo>
                  <a:lnTo>
                    <a:pt x="28894" y="34820"/>
                  </a:lnTo>
                  <a:lnTo>
                    <a:pt x="30897" y="33660"/>
                  </a:lnTo>
                  <a:lnTo>
                    <a:pt x="30931" y="33705"/>
                  </a:lnTo>
                  <a:lnTo>
                    <a:pt x="30976" y="33739"/>
                  </a:lnTo>
                  <a:lnTo>
                    <a:pt x="31022" y="33762"/>
                  </a:lnTo>
                  <a:lnTo>
                    <a:pt x="31079" y="33773"/>
                  </a:lnTo>
                  <a:lnTo>
                    <a:pt x="31124" y="33762"/>
                  </a:lnTo>
                  <a:lnTo>
                    <a:pt x="31170" y="33751"/>
                  </a:lnTo>
                  <a:lnTo>
                    <a:pt x="31204" y="33728"/>
                  </a:lnTo>
                  <a:lnTo>
                    <a:pt x="31238" y="33705"/>
                  </a:lnTo>
                  <a:lnTo>
                    <a:pt x="31272" y="33671"/>
                  </a:lnTo>
                  <a:lnTo>
                    <a:pt x="31283" y="33637"/>
                  </a:lnTo>
                  <a:lnTo>
                    <a:pt x="31306" y="33591"/>
                  </a:lnTo>
                  <a:lnTo>
                    <a:pt x="31306" y="33546"/>
                  </a:lnTo>
                  <a:lnTo>
                    <a:pt x="31306" y="33500"/>
                  </a:lnTo>
                  <a:lnTo>
                    <a:pt x="31283" y="33466"/>
                  </a:lnTo>
                  <a:lnTo>
                    <a:pt x="31272" y="33421"/>
                  </a:lnTo>
                  <a:lnTo>
                    <a:pt x="31249" y="33398"/>
                  </a:lnTo>
                  <a:lnTo>
                    <a:pt x="31215" y="33364"/>
                  </a:lnTo>
                  <a:lnTo>
                    <a:pt x="31181" y="33341"/>
                  </a:lnTo>
                  <a:lnTo>
                    <a:pt x="31135" y="33330"/>
                  </a:lnTo>
                  <a:lnTo>
                    <a:pt x="31101" y="33318"/>
                  </a:lnTo>
                  <a:lnTo>
                    <a:pt x="31101" y="31055"/>
                  </a:lnTo>
                  <a:lnTo>
                    <a:pt x="31147" y="31055"/>
                  </a:lnTo>
                  <a:lnTo>
                    <a:pt x="31192" y="31032"/>
                  </a:lnTo>
                  <a:lnTo>
                    <a:pt x="31238" y="31009"/>
                  </a:lnTo>
                  <a:lnTo>
                    <a:pt x="31283" y="30975"/>
                  </a:lnTo>
                  <a:lnTo>
                    <a:pt x="31306" y="30930"/>
                  </a:lnTo>
                  <a:lnTo>
                    <a:pt x="31329" y="30884"/>
                  </a:lnTo>
                  <a:lnTo>
                    <a:pt x="31352" y="30839"/>
                  </a:lnTo>
                  <a:lnTo>
                    <a:pt x="31352" y="30793"/>
                  </a:lnTo>
                  <a:lnTo>
                    <a:pt x="31340" y="30725"/>
                  </a:lnTo>
                  <a:lnTo>
                    <a:pt x="31329" y="30679"/>
                  </a:lnTo>
                  <a:lnTo>
                    <a:pt x="33240" y="29565"/>
                  </a:lnTo>
                  <a:lnTo>
                    <a:pt x="33285" y="29621"/>
                  </a:lnTo>
                  <a:lnTo>
                    <a:pt x="33331" y="29656"/>
                  </a:lnTo>
                  <a:lnTo>
                    <a:pt x="33388" y="29678"/>
                  </a:lnTo>
                  <a:lnTo>
                    <a:pt x="33456" y="29690"/>
                  </a:lnTo>
                  <a:lnTo>
                    <a:pt x="33502" y="29678"/>
                  </a:lnTo>
                  <a:lnTo>
                    <a:pt x="33547" y="29667"/>
                  </a:lnTo>
                  <a:lnTo>
                    <a:pt x="33593" y="29644"/>
                  </a:lnTo>
                  <a:lnTo>
                    <a:pt x="33627" y="29610"/>
                  </a:lnTo>
                  <a:lnTo>
                    <a:pt x="33649" y="29576"/>
                  </a:lnTo>
                  <a:lnTo>
                    <a:pt x="33672" y="29542"/>
                  </a:lnTo>
                  <a:lnTo>
                    <a:pt x="33695" y="29485"/>
                  </a:lnTo>
                  <a:lnTo>
                    <a:pt x="33695" y="29439"/>
                  </a:lnTo>
                  <a:lnTo>
                    <a:pt x="33695" y="29394"/>
                  </a:lnTo>
                  <a:lnTo>
                    <a:pt x="33684" y="29348"/>
                  </a:lnTo>
                  <a:lnTo>
                    <a:pt x="33661" y="29314"/>
                  </a:lnTo>
                  <a:lnTo>
                    <a:pt x="33627" y="29269"/>
                  </a:lnTo>
                  <a:lnTo>
                    <a:pt x="33593" y="29246"/>
                  </a:lnTo>
                  <a:lnTo>
                    <a:pt x="33558" y="29223"/>
                  </a:lnTo>
                  <a:lnTo>
                    <a:pt x="33513" y="29201"/>
                  </a:lnTo>
                  <a:lnTo>
                    <a:pt x="33467" y="29201"/>
                  </a:lnTo>
                  <a:lnTo>
                    <a:pt x="33467" y="26937"/>
                  </a:lnTo>
                  <a:lnTo>
                    <a:pt x="33513" y="26926"/>
                  </a:lnTo>
                  <a:lnTo>
                    <a:pt x="33558" y="26914"/>
                  </a:lnTo>
                  <a:lnTo>
                    <a:pt x="33604" y="26891"/>
                  </a:lnTo>
                  <a:lnTo>
                    <a:pt x="33638" y="26857"/>
                  </a:lnTo>
                  <a:lnTo>
                    <a:pt x="33661" y="26823"/>
                  </a:lnTo>
                  <a:lnTo>
                    <a:pt x="33684" y="26778"/>
                  </a:lnTo>
                  <a:lnTo>
                    <a:pt x="33695" y="26732"/>
                  </a:lnTo>
                  <a:lnTo>
                    <a:pt x="33706" y="26687"/>
                  </a:lnTo>
                  <a:lnTo>
                    <a:pt x="33695" y="26630"/>
                  </a:lnTo>
                  <a:lnTo>
                    <a:pt x="33684" y="26584"/>
                  </a:lnTo>
                  <a:lnTo>
                    <a:pt x="35629" y="25458"/>
                  </a:lnTo>
                  <a:lnTo>
                    <a:pt x="35663" y="25504"/>
                  </a:lnTo>
                  <a:lnTo>
                    <a:pt x="35708" y="25538"/>
                  </a:lnTo>
                  <a:lnTo>
                    <a:pt x="35765" y="25560"/>
                  </a:lnTo>
                  <a:lnTo>
                    <a:pt x="35879" y="25560"/>
                  </a:lnTo>
                  <a:lnTo>
                    <a:pt x="35936" y="25538"/>
                  </a:lnTo>
                  <a:lnTo>
                    <a:pt x="35981" y="25504"/>
                  </a:lnTo>
                  <a:lnTo>
                    <a:pt x="36015" y="25458"/>
                  </a:lnTo>
                  <a:lnTo>
                    <a:pt x="38040" y="26630"/>
                  </a:lnTo>
                  <a:lnTo>
                    <a:pt x="38029" y="26687"/>
                  </a:lnTo>
                  <a:lnTo>
                    <a:pt x="38040" y="26744"/>
                  </a:lnTo>
                  <a:lnTo>
                    <a:pt x="38074" y="26800"/>
                  </a:lnTo>
                  <a:lnTo>
                    <a:pt x="38131" y="26835"/>
                  </a:lnTo>
                  <a:lnTo>
                    <a:pt x="38188" y="26846"/>
                  </a:lnTo>
                  <a:lnTo>
                    <a:pt x="38256" y="26835"/>
                  </a:lnTo>
                  <a:lnTo>
                    <a:pt x="38313" y="26800"/>
                  </a:lnTo>
                  <a:lnTo>
                    <a:pt x="38347" y="26744"/>
                  </a:lnTo>
                  <a:lnTo>
                    <a:pt x="38359" y="26687"/>
                  </a:lnTo>
                  <a:lnTo>
                    <a:pt x="38347" y="26618"/>
                  </a:lnTo>
                  <a:lnTo>
                    <a:pt x="40395" y="25447"/>
                  </a:lnTo>
                  <a:lnTo>
                    <a:pt x="40418" y="25481"/>
                  </a:lnTo>
                  <a:lnTo>
                    <a:pt x="40463" y="25515"/>
                  </a:lnTo>
                  <a:lnTo>
                    <a:pt x="40509" y="25526"/>
                  </a:lnTo>
                  <a:lnTo>
                    <a:pt x="40566" y="25538"/>
                  </a:lnTo>
                  <a:lnTo>
                    <a:pt x="40611" y="25526"/>
                  </a:lnTo>
                  <a:lnTo>
                    <a:pt x="40657" y="25515"/>
                  </a:lnTo>
                  <a:lnTo>
                    <a:pt x="40702" y="25481"/>
                  </a:lnTo>
                  <a:lnTo>
                    <a:pt x="40725" y="25447"/>
                  </a:lnTo>
                  <a:lnTo>
                    <a:pt x="42727" y="26607"/>
                  </a:lnTo>
                  <a:lnTo>
                    <a:pt x="42716" y="26641"/>
                  </a:lnTo>
                  <a:lnTo>
                    <a:pt x="42716" y="26687"/>
                  </a:lnTo>
                  <a:lnTo>
                    <a:pt x="42716" y="26721"/>
                  </a:lnTo>
                  <a:lnTo>
                    <a:pt x="42727" y="26766"/>
                  </a:lnTo>
                  <a:lnTo>
                    <a:pt x="42750" y="26800"/>
                  </a:lnTo>
                  <a:lnTo>
                    <a:pt x="42772" y="26823"/>
                  </a:lnTo>
                  <a:lnTo>
                    <a:pt x="42795" y="26857"/>
                  </a:lnTo>
                  <a:lnTo>
                    <a:pt x="42829" y="26880"/>
                  </a:lnTo>
                  <a:lnTo>
                    <a:pt x="42863" y="26891"/>
                  </a:lnTo>
                  <a:lnTo>
                    <a:pt x="42909" y="26903"/>
                  </a:lnTo>
                  <a:lnTo>
                    <a:pt x="42909" y="29235"/>
                  </a:lnTo>
                  <a:lnTo>
                    <a:pt x="42863" y="29235"/>
                  </a:lnTo>
                  <a:lnTo>
                    <a:pt x="42829" y="29257"/>
                  </a:lnTo>
                  <a:lnTo>
                    <a:pt x="42772" y="29303"/>
                  </a:lnTo>
                  <a:lnTo>
                    <a:pt x="42750" y="29326"/>
                  </a:lnTo>
                  <a:lnTo>
                    <a:pt x="42727" y="29360"/>
                  </a:lnTo>
                  <a:lnTo>
                    <a:pt x="42727" y="29405"/>
                  </a:lnTo>
                  <a:lnTo>
                    <a:pt x="42716" y="29439"/>
                  </a:lnTo>
                  <a:lnTo>
                    <a:pt x="42727" y="29485"/>
                  </a:lnTo>
                  <a:lnTo>
                    <a:pt x="42738" y="29519"/>
                  </a:lnTo>
                  <a:lnTo>
                    <a:pt x="42750" y="29565"/>
                  </a:lnTo>
                  <a:lnTo>
                    <a:pt x="42784" y="29587"/>
                  </a:lnTo>
                  <a:lnTo>
                    <a:pt x="42807" y="29621"/>
                  </a:lnTo>
                  <a:lnTo>
                    <a:pt x="42852" y="29633"/>
                  </a:lnTo>
                  <a:lnTo>
                    <a:pt x="42886" y="29656"/>
                  </a:lnTo>
                  <a:lnTo>
                    <a:pt x="42932" y="29656"/>
                  </a:lnTo>
                  <a:lnTo>
                    <a:pt x="42989" y="29644"/>
                  </a:lnTo>
                  <a:lnTo>
                    <a:pt x="43034" y="29633"/>
                  </a:lnTo>
                  <a:lnTo>
                    <a:pt x="43080" y="29599"/>
                  </a:lnTo>
                  <a:lnTo>
                    <a:pt x="43114" y="29553"/>
                  </a:lnTo>
                  <a:lnTo>
                    <a:pt x="45093" y="30702"/>
                  </a:lnTo>
                  <a:lnTo>
                    <a:pt x="45082" y="30748"/>
                  </a:lnTo>
                  <a:lnTo>
                    <a:pt x="45070" y="30793"/>
                  </a:lnTo>
                  <a:lnTo>
                    <a:pt x="45082" y="30839"/>
                  </a:lnTo>
                  <a:lnTo>
                    <a:pt x="45093" y="30873"/>
                  </a:lnTo>
                  <a:lnTo>
                    <a:pt x="45116" y="30918"/>
                  </a:lnTo>
                  <a:lnTo>
                    <a:pt x="45139" y="30952"/>
                  </a:lnTo>
                  <a:lnTo>
                    <a:pt x="45173" y="30975"/>
                  </a:lnTo>
                  <a:lnTo>
                    <a:pt x="45207" y="30998"/>
                  </a:lnTo>
                  <a:lnTo>
                    <a:pt x="45252" y="31009"/>
                  </a:lnTo>
                  <a:lnTo>
                    <a:pt x="45298" y="31021"/>
                  </a:lnTo>
                  <a:lnTo>
                    <a:pt x="45343" y="31009"/>
                  </a:lnTo>
                  <a:lnTo>
                    <a:pt x="45389" y="30998"/>
                  </a:lnTo>
                  <a:lnTo>
                    <a:pt x="45434" y="30975"/>
                  </a:lnTo>
                  <a:lnTo>
                    <a:pt x="45468" y="30952"/>
                  </a:lnTo>
                  <a:lnTo>
                    <a:pt x="45491" y="30918"/>
                  </a:lnTo>
                  <a:lnTo>
                    <a:pt x="45514" y="30873"/>
                  </a:lnTo>
                  <a:lnTo>
                    <a:pt x="45525" y="30839"/>
                  </a:lnTo>
                  <a:lnTo>
                    <a:pt x="45537" y="30793"/>
                  </a:lnTo>
                  <a:lnTo>
                    <a:pt x="45525" y="30736"/>
                  </a:lnTo>
                  <a:lnTo>
                    <a:pt x="45514" y="30702"/>
                  </a:lnTo>
                  <a:lnTo>
                    <a:pt x="47505" y="29553"/>
                  </a:lnTo>
                  <a:lnTo>
                    <a:pt x="47527" y="29587"/>
                  </a:lnTo>
                  <a:lnTo>
                    <a:pt x="47573" y="29621"/>
                  </a:lnTo>
                  <a:lnTo>
                    <a:pt x="47618" y="29633"/>
                  </a:lnTo>
                  <a:lnTo>
                    <a:pt x="47675" y="29644"/>
                  </a:lnTo>
                  <a:lnTo>
                    <a:pt x="47709" y="29644"/>
                  </a:lnTo>
                  <a:lnTo>
                    <a:pt x="47755" y="29633"/>
                  </a:lnTo>
                  <a:lnTo>
                    <a:pt x="47789" y="29610"/>
                  </a:lnTo>
                  <a:lnTo>
                    <a:pt x="47812" y="29587"/>
                  </a:lnTo>
                  <a:lnTo>
                    <a:pt x="47835" y="29553"/>
                  </a:lnTo>
                  <a:lnTo>
                    <a:pt x="47857" y="29519"/>
                  </a:lnTo>
                  <a:lnTo>
                    <a:pt x="47869" y="29485"/>
                  </a:lnTo>
                  <a:lnTo>
                    <a:pt x="47880" y="29439"/>
                  </a:lnTo>
                  <a:lnTo>
                    <a:pt x="47869" y="29405"/>
                  </a:lnTo>
                  <a:lnTo>
                    <a:pt x="47857" y="29371"/>
                  </a:lnTo>
                  <a:lnTo>
                    <a:pt x="47823" y="29303"/>
                  </a:lnTo>
                  <a:lnTo>
                    <a:pt x="47766" y="29257"/>
                  </a:lnTo>
                  <a:lnTo>
                    <a:pt x="47732" y="29246"/>
                  </a:lnTo>
                  <a:lnTo>
                    <a:pt x="47687" y="29246"/>
                  </a:lnTo>
                  <a:lnTo>
                    <a:pt x="47687" y="26857"/>
                  </a:lnTo>
                  <a:lnTo>
                    <a:pt x="47755" y="26846"/>
                  </a:lnTo>
                  <a:lnTo>
                    <a:pt x="47800" y="26800"/>
                  </a:lnTo>
                  <a:lnTo>
                    <a:pt x="47835" y="26755"/>
                  </a:lnTo>
                  <a:lnTo>
                    <a:pt x="47846" y="26687"/>
                  </a:lnTo>
                  <a:lnTo>
                    <a:pt x="47835" y="26618"/>
                  </a:lnTo>
                  <a:lnTo>
                    <a:pt x="49837" y="25458"/>
                  </a:lnTo>
                  <a:lnTo>
                    <a:pt x="49882" y="25504"/>
                  </a:lnTo>
                  <a:lnTo>
                    <a:pt x="49928" y="25538"/>
                  </a:lnTo>
                  <a:lnTo>
                    <a:pt x="49984" y="25560"/>
                  </a:lnTo>
                  <a:lnTo>
                    <a:pt x="50041" y="25572"/>
                  </a:lnTo>
                  <a:lnTo>
                    <a:pt x="50098" y="25560"/>
                  </a:lnTo>
                  <a:lnTo>
                    <a:pt x="50155" y="25538"/>
                  </a:lnTo>
                  <a:lnTo>
                    <a:pt x="50201" y="25504"/>
                  </a:lnTo>
                  <a:lnTo>
                    <a:pt x="50246" y="25469"/>
                  </a:lnTo>
                  <a:lnTo>
                    <a:pt x="52180" y="26584"/>
                  </a:lnTo>
                  <a:lnTo>
                    <a:pt x="52169" y="26630"/>
                  </a:lnTo>
                  <a:lnTo>
                    <a:pt x="52169" y="26687"/>
                  </a:lnTo>
                  <a:lnTo>
                    <a:pt x="52169" y="26732"/>
                  </a:lnTo>
                  <a:lnTo>
                    <a:pt x="52180" y="26778"/>
                  </a:lnTo>
                  <a:lnTo>
                    <a:pt x="52203" y="26812"/>
                  </a:lnTo>
                  <a:lnTo>
                    <a:pt x="52225" y="26846"/>
                  </a:lnTo>
                  <a:lnTo>
                    <a:pt x="52260" y="26880"/>
                  </a:lnTo>
                  <a:lnTo>
                    <a:pt x="52294" y="26903"/>
                  </a:lnTo>
                  <a:lnTo>
                    <a:pt x="52339" y="26926"/>
                  </a:lnTo>
                  <a:lnTo>
                    <a:pt x="52385" y="26926"/>
                  </a:lnTo>
                  <a:lnTo>
                    <a:pt x="52385" y="29235"/>
                  </a:lnTo>
                  <a:lnTo>
                    <a:pt x="52351" y="29235"/>
                  </a:lnTo>
                  <a:lnTo>
                    <a:pt x="52316" y="29257"/>
                  </a:lnTo>
                  <a:lnTo>
                    <a:pt x="52248" y="29303"/>
                  </a:lnTo>
                  <a:lnTo>
                    <a:pt x="52225" y="29326"/>
                  </a:lnTo>
                  <a:lnTo>
                    <a:pt x="52214" y="29360"/>
                  </a:lnTo>
                  <a:lnTo>
                    <a:pt x="52203" y="29405"/>
                  </a:lnTo>
                  <a:lnTo>
                    <a:pt x="52203" y="29439"/>
                  </a:lnTo>
                  <a:lnTo>
                    <a:pt x="52203" y="29485"/>
                  </a:lnTo>
                  <a:lnTo>
                    <a:pt x="52214" y="29519"/>
                  </a:lnTo>
                  <a:lnTo>
                    <a:pt x="52237" y="29565"/>
                  </a:lnTo>
                  <a:lnTo>
                    <a:pt x="52260" y="29587"/>
                  </a:lnTo>
                  <a:lnTo>
                    <a:pt x="52294" y="29621"/>
                  </a:lnTo>
                  <a:lnTo>
                    <a:pt x="52328" y="29644"/>
                  </a:lnTo>
                  <a:lnTo>
                    <a:pt x="52373" y="29656"/>
                  </a:lnTo>
                  <a:lnTo>
                    <a:pt x="52407" y="29656"/>
                  </a:lnTo>
                  <a:lnTo>
                    <a:pt x="52464" y="29644"/>
                  </a:lnTo>
                  <a:lnTo>
                    <a:pt x="52510" y="29633"/>
                  </a:lnTo>
                  <a:lnTo>
                    <a:pt x="52555" y="29599"/>
                  </a:lnTo>
                  <a:lnTo>
                    <a:pt x="52589" y="29553"/>
                  </a:lnTo>
                  <a:lnTo>
                    <a:pt x="54591" y="30714"/>
                  </a:lnTo>
                  <a:lnTo>
                    <a:pt x="54580" y="30748"/>
                  </a:lnTo>
                  <a:lnTo>
                    <a:pt x="54569" y="30793"/>
                  </a:lnTo>
                  <a:lnTo>
                    <a:pt x="54580" y="30827"/>
                  </a:lnTo>
                  <a:lnTo>
                    <a:pt x="54591" y="30873"/>
                  </a:lnTo>
                  <a:lnTo>
                    <a:pt x="54603" y="30907"/>
                  </a:lnTo>
                  <a:lnTo>
                    <a:pt x="54637" y="30941"/>
                  </a:lnTo>
                  <a:lnTo>
                    <a:pt x="54660" y="30964"/>
                  </a:lnTo>
                  <a:lnTo>
                    <a:pt x="54705" y="30987"/>
                  </a:lnTo>
                  <a:lnTo>
                    <a:pt x="54739" y="30998"/>
                  </a:lnTo>
                  <a:lnTo>
                    <a:pt x="54819" y="30998"/>
                  </a:lnTo>
                  <a:lnTo>
                    <a:pt x="54865" y="30987"/>
                  </a:lnTo>
                  <a:lnTo>
                    <a:pt x="54899" y="30964"/>
                  </a:lnTo>
                  <a:lnTo>
                    <a:pt x="54933" y="30941"/>
                  </a:lnTo>
                  <a:lnTo>
                    <a:pt x="54956" y="30907"/>
                  </a:lnTo>
                  <a:lnTo>
                    <a:pt x="54978" y="30873"/>
                  </a:lnTo>
                  <a:lnTo>
                    <a:pt x="54990" y="30827"/>
                  </a:lnTo>
                  <a:lnTo>
                    <a:pt x="54990" y="30793"/>
                  </a:lnTo>
                  <a:lnTo>
                    <a:pt x="54990" y="30748"/>
                  </a:lnTo>
                  <a:lnTo>
                    <a:pt x="54978" y="30714"/>
                  </a:lnTo>
                  <a:lnTo>
                    <a:pt x="56935" y="29576"/>
                  </a:lnTo>
                  <a:lnTo>
                    <a:pt x="56969" y="29633"/>
                  </a:lnTo>
                  <a:lnTo>
                    <a:pt x="57026" y="29667"/>
                  </a:lnTo>
                  <a:lnTo>
                    <a:pt x="57083" y="29690"/>
                  </a:lnTo>
                  <a:lnTo>
                    <a:pt x="57151" y="29701"/>
                  </a:lnTo>
                  <a:lnTo>
                    <a:pt x="57208" y="29690"/>
                  </a:lnTo>
                  <a:lnTo>
                    <a:pt x="57253" y="29678"/>
                  </a:lnTo>
                  <a:lnTo>
                    <a:pt x="57299" y="29656"/>
                  </a:lnTo>
                  <a:lnTo>
                    <a:pt x="57333" y="29621"/>
                  </a:lnTo>
                  <a:lnTo>
                    <a:pt x="57367" y="29587"/>
                  </a:lnTo>
                  <a:lnTo>
                    <a:pt x="57390" y="29542"/>
                  </a:lnTo>
                  <a:lnTo>
                    <a:pt x="57401" y="29496"/>
                  </a:lnTo>
                  <a:lnTo>
                    <a:pt x="57413" y="29439"/>
                  </a:lnTo>
                  <a:lnTo>
                    <a:pt x="57401" y="29394"/>
                  </a:lnTo>
                  <a:lnTo>
                    <a:pt x="57390" y="29348"/>
                  </a:lnTo>
                  <a:lnTo>
                    <a:pt x="57367" y="29303"/>
                  </a:lnTo>
                  <a:lnTo>
                    <a:pt x="57344" y="29269"/>
                  </a:lnTo>
                  <a:lnTo>
                    <a:pt x="57310" y="29235"/>
                  </a:lnTo>
                  <a:lnTo>
                    <a:pt x="57265" y="29212"/>
                  </a:lnTo>
                  <a:lnTo>
                    <a:pt x="57219" y="29189"/>
                  </a:lnTo>
                  <a:lnTo>
                    <a:pt x="57174" y="29189"/>
                  </a:lnTo>
                  <a:lnTo>
                    <a:pt x="57174" y="26869"/>
                  </a:lnTo>
                  <a:lnTo>
                    <a:pt x="57242" y="26846"/>
                  </a:lnTo>
                  <a:lnTo>
                    <a:pt x="57287" y="26812"/>
                  </a:lnTo>
                  <a:lnTo>
                    <a:pt x="57333" y="26755"/>
                  </a:lnTo>
                  <a:lnTo>
                    <a:pt x="57344" y="26687"/>
                  </a:lnTo>
                  <a:lnTo>
                    <a:pt x="57333" y="26641"/>
                  </a:lnTo>
                  <a:lnTo>
                    <a:pt x="57322" y="26607"/>
                  </a:lnTo>
                  <a:lnTo>
                    <a:pt x="57310" y="26573"/>
                  </a:lnTo>
                  <a:lnTo>
                    <a:pt x="57287" y="26550"/>
                  </a:lnTo>
                  <a:lnTo>
                    <a:pt x="57253" y="26527"/>
                  </a:lnTo>
                  <a:lnTo>
                    <a:pt x="57231" y="26505"/>
                  </a:lnTo>
                  <a:lnTo>
                    <a:pt x="57185" y="26493"/>
                  </a:lnTo>
                  <a:lnTo>
                    <a:pt x="57151" y="26493"/>
                  </a:lnTo>
                  <a:lnTo>
                    <a:pt x="57105" y="26505"/>
                  </a:lnTo>
                  <a:lnTo>
                    <a:pt x="57060" y="26516"/>
                  </a:lnTo>
                  <a:lnTo>
                    <a:pt x="57026" y="26539"/>
                  </a:lnTo>
                  <a:lnTo>
                    <a:pt x="57003" y="26573"/>
                  </a:lnTo>
                  <a:lnTo>
                    <a:pt x="54990" y="25413"/>
                  </a:lnTo>
                  <a:lnTo>
                    <a:pt x="55001" y="25378"/>
                  </a:lnTo>
                  <a:lnTo>
                    <a:pt x="55012" y="25333"/>
                  </a:lnTo>
                  <a:lnTo>
                    <a:pt x="55001" y="25287"/>
                  </a:lnTo>
                  <a:lnTo>
                    <a:pt x="54990" y="25253"/>
                  </a:lnTo>
                  <a:lnTo>
                    <a:pt x="54978" y="25219"/>
                  </a:lnTo>
                  <a:lnTo>
                    <a:pt x="54944" y="25185"/>
                  </a:lnTo>
                  <a:lnTo>
                    <a:pt x="54921" y="25151"/>
                  </a:lnTo>
                  <a:lnTo>
                    <a:pt x="54887" y="25128"/>
                  </a:lnTo>
                  <a:lnTo>
                    <a:pt x="54842" y="25117"/>
                  </a:lnTo>
                  <a:lnTo>
                    <a:pt x="54808" y="25105"/>
                  </a:lnTo>
                  <a:lnTo>
                    <a:pt x="54808" y="22796"/>
                  </a:lnTo>
                  <a:lnTo>
                    <a:pt x="54842" y="22785"/>
                  </a:lnTo>
                  <a:lnTo>
                    <a:pt x="54876" y="22774"/>
                  </a:lnTo>
                  <a:lnTo>
                    <a:pt x="54910" y="22751"/>
                  </a:lnTo>
                  <a:lnTo>
                    <a:pt x="54944" y="22728"/>
                  </a:lnTo>
                  <a:lnTo>
                    <a:pt x="54967" y="22694"/>
                  </a:lnTo>
                  <a:lnTo>
                    <a:pt x="54978" y="22660"/>
                  </a:lnTo>
                  <a:lnTo>
                    <a:pt x="54990" y="22614"/>
                  </a:lnTo>
                  <a:lnTo>
                    <a:pt x="55001" y="22580"/>
                  </a:lnTo>
                  <a:lnTo>
                    <a:pt x="54990" y="22535"/>
                  </a:lnTo>
                  <a:lnTo>
                    <a:pt x="54978" y="22489"/>
                  </a:lnTo>
                  <a:lnTo>
                    <a:pt x="56935" y="21363"/>
                  </a:lnTo>
                  <a:lnTo>
                    <a:pt x="56980" y="21408"/>
                  </a:lnTo>
                  <a:lnTo>
                    <a:pt x="57026" y="21454"/>
                  </a:lnTo>
                  <a:lnTo>
                    <a:pt x="57083" y="21477"/>
                  </a:lnTo>
                  <a:lnTo>
                    <a:pt x="57151" y="21488"/>
                  </a:lnTo>
                  <a:lnTo>
                    <a:pt x="57219" y="21477"/>
                  </a:lnTo>
                  <a:lnTo>
                    <a:pt x="57276" y="21454"/>
                  </a:lnTo>
                  <a:lnTo>
                    <a:pt x="57322" y="21408"/>
                  </a:lnTo>
                  <a:lnTo>
                    <a:pt x="57367" y="21363"/>
                  </a:lnTo>
                  <a:lnTo>
                    <a:pt x="59346" y="22512"/>
                  </a:lnTo>
                  <a:lnTo>
                    <a:pt x="59335" y="22546"/>
                  </a:lnTo>
                  <a:lnTo>
                    <a:pt x="59335" y="22580"/>
                  </a:lnTo>
                  <a:lnTo>
                    <a:pt x="59335" y="22614"/>
                  </a:lnTo>
                  <a:lnTo>
                    <a:pt x="59346" y="22648"/>
                  </a:lnTo>
                  <a:lnTo>
                    <a:pt x="59369" y="22683"/>
                  </a:lnTo>
                  <a:lnTo>
                    <a:pt x="59392" y="22717"/>
                  </a:lnTo>
                  <a:lnTo>
                    <a:pt x="59415" y="22739"/>
                  </a:lnTo>
                  <a:lnTo>
                    <a:pt x="59449" y="22751"/>
                  </a:lnTo>
                  <a:lnTo>
                    <a:pt x="59483" y="22762"/>
                  </a:lnTo>
                  <a:lnTo>
                    <a:pt x="59517" y="22774"/>
                  </a:lnTo>
                  <a:lnTo>
                    <a:pt x="59563" y="22762"/>
                  </a:lnTo>
                  <a:lnTo>
                    <a:pt x="59597" y="22751"/>
                  </a:lnTo>
                  <a:lnTo>
                    <a:pt x="59631" y="22739"/>
                  </a:lnTo>
                  <a:lnTo>
                    <a:pt x="59654" y="22717"/>
                  </a:lnTo>
                  <a:lnTo>
                    <a:pt x="59676" y="22683"/>
                  </a:lnTo>
                  <a:lnTo>
                    <a:pt x="59699" y="22648"/>
                  </a:lnTo>
                  <a:lnTo>
                    <a:pt x="59710" y="22614"/>
                  </a:lnTo>
                  <a:lnTo>
                    <a:pt x="59710" y="22580"/>
                  </a:lnTo>
                  <a:lnTo>
                    <a:pt x="59710" y="22546"/>
                  </a:lnTo>
                  <a:lnTo>
                    <a:pt x="59699" y="22512"/>
                  </a:lnTo>
                  <a:lnTo>
                    <a:pt x="61690" y="21352"/>
                  </a:lnTo>
                  <a:lnTo>
                    <a:pt x="61724" y="21397"/>
                  </a:lnTo>
                  <a:lnTo>
                    <a:pt x="61781" y="21443"/>
                  </a:lnTo>
                  <a:lnTo>
                    <a:pt x="61826" y="21454"/>
                  </a:lnTo>
                  <a:lnTo>
                    <a:pt x="61895" y="21465"/>
                  </a:lnTo>
                  <a:lnTo>
                    <a:pt x="61940" y="21465"/>
                  </a:lnTo>
                  <a:lnTo>
                    <a:pt x="61986" y="21454"/>
                  </a:lnTo>
                  <a:lnTo>
                    <a:pt x="62020" y="21431"/>
                  </a:lnTo>
                  <a:lnTo>
                    <a:pt x="62054" y="21397"/>
                  </a:lnTo>
                  <a:lnTo>
                    <a:pt x="62088" y="21363"/>
                  </a:lnTo>
                  <a:lnTo>
                    <a:pt x="62111" y="21329"/>
                  </a:lnTo>
                  <a:lnTo>
                    <a:pt x="62122" y="21283"/>
                  </a:lnTo>
                  <a:lnTo>
                    <a:pt x="62133" y="21226"/>
                  </a:lnTo>
                  <a:lnTo>
                    <a:pt x="62122" y="21181"/>
                  </a:lnTo>
                  <a:lnTo>
                    <a:pt x="62111" y="21147"/>
                  </a:lnTo>
                  <a:lnTo>
                    <a:pt x="62088" y="21101"/>
                  </a:lnTo>
                  <a:lnTo>
                    <a:pt x="62065" y="21067"/>
                  </a:lnTo>
                  <a:lnTo>
                    <a:pt x="62031" y="21044"/>
                  </a:lnTo>
                  <a:lnTo>
                    <a:pt x="61997" y="21022"/>
                  </a:lnTo>
                  <a:lnTo>
                    <a:pt x="61963" y="21010"/>
                  </a:lnTo>
                  <a:lnTo>
                    <a:pt x="61917" y="20999"/>
                  </a:lnTo>
                  <a:lnTo>
                    <a:pt x="61917" y="18724"/>
                  </a:lnTo>
                  <a:lnTo>
                    <a:pt x="61963" y="18712"/>
                  </a:lnTo>
                  <a:lnTo>
                    <a:pt x="62008" y="18701"/>
                  </a:lnTo>
                  <a:lnTo>
                    <a:pt x="62042" y="18678"/>
                  </a:lnTo>
                  <a:lnTo>
                    <a:pt x="62077" y="18644"/>
                  </a:lnTo>
                  <a:lnTo>
                    <a:pt x="62111" y="18610"/>
                  </a:lnTo>
                  <a:lnTo>
                    <a:pt x="62122" y="18565"/>
                  </a:lnTo>
                  <a:lnTo>
                    <a:pt x="62145" y="18519"/>
                  </a:lnTo>
                  <a:lnTo>
                    <a:pt x="62145" y="18474"/>
                  </a:lnTo>
                  <a:lnTo>
                    <a:pt x="62145" y="18428"/>
                  </a:lnTo>
                  <a:lnTo>
                    <a:pt x="62122" y="18371"/>
                  </a:lnTo>
                  <a:lnTo>
                    <a:pt x="62099" y="18337"/>
                  </a:lnTo>
                  <a:lnTo>
                    <a:pt x="62077" y="18292"/>
                  </a:lnTo>
                  <a:lnTo>
                    <a:pt x="62031" y="18269"/>
                  </a:lnTo>
                  <a:lnTo>
                    <a:pt x="61986" y="18235"/>
                  </a:lnTo>
                  <a:lnTo>
                    <a:pt x="61940" y="18223"/>
                  </a:lnTo>
                  <a:lnTo>
                    <a:pt x="61826" y="18223"/>
                  </a:lnTo>
                  <a:lnTo>
                    <a:pt x="61769" y="18246"/>
                  </a:lnTo>
                  <a:lnTo>
                    <a:pt x="61724" y="18280"/>
                  </a:lnTo>
                  <a:lnTo>
                    <a:pt x="61678" y="18326"/>
                  </a:lnTo>
                  <a:lnTo>
                    <a:pt x="59767" y="17222"/>
                  </a:lnTo>
                  <a:lnTo>
                    <a:pt x="59779" y="17177"/>
                  </a:lnTo>
                  <a:lnTo>
                    <a:pt x="59779" y="17120"/>
                  </a:lnTo>
                  <a:lnTo>
                    <a:pt x="59779" y="17074"/>
                  </a:lnTo>
                  <a:lnTo>
                    <a:pt x="59756" y="17029"/>
                  </a:lnTo>
                  <a:lnTo>
                    <a:pt x="59733" y="16983"/>
                  </a:lnTo>
                  <a:lnTo>
                    <a:pt x="59710" y="16938"/>
                  </a:lnTo>
                  <a:lnTo>
                    <a:pt x="59665" y="16915"/>
                  </a:lnTo>
                  <a:lnTo>
                    <a:pt x="59619" y="16881"/>
                  </a:lnTo>
                  <a:lnTo>
                    <a:pt x="59574" y="16870"/>
                  </a:lnTo>
                  <a:lnTo>
                    <a:pt x="59472" y="16870"/>
                  </a:lnTo>
                  <a:lnTo>
                    <a:pt x="59426" y="16881"/>
                  </a:lnTo>
                  <a:lnTo>
                    <a:pt x="59381" y="16915"/>
                  </a:lnTo>
                  <a:lnTo>
                    <a:pt x="59335" y="16938"/>
                  </a:lnTo>
                  <a:lnTo>
                    <a:pt x="59312" y="16983"/>
                  </a:lnTo>
                  <a:lnTo>
                    <a:pt x="59278" y="17029"/>
                  </a:lnTo>
                  <a:lnTo>
                    <a:pt x="59267" y="17074"/>
                  </a:lnTo>
                  <a:lnTo>
                    <a:pt x="59267" y="17120"/>
                  </a:lnTo>
                  <a:lnTo>
                    <a:pt x="59267" y="17177"/>
                  </a:lnTo>
                  <a:lnTo>
                    <a:pt x="59278" y="17222"/>
                  </a:lnTo>
                  <a:lnTo>
                    <a:pt x="57367" y="18326"/>
                  </a:lnTo>
                  <a:lnTo>
                    <a:pt x="57322" y="18280"/>
                  </a:lnTo>
                  <a:lnTo>
                    <a:pt x="57276" y="18246"/>
                  </a:lnTo>
                  <a:lnTo>
                    <a:pt x="57219" y="18223"/>
                  </a:lnTo>
                  <a:lnTo>
                    <a:pt x="57151" y="18212"/>
                  </a:lnTo>
                  <a:lnTo>
                    <a:pt x="57083" y="18223"/>
                  </a:lnTo>
                  <a:lnTo>
                    <a:pt x="57026" y="18246"/>
                  </a:lnTo>
                  <a:lnTo>
                    <a:pt x="56980" y="18280"/>
                  </a:lnTo>
                  <a:lnTo>
                    <a:pt x="56935" y="18326"/>
                  </a:lnTo>
                  <a:lnTo>
                    <a:pt x="55012" y="17211"/>
                  </a:lnTo>
                  <a:lnTo>
                    <a:pt x="55024" y="17177"/>
                  </a:lnTo>
                  <a:lnTo>
                    <a:pt x="55024" y="17120"/>
                  </a:lnTo>
                  <a:lnTo>
                    <a:pt x="55024" y="17074"/>
                  </a:lnTo>
                  <a:lnTo>
                    <a:pt x="55012" y="17029"/>
                  </a:lnTo>
                  <a:lnTo>
                    <a:pt x="54990" y="16983"/>
                  </a:lnTo>
                  <a:lnTo>
                    <a:pt x="54956" y="16949"/>
                  </a:lnTo>
                  <a:lnTo>
                    <a:pt x="54921" y="16915"/>
                  </a:lnTo>
                  <a:lnTo>
                    <a:pt x="54876" y="16892"/>
                  </a:lnTo>
                  <a:lnTo>
                    <a:pt x="54830" y="16881"/>
                  </a:lnTo>
                  <a:lnTo>
                    <a:pt x="54728" y="16881"/>
                  </a:lnTo>
                  <a:lnTo>
                    <a:pt x="54682" y="16892"/>
                  </a:lnTo>
                  <a:lnTo>
                    <a:pt x="54648" y="16915"/>
                  </a:lnTo>
                  <a:lnTo>
                    <a:pt x="54603" y="16949"/>
                  </a:lnTo>
                  <a:lnTo>
                    <a:pt x="54580" y="16983"/>
                  </a:lnTo>
                  <a:lnTo>
                    <a:pt x="54557" y="17029"/>
                  </a:lnTo>
                  <a:lnTo>
                    <a:pt x="54535" y="17074"/>
                  </a:lnTo>
                  <a:lnTo>
                    <a:pt x="54535" y="17120"/>
                  </a:lnTo>
                  <a:lnTo>
                    <a:pt x="54535" y="17165"/>
                  </a:lnTo>
                  <a:lnTo>
                    <a:pt x="54546" y="17211"/>
                  </a:lnTo>
                  <a:lnTo>
                    <a:pt x="52589" y="18348"/>
                  </a:lnTo>
                  <a:lnTo>
                    <a:pt x="52555" y="18314"/>
                  </a:lnTo>
                  <a:lnTo>
                    <a:pt x="52510" y="18280"/>
                  </a:lnTo>
                  <a:lnTo>
                    <a:pt x="52464" y="18257"/>
                  </a:lnTo>
                  <a:lnTo>
                    <a:pt x="52362" y="18257"/>
                  </a:lnTo>
                  <a:lnTo>
                    <a:pt x="52305" y="18280"/>
                  </a:lnTo>
                  <a:lnTo>
                    <a:pt x="52271" y="18314"/>
                  </a:lnTo>
                  <a:lnTo>
                    <a:pt x="52237" y="18348"/>
                  </a:lnTo>
                  <a:lnTo>
                    <a:pt x="50280" y="17222"/>
                  </a:lnTo>
                  <a:lnTo>
                    <a:pt x="50292" y="17177"/>
                  </a:lnTo>
                  <a:lnTo>
                    <a:pt x="50303" y="17120"/>
                  </a:lnTo>
                  <a:lnTo>
                    <a:pt x="50292" y="17074"/>
                  </a:lnTo>
                  <a:lnTo>
                    <a:pt x="50280" y="17029"/>
                  </a:lnTo>
                  <a:lnTo>
                    <a:pt x="50257" y="16983"/>
                  </a:lnTo>
                  <a:lnTo>
                    <a:pt x="50235" y="16949"/>
                  </a:lnTo>
                  <a:lnTo>
                    <a:pt x="50201" y="16915"/>
                  </a:lnTo>
                  <a:lnTo>
                    <a:pt x="50155" y="16892"/>
                  </a:lnTo>
                  <a:lnTo>
                    <a:pt x="50110" y="16881"/>
                  </a:lnTo>
                  <a:lnTo>
                    <a:pt x="50064" y="16870"/>
                  </a:lnTo>
                  <a:lnTo>
                    <a:pt x="50064" y="14538"/>
                  </a:lnTo>
                  <a:lnTo>
                    <a:pt x="50121" y="14515"/>
                  </a:lnTo>
                  <a:lnTo>
                    <a:pt x="50166" y="14481"/>
                  </a:lnTo>
                  <a:lnTo>
                    <a:pt x="50201" y="14424"/>
                  </a:lnTo>
                  <a:lnTo>
                    <a:pt x="50212" y="14367"/>
                  </a:lnTo>
                  <a:lnTo>
                    <a:pt x="50201" y="14299"/>
                  </a:lnTo>
                  <a:lnTo>
                    <a:pt x="52203" y="13150"/>
                  </a:lnTo>
                  <a:lnTo>
                    <a:pt x="52248" y="13195"/>
                  </a:lnTo>
                  <a:lnTo>
                    <a:pt x="52294" y="13230"/>
                  </a:lnTo>
                  <a:lnTo>
                    <a:pt x="52351" y="13252"/>
                  </a:lnTo>
                  <a:lnTo>
                    <a:pt x="52407" y="13264"/>
                  </a:lnTo>
                  <a:lnTo>
                    <a:pt x="52476" y="13252"/>
                  </a:lnTo>
                  <a:lnTo>
                    <a:pt x="52533" y="13230"/>
                  </a:lnTo>
                  <a:lnTo>
                    <a:pt x="52578" y="13195"/>
                  </a:lnTo>
                  <a:lnTo>
                    <a:pt x="52612" y="13150"/>
                  </a:lnTo>
                  <a:lnTo>
                    <a:pt x="54535" y="14253"/>
                  </a:lnTo>
                  <a:lnTo>
                    <a:pt x="54523" y="14310"/>
                  </a:lnTo>
                  <a:lnTo>
                    <a:pt x="54512" y="14367"/>
                  </a:lnTo>
                  <a:lnTo>
                    <a:pt x="54523" y="14424"/>
                  </a:lnTo>
                  <a:lnTo>
                    <a:pt x="54535" y="14469"/>
                  </a:lnTo>
                  <a:lnTo>
                    <a:pt x="54557" y="14515"/>
                  </a:lnTo>
                  <a:lnTo>
                    <a:pt x="54591" y="14560"/>
                  </a:lnTo>
                  <a:lnTo>
                    <a:pt x="54637" y="14583"/>
                  </a:lnTo>
                  <a:lnTo>
                    <a:pt x="54682" y="14617"/>
                  </a:lnTo>
                  <a:lnTo>
                    <a:pt x="54728" y="14629"/>
                  </a:lnTo>
                  <a:lnTo>
                    <a:pt x="54830" y="14629"/>
                  </a:lnTo>
                  <a:lnTo>
                    <a:pt x="54887" y="14617"/>
                  </a:lnTo>
                  <a:lnTo>
                    <a:pt x="54933" y="14583"/>
                  </a:lnTo>
                  <a:lnTo>
                    <a:pt x="54967" y="14560"/>
                  </a:lnTo>
                  <a:lnTo>
                    <a:pt x="55001" y="14515"/>
                  </a:lnTo>
                  <a:lnTo>
                    <a:pt x="55024" y="14469"/>
                  </a:lnTo>
                  <a:lnTo>
                    <a:pt x="55047" y="14424"/>
                  </a:lnTo>
                  <a:lnTo>
                    <a:pt x="55047" y="14367"/>
                  </a:lnTo>
                  <a:lnTo>
                    <a:pt x="55047" y="14310"/>
                  </a:lnTo>
                  <a:lnTo>
                    <a:pt x="55024" y="14253"/>
                  </a:lnTo>
                  <a:lnTo>
                    <a:pt x="56923" y="13161"/>
                  </a:lnTo>
                  <a:lnTo>
                    <a:pt x="56969" y="13207"/>
                  </a:lnTo>
                  <a:lnTo>
                    <a:pt x="57014" y="13252"/>
                  </a:lnTo>
                  <a:lnTo>
                    <a:pt x="57083" y="13275"/>
                  </a:lnTo>
                  <a:lnTo>
                    <a:pt x="57151" y="13286"/>
                  </a:lnTo>
                  <a:lnTo>
                    <a:pt x="57219" y="13275"/>
                  </a:lnTo>
                  <a:lnTo>
                    <a:pt x="57287" y="13252"/>
                  </a:lnTo>
                  <a:lnTo>
                    <a:pt x="57333" y="13207"/>
                  </a:lnTo>
                  <a:lnTo>
                    <a:pt x="57378" y="13161"/>
                  </a:lnTo>
                  <a:lnTo>
                    <a:pt x="59278" y="14265"/>
                  </a:lnTo>
                  <a:lnTo>
                    <a:pt x="59267" y="14310"/>
                  </a:lnTo>
                  <a:lnTo>
                    <a:pt x="59255" y="14367"/>
                  </a:lnTo>
                  <a:lnTo>
                    <a:pt x="59267" y="14424"/>
                  </a:lnTo>
                  <a:lnTo>
                    <a:pt x="59278" y="14469"/>
                  </a:lnTo>
                  <a:lnTo>
                    <a:pt x="59301" y="14515"/>
                  </a:lnTo>
                  <a:lnTo>
                    <a:pt x="59335" y="14549"/>
                  </a:lnTo>
                  <a:lnTo>
                    <a:pt x="59369" y="14583"/>
                  </a:lnTo>
                  <a:lnTo>
                    <a:pt x="59415" y="14606"/>
                  </a:lnTo>
                  <a:lnTo>
                    <a:pt x="59472" y="14629"/>
                  </a:lnTo>
                  <a:lnTo>
                    <a:pt x="59574" y="14629"/>
                  </a:lnTo>
                  <a:lnTo>
                    <a:pt x="59619" y="14606"/>
                  </a:lnTo>
                  <a:lnTo>
                    <a:pt x="59665" y="14583"/>
                  </a:lnTo>
                  <a:lnTo>
                    <a:pt x="59710" y="14549"/>
                  </a:lnTo>
                  <a:lnTo>
                    <a:pt x="59745" y="14515"/>
                  </a:lnTo>
                  <a:lnTo>
                    <a:pt x="59767" y="14469"/>
                  </a:lnTo>
                  <a:lnTo>
                    <a:pt x="59779" y="14424"/>
                  </a:lnTo>
                  <a:lnTo>
                    <a:pt x="59790" y="14367"/>
                  </a:lnTo>
                  <a:lnTo>
                    <a:pt x="59779" y="14310"/>
                  </a:lnTo>
                  <a:lnTo>
                    <a:pt x="59756" y="14253"/>
                  </a:lnTo>
                  <a:lnTo>
                    <a:pt x="61747" y="13116"/>
                  </a:lnTo>
                  <a:lnTo>
                    <a:pt x="61769" y="13150"/>
                  </a:lnTo>
                  <a:lnTo>
                    <a:pt x="61803" y="13173"/>
                  </a:lnTo>
                  <a:lnTo>
                    <a:pt x="61849" y="13184"/>
                  </a:lnTo>
                  <a:lnTo>
                    <a:pt x="61895" y="13195"/>
                  </a:lnTo>
                  <a:lnTo>
                    <a:pt x="61940" y="13184"/>
                  </a:lnTo>
                  <a:lnTo>
                    <a:pt x="61974" y="13173"/>
                  </a:lnTo>
                  <a:lnTo>
                    <a:pt x="62008" y="13150"/>
                  </a:lnTo>
                  <a:lnTo>
                    <a:pt x="62031" y="13116"/>
                  </a:lnTo>
                  <a:lnTo>
                    <a:pt x="63578" y="14003"/>
                  </a:lnTo>
                  <a:lnTo>
                    <a:pt x="63578" y="13946"/>
                  </a:lnTo>
                  <a:lnTo>
                    <a:pt x="62054" y="13070"/>
                  </a:lnTo>
                  <a:lnTo>
                    <a:pt x="62065" y="13025"/>
                  </a:lnTo>
                  <a:lnTo>
                    <a:pt x="62054" y="12957"/>
                  </a:lnTo>
                  <a:lnTo>
                    <a:pt x="62020" y="12911"/>
                  </a:lnTo>
                  <a:lnTo>
                    <a:pt x="61974" y="12866"/>
                  </a:lnTo>
                  <a:lnTo>
                    <a:pt x="61917" y="12854"/>
                  </a:lnTo>
                  <a:lnTo>
                    <a:pt x="61917" y="10534"/>
                  </a:lnTo>
                  <a:lnTo>
                    <a:pt x="61963" y="10522"/>
                  </a:lnTo>
                  <a:lnTo>
                    <a:pt x="62008" y="10499"/>
                  </a:lnTo>
                  <a:lnTo>
                    <a:pt x="62054" y="10477"/>
                  </a:lnTo>
                  <a:lnTo>
                    <a:pt x="62088" y="10443"/>
                  </a:lnTo>
                  <a:lnTo>
                    <a:pt x="62122" y="10408"/>
                  </a:lnTo>
                  <a:lnTo>
                    <a:pt x="62145" y="10363"/>
                  </a:lnTo>
                  <a:lnTo>
                    <a:pt x="62156" y="10317"/>
                  </a:lnTo>
                  <a:lnTo>
                    <a:pt x="62156" y="10261"/>
                  </a:lnTo>
                  <a:lnTo>
                    <a:pt x="62156" y="10204"/>
                  </a:lnTo>
                  <a:lnTo>
                    <a:pt x="62133" y="10147"/>
                  </a:lnTo>
                  <a:lnTo>
                    <a:pt x="63578" y="9316"/>
                  </a:lnTo>
                  <a:lnTo>
                    <a:pt x="63578" y="9260"/>
                  </a:lnTo>
                  <a:lnTo>
                    <a:pt x="62111" y="10113"/>
                  </a:lnTo>
                  <a:lnTo>
                    <a:pt x="62065" y="10067"/>
                  </a:lnTo>
                  <a:lnTo>
                    <a:pt x="62020" y="10022"/>
                  </a:lnTo>
                  <a:lnTo>
                    <a:pt x="61963" y="9999"/>
                  </a:lnTo>
                  <a:lnTo>
                    <a:pt x="61826" y="9999"/>
                  </a:lnTo>
                  <a:lnTo>
                    <a:pt x="61769" y="10022"/>
                  </a:lnTo>
                  <a:lnTo>
                    <a:pt x="61712" y="10067"/>
                  </a:lnTo>
                  <a:lnTo>
                    <a:pt x="61667" y="10113"/>
                  </a:lnTo>
                  <a:lnTo>
                    <a:pt x="59710" y="8987"/>
                  </a:lnTo>
                  <a:lnTo>
                    <a:pt x="59733" y="8918"/>
                  </a:lnTo>
                  <a:lnTo>
                    <a:pt x="59722" y="8873"/>
                  </a:lnTo>
                  <a:lnTo>
                    <a:pt x="59710" y="8839"/>
                  </a:lnTo>
                  <a:lnTo>
                    <a:pt x="59676" y="8782"/>
                  </a:lnTo>
                  <a:lnTo>
                    <a:pt x="59619" y="8736"/>
                  </a:lnTo>
                  <a:lnTo>
                    <a:pt x="59585" y="8714"/>
                  </a:lnTo>
                  <a:lnTo>
                    <a:pt x="59540" y="8714"/>
                  </a:lnTo>
                  <a:lnTo>
                    <a:pt x="59540" y="6359"/>
                  </a:lnTo>
                  <a:lnTo>
                    <a:pt x="59585" y="6347"/>
                  </a:lnTo>
                  <a:lnTo>
                    <a:pt x="59619" y="6336"/>
                  </a:lnTo>
                  <a:lnTo>
                    <a:pt x="59676" y="6291"/>
                  </a:lnTo>
                  <a:lnTo>
                    <a:pt x="59710" y="6234"/>
                  </a:lnTo>
                  <a:lnTo>
                    <a:pt x="59722" y="6200"/>
                  </a:lnTo>
                  <a:lnTo>
                    <a:pt x="59722" y="6154"/>
                  </a:lnTo>
                  <a:lnTo>
                    <a:pt x="59722" y="6120"/>
                  </a:lnTo>
                  <a:lnTo>
                    <a:pt x="59710" y="6074"/>
                  </a:lnTo>
                  <a:lnTo>
                    <a:pt x="61701" y="4926"/>
                  </a:lnTo>
                  <a:lnTo>
                    <a:pt x="61735" y="4971"/>
                  </a:lnTo>
                  <a:lnTo>
                    <a:pt x="61781" y="5005"/>
                  </a:lnTo>
                  <a:lnTo>
                    <a:pt x="61838" y="5028"/>
                  </a:lnTo>
                  <a:lnTo>
                    <a:pt x="61951" y="5028"/>
                  </a:lnTo>
                  <a:lnTo>
                    <a:pt x="61997" y="5005"/>
                  </a:lnTo>
                  <a:lnTo>
                    <a:pt x="62042" y="4971"/>
                  </a:lnTo>
                  <a:lnTo>
                    <a:pt x="62077" y="4926"/>
                  </a:lnTo>
                  <a:lnTo>
                    <a:pt x="63578" y="5790"/>
                  </a:lnTo>
                  <a:lnTo>
                    <a:pt x="63578" y="5733"/>
                  </a:lnTo>
                  <a:lnTo>
                    <a:pt x="62099" y="4880"/>
                  </a:lnTo>
                  <a:lnTo>
                    <a:pt x="62111" y="4846"/>
                  </a:lnTo>
                  <a:lnTo>
                    <a:pt x="62111" y="4812"/>
                  </a:lnTo>
                  <a:lnTo>
                    <a:pt x="62111" y="4766"/>
                  </a:lnTo>
                  <a:lnTo>
                    <a:pt x="62099" y="4732"/>
                  </a:lnTo>
                  <a:lnTo>
                    <a:pt x="62077" y="4698"/>
                  </a:lnTo>
                  <a:lnTo>
                    <a:pt x="62054" y="4664"/>
                  </a:lnTo>
                  <a:lnTo>
                    <a:pt x="62031" y="4630"/>
                  </a:lnTo>
                  <a:lnTo>
                    <a:pt x="61997" y="4618"/>
                  </a:lnTo>
                  <a:lnTo>
                    <a:pt x="61951" y="4596"/>
                  </a:lnTo>
                  <a:lnTo>
                    <a:pt x="61917" y="4596"/>
                  </a:lnTo>
                  <a:lnTo>
                    <a:pt x="61917" y="2252"/>
                  </a:lnTo>
                  <a:lnTo>
                    <a:pt x="61951" y="2252"/>
                  </a:lnTo>
                  <a:lnTo>
                    <a:pt x="61986" y="2241"/>
                  </a:lnTo>
                  <a:lnTo>
                    <a:pt x="62042" y="2195"/>
                  </a:lnTo>
                  <a:lnTo>
                    <a:pt x="62088" y="2127"/>
                  </a:lnTo>
                  <a:lnTo>
                    <a:pt x="62099" y="2093"/>
                  </a:lnTo>
                  <a:lnTo>
                    <a:pt x="62099" y="2048"/>
                  </a:lnTo>
                  <a:lnTo>
                    <a:pt x="62088" y="2013"/>
                  </a:lnTo>
                  <a:lnTo>
                    <a:pt x="62077" y="1968"/>
                  </a:lnTo>
                  <a:lnTo>
                    <a:pt x="63578" y="1103"/>
                  </a:lnTo>
                  <a:lnTo>
                    <a:pt x="63578" y="1058"/>
                  </a:lnTo>
                  <a:lnTo>
                    <a:pt x="62054" y="1934"/>
                  </a:lnTo>
                  <a:lnTo>
                    <a:pt x="62020" y="1900"/>
                  </a:lnTo>
                  <a:lnTo>
                    <a:pt x="61986" y="1866"/>
                  </a:lnTo>
                  <a:lnTo>
                    <a:pt x="61940" y="1854"/>
                  </a:lnTo>
                  <a:lnTo>
                    <a:pt x="61895" y="1843"/>
                  </a:lnTo>
                  <a:lnTo>
                    <a:pt x="61838" y="1854"/>
                  </a:lnTo>
                  <a:lnTo>
                    <a:pt x="61792" y="1866"/>
                  </a:lnTo>
                  <a:lnTo>
                    <a:pt x="61758" y="1900"/>
                  </a:lnTo>
                  <a:lnTo>
                    <a:pt x="61724" y="1934"/>
                  </a:lnTo>
                  <a:lnTo>
                    <a:pt x="59745" y="785"/>
                  </a:lnTo>
                  <a:lnTo>
                    <a:pt x="59756" y="751"/>
                  </a:lnTo>
                  <a:lnTo>
                    <a:pt x="59756" y="705"/>
                  </a:lnTo>
                  <a:lnTo>
                    <a:pt x="59756" y="660"/>
                  </a:lnTo>
                  <a:lnTo>
                    <a:pt x="59745" y="614"/>
                  </a:lnTo>
                  <a:lnTo>
                    <a:pt x="59722" y="580"/>
                  </a:lnTo>
                  <a:lnTo>
                    <a:pt x="59699" y="546"/>
                  </a:lnTo>
                  <a:lnTo>
                    <a:pt x="59665" y="512"/>
                  </a:lnTo>
                  <a:lnTo>
                    <a:pt x="59631" y="489"/>
                  </a:lnTo>
                  <a:lnTo>
                    <a:pt x="59585" y="478"/>
                  </a:lnTo>
                  <a:lnTo>
                    <a:pt x="59540" y="466"/>
                  </a:lnTo>
                  <a:lnTo>
                    <a:pt x="59540" y="0"/>
                  </a:lnTo>
                  <a:lnTo>
                    <a:pt x="59494" y="0"/>
                  </a:lnTo>
                  <a:lnTo>
                    <a:pt x="59494" y="466"/>
                  </a:lnTo>
                  <a:lnTo>
                    <a:pt x="59449" y="478"/>
                  </a:lnTo>
                  <a:lnTo>
                    <a:pt x="59415" y="489"/>
                  </a:lnTo>
                  <a:lnTo>
                    <a:pt x="59381" y="512"/>
                  </a:lnTo>
                  <a:lnTo>
                    <a:pt x="59346" y="546"/>
                  </a:lnTo>
                  <a:lnTo>
                    <a:pt x="59324" y="580"/>
                  </a:lnTo>
                  <a:lnTo>
                    <a:pt x="59301" y="614"/>
                  </a:lnTo>
                  <a:lnTo>
                    <a:pt x="59290" y="660"/>
                  </a:lnTo>
                  <a:lnTo>
                    <a:pt x="59278" y="705"/>
                  </a:lnTo>
                  <a:lnTo>
                    <a:pt x="59290" y="751"/>
                  </a:lnTo>
                  <a:lnTo>
                    <a:pt x="59301" y="796"/>
                  </a:lnTo>
                  <a:lnTo>
                    <a:pt x="59324" y="842"/>
                  </a:lnTo>
                  <a:lnTo>
                    <a:pt x="59358" y="876"/>
                  </a:lnTo>
                  <a:lnTo>
                    <a:pt x="59392" y="899"/>
                  </a:lnTo>
                  <a:lnTo>
                    <a:pt x="59426" y="921"/>
                  </a:lnTo>
                  <a:lnTo>
                    <a:pt x="59472" y="944"/>
                  </a:lnTo>
                  <a:lnTo>
                    <a:pt x="59517" y="944"/>
                  </a:lnTo>
                  <a:lnTo>
                    <a:pt x="59585" y="933"/>
                  </a:lnTo>
                  <a:lnTo>
                    <a:pt x="59642" y="910"/>
                  </a:lnTo>
                  <a:lnTo>
                    <a:pt x="59688" y="876"/>
                  </a:lnTo>
                  <a:lnTo>
                    <a:pt x="59722" y="830"/>
                  </a:lnTo>
                  <a:lnTo>
                    <a:pt x="61701" y="1968"/>
                  </a:lnTo>
                  <a:lnTo>
                    <a:pt x="61690" y="2013"/>
                  </a:lnTo>
                  <a:lnTo>
                    <a:pt x="61690" y="2048"/>
                  </a:lnTo>
                  <a:lnTo>
                    <a:pt x="61690" y="2093"/>
                  </a:lnTo>
                  <a:lnTo>
                    <a:pt x="61701" y="2127"/>
                  </a:lnTo>
                  <a:lnTo>
                    <a:pt x="61735" y="2195"/>
                  </a:lnTo>
                  <a:lnTo>
                    <a:pt x="61792" y="2241"/>
                  </a:lnTo>
                  <a:lnTo>
                    <a:pt x="61826" y="2252"/>
                  </a:lnTo>
                  <a:lnTo>
                    <a:pt x="61872" y="2252"/>
                  </a:lnTo>
                  <a:lnTo>
                    <a:pt x="61872" y="4596"/>
                  </a:lnTo>
                  <a:lnTo>
                    <a:pt x="61826" y="4596"/>
                  </a:lnTo>
                  <a:lnTo>
                    <a:pt x="61792" y="4618"/>
                  </a:lnTo>
                  <a:lnTo>
                    <a:pt x="61758" y="4641"/>
                  </a:lnTo>
                  <a:lnTo>
                    <a:pt x="61724" y="4664"/>
                  </a:lnTo>
                  <a:lnTo>
                    <a:pt x="61701" y="4698"/>
                  </a:lnTo>
                  <a:lnTo>
                    <a:pt x="61690" y="4732"/>
                  </a:lnTo>
                  <a:lnTo>
                    <a:pt x="61678" y="4766"/>
                  </a:lnTo>
                  <a:lnTo>
                    <a:pt x="61667" y="4812"/>
                  </a:lnTo>
                  <a:lnTo>
                    <a:pt x="61678" y="4846"/>
                  </a:lnTo>
                  <a:lnTo>
                    <a:pt x="61678" y="4880"/>
                  </a:lnTo>
                  <a:lnTo>
                    <a:pt x="59688" y="6040"/>
                  </a:lnTo>
                  <a:lnTo>
                    <a:pt x="59654" y="6006"/>
                  </a:lnTo>
                  <a:lnTo>
                    <a:pt x="59619" y="5972"/>
                  </a:lnTo>
                  <a:lnTo>
                    <a:pt x="59574" y="5961"/>
                  </a:lnTo>
                  <a:lnTo>
                    <a:pt x="59517" y="5949"/>
                  </a:lnTo>
                  <a:lnTo>
                    <a:pt x="59472" y="5961"/>
                  </a:lnTo>
                  <a:lnTo>
                    <a:pt x="59426" y="5972"/>
                  </a:lnTo>
                  <a:lnTo>
                    <a:pt x="59392" y="6006"/>
                  </a:lnTo>
                  <a:lnTo>
                    <a:pt x="59358" y="6040"/>
                  </a:lnTo>
                  <a:lnTo>
                    <a:pt x="57367" y="4891"/>
                  </a:lnTo>
                  <a:lnTo>
                    <a:pt x="57378" y="4846"/>
                  </a:lnTo>
                  <a:lnTo>
                    <a:pt x="57378" y="4812"/>
                  </a:lnTo>
                  <a:lnTo>
                    <a:pt x="57378" y="4766"/>
                  </a:lnTo>
                  <a:lnTo>
                    <a:pt x="57356" y="4721"/>
                  </a:lnTo>
                  <a:lnTo>
                    <a:pt x="57344" y="4687"/>
                  </a:lnTo>
                  <a:lnTo>
                    <a:pt x="57310" y="4653"/>
                  </a:lnTo>
                  <a:lnTo>
                    <a:pt x="57276" y="4618"/>
                  </a:lnTo>
                  <a:lnTo>
                    <a:pt x="57242" y="4607"/>
                  </a:lnTo>
                  <a:lnTo>
                    <a:pt x="57196" y="4584"/>
                  </a:lnTo>
                  <a:lnTo>
                    <a:pt x="57105" y="4584"/>
                  </a:lnTo>
                  <a:lnTo>
                    <a:pt x="57060" y="4607"/>
                  </a:lnTo>
                  <a:lnTo>
                    <a:pt x="57026" y="4618"/>
                  </a:lnTo>
                  <a:lnTo>
                    <a:pt x="56992" y="4653"/>
                  </a:lnTo>
                  <a:lnTo>
                    <a:pt x="56969" y="4687"/>
                  </a:lnTo>
                  <a:lnTo>
                    <a:pt x="56946" y="4721"/>
                  </a:lnTo>
                  <a:lnTo>
                    <a:pt x="56935" y="4766"/>
                  </a:lnTo>
                  <a:lnTo>
                    <a:pt x="56923" y="4812"/>
                  </a:lnTo>
                  <a:lnTo>
                    <a:pt x="56923" y="4846"/>
                  </a:lnTo>
                  <a:lnTo>
                    <a:pt x="56935" y="4891"/>
                  </a:lnTo>
                  <a:lnTo>
                    <a:pt x="54978" y="6018"/>
                  </a:lnTo>
                  <a:lnTo>
                    <a:pt x="54944" y="5972"/>
                  </a:lnTo>
                  <a:lnTo>
                    <a:pt x="54899" y="5938"/>
                  </a:lnTo>
                  <a:lnTo>
                    <a:pt x="54842" y="5915"/>
                  </a:lnTo>
                  <a:lnTo>
                    <a:pt x="54728" y="5915"/>
                  </a:lnTo>
                  <a:lnTo>
                    <a:pt x="54682" y="5927"/>
                  </a:lnTo>
                  <a:lnTo>
                    <a:pt x="54648" y="5949"/>
                  </a:lnTo>
                  <a:lnTo>
                    <a:pt x="54603" y="5983"/>
                  </a:lnTo>
                  <a:lnTo>
                    <a:pt x="54580" y="6018"/>
                  </a:lnTo>
                  <a:lnTo>
                    <a:pt x="54557" y="6063"/>
                  </a:lnTo>
                  <a:lnTo>
                    <a:pt x="54546" y="6109"/>
                  </a:lnTo>
                  <a:lnTo>
                    <a:pt x="54535" y="6154"/>
                  </a:lnTo>
                  <a:lnTo>
                    <a:pt x="54546" y="6200"/>
                  </a:lnTo>
                  <a:lnTo>
                    <a:pt x="54557" y="6245"/>
                  </a:lnTo>
                  <a:lnTo>
                    <a:pt x="54569" y="6291"/>
                  </a:lnTo>
                  <a:lnTo>
                    <a:pt x="54603" y="6325"/>
                  </a:lnTo>
                  <a:lnTo>
                    <a:pt x="54637" y="6347"/>
                  </a:lnTo>
                  <a:lnTo>
                    <a:pt x="54671" y="6370"/>
                  </a:lnTo>
                  <a:lnTo>
                    <a:pt x="54717" y="6393"/>
                  </a:lnTo>
                  <a:lnTo>
                    <a:pt x="54762" y="6404"/>
                  </a:lnTo>
                  <a:lnTo>
                    <a:pt x="54762" y="8657"/>
                  </a:lnTo>
                  <a:lnTo>
                    <a:pt x="54705" y="8668"/>
                  </a:lnTo>
                  <a:lnTo>
                    <a:pt x="54671" y="8691"/>
                  </a:lnTo>
                  <a:lnTo>
                    <a:pt x="54626" y="8714"/>
                  </a:lnTo>
                  <a:lnTo>
                    <a:pt x="54591" y="8748"/>
                  </a:lnTo>
                  <a:lnTo>
                    <a:pt x="54569" y="8782"/>
                  </a:lnTo>
                  <a:lnTo>
                    <a:pt x="54546" y="8816"/>
                  </a:lnTo>
                  <a:lnTo>
                    <a:pt x="54535" y="8861"/>
                  </a:lnTo>
                  <a:lnTo>
                    <a:pt x="54523" y="8918"/>
                  </a:lnTo>
                  <a:lnTo>
                    <a:pt x="54535" y="8964"/>
                  </a:lnTo>
                  <a:lnTo>
                    <a:pt x="54546" y="9009"/>
                  </a:lnTo>
                  <a:lnTo>
                    <a:pt x="52567" y="10147"/>
                  </a:lnTo>
                  <a:lnTo>
                    <a:pt x="52533" y="10113"/>
                  </a:lnTo>
                  <a:lnTo>
                    <a:pt x="52498" y="10090"/>
                  </a:lnTo>
                  <a:lnTo>
                    <a:pt x="52453" y="10079"/>
                  </a:lnTo>
                  <a:lnTo>
                    <a:pt x="52407" y="10067"/>
                  </a:lnTo>
                  <a:lnTo>
                    <a:pt x="52373" y="10079"/>
                  </a:lnTo>
                  <a:lnTo>
                    <a:pt x="52339" y="10090"/>
                  </a:lnTo>
                  <a:lnTo>
                    <a:pt x="52305" y="10101"/>
                  </a:lnTo>
                  <a:lnTo>
                    <a:pt x="52271" y="10124"/>
                  </a:lnTo>
                  <a:lnTo>
                    <a:pt x="52248" y="10158"/>
                  </a:lnTo>
                  <a:lnTo>
                    <a:pt x="52237" y="10192"/>
                  </a:lnTo>
                  <a:lnTo>
                    <a:pt x="52225" y="10226"/>
                  </a:lnTo>
                  <a:lnTo>
                    <a:pt x="52214" y="10261"/>
                  </a:lnTo>
                  <a:lnTo>
                    <a:pt x="52225" y="10329"/>
                  </a:lnTo>
                  <a:lnTo>
                    <a:pt x="52271" y="10386"/>
                  </a:lnTo>
                  <a:lnTo>
                    <a:pt x="52316" y="10431"/>
                  </a:lnTo>
                  <a:lnTo>
                    <a:pt x="52385" y="10454"/>
                  </a:lnTo>
                  <a:lnTo>
                    <a:pt x="52385" y="12786"/>
                  </a:lnTo>
                  <a:lnTo>
                    <a:pt x="52339" y="12797"/>
                  </a:lnTo>
                  <a:lnTo>
                    <a:pt x="52305" y="12809"/>
                  </a:lnTo>
                  <a:lnTo>
                    <a:pt x="52271" y="12831"/>
                  </a:lnTo>
                  <a:lnTo>
                    <a:pt x="52237" y="12866"/>
                  </a:lnTo>
                  <a:lnTo>
                    <a:pt x="52214" y="12900"/>
                  </a:lnTo>
                  <a:lnTo>
                    <a:pt x="52191" y="12934"/>
                  </a:lnTo>
                  <a:lnTo>
                    <a:pt x="52180" y="12979"/>
                  </a:lnTo>
                  <a:lnTo>
                    <a:pt x="52169" y="13025"/>
                  </a:lnTo>
                  <a:lnTo>
                    <a:pt x="52180" y="13059"/>
                  </a:lnTo>
                  <a:lnTo>
                    <a:pt x="52191" y="13104"/>
                  </a:lnTo>
                  <a:lnTo>
                    <a:pt x="50178" y="14265"/>
                  </a:lnTo>
                  <a:lnTo>
                    <a:pt x="50155" y="14242"/>
                  </a:lnTo>
                  <a:lnTo>
                    <a:pt x="50121" y="14219"/>
                  </a:lnTo>
                  <a:lnTo>
                    <a:pt x="50087" y="14196"/>
                  </a:lnTo>
                  <a:lnTo>
                    <a:pt x="49996" y="14196"/>
                  </a:lnTo>
                  <a:lnTo>
                    <a:pt x="49962" y="14219"/>
                  </a:lnTo>
                  <a:lnTo>
                    <a:pt x="49928" y="14242"/>
                  </a:lnTo>
                  <a:lnTo>
                    <a:pt x="49905" y="14265"/>
                  </a:lnTo>
                  <a:lnTo>
                    <a:pt x="47846" y="13082"/>
                  </a:lnTo>
                  <a:lnTo>
                    <a:pt x="47857" y="13025"/>
                  </a:lnTo>
                  <a:lnTo>
                    <a:pt x="47835" y="12957"/>
                  </a:lnTo>
                  <a:lnTo>
                    <a:pt x="47800" y="12900"/>
                  </a:lnTo>
                  <a:lnTo>
                    <a:pt x="47755" y="12866"/>
                  </a:lnTo>
                  <a:lnTo>
                    <a:pt x="47687" y="12843"/>
                  </a:lnTo>
                  <a:lnTo>
                    <a:pt x="47687" y="10534"/>
                  </a:lnTo>
                  <a:lnTo>
                    <a:pt x="47744" y="10522"/>
                  </a:lnTo>
                  <a:lnTo>
                    <a:pt x="47789" y="10499"/>
                  </a:lnTo>
                  <a:lnTo>
                    <a:pt x="47835" y="10477"/>
                  </a:lnTo>
                  <a:lnTo>
                    <a:pt x="47869" y="10443"/>
                  </a:lnTo>
                  <a:lnTo>
                    <a:pt x="47891" y="10408"/>
                  </a:lnTo>
                  <a:lnTo>
                    <a:pt x="47914" y="10363"/>
                  </a:lnTo>
                  <a:lnTo>
                    <a:pt x="47937" y="10317"/>
                  </a:lnTo>
                  <a:lnTo>
                    <a:pt x="47937" y="10261"/>
                  </a:lnTo>
                  <a:lnTo>
                    <a:pt x="47926" y="10204"/>
                  </a:lnTo>
                  <a:lnTo>
                    <a:pt x="47914" y="10147"/>
                  </a:lnTo>
                  <a:lnTo>
                    <a:pt x="49837" y="9043"/>
                  </a:lnTo>
                  <a:lnTo>
                    <a:pt x="49871" y="9089"/>
                  </a:lnTo>
                  <a:lnTo>
                    <a:pt x="49916" y="9123"/>
                  </a:lnTo>
                  <a:lnTo>
                    <a:pt x="49973" y="9157"/>
                  </a:lnTo>
                  <a:lnTo>
                    <a:pt x="50087" y="9157"/>
                  </a:lnTo>
                  <a:lnTo>
                    <a:pt x="50132" y="9146"/>
                  </a:lnTo>
                  <a:lnTo>
                    <a:pt x="50178" y="9123"/>
                  </a:lnTo>
                  <a:lnTo>
                    <a:pt x="50212" y="9089"/>
                  </a:lnTo>
                  <a:lnTo>
                    <a:pt x="50246" y="9055"/>
                  </a:lnTo>
                  <a:lnTo>
                    <a:pt x="50269" y="9009"/>
                  </a:lnTo>
                  <a:lnTo>
                    <a:pt x="50280" y="8964"/>
                  </a:lnTo>
                  <a:lnTo>
                    <a:pt x="50292" y="8918"/>
                  </a:lnTo>
                  <a:lnTo>
                    <a:pt x="50280" y="8873"/>
                  </a:lnTo>
                  <a:lnTo>
                    <a:pt x="50269" y="8827"/>
                  </a:lnTo>
                  <a:lnTo>
                    <a:pt x="50246" y="8782"/>
                  </a:lnTo>
                  <a:lnTo>
                    <a:pt x="50223" y="8748"/>
                  </a:lnTo>
                  <a:lnTo>
                    <a:pt x="50189" y="8714"/>
                  </a:lnTo>
                  <a:lnTo>
                    <a:pt x="50155" y="8691"/>
                  </a:lnTo>
                  <a:lnTo>
                    <a:pt x="50110" y="8679"/>
                  </a:lnTo>
                  <a:lnTo>
                    <a:pt x="50064" y="8668"/>
                  </a:lnTo>
                  <a:lnTo>
                    <a:pt x="50064" y="6336"/>
                  </a:lnTo>
                  <a:lnTo>
                    <a:pt x="50121" y="6313"/>
                  </a:lnTo>
                  <a:lnTo>
                    <a:pt x="50178" y="6279"/>
                  </a:lnTo>
                  <a:lnTo>
                    <a:pt x="50212" y="6222"/>
                  </a:lnTo>
                  <a:lnTo>
                    <a:pt x="50223" y="6154"/>
                  </a:lnTo>
                  <a:lnTo>
                    <a:pt x="50212" y="6120"/>
                  </a:lnTo>
                  <a:lnTo>
                    <a:pt x="50201" y="6086"/>
                  </a:lnTo>
                  <a:lnTo>
                    <a:pt x="50166" y="6029"/>
                  </a:lnTo>
                  <a:lnTo>
                    <a:pt x="50110" y="5995"/>
                  </a:lnTo>
                  <a:lnTo>
                    <a:pt x="50075" y="5983"/>
                  </a:lnTo>
                  <a:lnTo>
                    <a:pt x="49996" y="5983"/>
                  </a:lnTo>
                  <a:lnTo>
                    <a:pt x="49962" y="5995"/>
                  </a:lnTo>
                  <a:lnTo>
                    <a:pt x="49928" y="6018"/>
                  </a:lnTo>
                  <a:lnTo>
                    <a:pt x="49905" y="6052"/>
                  </a:lnTo>
                  <a:lnTo>
                    <a:pt x="47903" y="4903"/>
                  </a:lnTo>
                  <a:lnTo>
                    <a:pt x="47914" y="4857"/>
                  </a:lnTo>
                  <a:lnTo>
                    <a:pt x="47914" y="4812"/>
                  </a:lnTo>
                  <a:lnTo>
                    <a:pt x="47914" y="4766"/>
                  </a:lnTo>
                  <a:lnTo>
                    <a:pt x="47903" y="4721"/>
                  </a:lnTo>
                  <a:lnTo>
                    <a:pt x="47880" y="4675"/>
                  </a:lnTo>
                  <a:lnTo>
                    <a:pt x="47846" y="4641"/>
                  </a:lnTo>
                  <a:lnTo>
                    <a:pt x="47823" y="4618"/>
                  </a:lnTo>
                  <a:lnTo>
                    <a:pt x="47778" y="4596"/>
                  </a:lnTo>
                  <a:lnTo>
                    <a:pt x="47732" y="4573"/>
                  </a:lnTo>
                  <a:lnTo>
                    <a:pt x="47687" y="4573"/>
                  </a:lnTo>
                  <a:lnTo>
                    <a:pt x="47687" y="2275"/>
                  </a:lnTo>
                  <a:lnTo>
                    <a:pt x="47732" y="2275"/>
                  </a:lnTo>
                  <a:lnTo>
                    <a:pt x="47778" y="2252"/>
                  </a:lnTo>
                  <a:lnTo>
                    <a:pt x="47812" y="2230"/>
                  </a:lnTo>
                  <a:lnTo>
                    <a:pt x="47835" y="2207"/>
                  </a:lnTo>
                  <a:lnTo>
                    <a:pt x="47869" y="2173"/>
                  </a:lnTo>
                  <a:lnTo>
                    <a:pt x="47880" y="2139"/>
                  </a:lnTo>
                  <a:lnTo>
                    <a:pt x="47891" y="2093"/>
                  </a:lnTo>
                  <a:lnTo>
                    <a:pt x="47903" y="2048"/>
                  </a:lnTo>
                  <a:lnTo>
                    <a:pt x="47891" y="2002"/>
                  </a:lnTo>
                  <a:lnTo>
                    <a:pt x="47880" y="1968"/>
                  </a:lnTo>
                  <a:lnTo>
                    <a:pt x="47857" y="1922"/>
                  </a:lnTo>
                  <a:lnTo>
                    <a:pt x="47835" y="1888"/>
                  </a:lnTo>
                  <a:lnTo>
                    <a:pt x="47800" y="1866"/>
                  </a:lnTo>
                  <a:lnTo>
                    <a:pt x="47755" y="1843"/>
                  </a:lnTo>
                  <a:lnTo>
                    <a:pt x="47721" y="1831"/>
                  </a:lnTo>
                  <a:lnTo>
                    <a:pt x="47618" y="1831"/>
                  </a:lnTo>
                  <a:lnTo>
                    <a:pt x="47562" y="1854"/>
                  </a:lnTo>
                  <a:lnTo>
                    <a:pt x="47527" y="1888"/>
                  </a:lnTo>
                  <a:lnTo>
                    <a:pt x="47482" y="1922"/>
                  </a:lnTo>
                  <a:lnTo>
                    <a:pt x="45537" y="796"/>
                  </a:lnTo>
                  <a:lnTo>
                    <a:pt x="45548" y="751"/>
                  </a:lnTo>
                  <a:lnTo>
                    <a:pt x="45559" y="705"/>
                  </a:lnTo>
                  <a:lnTo>
                    <a:pt x="45548" y="660"/>
                  </a:lnTo>
                  <a:lnTo>
                    <a:pt x="45537" y="614"/>
                  </a:lnTo>
                  <a:lnTo>
                    <a:pt x="45514" y="569"/>
                  </a:lnTo>
                  <a:lnTo>
                    <a:pt x="45491" y="535"/>
                  </a:lnTo>
                  <a:lnTo>
                    <a:pt x="45457" y="501"/>
                  </a:lnTo>
                  <a:lnTo>
                    <a:pt x="45412" y="478"/>
                  </a:lnTo>
                  <a:lnTo>
                    <a:pt x="45366" y="455"/>
                  </a:lnTo>
                  <a:lnTo>
                    <a:pt x="45321" y="455"/>
                  </a:lnTo>
                  <a:lnTo>
                    <a:pt x="45321" y="0"/>
                  </a:lnTo>
                  <a:lnTo>
                    <a:pt x="45275" y="0"/>
                  </a:lnTo>
                  <a:lnTo>
                    <a:pt x="45275" y="455"/>
                  </a:lnTo>
                  <a:lnTo>
                    <a:pt x="45230" y="466"/>
                  </a:lnTo>
                  <a:lnTo>
                    <a:pt x="45184" y="478"/>
                  </a:lnTo>
                  <a:lnTo>
                    <a:pt x="45150" y="501"/>
                  </a:lnTo>
                  <a:lnTo>
                    <a:pt x="45116" y="535"/>
                  </a:lnTo>
                  <a:lnTo>
                    <a:pt x="45082" y="569"/>
                  </a:lnTo>
                  <a:lnTo>
                    <a:pt x="45070" y="614"/>
                  </a:lnTo>
                  <a:lnTo>
                    <a:pt x="45048" y="660"/>
                  </a:lnTo>
                  <a:lnTo>
                    <a:pt x="45048" y="705"/>
                  </a:lnTo>
                  <a:lnTo>
                    <a:pt x="45048" y="751"/>
                  </a:lnTo>
                  <a:lnTo>
                    <a:pt x="45059" y="796"/>
                  </a:lnTo>
                  <a:lnTo>
                    <a:pt x="43114" y="1922"/>
                  </a:lnTo>
                  <a:lnTo>
                    <a:pt x="43080" y="1877"/>
                  </a:lnTo>
                  <a:lnTo>
                    <a:pt x="43034" y="1854"/>
                  </a:lnTo>
                  <a:lnTo>
                    <a:pt x="42989" y="1831"/>
                  </a:lnTo>
                  <a:lnTo>
                    <a:pt x="42875" y="1831"/>
                  </a:lnTo>
                  <a:lnTo>
                    <a:pt x="42829" y="1854"/>
                  </a:lnTo>
                  <a:lnTo>
                    <a:pt x="42784" y="1888"/>
                  </a:lnTo>
                  <a:lnTo>
                    <a:pt x="42750" y="1922"/>
                  </a:lnTo>
                  <a:lnTo>
                    <a:pt x="40748" y="774"/>
                  </a:lnTo>
                  <a:lnTo>
                    <a:pt x="40759" y="705"/>
                  </a:lnTo>
                  <a:lnTo>
                    <a:pt x="40759" y="671"/>
                  </a:lnTo>
                  <a:lnTo>
                    <a:pt x="40748" y="626"/>
                  </a:lnTo>
                  <a:lnTo>
                    <a:pt x="40714" y="569"/>
                  </a:lnTo>
                  <a:lnTo>
                    <a:pt x="40657" y="523"/>
                  </a:lnTo>
                  <a:lnTo>
                    <a:pt x="40611" y="512"/>
                  </a:lnTo>
                  <a:lnTo>
                    <a:pt x="40577" y="501"/>
                  </a:lnTo>
                  <a:lnTo>
                    <a:pt x="40577" y="0"/>
                  </a:lnTo>
                  <a:lnTo>
                    <a:pt x="40532" y="0"/>
                  </a:lnTo>
                  <a:lnTo>
                    <a:pt x="40532" y="512"/>
                  </a:lnTo>
                  <a:lnTo>
                    <a:pt x="40463" y="535"/>
                  </a:lnTo>
                  <a:lnTo>
                    <a:pt x="40406" y="569"/>
                  </a:lnTo>
                  <a:lnTo>
                    <a:pt x="40372" y="637"/>
                  </a:lnTo>
                  <a:lnTo>
                    <a:pt x="40361" y="671"/>
                  </a:lnTo>
                  <a:lnTo>
                    <a:pt x="40361" y="705"/>
                  </a:lnTo>
                  <a:lnTo>
                    <a:pt x="40372" y="762"/>
                  </a:lnTo>
                  <a:lnTo>
                    <a:pt x="38382" y="1911"/>
                  </a:lnTo>
                  <a:lnTo>
                    <a:pt x="38347" y="1877"/>
                  </a:lnTo>
                  <a:lnTo>
                    <a:pt x="38302" y="1843"/>
                  </a:lnTo>
                  <a:lnTo>
                    <a:pt x="38245" y="1820"/>
                  </a:lnTo>
                  <a:lnTo>
                    <a:pt x="38131" y="1820"/>
                  </a:lnTo>
                  <a:lnTo>
                    <a:pt x="38086" y="1843"/>
                  </a:lnTo>
                  <a:lnTo>
                    <a:pt x="38029" y="1877"/>
                  </a:lnTo>
                  <a:lnTo>
                    <a:pt x="37995" y="1922"/>
                  </a:lnTo>
                  <a:lnTo>
                    <a:pt x="36004" y="762"/>
                  </a:lnTo>
                  <a:lnTo>
                    <a:pt x="36015" y="705"/>
                  </a:lnTo>
                  <a:lnTo>
                    <a:pt x="36004" y="671"/>
                  </a:lnTo>
                  <a:lnTo>
                    <a:pt x="36004" y="637"/>
                  </a:lnTo>
                  <a:lnTo>
                    <a:pt x="35959" y="580"/>
                  </a:lnTo>
                  <a:lnTo>
                    <a:pt x="35902" y="535"/>
                  </a:lnTo>
                  <a:lnTo>
                    <a:pt x="35833" y="512"/>
                  </a:lnTo>
                  <a:lnTo>
                    <a:pt x="35833" y="0"/>
                  </a:lnTo>
                  <a:close/>
                </a:path>
              </a:pathLst>
            </a:custGeom>
            <a:gradFill>
              <a:gsLst>
                <a:gs pos="0">
                  <a:schemeClr val="dk1">
                    <a:alpha val="45250"/>
                  </a:schemeClr>
                </a:gs>
                <a:gs pos="9000">
                  <a:schemeClr val="dk1">
                    <a:alpha val="45250"/>
                  </a:schemeClr>
                </a:gs>
                <a:gs pos="42000">
                  <a:srgbClr val="FFFFFF">
                    <a:alpha val="32549"/>
                    <a:alpha val="45250"/>
                  </a:srgbClr>
                </a:gs>
                <a:gs pos="100000">
                  <a:srgbClr val="FFFFFF">
                    <a:alpha val="10980"/>
                    <a:alpha val="4525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+mn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" name="Google Shape;22;p2"/>
          <p:cNvGrpSpPr>
            <a:grpSpLocks/>
          </p:cNvGrpSpPr>
          <p:nvPr/>
        </p:nvGrpSpPr>
        <p:grpSpPr bwMode="auto">
          <a:xfrm>
            <a:off x="0" y="1873250"/>
            <a:ext cx="1614488" cy="1397000"/>
            <a:chOff x="375912" y="847485"/>
            <a:chExt cx="405788" cy="351315"/>
          </a:xfrm>
        </p:grpSpPr>
        <p:sp>
          <p:nvSpPr>
            <p:cNvPr id="15" name="Google Shape;23;p2"/>
            <p:cNvSpPr>
              <a:spLocks noChangeArrowheads="1"/>
            </p:cNvSpPr>
            <p:nvPr/>
          </p:nvSpPr>
          <p:spPr bwMode="auto">
            <a:xfrm>
              <a:off x="375912" y="847485"/>
              <a:ext cx="256500" cy="351300"/>
            </a:xfrm>
            <a:prstGeom prst="rect">
              <a:avLst/>
            </a:prstGeom>
            <a:gradFill rotWithShape="0">
              <a:gsLst>
                <a:gs pos="0">
                  <a:srgbClr val="FFFFFF">
                    <a:alpha val="32399"/>
                  </a:srgbClr>
                </a:gs>
                <a:gs pos="100000">
                  <a:srgbClr val="00FFEE">
                    <a:alpha val="32399"/>
                  </a:srgbClr>
                </a:gs>
              </a:gsLst>
              <a:lin ang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>
                <a:buClr>
                  <a:srgbClr val="000000"/>
                </a:buClr>
                <a:buFont typeface="Arial" pitchFamily="34" charset="0"/>
                <a:buNone/>
              </a:pPr>
              <a:endParaRPr lang="uk-UA"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16" name="Google Shape;24;p2"/>
            <p:cNvSpPr/>
            <p:nvPr/>
          </p:nvSpPr>
          <p:spPr>
            <a:xfrm rot="-5400000">
              <a:off x="454022" y="871122"/>
              <a:ext cx="351315" cy="304042"/>
            </a:xfrm>
            <a:prstGeom prst="hexagon">
              <a:avLst>
                <a:gd name="adj" fmla="val 25000"/>
                <a:gd name="vf" fmla="val 115470"/>
              </a:avLst>
            </a:pr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0" scaled="0"/>
            </a:gradFill>
            <a:ln>
              <a:noFill/>
            </a:ln>
            <a:effectLst>
              <a:outerShdw blurRad="357188" algn="bl" rotWithShape="0">
                <a:schemeClr val="lt1">
                  <a:alpha val="55000"/>
                </a:schemeClr>
              </a:outerShdw>
            </a:effectLst>
          </p:spPr>
          <p:txBody>
            <a:bodyPr spcFirstLastPara="1" lIns="91425" tIns="91425" rIns="91425" bIns="91425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+mn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1823925" y="1991825"/>
            <a:ext cx="6634200" cy="11598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461611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73;p10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36" cy="5143497"/>
          </a:xfrm>
        </p:grpSpPr>
        <p:sp>
          <p:nvSpPr>
            <p:cNvPr id="3" name="Google Shape;174;p10"/>
            <p:cNvSpPr/>
            <p:nvPr/>
          </p:nvSpPr>
          <p:spPr>
            <a:xfrm>
              <a:off x="7924831" y="0"/>
              <a:ext cx="1219205" cy="1860549"/>
            </a:xfrm>
            <a:custGeom>
              <a:avLst/>
              <a:gdLst/>
              <a:ahLst/>
              <a:cxnLst/>
              <a:rect l="l" t="t" r="r" b="b"/>
              <a:pathLst>
                <a:path w="11649" h="17769" extrusionOk="0">
                  <a:moveTo>
                    <a:pt x="2458" y="8111"/>
                  </a:moveTo>
                  <a:lnTo>
                    <a:pt x="2480" y="8145"/>
                  </a:lnTo>
                  <a:lnTo>
                    <a:pt x="2514" y="8168"/>
                  </a:lnTo>
                  <a:lnTo>
                    <a:pt x="2560" y="8191"/>
                  </a:lnTo>
                  <a:lnTo>
                    <a:pt x="2640" y="8191"/>
                  </a:lnTo>
                  <a:lnTo>
                    <a:pt x="2685" y="8168"/>
                  </a:lnTo>
                  <a:lnTo>
                    <a:pt x="2719" y="8145"/>
                  </a:lnTo>
                  <a:lnTo>
                    <a:pt x="2742" y="8122"/>
                  </a:lnTo>
                  <a:lnTo>
                    <a:pt x="4733" y="9271"/>
                  </a:lnTo>
                  <a:lnTo>
                    <a:pt x="4721" y="9317"/>
                  </a:lnTo>
                  <a:lnTo>
                    <a:pt x="4721" y="9362"/>
                  </a:lnTo>
                  <a:lnTo>
                    <a:pt x="4721" y="9408"/>
                  </a:lnTo>
                  <a:lnTo>
                    <a:pt x="4733" y="9453"/>
                  </a:lnTo>
                  <a:lnTo>
                    <a:pt x="4755" y="9499"/>
                  </a:lnTo>
                  <a:lnTo>
                    <a:pt x="4790" y="9533"/>
                  </a:lnTo>
                  <a:lnTo>
                    <a:pt x="4812" y="9567"/>
                  </a:lnTo>
                  <a:lnTo>
                    <a:pt x="4858" y="9590"/>
                  </a:lnTo>
                  <a:lnTo>
                    <a:pt x="4903" y="9601"/>
                  </a:lnTo>
                  <a:lnTo>
                    <a:pt x="4949" y="9613"/>
                  </a:lnTo>
                  <a:lnTo>
                    <a:pt x="4949" y="11910"/>
                  </a:lnTo>
                  <a:lnTo>
                    <a:pt x="4903" y="11910"/>
                  </a:lnTo>
                  <a:lnTo>
                    <a:pt x="4869" y="11933"/>
                  </a:lnTo>
                  <a:lnTo>
                    <a:pt x="4835" y="11945"/>
                  </a:lnTo>
                  <a:lnTo>
                    <a:pt x="4812" y="11979"/>
                  </a:lnTo>
                  <a:lnTo>
                    <a:pt x="4778" y="12001"/>
                  </a:lnTo>
                  <a:lnTo>
                    <a:pt x="4767" y="12047"/>
                  </a:lnTo>
                  <a:lnTo>
                    <a:pt x="4755" y="12081"/>
                  </a:lnTo>
                  <a:lnTo>
                    <a:pt x="4755" y="12127"/>
                  </a:lnTo>
                  <a:lnTo>
                    <a:pt x="4755" y="12161"/>
                  </a:lnTo>
                  <a:lnTo>
                    <a:pt x="4767" y="12206"/>
                  </a:lnTo>
                  <a:lnTo>
                    <a:pt x="2753" y="13366"/>
                  </a:lnTo>
                  <a:lnTo>
                    <a:pt x="2731" y="13332"/>
                  </a:lnTo>
                  <a:lnTo>
                    <a:pt x="2685" y="13298"/>
                  </a:lnTo>
                  <a:lnTo>
                    <a:pt x="2651" y="13287"/>
                  </a:lnTo>
                  <a:lnTo>
                    <a:pt x="2594" y="13275"/>
                  </a:lnTo>
                  <a:lnTo>
                    <a:pt x="2549" y="13287"/>
                  </a:lnTo>
                  <a:lnTo>
                    <a:pt x="2503" y="13298"/>
                  </a:lnTo>
                  <a:lnTo>
                    <a:pt x="2469" y="13332"/>
                  </a:lnTo>
                  <a:lnTo>
                    <a:pt x="2446" y="13366"/>
                  </a:lnTo>
                  <a:lnTo>
                    <a:pt x="433" y="12206"/>
                  </a:lnTo>
                  <a:lnTo>
                    <a:pt x="456" y="12161"/>
                  </a:lnTo>
                  <a:lnTo>
                    <a:pt x="456" y="12127"/>
                  </a:lnTo>
                  <a:lnTo>
                    <a:pt x="456" y="12081"/>
                  </a:lnTo>
                  <a:lnTo>
                    <a:pt x="444" y="12036"/>
                  </a:lnTo>
                  <a:lnTo>
                    <a:pt x="421" y="12001"/>
                  </a:lnTo>
                  <a:lnTo>
                    <a:pt x="399" y="11967"/>
                  </a:lnTo>
                  <a:lnTo>
                    <a:pt x="365" y="11945"/>
                  </a:lnTo>
                  <a:lnTo>
                    <a:pt x="330" y="11922"/>
                  </a:lnTo>
                  <a:lnTo>
                    <a:pt x="296" y="11910"/>
                  </a:lnTo>
                  <a:lnTo>
                    <a:pt x="251" y="11899"/>
                  </a:lnTo>
                  <a:lnTo>
                    <a:pt x="251" y="9556"/>
                  </a:lnTo>
                  <a:lnTo>
                    <a:pt x="319" y="9533"/>
                  </a:lnTo>
                  <a:lnTo>
                    <a:pt x="365" y="9487"/>
                  </a:lnTo>
                  <a:lnTo>
                    <a:pt x="410" y="9431"/>
                  </a:lnTo>
                  <a:lnTo>
                    <a:pt x="421" y="9362"/>
                  </a:lnTo>
                  <a:lnTo>
                    <a:pt x="410" y="9294"/>
                  </a:lnTo>
                  <a:lnTo>
                    <a:pt x="2458" y="8111"/>
                  </a:lnTo>
                  <a:close/>
                  <a:moveTo>
                    <a:pt x="7508" y="8134"/>
                  </a:moveTo>
                  <a:lnTo>
                    <a:pt x="9556" y="9317"/>
                  </a:lnTo>
                  <a:lnTo>
                    <a:pt x="9544" y="9362"/>
                  </a:lnTo>
                  <a:lnTo>
                    <a:pt x="9556" y="9419"/>
                  </a:lnTo>
                  <a:lnTo>
                    <a:pt x="9590" y="9476"/>
                  </a:lnTo>
                  <a:lnTo>
                    <a:pt x="9635" y="9510"/>
                  </a:lnTo>
                  <a:lnTo>
                    <a:pt x="9681" y="9522"/>
                  </a:lnTo>
                  <a:lnTo>
                    <a:pt x="9681" y="11854"/>
                  </a:lnTo>
                  <a:lnTo>
                    <a:pt x="9635" y="11865"/>
                  </a:lnTo>
                  <a:lnTo>
                    <a:pt x="9590" y="11888"/>
                  </a:lnTo>
                  <a:lnTo>
                    <a:pt x="9544" y="11910"/>
                  </a:lnTo>
                  <a:lnTo>
                    <a:pt x="9510" y="11945"/>
                  </a:lnTo>
                  <a:lnTo>
                    <a:pt x="9488" y="11979"/>
                  </a:lnTo>
                  <a:lnTo>
                    <a:pt x="9465" y="12024"/>
                  </a:lnTo>
                  <a:lnTo>
                    <a:pt x="9442" y="12070"/>
                  </a:lnTo>
                  <a:lnTo>
                    <a:pt x="9442" y="12127"/>
                  </a:lnTo>
                  <a:lnTo>
                    <a:pt x="9453" y="12172"/>
                  </a:lnTo>
                  <a:lnTo>
                    <a:pt x="9465" y="12229"/>
                  </a:lnTo>
                  <a:lnTo>
                    <a:pt x="7486" y="13366"/>
                  </a:lnTo>
                  <a:lnTo>
                    <a:pt x="7451" y="13344"/>
                  </a:lnTo>
                  <a:lnTo>
                    <a:pt x="7417" y="13310"/>
                  </a:lnTo>
                  <a:lnTo>
                    <a:pt x="7383" y="13298"/>
                  </a:lnTo>
                  <a:lnTo>
                    <a:pt x="7292" y="13298"/>
                  </a:lnTo>
                  <a:lnTo>
                    <a:pt x="7258" y="13310"/>
                  </a:lnTo>
                  <a:lnTo>
                    <a:pt x="7224" y="13344"/>
                  </a:lnTo>
                  <a:lnTo>
                    <a:pt x="7190" y="13366"/>
                  </a:lnTo>
                  <a:lnTo>
                    <a:pt x="5176" y="12206"/>
                  </a:lnTo>
                  <a:lnTo>
                    <a:pt x="5188" y="12161"/>
                  </a:lnTo>
                  <a:lnTo>
                    <a:pt x="5188" y="12127"/>
                  </a:lnTo>
                  <a:lnTo>
                    <a:pt x="5188" y="12081"/>
                  </a:lnTo>
                  <a:lnTo>
                    <a:pt x="5176" y="12036"/>
                  </a:lnTo>
                  <a:lnTo>
                    <a:pt x="5154" y="12001"/>
                  </a:lnTo>
                  <a:lnTo>
                    <a:pt x="5131" y="11979"/>
                  </a:lnTo>
                  <a:lnTo>
                    <a:pt x="5097" y="11945"/>
                  </a:lnTo>
                  <a:lnTo>
                    <a:pt x="5074" y="11922"/>
                  </a:lnTo>
                  <a:lnTo>
                    <a:pt x="5028" y="11910"/>
                  </a:lnTo>
                  <a:lnTo>
                    <a:pt x="4994" y="11910"/>
                  </a:lnTo>
                  <a:lnTo>
                    <a:pt x="4994" y="9613"/>
                  </a:lnTo>
                  <a:lnTo>
                    <a:pt x="5040" y="9601"/>
                  </a:lnTo>
                  <a:lnTo>
                    <a:pt x="5085" y="9590"/>
                  </a:lnTo>
                  <a:lnTo>
                    <a:pt x="5119" y="9567"/>
                  </a:lnTo>
                  <a:lnTo>
                    <a:pt x="5154" y="9533"/>
                  </a:lnTo>
                  <a:lnTo>
                    <a:pt x="5188" y="9499"/>
                  </a:lnTo>
                  <a:lnTo>
                    <a:pt x="5199" y="9453"/>
                  </a:lnTo>
                  <a:lnTo>
                    <a:pt x="5222" y="9408"/>
                  </a:lnTo>
                  <a:lnTo>
                    <a:pt x="5222" y="9362"/>
                  </a:lnTo>
                  <a:lnTo>
                    <a:pt x="5210" y="9317"/>
                  </a:lnTo>
                  <a:lnTo>
                    <a:pt x="5199" y="9271"/>
                  </a:lnTo>
                  <a:lnTo>
                    <a:pt x="7167" y="8134"/>
                  </a:lnTo>
                  <a:lnTo>
                    <a:pt x="7201" y="8168"/>
                  </a:lnTo>
                  <a:lnTo>
                    <a:pt x="7247" y="8202"/>
                  </a:lnTo>
                  <a:lnTo>
                    <a:pt x="7292" y="8213"/>
                  </a:lnTo>
                  <a:lnTo>
                    <a:pt x="7338" y="8225"/>
                  </a:lnTo>
                  <a:lnTo>
                    <a:pt x="7395" y="8213"/>
                  </a:lnTo>
                  <a:lnTo>
                    <a:pt x="7440" y="8202"/>
                  </a:lnTo>
                  <a:lnTo>
                    <a:pt x="7474" y="8168"/>
                  </a:lnTo>
                  <a:lnTo>
                    <a:pt x="7508" y="8134"/>
                  </a:lnTo>
                  <a:close/>
                  <a:moveTo>
                    <a:pt x="6940" y="0"/>
                  </a:moveTo>
                  <a:lnTo>
                    <a:pt x="5154" y="1036"/>
                  </a:lnTo>
                  <a:lnTo>
                    <a:pt x="5119" y="990"/>
                  </a:lnTo>
                  <a:lnTo>
                    <a:pt x="5074" y="956"/>
                  </a:lnTo>
                  <a:lnTo>
                    <a:pt x="5028" y="945"/>
                  </a:lnTo>
                  <a:lnTo>
                    <a:pt x="4972" y="933"/>
                  </a:lnTo>
                  <a:lnTo>
                    <a:pt x="4926" y="933"/>
                  </a:lnTo>
                  <a:lnTo>
                    <a:pt x="4881" y="956"/>
                  </a:lnTo>
                  <a:lnTo>
                    <a:pt x="4846" y="967"/>
                  </a:lnTo>
                  <a:lnTo>
                    <a:pt x="4812" y="1001"/>
                  </a:lnTo>
                  <a:lnTo>
                    <a:pt x="4790" y="1036"/>
                  </a:lnTo>
                  <a:lnTo>
                    <a:pt x="4767" y="1070"/>
                  </a:lnTo>
                  <a:lnTo>
                    <a:pt x="4755" y="1104"/>
                  </a:lnTo>
                  <a:lnTo>
                    <a:pt x="4744" y="1149"/>
                  </a:lnTo>
                  <a:lnTo>
                    <a:pt x="4755" y="1195"/>
                  </a:lnTo>
                  <a:lnTo>
                    <a:pt x="4767" y="1229"/>
                  </a:lnTo>
                  <a:lnTo>
                    <a:pt x="4778" y="1274"/>
                  </a:lnTo>
                  <a:lnTo>
                    <a:pt x="4801" y="1297"/>
                  </a:lnTo>
                  <a:lnTo>
                    <a:pt x="4835" y="1331"/>
                  </a:lnTo>
                  <a:lnTo>
                    <a:pt x="4869" y="1354"/>
                  </a:lnTo>
                  <a:lnTo>
                    <a:pt x="4903" y="1365"/>
                  </a:lnTo>
                  <a:lnTo>
                    <a:pt x="4949" y="1377"/>
                  </a:lnTo>
                  <a:lnTo>
                    <a:pt x="4949" y="3697"/>
                  </a:lnTo>
                  <a:lnTo>
                    <a:pt x="4903" y="3697"/>
                  </a:lnTo>
                  <a:lnTo>
                    <a:pt x="4869" y="3720"/>
                  </a:lnTo>
                  <a:lnTo>
                    <a:pt x="4835" y="3743"/>
                  </a:lnTo>
                  <a:lnTo>
                    <a:pt x="4801" y="3766"/>
                  </a:lnTo>
                  <a:lnTo>
                    <a:pt x="4778" y="3800"/>
                  </a:lnTo>
                  <a:lnTo>
                    <a:pt x="4767" y="3834"/>
                  </a:lnTo>
                  <a:lnTo>
                    <a:pt x="4755" y="3868"/>
                  </a:lnTo>
                  <a:lnTo>
                    <a:pt x="4744" y="3914"/>
                  </a:lnTo>
                  <a:lnTo>
                    <a:pt x="4755" y="3959"/>
                  </a:lnTo>
                  <a:lnTo>
                    <a:pt x="4767" y="3993"/>
                  </a:lnTo>
                  <a:lnTo>
                    <a:pt x="4790" y="4039"/>
                  </a:lnTo>
                  <a:lnTo>
                    <a:pt x="4812" y="4061"/>
                  </a:lnTo>
                  <a:lnTo>
                    <a:pt x="4846" y="4096"/>
                  </a:lnTo>
                  <a:lnTo>
                    <a:pt x="4881" y="4118"/>
                  </a:lnTo>
                  <a:lnTo>
                    <a:pt x="4926" y="4130"/>
                  </a:lnTo>
                  <a:lnTo>
                    <a:pt x="5028" y="4130"/>
                  </a:lnTo>
                  <a:lnTo>
                    <a:pt x="5074" y="4107"/>
                  </a:lnTo>
                  <a:lnTo>
                    <a:pt x="5119" y="4073"/>
                  </a:lnTo>
                  <a:lnTo>
                    <a:pt x="5154" y="4039"/>
                  </a:lnTo>
                  <a:lnTo>
                    <a:pt x="7122" y="5165"/>
                  </a:lnTo>
                  <a:lnTo>
                    <a:pt x="7099" y="5210"/>
                  </a:lnTo>
                  <a:lnTo>
                    <a:pt x="7099" y="5256"/>
                  </a:lnTo>
                  <a:lnTo>
                    <a:pt x="7099" y="5301"/>
                  </a:lnTo>
                  <a:lnTo>
                    <a:pt x="7110" y="5347"/>
                  </a:lnTo>
                  <a:lnTo>
                    <a:pt x="7133" y="5381"/>
                  </a:lnTo>
                  <a:lnTo>
                    <a:pt x="7156" y="5415"/>
                  </a:lnTo>
                  <a:lnTo>
                    <a:pt x="7190" y="5449"/>
                  </a:lnTo>
                  <a:lnTo>
                    <a:pt x="7235" y="5472"/>
                  </a:lnTo>
                  <a:lnTo>
                    <a:pt x="7269" y="5483"/>
                  </a:lnTo>
                  <a:lnTo>
                    <a:pt x="7315" y="5495"/>
                  </a:lnTo>
                  <a:lnTo>
                    <a:pt x="7315" y="7815"/>
                  </a:lnTo>
                  <a:lnTo>
                    <a:pt x="7281" y="7815"/>
                  </a:lnTo>
                  <a:lnTo>
                    <a:pt x="7247" y="7838"/>
                  </a:lnTo>
                  <a:lnTo>
                    <a:pt x="7190" y="7872"/>
                  </a:lnTo>
                  <a:lnTo>
                    <a:pt x="7144" y="7940"/>
                  </a:lnTo>
                  <a:lnTo>
                    <a:pt x="7133" y="7975"/>
                  </a:lnTo>
                  <a:lnTo>
                    <a:pt x="7133" y="8020"/>
                  </a:lnTo>
                  <a:lnTo>
                    <a:pt x="7133" y="8054"/>
                  </a:lnTo>
                  <a:lnTo>
                    <a:pt x="7144" y="8088"/>
                  </a:lnTo>
                  <a:lnTo>
                    <a:pt x="5176" y="9226"/>
                  </a:lnTo>
                  <a:lnTo>
                    <a:pt x="5142" y="9180"/>
                  </a:lnTo>
                  <a:lnTo>
                    <a:pt x="5085" y="9146"/>
                  </a:lnTo>
                  <a:lnTo>
                    <a:pt x="5028" y="9123"/>
                  </a:lnTo>
                  <a:lnTo>
                    <a:pt x="4972" y="9112"/>
                  </a:lnTo>
                  <a:lnTo>
                    <a:pt x="4903" y="9123"/>
                  </a:lnTo>
                  <a:lnTo>
                    <a:pt x="4846" y="9146"/>
                  </a:lnTo>
                  <a:lnTo>
                    <a:pt x="4801" y="9180"/>
                  </a:lnTo>
                  <a:lnTo>
                    <a:pt x="4755" y="9226"/>
                  </a:lnTo>
                  <a:lnTo>
                    <a:pt x="2765" y="8077"/>
                  </a:lnTo>
                  <a:lnTo>
                    <a:pt x="2776" y="8020"/>
                  </a:lnTo>
                  <a:lnTo>
                    <a:pt x="2776" y="7975"/>
                  </a:lnTo>
                  <a:lnTo>
                    <a:pt x="2765" y="7940"/>
                  </a:lnTo>
                  <a:lnTo>
                    <a:pt x="2731" y="7895"/>
                  </a:lnTo>
                  <a:lnTo>
                    <a:pt x="2674" y="7849"/>
                  </a:lnTo>
                  <a:lnTo>
                    <a:pt x="2640" y="7838"/>
                  </a:lnTo>
                  <a:lnTo>
                    <a:pt x="2560" y="7838"/>
                  </a:lnTo>
                  <a:lnTo>
                    <a:pt x="2526" y="7849"/>
                  </a:lnTo>
                  <a:lnTo>
                    <a:pt x="2469" y="7895"/>
                  </a:lnTo>
                  <a:lnTo>
                    <a:pt x="2435" y="7940"/>
                  </a:lnTo>
                  <a:lnTo>
                    <a:pt x="2423" y="7975"/>
                  </a:lnTo>
                  <a:lnTo>
                    <a:pt x="2423" y="8020"/>
                  </a:lnTo>
                  <a:lnTo>
                    <a:pt x="2435" y="8077"/>
                  </a:lnTo>
                  <a:lnTo>
                    <a:pt x="387" y="9260"/>
                  </a:lnTo>
                  <a:lnTo>
                    <a:pt x="353" y="9226"/>
                  </a:lnTo>
                  <a:lnTo>
                    <a:pt x="319" y="9203"/>
                  </a:lnTo>
                  <a:lnTo>
                    <a:pt x="274" y="9180"/>
                  </a:lnTo>
                  <a:lnTo>
                    <a:pt x="194" y="9180"/>
                  </a:lnTo>
                  <a:lnTo>
                    <a:pt x="160" y="9192"/>
                  </a:lnTo>
                  <a:lnTo>
                    <a:pt x="126" y="9203"/>
                  </a:lnTo>
                  <a:lnTo>
                    <a:pt x="92" y="9226"/>
                  </a:lnTo>
                  <a:lnTo>
                    <a:pt x="69" y="9260"/>
                  </a:lnTo>
                  <a:lnTo>
                    <a:pt x="57" y="9294"/>
                  </a:lnTo>
                  <a:lnTo>
                    <a:pt x="46" y="9328"/>
                  </a:lnTo>
                  <a:lnTo>
                    <a:pt x="46" y="9362"/>
                  </a:lnTo>
                  <a:lnTo>
                    <a:pt x="57" y="9431"/>
                  </a:lnTo>
                  <a:lnTo>
                    <a:pt x="92" y="9487"/>
                  </a:lnTo>
                  <a:lnTo>
                    <a:pt x="137" y="9533"/>
                  </a:lnTo>
                  <a:lnTo>
                    <a:pt x="205" y="9544"/>
                  </a:lnTo>
                  <a:lnTo>
                    <a:pt x="205" y="11899"/>
                  </a:lnTo>
                  <a:lnTo>
                    <a:pt x="160" y="11910"/>
                  </a:lnTo>
                  <a:lnTo>
                    <a:pt x="126" y="11922"/>
                  </a:lnTo>
                  <a:lnTo>
                    <a:pt x="92" y="11945"/>
                  </a:lnTo>
                  <a:lnTo>
                    <a:pt x="57" y="11967"/>
                  </a:lnTo>
                  <a:lnTo>
                    <a:pt x="35" y="12001"/>
                  </a:lnTo>
                  <a:lnTo>
                    <a:pt x="23" y="12036"/>
                  </a:lnTo>
                  <a:lnTo>
                    <a:pt x="12" y="12081"/>
                  </a:lnTo>
                  <a:lnTo>
                    <a:pt x="1" y="12127"/>
                  </a:lnTo>
                  <a:lnTo>
                    <a:pt x="12" y="12172"/>
                  </a:lnTo>
                  <a:lnTo>
                    <a:pt x="23" y="12206"/>
                  </a:lnTo>
                  <a:lnTo>
                    <a:pt x="46" y="12252"/>
                  </a:lnTo>
                  <a:lnTo>
                    <a:pt x="69" y="12286"/>
                  </a:lnTo>
                  <a:lnTo>
                    <a:pt x="103" y="12309"/>
                  </a:lnTo>
                  <a:lnTo>
                    <a:pt x="137" y="12331"/>
                  </a:lnTo>
                  <a:lnTo>
                    <a:pt x="183" y="12343"/>
                  </a:lnTo>
                  <a:lnTo>
                    <a:pt x="285" y="12343"/>
                  </a:lnTo>
                  <a:lnTo>
                    <a:pt x="342" y="12320"/>
                  </a:lnTo>
                  <a:lnTo>
                    <a:pt x="376" y="12286"/>
                  </a:lnTo>
                  <a:lnTo>
                    <a:pt x="410" y="12252"/>
                  </a:lnTo>
                  <a:lnTo>
                    <a:pt x="2423" y="13401"/>
                  </a:lnTo>
                  <a:lnTo>
                    <a:pt x="2412" y="13469"/>
                  </a:lnTo>
                  <a:lnTo>
                    <a:pt x="2412" y="13503"/>
                  </a:lnTo>
                  <a:lnTo>
                    <a:pt x="2423" y="13537"/>
                  </a:lnTo>
                  <a:lnTo>
                    <a:pt x="2446" y="13571"/>
                  </a:lnTo>
                  <a:lnTo>
                    <a:pt x="2469" y="13605"/>
                  </a:lnTo>
                  <a:lnTo>
                    <a:pt x="2492" y="13628"/>
                  </a:lnTo>
                  <a:lnTo>
                    <a:pt x="2526" y="13639"/>
                  </a:lnTo>
                  <a:lnTo>
                    <a:pt x="2560" y="13651"/>
                  </a:lnTo>
                  <a:lnTo>
                    <a:pt x="2594" y="13662"/>
                  </a:lnTo>
                  <a:lnTo>
                    <a:pt x="2640" y="13651"/>
                  </a:lnTo>
                  <a:lnTo>
                    <a:pt x="2674" y="13639"/>
                  </a:lnTo>
                  <a:lnTo>
                    <a:pt x="2708" y="13628"/>
                  </a:lnTo>
                  <a:lnTo>
                    <a:pt x="2731" y="13605"/>
                  </a:lnTo>
                  <a:lnTo>
                    <a:pt x="2753" y="13571"/>
                  </a:lnTo>
                  <a:lnTo>
                    <a:pt x="2776" y="13537"/>
                  </a:lnTo>
                  <a:lnTo>
                    <a:pt x="2787" y="13503"/>
                  </a:lnTo>
                  <a:lnTo>
                    <a:pt x="2787" y="13469"/>
                  </a:lnTo>
                  <a:lnTo>
                    <a:pt x="2776" y="13401"/>
                  </a:lnTo>
                  <a:lnTo>
                    <a:pt x="4790" y="12240"/>
                  </a:lnTo>
                  <a:lnTo>
                    <a:pt x="4824" y="12286"/>
                  </a:lnTo>
                  <a:lnTo>
                    <a:pt x="4869" y="12309"/>
                  </a:lnTo>
                  <a:lnTo>
                    <a:pt x="4915" y="12331"/>
                  </a:lnTo>
                  <a:lnTo>
                    <a:pt x="4972" y="12343"/>
                  </a:lnTo>
                  <a:lnTo>
                    <a:pt x="5028" y="12331"/>
                  </a:lnTo>
                  <a:lnTo>
                    <a:pt x="5074" y="12309"/>
                  </a:lnTo>
                  <a:lnTo>
                    <a:pt x="5119" y="12286"/>
                  </a:lnTo>
                  <a:lnTo>
                    <a:pt x="5154" y="12240"/>
                  </a:lnTo>
                  <a:lnTo>
                    <a:pt x="7178" y="13412"/>
                  </a:lnTo>
                  <a:lnTo>
                    <a:pt x="7167" y="13469"/>
                  </a:lnTo>
                  <a:lnTo>
                    <a:pt x="7178" y="13526"/>
                  </a:lnTo>
                  <a:lnTo>
                    <a:pt x="7213" y="13583"/>
                  </a:lnTo>
                  <a:lnTo>
                    <a:pt x="7258" y="13617"/>
                  </a:lnTo>
                  <a:lnTo>
                    <a:pt x="7315" y="13639"/>
                  </a:lnTo>
                  <a:lnTo>
                    <a:pt x="7315" y="15994"/>
                  </a:lnTo>
                  <a:lnTo>
                    <a:pt x="7269" y="15994"/>
                  </a:lnTo>
                  <a:lnTo>
                    <a:pt x="7235" y="16017"/>
                  </a:lnTo>
                  <a:lnTo>
                    <a:pt x="7190" y="16040"/>
                  </a:lnTo>
                  <a:lnTo>
                    <a:pt x="7167" y="16062"/>
                  </a:lnTo>
                  <a:lnTo>
                    <a:pt x="7133" y="16097"/>
                  </a:lnTo>
                  <a:lnTo>
                    <a:pt x="7122" y="16142"/>
                  </a:lnTo>
                  <a:lnTo>
                    <a:pt x="7110" y="16176"/>
                  </a:lnTo>
                  <a:lnTo>
                    <a:pt x="7099" y="16222"/>
                  </a:lnTo>
                  <a:lnTo>
                    <a:pt x="7110" y="16279"/>
                  </a:lnTo>
                  <a:lnTo>
                    <a:pt x="7122" y="16313"/>
                  </a:lnTo>
                  <a:lnTo>
                    <a:pt x="7144" y="16358"/>
                  </a:lnTo>
                  <a:lnTo>
                    <a:pt x="7167" y="16392"/>
                  </a:lnTo>
                  <a:lnTo>
                    <a:pt x="7201" y="16426"/>
                  </a:lnTo>
                  <a:lnTo>
                    <a:pt x="7247" y="16449"/>
                  </a:lnTo>
                  <a:lnTo>
                    <a:pt x="7292" y="16461"/>
                  </a:lnTo>
                  <a:lnTo>
                    <a:pt x="7395" y="16461"/>
                  </a:lnTo>
                  <a:lnTo>
                    <a:pt x="7451" y="16438"/>
                  </a:lnTo>
                  <a:lnTo>
                    <a:pt x="7497" y="16404"/>
                  </a:lnTo>
                  <a:lnTo>
                    <a:pt x="7542" y="16358"/>
                  </a:lnTo>
                  <a:lnTo>
                    <a:pt x="9533" y="17507"/>
                  </a:lnTo>
                  <a:lnTo>
                    <a:pt x="9510" y="17575"/>
                  </a:lnTo>
                  <a:lnTo>
                    <a:pt x="9522" y="17609"/>
                  </a:lnTo>
                  <a:lnTo>
                    <a:pt x="9533" y="17655"/>
                  </a:lnTo>
                  <a:lnTo>
                    <a:pt x="9544" y="17678"/>
                  </a:lnTo>
                  <a:lnTo>
                    <a:pt x="9567" y="17712"/>
                  </a:lnTo>
                  <a:lnTo>
                    <a:pt x="9601" y="17735"/>
                  </a:lnTo>
                  <a:lnTo>
                    <a:pt x="9635" y="17757"/>
                  </a:lnTo>
                  <a:lnTo>
                    <a:pt x="9670" y="17769"/>
                  </a:lnTo>
                  <a:lnTo>
                    <a:pt x="9749" y="17769"/>
                  </a:lnTo>
                  <a:lnTo>
                    <a:pt x="9783" y="17757"/>
                  </a:lnTo>
                  <a:lnTo>
                    <a:pt x="9817" y="17735"/>
                  </a:lnTo>
                  <a:lnTo>
                    <a:pt x="9852" y="17712"/>
                  </a:lnTo>
                  <a:lnTo>
                    <a:pt x="9874" y="17678"/>
                  </a:lnTo>
                  <a:lnTo>
                    <a:pt x="9886" y="17655"/>
                  </a:lnTo>
                  <a:lnTo>
                    <a:pt x="9897" y="17609"/>
                  </a:lnTo>
                  <a:lnTo>
                    <a:pt x="9908" y="17575"/>
                  </a:lnTo>
                  <a:lnTo>
                    <a:pt x="9886" y="17507"/>
                  </a:lnTo>
                  <a:lnTo>
                    <a:pt x="11649" y="16495"/>
                  </a:lnTo>
                  <a:lnTo>
                    <a:pt x="11649" y="16438"/>
                  </a:lnTo>
                  <a:lnTo>
                    <a:pt x="9874" y="17462"/>
                  </a:lnTo>
                  <a:lnTo>
                    <a:pt x="9840" y="17427"/>
                  </a:lnTo>
                  <a:lnTo>
                    <a:pt x="9806" y="17405"/>
                  </a:lnTo>
                  <a:lnTo>
                    <a:pt x="9761" y="17382"/>
                  </a:lnTo>
                  <a:lnTo>
                    <a:pt x="9658" y="17382"/>
                  </a:lnTo>
                  <a:lnTo>
                    <a:pt x="9613" y="17405"/>
                  </a:lnTo>
                  <a:lnTo>
                    <a:pt x="9579" y="17427"/>
                  </a:lnTo>
                  <a:lnTo>
                    <a:pt x="9544" y="17473"/>
                  </a:lnTo>
                  <a:lnTo>
                    <a:pt x="7554" y="16324"/>
                  </a:lnTo>
                  <a:lnTo>
                    <a:pt x="7577" y="16279"/>
                  </a:lnTo>
                  <a:lnTo>
                    <a:pt x="7577" y="16222"/>
                  </a:lnTo>
                  <a:lnTo>
                    <a:pt x="7577" y="16176"/>
                  </a:lnTo>
                  <a:lnTo>
                    <a:pt x="7565" y="16142"/>
                  </a:lnTo>
                  <a:lnTo>
                    <a:pt x="7542" y="16097"/>
                  </a:lnTo>
                  <a:lnTo>
                    <a:pt x="7520" y="16062"/>
                  </a:lnTo>
                  <a:lnTo>
                    <a:pt x="7486" y="16040"/>
                  </a:lnTo>
                  <a:lnTo>
                    <a:pt x="7451" y="16017"/>
                  </a:lnTo>
                  <a:lnTo>
                    <a:pt x="7406" y="15994"/>
                  </a:lnTo>
                  <a:lnTo>
                    <a:pt x="7360" y="15994"/>
                  </a:lnTo>
                  <a:lnTo>
                    <a:pt x="7360" y="13639"/>
                  </a:lnTo>
                  <a:lnTo>
                    <a:pt x="7417" y="13617"/>
                  </a:lnTo>
                  <a:lnTo>
                    <a:pt x="7474" y="13583"/>
                  </a:lnTo>
                  <a:lnTo>
                    <a:pt x="7497" y="13526"/>
                  </a:lnTo>
                  <a:lnTo>
                    <a:pt x="7508" y="13469"/>
                  </a:lnTo>
                  <a:lnTo>
                    <a:pt x="7508" y="13412"/>
                  </a:lnTo>
                  <a:lnTo>
                    <a:pt x="9488" y="12263"/>
                  </a:lnTo>
                  <a:lnTo>
                    <a:pt x="9533" y="12320"/>
                  </a:lnTo>
                  <a:lnTo>
                    <a:pt x="9579" y="12354"/>
                  </a:lnTo>
                  <a:lnTo>
                    <a:pt x="9647" y="12377"/>
                  </a:lnTo>
                  <a:lnTo>
                    <a:pt x="9715" y="12388"/>
                  </a:lnTo>
                  <a:lnTo>
                    <a:pt x="9772" y="12377"/>
                  </a:lnTo>
                  <a:lnTo>
                    <a:pt x="9840" y="12354"/>
                  </a:lnTo>
                  <a:lnTo>
                    <a:pt x="9886" y="12320"/>
                  </a:lnTo>
                  <a:lnTo>
                    <a:pt x="9931" y="12263"/>
                  </a:lnTo>
                  <a:lnTo>
                    <a:pt x="11649" y="13264"/>
                  </a:lnTo>
                  <a:lnTo>
                    <a:pt x="11649" y="13207"/>
                  </a:lnTo>
                  <a:lnTo>
                    <a:pt x="9954" y="12229"/>
                  </a:lnTo>
                  <a:lnTo>
                    <a:pt x="9965" y="12172"/>
                  </a:lnTo>
                  <a:lnTo>
                    <a:pt x="9977" y="12127"/>
                  </a:lnTo>
                  <a:lnTo>
                    <a:pt x="9977" y="12070"/>
                  </a:lnTo>
                  <a:lnTo>
                    <a:pt x="9954" y="12024"/>
                  </a:lnTo>
                  <a:lnTo>
                    <a:pt x="9931" y="11979"/>
                  </a:lnTo>
                  <a:lnTo>
                    <a:pt x="9908" y="11945"/>
                  </a:lnTo>
                  <a:lnTo>
                    <a:pt x="9874" y="11910"/>
                  </a:lnTo>
                  <a:lnTo>
                    <a:pt x="9829" y="11876"/>
                  </a:lnTo>
                  <a:lnTo>
                    <a:pt x="9783" y="11865"/>
                  </a:lnTo>
                  <a:lnTo>
                    <a:pt x="9726" y="11854"/>
                  </a:lnTo>
                  <a:lnTo>
                    <a:pt x="9726" y="9522"/>
                  </a:lnTo>
                  <a:lnTo>
                    <a:pt x="9783" y="9510"/>
                  </a:lnTo>
                  <a:lnTo>
                    <a:pt x="9829" y="9476"/>
                  </a:lnTo>
                  <a:lnTo>
                    <a:pt x="9863" y="9419"/>
                  </a:lnTo>
                  <a:lnTo>
                    <a:pt x="9874" y="9362"/>
                  </a:lnTo>
                  <a:lnTo>
                    <a:pt x="9863" y="9305"/>
                  </a:lnTo>
                  <a:lnTo>
                    <a:pt x="11649" y="8282"/>
                  </a:lnTo>
                  <a:lnTo>
                    <a:pt x="11649" y="8225"/>
                  </a:lnTo>
                  <a:lnTo>
                    <a:pt x="9840" y="9271"/>
                  </a:lnTo>
                  <a:lnTo>
                    <a:pt x="9817" y="9237"/>
                  </a:lnTo>
                  <a:lnTo>
                    <a:pt x="9783" y="9214"/>
                  </a:lnTo>
                  <a:lnTo>
                    <a:pt x="9749" y="9203"/>
                  </a:lnTo>
                  <a:lnTo>
                    <a:pt x="9670" y="9203"/>
                  </a:lnTo>
                  <a:lnTo>
                    <a:pt x="9635" y="9214"/>
                  </a:lnTo>
                  <a:lnTo>
                    <a:pt x="9601" y="9237"/>
                  </a:lnTo>
                  <a:lnTo>
                    <a:pt x="9579" y="9271"/>
                  </a:lnTo>
                  <a:lnTo>
                    <a:pt x="7531" y="8088"/>
                  </a:lnTo>
                  <a:lnTo>
                    <a:pt x="7542" y="8054"/>
                  </a:lnTo>
                  <a:lnTo>
                    <a:pt x="7542" y="8020"/>
                  </a:lnTo>
                  <a:lnTo>
                    <a:pt x="7542" y="7975"/>
                  </a:lnTo>
                  <a:lnTo>
                    <a:pt x="7531" y="7940"/>
                  </a:lnTo>
                  <a:lnTo>
                    <a:pt x="7497" y="7872"/>
                  </a:lnTo>
                  <a:lnTo>
                    <a:pt x="7429" y="7827"/>
                  </a:lnTo>
                  <a:lnTo>
                    <a:pt x="7395" y="7815"/>
                  </a:lnTo>
                  <a:lnTo>
                    <a:pt x="7360" y="7815"/>
                  </a:lnTo>
                  <a:lnTo>
                    <a:pt x="7360" y="5495"/>
                  </a:lnTo>
                  <a:lnTo>
                    <a:pt x="7406" y="5495"/>
                  </a:lnTo>
                  <a:lnTo>
                    <a:pt x="7451" y="5472"/>
                  </a:lnTo>
                  <a:lnTo>
                    <a:pt x="7486" y="5449"/>
                  </a:lnTo>
                  <a:lnTo>
                    <a:pt x="7520" y="5415"/>
                  </a:lnTo>
                  <a:lnTo>
                    <a:pt x="7542" y="5381"/>
                  </a:lnTo>
                  <a:lnTo>
                    <a:pt x="7565" y="5347"/>
                  </a:lnTo>
                  <a:lnTo>
                    <a:pt x="7577" y="5301"/>
                  </a:lnTo>
                  <a:lnTo>
                    <a:pt x="7577" y="5256"/>
                  </a:lnTo>
                  <a:lnTo>
                    <a:pt x="7577" y="5210"/>
                  </a:lnTo>
                  <a:lnTo>
                    <a:pt x="7565" y="5165"/>
                  </a:lnTo>
                  <a:lnTo>
                    <a:pt x="9510" y="4039"/>
                  </a:lnTo>
                  <a:lnTo>
                    <a:pt x="9544" y="4084"/>
                  </a:lnTo>
                  <a:lnTo>
                    <a:pt x="9590" y="4130"/>
                  </a:lnTo>
                  <a:lnTo>
                    <a:pt x="9647" y="4152"/>
                  </a:lnTo>
                  <a:lnTo>
                    <a:pt x="9772" y="4152"/>
                  </a:lnTo>
                  <a:lnTo>
                    <a:pt x="9829" y="4130"/>
                  </a:lnTo>
                  <a:lnTo>
                    <a:pt x="9874" y="4096"/>
                  </a:lnTo>
                  <a:lnTo>
                    <a:pt x="9908" y="4050"/>
                  </a:lnTo>
                  <a:lnTo>
                    <a:pt x="11649" y="5051"/>
                  </a:lnTo>
                  <a:lnTo>
                    <a:pt x="11649" y="4994"/>
                  </a:lnTo>
                  <a:lnTo>
                    <a:pt x="9931" y="4005"/>
                  </a:lnTo>
                  <a:lnTo>
                    <a:pt x="9954" y="3959"/>
                  </a:lnTo>
                  <a:lnTo>
                    <a:pt x="9954" y="3914"/>
                  </a:lnTo>
                  <a:lnTo>
                    <a:pt x="9954" y="3868"/>
                  </a:lnTo>
                  <a:lnTo>
                    <a:pt x="9931" y="3823"/>
                  </a:lnTo>
                  <a:lnTo>
                    <a:pt x="9920" y="3777"/>
                  </a:lnTo>
                  <a:lnTo>
                    <a:pt x="9886" y="3743"/>
                  </a:lnTo>
                  <a:lnTo>
                    <a:pt x="9852" y="3720"/>
                  </a:lnTo>
                  <a:lnTo>
                    <a:pt x="9817" y="3697"/>
                  </a:lnTo>
                  <a:lnTo>
                    <a:pt x="9772" y="3675"/>
                  </a:lnTo>
                  <a:lnTo>
                    <a:pt x="9726" y="3675"/>
                  </a:lnTo>
                  <a:lnTo>
                    <a:pt x="9726" y="1377"/>
                  </a:lnTo>
                  <a:lnTo>
                    <a:pt x="9772" y="1365"/>
                  </a:lnTo>
                  <a:lnTo>
                    <a:pt x="9806" y="1354"/>
                  </a:lnTo>
                  <a:lnTo>
                    <a:pt x="9840" y="1331"/>
                  </a:lnTo>
                  <a:lnTo>
                    <a:pt x="9874" y="1309"/>
                  </a:lnTo>
                  <a:lnTo>
                    <a:pt x="9897" y="1274"/>
                  </a:lnTo>
                  <a:lnTo>
                    <a:pt x="9920" y="1240"/>
                  </a:lnTo>
                  <a:lnTo>
                    <a:pt x="9931" y="1195"/>
                  </a:lnTo>
                  <a:lnTo>
                    <a:pt x="9931" y="1149"/>
                  </a:lnTo>
                  <a:lnTo>
                    <a:pt x="9931" y="1115"/>
                  </a:lnTo>
                  <a:lnTo>
                    <a:pt x="9920" y="1070"/>
                  </a:lnTo>
                  <a:lnTo>
                    <a:pt x="11649" y="69"/>
                  </a:lnTo>
                  <a:lnTo>
                    <a:pt x="11649" y="12"/>
                  </a:lnTo>
                  <a:lnTo>
                    <a:pt x="9897" y="1024"/>
                  </a:lnTo>
                  <a:lnTo>
                    <a:pt x="9863" y="990"/>
                  </a:lnTo>
                  <a:lnTo>
                    <a:pt x="9817" y="956"/>
                  </a:lnTo>
                  <a:lnTo>
                    <a:pt x="9761" y="933"/>
                  </a:lnTo>
                  <a:lnTo>
                    <a:pt x="9658" y="933"/>
                  </a:lnTo>
                  <a:lnTo>
                    <a:pt x="9601" y="956"/>
                  </a:lnTo>
                  <a:lnTo>
                    <a:pt x="9556" y="990"/>
                  </a:lnTo>
                  <a:lnTo>
                    <a:pt x="9522" y="1024"/>
                  </a:lnTo>
                  <a:lnTo>
                    <a:pt x="7736" y="0"/>
                  </a:lnTo>
                  <a:lnTo>
                    <a:pt x="7645" y="0"/>
                  </a:lnTo>
                  <a:lnTo>
                    <a:pt x="9499" y="1070"/>
                  </a:lnTo>
                  <a:lnTo>
                    <a:pt x="9488" y="1115"/>
                  </a:lnTo>
                  <a:lnTo>
                    <a:pt x="9488" y="1149"/>
                  </a:lnTo>
                  <a:lnTo>
                    <a:pt x="9488" y="1195"/>
                  </a:lnTo>
                  <a:lnTo>
                    <a:pt x="9499" y="1240"/>
                  </a:lnTo>
                  <a:lnTo>
                    <a:pt x="9522" y="1274"/>
                  </a:lnTo>
                  <a:lnTo>
                    <a:pt x="9544" y="1309"/>
                  </a:lnTo>
                  <a:lnTo>
                    <a:pt x="9579" y="1331"/>
                  </a:lnTo>
                  <a:lnTo>
                    <a:pt x="9613" y="1354"/>
                  </a:lnTo>
                  <a:lnTo>
                    <a:pt x="9647" y="1365"/>
                  </a:lnTo>
                  <a:lnTo>
                    <a:pt x="9681" y="1377"/>
                  </a:lnTo>
                  <a:lnTo>
                    <a:pt x="9681" y="3675"/>
                  </a:lnTo>
                  <a:lnTo>
                    <a:pt x="9647" y="3675"/>
                  </a:lnTo>
                  <a:lnTo>
                    <a:pt x="9601" y="3697"/>
                  </a:lnTo>
                  <a:lnTo>
                    <a:pt x="9567" y="3720"/>
                  </a:lnTo>
                  <a:lnTo>
                    <a:pt x="9533" y="3743"/>
                  </a:lnTo>
                  <a:lnTo>
                    <a:pt x="9499" y="3777"/>
                  </a:lnTo>
                  <a:lnTo>
                    <a:pt x="9488" y="3823"/>
                  </a:lnTo>
                  <a:lnTo>
                    <a:pt x="9465" y="3868"/>
                  </a:lnTo>
                  <a:lnTo>
                    <a:pt x="9465" y="3914"/>
                  </a:lnTo>
                  <a:lnTo>
                    <a:pt x="9465" y="3959"/>
                  </a:lnTo>
                  <a:lnTo>
                    <a:pt x="9488" y="4005"/>
                  </a:lnTo>
                  <a:lnTo>
                    <a:pt x="7542" y="5131"/>
                  </a:lnTo>
                  <a:lnTo>
                    <a:pt x="7508" y="5085"/>
                  </a:lnTo>
                  <a:lnTo>
                    <a:pt x="7451" y="5051"/>
                  </a:lnTo>
                  <a:lnTo>
                    <a:pt x="7406" y="5028"/>
                  </a:lnTo>
                  <a:lnTo>
                    <a:pt x="7338" y="5017"/>
                  </a:lnTo>
                  <a:lnTo>
                    <a:pt x="7281" y="5028"/>
                  </a:lnTo>
                  <a:lnTo>
                    <a:pt x="7224" y="5051"/>
                  </a:lnTo>
                  <a:lnTo>
                    <a:pt x="7178" y="5085"/>
                  </a:lnTo>
                  <a:lnTo>
                    <a:pt x="7133" y="5131"/>
                  </a:lnTo>
                  <a:lnTo>
                    <a:pt x="5176" y="3993"/>
                  </a:lnTo>
                  <a:lnTo>
                    <a:pt x="5188" y="3948"/>
                  </a:lnTo>
                  <a:lnTo>
                    <a:pt x="5188" y="3914"/>
                  </a:lnTo>
                  <a:lnTo>
                    <a:pt x="5188" y="3868"/>
                  </a:lnTo>
                  <a:lnTo>
                    <a:pt x="5176" y="3834"/>
                  </a:lnTo>
                  <a:lnTo>
                    <a:pt x="5154" y="3800"/>
                  </a:lnTo>
                  <a:lnTo>
                    <a:pt x="5131" y="3766"/>
                  </a:lnTo>
                  <a:lnTo>
                    <a:pt x="5108" y="3732"/>
                  </a:lnTo>
                  <a:lnTo>
                    <a:pt x="5074" y="3720"/>
                  </a:lnTo>
                  <a:lnTo>
                    <a:pt x="5028" y="3697"/>
                  </a:lnTo>
                  <a:lnTo>
                    <a:pt x="4994" y="3697"/>
                  </a:lnTo>
                  <a:lnTo>
                    <a:pt x="4994" y="1377"/>
                  </a:lnTo>
                  <a:lnTo>
                    <a:pt x="5028" y="1365"/>
                  </a:lnTo>
                  <a:lnTo>
                    <a:pt x="5074" y="1354"/>
                  </a:lnTo>
                  <a:lnTo>
                    <a:pt x="5108" y="1331"/>
                  </a:lnTo>
                  <a:lnTo>
                    <a:pt x="5131" y="1297"/>
                  </a:lnTo>
                  <a:lnTo>
                    <a:pt x="5154" y="1274"/>
                  </a:lnTo>
                  <a:lnTo>
                    <a:pt x="5176" y="1229"/>
                  </a:lnTo>
                  <a:lnTo>
                    <a:pt x="5188" y="1195"/>
                  </a:lnTo>
                  <a:lnTo>
                    <a:pt x="5188" y="1149"/>
                  </a:lnTo>
                  <a:lnTo>
                    <a:pt x="5188" y="1115"/>
                  </a:lnTo>
                  <a:lnTo>
                    <a:pt x="5176" y="1070"/>
                  </a:lnTo>
                  <a:lnTo>
                    <a:pt x="7031" y="0"/>
                  </a:lnTo>
                  <a:close/>
                </a:path>
              </a:pathLst>
            </a:custGeom>
            <a:gradFill>
              <a:gsLst>
                <a:gs pos="0">
                  <a:schemeClr val="dk1">
                    <a:alpha val="32400"/>
                  </a:schemeClr>
                </a:gs>
                <a:gs pos="9000">
                  <a:schemeClr val="dk1">
                    <a:alpha val="32400"/>
                  </a:schemeClr>
                </a:gs>
                <a:gs pos="100000">
                  <a:srgbClr val="FFFFFF">
                    <a:alpha val="45098"/>
                    <a:alpha val="3240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+mn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175;p10"/>
            <p:cNvSpPr>
              <a:spLocks/>
            </p:cNvSpPr>
            <p:nvPr/>
          </p:nvSpPr>
          <p:spPr bwMode="auto">
            <a:xfrm>
              <a:off x="0" y="3394425"/>
              <a:ext cx="2268195" cy="1749057"/>
            </a:xfrm>
            <a:custGeom>
              <a:avLst/>
              <a:gdLst>
                <a:gd name="T0" fmla="*/ 208490986 w 21671"/>
                <a:gd name="T1" fmla="*/ 44498225 h 16711"/>
                <a:gd name="T2" fmla="*/ 184061863 w 21671"/>
                <a:gd name="T3" fmla="*/ 59824008 h 16711"/>
                <a:gd name="T4" fmla="*/ 157025535 w 21671"/>
                <a:gd name="T5" fmla="*/ 19948628 h 16711"/>
                <a:gd name="T6" fmla="*/ 181695701 w 21671"/>
                <a:gd name="T7" fmla="*/ 4491490 h 16711"/>
                <a:gd name="T8" fmla="*/ 180578298 w 21671"/>
                <a:gd name="T9" fmla="*/ 63439033 h 16711"/>
                <a:gd name="T10" fmla="*/ 159139768 w 21671"/>
                <a:gd name="T11" fmla="*/ 105680576 h 16711"/>
                <a:gd name="T12" fmla="*/ 133352303 w 21671"/>
                <a:gd name="T13" fmla="*/ 90727400 h 16711"/>
                <a:gd name="T14" fmla="*/ 155524744 w 21671"/>
                <a:gd name="T15" fmla="*/ 48726796 h 16711"/>
                <a:gd name="T16" fmla="*/ 79509597 w 21671"/>
                <a:gd name="T17" fmla="*/ 94462894 h 16711"/>
                <a:gd name="T18" fmla="*/ 103193819 w 21671"/>
                <a:gd name="T19" fmla="*/ 135083175 h 16711"/>
                <a:gd name="T20" fmla="*/ 77647293 w 21671"/>
                <a:gd name="T21" fmla="*/ 149795413 h 16711"/>
                <a:gd name="T22" fmla="*/ 53097701 w 21671"/>
                <a:gd name="T23" fmla="*/ 134962706 h 16711"/>
                <a:gd name="T24" fmla="*/ 154286871 w 21671"/>
                <a:gd name="T25" fmla="*/ 108046842 h 16711"/>
                <a:gd name="T26" fmla="*/ 133100375 w 21671"/>
                <a:gd name="T27" fmla="*/ 150660888 h 16711"/>
                <a:gd name="T28" fmla="*/ 107422389 w 21671"/>
                <a:gd name="T29" fmla="*/ 136211569 h 16711"/>
                <a:gd name="T30" fmla="*/ 106808948 w 21671"/>
                <a:gd name="T31" fmla="*/ 106425581 h 16711"/>
                <a:gd name="T32" fmla="*/ 205872791 w 21671"/>
                <a:gd name="T33" fmla="*/ 107049908 h 16711"/>
                <a:gd name="T34" fmla="*/ 206749151 w 21671"/>
                <a:gd name="T35" fmla="*/ 135466668 h 16711"/>
                <a:gd name="T36" fmla="*/ 181575127 w 21671"/>
                <a:gd name="T37" fmla="*/ 149915987 h 16711"/>
                <a:gd name="T38" fmla="*/ 158394867 w 21671"/>
                <a:gd name="T39" fmla="*/ 109295705 h 16711"/>
                <a:gd name="T40" fmla="*/ 183316962 w 21671"/>
                <a:gd name="T41" fmla="*/ 94342424 h 16711"/>
                <a:gd name="T42" fmla="*/ 180578298 w 21671"/>
                <a:gd name="T43" fmla="*/ 3242627 h 16711"/>
                <a:gd name="T44" fmla="*/ 154034838 w 21671"/>
                <a:gd name="T45" fmla="*/ 17702935 h 16711"/>
                <a:gd name="T46" fmla="*/ 155031772 w 21671"/>
                <a:gd name="T47" fmla="*/ 47981895 h 16711"/>
                <a:gd name="T48" fmla="*/ 129364776 w 21671"/>
                <a:gd name="T49" fmla="*/ 63439033 h 16711"/>
                <a:gd name="T50" fmla="*/ 128236383 w 21671"/>
                <a:gd name="T51" fmla="*/ 93466064 h 16711"/>
                <a:gd name="T52" fmla="*/ 81130962 w 21671"/>
                <a:gd name="T53" fmla="*/ 91844699 h 16711"/>
                <a:gd name="T54" fmla="*/ 76770933 w 21671"/>
                <a:gd name="T55" fmla="*/ 91351831 h 16711"/>
                <a:gd name="T56" fmla="*/ 51103937 w 21671"/>
                <a:gd name="T57" fmla="*/ 106677510 h 16711"/>
                <a:gd name="T58" fmla="*/ 50600080 w 21671"/>
                <a:gd name="T59" fmla="*/ 137328972 h 16711"/>
                <a:gd name="T60" fmla="*/ 2870123 w 21671"/>
                <a:gd name="T61" fmla="*/ 137701370 h 16711"/>
                <a:gd name="T62" fmla="*/ 1500791 w 21671"/>
                <a:gd name="T63" fmla="*/ 139081693 h 16711"/>
                <a:gd name="T64" fmla="*/ 26181843 w 21671"/>
                <a:gd name="T65" fmla="*/ 154527946 h 16711"/>
                <a:gd name="T66" fmla="*/ 29544938 w 21671"/>
                <a:gd name="T67" fmla="*/ 182188710 h 16711"/>
                <a:gd name="T68" fmla="*/ 28920611 w 21671"/>
                <a:gd name="T69" fmla="*/ 153782940 h 16711"/>
                <a:gd name="T70" fmla="*/ 54467033 w 21671"/>
                <a:gd name="T71" fmla="*/ 139081693 h 16711"/>
                <a:gd name="T72" fmla="*/ 78644227 w 21671"/>
                <a:gd name="T73" fmla="*/ 179822444 h 16711"/>
                <a:gd name="T74" fmla="*/ 81382891 w 21671"/>
                <a:gd name="T75" fmla="*/ 182188710 h 16711"/>
                <a:gd name="T76" fmla="*/ 80879034 w 21671"/>
                <a:gd name="T77" fmla="*/ 153782940 h 16711"/>
                <a:gd name="T78" fmla="*/ 106184516 w 21671"/>
                <a:gd name="T79" fmla="*/ 139695134 h 16711"/>
                <a:gd name="T80" fmla="*/ 130602649 w 21671"/>
                <a:gd name="T81" fmla="*/ 154648415 h 16711"/>
                <a:gd name="T82" fmla="*/ 133220844 w 21671"/>
                <a:gd name="T83" fmla="*/ 182692567 h 16711"/>
                <a:gd name="T84" fmla="*/ 132475943 w 21671"/>
                <a:gd name="T85" fmla="*/ 154155443 h 16711"/>
                <a:gd name="T86" fmla="*/ 157649967 w 21671"/>
                <a:gd name="T87" fmla="*/ 138950233 h 16711"/>
                <a:gd name="T88" fmla="*/ 182440602 w 21671"/>
                <a:gd name="T89" fmla="*/ 179570515 h 16711"/>
                <a:gd name="T90" fmla="*/ 185190256 w 21671"/>
                <a:gd name="T91" fmla="*/ 181191776 h 16711"/>
                <a:gd name="T92" fmla="*/ 184938223 w 21671"/>
                <a:gd name="T93" fmla="*/ 152906580 h 16711"/>
                <a:gd name="T94" fmla="*/ 210857252 w 21671"/>
                <a:gd name="T95" fmla="*/ 138829764 h 16711"/>
                <a:gd name="T96" fmla="*/ 233906052 w 21671"/>
                <a:gd name="T97" fmla="*/ 179570515 h 16711"/>
                <a:gd name="T98" fmla="*/ 237028104 w 21671"/>
                <a:gd name="T99" fmla="*/ 180819378 h 16711"/>
                <a:gd name="T100" fmla="*/ 237148679 w 21671"/>
                <a:gd name="T101" fmla="*/ 152534182 h 16711"/>
                <a:gd name="T102" fmla="*/ 232536720 w 21671"/>
                <a:gd name="T103" fmla="*/ 150792347 h 16711"/>
                <a:gd name="T104" fmla="*/ 209487920 w 21671"/>
                <a:gd name="T105" fmla="*/ 109788677 h 16711"/>
                <a:gd name="T106" fmla="*/ 209860318 w 21671"/>
                <a:gd name="T107" fmla="*/ 104431817 h 16711"/>
                <a:gd name="T108" fmla="*/ 182944459 w 21671"/>
                <a:gd name="T109" fmla="*/ 90223438 h 16711"/>
                <a:gd name="T110" fmla="*/ 206749151 w 21671"/>
                <a:gd name="T111" fmla="*/ 49482687 h 16711"/>
                <a:gd name="T112" fmla="*/ 211481683 w 21671"/>
                <a:gd name="T113" fmla="*/ 46240060 h 16711"/>
                <a:gd name="T114" fmla="*/ 211229650 w 21671"/>
                <a:gd name="T115" fmla="*/ 18075333 h 16711"/>
                <a:gd name="T116" fmla="*/ 206376753 w 21671"/>
                <a:gd name="T117" fmla="*/ 15709172 h 1671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1671" h="16711" extrusionOk="0">
                  <a:moveTo>
                    <a:pt x="16859" y="342"/>
                  </a:moveTo>
                  <a:lnTo>
                    <a:pt x="18827" y="1479"/>
                  </a:lnTo>
                  <a:lnTo>
                    <a:pt x="18816" y="1514"/>
                  </a:lnTo>
                  <a:lnTo>
                    <a:pt x="18804" y="1559"/>
                  </a:lnTo>
                  <a:lnTo>
                    <a:pt x="18816" y="1616"/>
                  </a:lnTo>
                  <a:lnTo>
                    <a:pt x="18827" y="1650"/>
                  </a:lnTo>
                  <a:lnTo>
                    <a:pt x="18839" y="1696"/>
                  </a:lnTo>
                  <a:lnTo>
                    <a:pt x="18873" y="1730"/>
                  </a:lnTo>
                  <a:lnTo>
                    <a:pt x="18907" y="1764"/>
                  </a:lnTo>
                  <a:lnTo>
                    <a:pt x="18941" y="1787"/>
                  </a:lnTo>
                  <a:lnTo>
                    <a:pt x="18986" y="1798"/>
                  </a:lnTo>
                  <a:lnTo>
                    <a:pt x="19032" y="1809"/>
                  </a:lnTo>
                  <a:lnTo>
                    <a:pt x="19032" y="4062"/>
                  </a:lnTo>
                  <a:lnTo>
                    <a:pt x="18975" y="4062"/>
                  </a:lnTo>
                  <a:lnTo>
                    <a:pt x="18930" y="4084"/>
                  </a:lnTo>
                  <a:lnTo>
                    <a:pt x="18895" y="4107"/>
                  </a:lnTo>
                  <a:lnTo>
                    <a:pt x="18861" y="4141"/>
                  </a:lnTo>
                  <a:lnTo>
                    <a:pt x="18827" y="4175"/>
                  </a:lnTo>
                  <a:lnTo>
                    <a:pt x="18804" y="4221"/>
                  </a:lnTo>
                  <a:lnTo>
                    <a:pt x="18793" y="4266"/>
                  </a:lnTo>
                  <a:lnTo>
                    <a:pt x="18782" y="4323"/>
                  </a:lnTo>
                  <a:lnTo>
                    <a:pt x="18793" y="4380"/>
                  </a:lnTo>
                  <a:lnTo>
                    <a:pt x="18816" y="4426"/>
                  </a:lnTo>
                  <a:lnTo>
                    <a:pt x="16882" y="5540"/>
                  </a:lnTo>
                  <a:lnTo>
                    <a:pt x="16848" y="5495"/>
                  </a:lnTo>
                  <a:lnTo>
                    <a:pt x="16802" y="5461"/>
                  </a:lnTo>
                  <a:lnTo>
                    <a:pt x="16745" y="5438"/>
                  </a:lnTo>
                  <a:lnTo>
                    <a:pt x="16689" y="5427"/>
                  </a:lnTo>
                  <a:lnTo>
                    <a:pt x="16620" y="5438"/>
                  </a:lnTo>
                  <a:lnTo>
                    <a:pt x="16563" y="5461"/>
                  </a:lnTo>
                  <a:lnTo>
                    <a:pt x="16518" y="5495"/>
                  </a:lnTo>
                  <a:lnTo>
                    <a:pt x="16484" y="5540"/>
                  </a:lnTo>
                  <a:lnTo>
                    <a:pt x="14470" y="4380"/>
                  </a:lnTo>
                  <a:lnTo>
                    <a:pt x="14482" y="4323"/>
                  </a:lnTo>
                  <a:lnTo>
                    <a:pt x="14470" y="4255"/>
                  </a:lnTo>
                  <a:lnTo>
                    <a:pt x="14436" y="4209"/>
                  </a:lnTo>
                  <a:lnTo>
                    <a:pt x="14391" y="4175"/>
                  </a:lnTo>
                  <a:lnTo>
                    <a:pt x="14334" y="4153"/>
                  </a:lnTo>
                  <a:lnTo>
                    <a:pt x="14334" y="1821"/>
                  </a:lnTo>
                  <a:lnTo>
                    <a:pt x="14379" y="1809"/>
                  </a:lnTo>
                  <a:lnTo>
                    <a:pt x="14425" y="1798"/>
                  </a:lnTo>
                  <a:lnTo>
                    <a:pt x="14470" y="1775"/>
                  </a:lnTo>
                  <a:lnTo>
                    <a:pt x="14504" y="1741"/>
                  </a:lnTo>
                  <a:lnTo>
                    <a:pt x="14527" y="1707"/>
                  </a:lnTo>
                  <a:lnTo>
                    <a:pt x="14550" y="1661"/>
                  </a:lnTo>
                  <a:lnTo>
                    <a:pt x="14573" y="1616"/>
                  </a:lnTo>
                  <a:lnTo>
                    <a:pt x="14573" y="1559"/>
                  </a:lnTo>
                  <a:lnTo>
                    <a:pt x="14573" y="1514"/>
                  </a:lnTo>
                  <a:lnTo>
                    <a:pt x="14550" y="1468"/>
                  </a:lnTo>
                  <a:lnTo>
                    <a:pt x="16507" y="342"/>
                  </a:lnTo>
                  <a:lnTo>
                    <a:pt x="16541" y="376"/>
                  </a:lnTo>
                  <a:lnTo>
                    <a:pt x="16586" y="410"/>
                  </a:lnTo>
                  <a:lnTo>
                    <a:pt x="16632" y="421"/>
                  </a:lnTo>
                  <a:lnTo>
                    <a:pt x="16689" y="433"/>
                  </a:lnTo>
                  <a:lnTo>
                    <a:pt x="16734" y="421"/>
                  </a:lnTo>
                  <a:lnTo>
                    <a:pt x="16780" y="410"/>
                  </a:lnTo>
                  <a:lnTo>
                    <a:pt x="16825" y="376"/>
                  </a:lnTo>
                  <a:lnTo>
                    <a:pt x="16859" y="342"/>
                  </a:lnTo>
                  <a:close/>
                  <a:moveTo>
                    <a:pt x="14448" y="4426"/>
                  </a:moveTo>
                  <a:lnTo>
                    <a:pt x="16461" y="5586"/>
                  </a:lnTo>
                  <a:lnTo>
                    <a:pt x="16450" y="5620"/>
                  </a:lnTo>
                  <a:lnTo>
                    <a:pt x="16450" y="5666"/>
                  </a:lnTo>
                  <a:lnTo>
                    <a:pt x="16450" y="5711"/>
                  </a:lnTo>
                  <a:lnTo>
                    <a:pt x="16461" y="5757"/>
                  </a:lnTo>
                  <a:lnTo>
                    <a:pt x="16484" y="5791"/>
                  </a:lnTo>
                  <a:lnTo>
                    <a:pt x="16507" y="5825"/>
                  </a:lnTo>
                  <a:lnTo>
                    <a:pt x="16541" y="5859"/>
                  </a:lnTo>
                  <a:lnTo>
                    <a:pt x="16575" y="5882"/>
                  </a:lnTo>
                  <a:lnTo>
                    <a:pt x="16609" y="5893"/>
                  </a:lnTo>
                  <a:lnTo>
                    <a:pt x="16654" y="5904"/>
                  </a:lnTo>
                  <a:lnTo>
                    <a:pt x="16654" y="8236"/>
                  </a:lnTo>
                  <a:lnTo>
                    <a:pt x="16586" y="8259"/>
                  </a:lnTo>
                  <a:lnTo>
                    <a:pt x="16541" y="8293"/>
                  </a:lnTo>
                  <a:lnTo>
                    <a:pt x="16507" y="8350"/>
                  </a:lnTo>
                  <a:lnTo>
                    <a:pt x="16484" y="8430"/>
                  </a:lnTo>
                  <a:lnTo>
                    <a:pt x="16495" y="8464"/>
                  </a:lnTo>
                  <a:lnTo>
                    <a:pt x="16507" y="8498"/>
                  </a:lnTo>
                  <a:lnTo>
                    <a:pt x="14527" y="9647"/>
                  </a:lnTo>
                  <a:lnTo>
                    <a:pt x="14482" y="9601"/>
                  </a:lnTo>
                  <a:lnTo>
                    <a:pt x="14436" y="9556"/>
                  </a:lnTo>
                  <a:lnTo>
                    <a:pt x="14379" y="9533"/>
                  </a:lnTo>
                  <a:lnTo>
                    <a:pt x="14254" y="9533"/>
                  </a:lnTo>
                  <a:lnTo>
                    <a:pt x="14186" y="9556"/>
                  </a:lnTo>
                  <a:lnTo>
                    <a:pt x="14140" y="9601"/>
                  </a:lnTo>
                  <a:lnTo>
                    <a:pt x="14106" y="9647"/>
                  </a:lnTo>
                  <a:lnTo>
                    <a:pt x="12184" y="8543"/>
                  </a:lnTo>
                  <a:lnTo>
                    <a:pt x="12207" y="8487"/>
                  </a:lnTo>
                  <a:lnTo>
                    <a:pt x="12207" y="8430"/>
                  </a:lnTo>
                  <a:lnTo>
                    <a:pt x="12207" y="8373"/>
                  </a:lnTo>
                  <a:lnTo>
                    <a:pt x="12184" y="8327"/>
                  </a:lnTo>
                  <a:lnTo>
                    <a:pt x="12173" y="8282"/>
                  </a:lnTo>
                  <a:lnTo>
                    <a:pt x="12138" y="8248"/>
                  </a:lnTo>
                  <a:lnTo>
                    <a:pt x="12104" y="8214"/>
                  </a:lnTo>
                  <a:lnTo>
                    <a:pt x="12059" y="8191"/>
                  </a:lnTo>
                  <a:lnTo>
                    <a:pt x="12013" y="8168"/>
                  </a:lnTo>
                  <a:lnTo>
                    <a:pt x="11968" y="8157"/>
                  </a:lnTo>
                  <a:lnTo>
                    <a:pt x="11968" y="5848"/>
                  </a:lnTo>
                  <a:lnTo>
                    <a:pt x="12025" y="5825"/>
                  </a:lnTo>
                  <a:lnTo>
                    <a:pt x="12082" y="5791"/>
                  </a:lnTo>
                  <a:lnTo>
                    <a:pt x="12116" y="5734"/>
                  </a:lnTo>
                  <a:lnTo>
                    <a:pt x="12127" y="5666"/>
                  </a:lnTo>
                  <a:lnTo>
                    <a:pt x="12116" y="5609"/>
                  </a:lnTo>
                  <a:lnTo>
                    <a:pt x="14175" y="4426"/>
                  </a:lnTo>
                  <a:lnTo>
                    <a:pt x="14197" y="4448"/>
                  </a:lnTo>
                  <a:lnTo>
                    <a:pt x="14231" y="4471"/>
                  </a:lnTo>
                  <a:lnTo>
                    <a:pt x="14277" y="4482"/>
                  </a:lnTo>
                  <a:lnTo>
                    <a:pt x="14311" y="4494"/>
                  </a:lnTo>
                  <a:lnTo>
                    <a:pt x="14357" y="4482"/>
                  </a:lnTo>
                  <a:lnTo>
                    <a:pt x="14391" y="4471"/>
                  </a:lnTo>
                  <a:lnTo>
                    <a:pt x="14425" y="4448"/>
                  </a:lnTo>
                  <a:lnTo>
                    <a:pt x="14448" y="4426"/>
                  </a:lnTo>
                  <a:close/>
                  <a:moveTo>
                    <a:pt x="7031" y="8543"/>
                  </a:moveTo>
                  <a:lnTo>
                    <a:pt x="7065" y="8578"/>
                  </a:lnTo>
                  <a:lnTo>
                    <a:pt x="7110" y="8612"/>
                  </a:lnTo>
                  <a:lnTo>
                    <a:pt x="7156" y="8623"/>
                  </a:lnTo>
                  <a:lnTo>
                    <a:pt x="7201" y="8634"/>
                  </a:lnTo>
                  <a:lnTo>
                    <a:pt x="7258" y="8623"/>
                  </a:lnTo>
                  <a:lnTo>
                    <a:pt x="7304" y="8612"/>
                  </a:lnTo>
                  <a:lnTo>
                    <a:pt x="7338" y="8589"/>
                  </a:lnTo>
                  <a:lnTo>
                    <a:pt x="7372" y="8555"/>
                  </a:lnTo>
                  <a:lnTo>
                    <a:pt x="9386" y="9715"/>
                  </a:lnTo>
                  <a:lnTo>
                    <a:pt x="9386" y="9772"/>
                  </a:lnTo>
                  <a:lnTo>
                    <a:pt x="9397" y="9840"/>
                  </a:lnTo>
                  <a:lnTo>
                    <a:pt x="9431" y="9897"/>
                  </a:lnTo>
                  <a:lnTo>
                    <a:pt x="9477" y="9943"/>
                  </a:lnTo>
                  <a:lnTo>
                    <a:pt x="9545" y="9965"/>
                  </a:lnTo>
                  <a:lnTo>
                    <a:pt x="9545" y="12286"/>
                  </a:lnTo>
                  <a:lnTo>
                    <a:pt x="9499" y="12286"/>
                  </a:lnTo>
                  <a:lnTo>
                    <a:pt x="9454" y="12309"/>
                  </a:lnTo>
                  <a:lnTo>
                    <a:pt x="9420" y="12331"/>
                  </a:lnTo>
                  <a:lnTo>
                    <a:pt x="9386" y="12366"/>
                  </a:lnTo>
                  <a:lnTo>
                    <a:pt x="9363" y="12400"/>
                  </a:lnTo>
                  <a:lnTo>
                    <a:pt x="9340" y="12434"/>
                  </a:lnTo>
                  <a:lnTo>
                    <a:pt x="9329" y="12479"/>
                  </a:lnTo>
                  <a:lnTo>
                    <a:pt x="9317" y="12536"/>
                  </a:lnTo>
                  <a:lnTo>
                    <a:pt x="9329" y="12582"/>
                  </a:lnTo>
                  <a:lnTo>
                    <a:pt x="9340" y="12639"/>
                  </a:lnTo>
                  <a:lnTo>
                    <a:pt x="7406" y="13753"/>
                  </a:lnTo>
                  <a:lnTo>
                    <a:pt x="7372" y="13708"/>
                  </a:lnTo>
                  <a:lnTo>
                    <a:pt x="7327" y="13674"/>
                  </a:lnTo>
                  <a:lnTo>
                    <a:pt x="7270" y="13640"/>
                  </a:lnTo>
                  <a:lnTo>
                    <a:pt x="7145" y="13640"/>
                  </a:lnTo>
                  <a:lnTo>
                    <a:pt x="7088" y="13674"/>
                  </a:lnTo>
                  <a:lnTo>
                    <a:pt x="7031" y="13708"/>
                  </a:lnTo>
                  <a:lnTo>
                    <a:pt x="6997" y="13753"/>
                  </a:lnTo>
                  <a:lnTo>
                    <a:pt x="5029" y="12616"/>
                  </a:lnTo>
                  <a:lnTo>
                    <a:pt x="5040" y="12582"/>
                  </a:lnTo>
                  <a:lnTo>
                    <a:pt x="5052" y="12536"/>
                  </a:lnTo>
                  <a:lnTo>
                    <a:pt x="5040" y="12491"/>
                  </a:lnTo>
                  <a:lnTo>
                    <a:pt x="5029" y="12457"/>
                  </a:lnTo>
                  <a:lnTo>
                    <a:pt x="5017" y="12411"/>
                  </a:lnTo>
                  <a:lnTo>
                    <a:pt x="4995" y="12388"/>
                  </a:lnTo>
                  <a:lnTo>
                    <a:pt x="4961" y="12354"/>
                  </a:lnTo>
                  <a:lnTo>
                    <a:pt x="4926" y="12343"/>
                  </a:lnTo>
                  <a:lnTo>
                    <a:pt x="4892" y="12320"/>
                  </a:lnTo>
                  <a:lnTo>
                    <a:pt x="4847" y="12320"/>
                  </a:lnTo>
                  <a:lnTo>
                    <a:pt x="4847" y="9943"/>
                  </a:lnTo>
                  <a:lnTo>
                    <a:pt x="4915" y="9931"/>
                  </a:lnTo>
                  <a:lnTo>
                    <a:pt x="4961" y="9886"/>
                  </a:lnTo>
                  <a:lnTo>
                    <a:pt x="4995" y="9840"/>
                  </a:lnTo>
                  <a:lnTo>
                    <a:pt x="5006" y="9772"/>
                  </a:lnTo>
                  <a:lnTo>
                    <a:pt x="4995" y="9715"/>
                  </a:lnTo>
                  <a:lnTo>
                    <a:pt x="7031" y="8543"/>
                  </a:lnTo>
                  <a:close/>
                  <a:moveTo>
                    <a:pt x="12161" y="8578"/>
                  </a:moveTo>
                  <a:lnTo>
                    <a:pt x="14084" y="9692"/>
                  </a:lnTo>
                  <a:lnTo>
                    <a:pt x="14072" y="9727"/>
                  </a:lnTo>
                  <a:lnTo>
                    <a:pt x="14072" y="9772"/>
                  </a:lnTo>
                  <a:lnTo>
                    <a:pt x="14072" y="9818"/>
                  </a:lnTo>
                  <a:lnTo>
                    <a:pt x="14084" y="9863"/>
                  </a:lnTo>
                  <a:lnTo>
                    <a:pt x="14106" y="9909"/>
                  </a:lnTo>
                  <a:lnTo>
                    <a:pt x="14129" y="9943"/>
                  </a:lnTo>
                  <a:lnTo>
                    <a:pt x="14163" y="9965"/>
                  </a:lnTo>
                  <a:lnTo>
                    <a:pt x="14197" y="9988"/>
                  </a:lnTo>
                  <a:lnTo>
                    <a:pt x="14243" y="10011"/>
                  </a:lnTo>
                  <a:lnTo>
                    <a:pt x="14288" y="10022"/>
                  </a:lnTo>
                  <a:lnTo>
                    <a:pt x="14288" y="12354"/>
                  </a:lnTo>
                  <a:lnTo>
                    <a:pt x="14231" y="12377"/>
                  </a:lnTo>
                  <a:lnTo>
                    <a:pt x="14175" y="12411"/>
                  </a:lnTo>
                  <a:lnTo>
                    <a:pt x="14152" y="12468"/>
                  </a:lnTo>
                  <a:lnTo>
                    <a:pt x="14140" y="12536"/>
                  </a:lnTo>
                  <a:lnTo>
                    <a:pt x="14152" y="12593"/>
                  </a:lnTo>
                  <a:lnTo>
                    <a:pt x="12150" y="13753"/>
                  </a:lnTo>
                  <a:lnTo>
                    <a:pt x="12116" y="13697"/>
                  </a:lnTo>
                  <a:lnTo>
                    <a:pt x="12059" y="13662"/>
                  </a:lnTo>
                  <a:lnTo>
                    <a:pt x="12002" y="13640"/>
                  </a:lnTo>
                  <a:lnTo>
                    <a:pt x="11945" y="13628"/>
                  </a:lnTo>
                  <a:lnTo>
                    <a:pt x="11877" y="13640"/>
                  </a:lnTo>
                  <a:lnTo>
                    <a:pt x="11820" y="13662"/>
                  </a:lnTo>
                  <a:lnTo>
                    <a:pt x="11774" y="13708"/>
                  </a:lnTo>
                  <a:lnTo>
                    <a:pt x="11729" y="13753"/>
                  </a:lnTo>
                  <a:lnTo>
                    <a:pt x="9806" y="12639"/>
                  </a:lnTo>
                  <a:lnTo>
                    <a:pt x="9818" y="12582"/>
                  </a:lnTo>
                  <a:lnTo>
                    <a:pt x="9829" y="12536"/>
                  </a:lnTo>
                  <a:lnTo>
                    <a:pt x="9818" y="12479"/>
                  </a:lnTo>
                  <a:lnTo>
                    <a:pt x="9806" y="12434"/>
                  </a:lnTo>
                  <a:lnTo>
                    <a:pt x="9784" y="12400"/>
                  </a:lnTo>
                  <a:lnTo>
                    <a:pt x="9761" y="12354"/>
                  </a:lnTo>
                  <a:lnTo>
                    <a:pt x="9727" y="12331"/>
                  </a:lnTo>
                  <a:lnTo>
                    <a:pt x="9681" y="12309"/>
                  </a:lnTo>
                  <a:lnTo>
                    <a:pt x="9636" y="12286"/>
                  </a:lnTo>
                  <a:lnTo>
                    <a:pt x="9590" y="12286"/>
                  </a:lnTo>
                  <a:lnTo>
                    <a:pt x="9590" y="9965"/>
                  </a:lnTo>
                  <a:lnTo>
                    <a:pt x="9659" y="9943"/>
                  </a:lnTo>
                  <a:lnTo>
                    <a:pt x="9715" y="9909"/>
                  </a:lnTo>
                  <a:lnTo>
                    <a:pt x="9750" y="9840"/>
                  </a:lnTo>
                  <a:lnTo>
                    <a:pt x="9761" y="9806"/>
                  </a:lnTo>
                  <a:lnTo>
                    <a:pt x="9761" y="9772"/>
                  </a:lnTo>
                  <a:lnTo>
                    <a:pt x="9750" y="9715"/>
                  </a:lnTo>
                  <a:lnTo>
                    <a:pt x="11729" y="8578"/>
                  </a:lnTo>
                  <a:lnTo>
                    <a:pt x="11763" y="8623"/>
                  </a:lnTo>
                  <a:lnTo>
                    <a:pt x="11820" y="8657"/>
                  </a:lnTo>
                  <a:lnTo>
                    <a:pt x="11877" y="8680"/>
                  </a:lnTo>
                  <a:lnTo>
                    <a:pt x="11945" y="8691"/>
                  </a:lnTo>
                  <a:lnTo>
                    <a:pt x="12013" y="8680"/>
                  </a:lnTo>
                  <a:lnTo>
                    <a:pt x="12070" y="8657"/>
                  </a:lnTo>
                  <a:lnTo>
                    <a:pt x="12116" y="8623"/>
                  </a:lnTo>
                  <a:lnTo>
                    <a:pt x="12161" y="8578"/>
                  </a:lnTo>
                  <a:close/>
                  <a:moveTo>
                    <a:pt x="16836" y="8543"/>
                  </a:moveTo>
                  <a:lnTo>
                    <a:pt x="18816" y="9681"/>
                  </a:lnTo>
                  <a:lnTo>
                    <a:pt x="18804" y="9727"/>
                  </a:lnTo>
                  <a:lnTo>
                    <a:pt x="18793" y="9772"/>
                  </a:lnTo>
                  <a:lnTo>
                    <a:pt x="18804" y="9818"/>
                  </a:lnTo>
                  <a:lnTo>
                    <a:pt x="18816" y="9863"/>
                  </a:lnTo>
                  <a:lnTo>
                    <a:pt x="18839" y="9909"/>
                  </a:lnTo>
                  <a:lnTo>
                    <a:pt x="18861" y="9943"/>
                  </a:lnTo>
                  <a:lnTo>
                    <a:pt x="18895" y="9977"/>
                  </a:lnTo>
                  <a:lnTo>
                    <a:pt x="18941" y="10000"/>
                  </a:lnTo>
                  <a:lnTo>
                    <a:pt x="18986" y="10022"/>
                  </a:lnTo>
                  <a:lnTo>
                    <a:pt x="19032" y="10022"/>
                  </a:lnTo>
                  <a:lnTo>
                    <a:pt x="19032" y="12286"/>
                  </a:lnTo>
                  <a:lnTo>
                    <a:pt x="18986" y="12297"/>
                  </a:lnTo>
                  <a:lnTo>
                    <a:pt x="18941" y="12309"/>
                  </a:lnTo>
                  <a:lnTo>
                    <a:pt x="18907" y="12343"/>
                  </a:lnTo>
                  <a:lnTo>
                    <a:pt x="18873" y="12366"/>
                  </a:lnTo>
                  <a:lnTo>
                    <a:pt x="18850" y="12400"/>
                  </a:lnTo>
                  <a:lnTo>
                    <a:pt x="18827" y="12445"/>
                  </a:lnTo>
                  <a:lnTo>
                    <a:pt x="18816" y="12479"/>
                  </a:lnTo>
                  <a:lnTo>
                    <a:pt x="18804" y="12536"/>
                  </a:lnTo>
                  <a:lnTo>
                    <a:pt x="18816" y="12582"/>
                  </a:lnTo>
                  <a:lnTo>
                    <a:pt x="18827" y="12627"/>
                  </a:lnTo>
                  <a:lnTo>
                    <a:pt x="16871" y="13765"/>
                  </a:lnTo>
                  <a:lnTo>
                    <a:pt x="16836" y="13719"/>
                  </a:lnTo>
                  <a:lnTo>
                    <a:pt x="16791" y="13685"/>
                  </a:lnTo>
                  <a:lnTo>
                    <a:pt x="16734" y="13674"/>
                  </a:lnTo>
                  <a:lnTo>
                    <a:pt x="16689" y="13662"/>
                  </a:lnTo>
                  <a:lnTo>
                    <a:pt x="16632" y="13674"/>
                  </a:lnTo>
                  <a:lnTo>
                    <a:pt x="16575" y="13685"/>
                  </a:lnTo>
                  <a:lnTo>
                    <a:pt x="16529" y="13719"/>
                  </a:lnTo>
                  <a:lnTo>
                    <a:pt x="16495" y="13765"/>
                  </a:lnTo>
                  <a:lnTo>
                    <a:pt x="14482" y="12604"/>
                  </a:lnTo>
                  <a:lnTo>
                    <a:pt x="14482" y="12570"/>
                  </a:lnTo>
                  <a:lnTo>
                    <a:pt x="14493" y="12536"/>
                  </a:lnTo>
                  <a:lnTo>
                    <a:pt x="14482" y="12468"/>
                  </a:lnTo>
                  <a:lnTo>
                    <a:pt x="14448" y="12411"/>
                  </a:lnTo>
                  <a:lnTo>
                    <a:pt x="14391" y="12377"/>
                  </a:lnTo>
                  <a:lnTo>
                    <a:pt x="14334" y="12354"/>
                  </a:lnTo>
                  <a:lnTo>
                    <a:pt x="14334" y="10022"/>
                  </a:lnTo>
                  <a:lnTo>
                    <a:pt x="14379" y="10011"/>
                  </a:lnTo>
                  <a:lnTo>
                    <a:pt x="14425" y="10000"/>
                  </a:lnTo>
                  <a:lnTo>
                    <a:pt x="14459" y="9977"/>
                  </a:lnTo>
                  <a:lnTo>
                    <a:pt x="14493" y="9943"/>
                  </a:lnTo>
                  <a:lnTo>
                    <a:pt x="14516" y="9909"/>
                  </a:lnTo>
                  <a:lnTo>
                    <a:pt x="14539" y="9863"/>
                  </a:lnTo>
                  <a:lnTo>
                    <a:pt x="14550" y="9818"/>
                  </a:lnTo>
                  <a:lnTo>
                    <a:pt x="14561" y="9772"/>
                  </a:lnTo>
                  <a:lnTo>
                    <a:pt x="14550" y="9727"/>
                  </a:lnTo>
                  <a:lnTo>
                    <a:pt x="14539" y="9681"/>
                  </a:lnTo>
                  <a:lnTo>
                    <a:pt x="16529" y="8543"/>
                  </a:lnTo>
                  <a:lnTo>
                    <a:pt x="16552" y="8566"/>
                  </a:lnTo>
                  <a:lnTo>
                    <a:pt x="16598" y="8600"/>
                  </a:lnTo>
                  <a:lnTo>
                    <a:pt x="16632" y="8612"/>
                  </a:lnTo>
                  <a:lnTo>
                    <a:pt x="16689" y="8623"/>
                  </a:lnTo>
                  <a:lnTo>
                    <a:pt x="16734" y="8612"/>
                  </a:lnTo>
                  <a:lnTo>
                    <a:pt x="16768" y="8600"/>
                  </a:lnTo>
                  <a:lnTo>
                    <a:pt x="16802" y="8578"/>
                  </a:lnTo>
                  <a:lnTo>
                    <a:pt x="16836" y="8543"/>
                  </a:lnTo>
                  <a:close/>
                  <a:moveTo>
                    <a:pt x="16643" y="1"/>
                  </a:moveTo>
                  <a:lnTo>
                    <a:pt x="16598" y="12"/>
                  </a:lnTo>
                  <a:lnTo>
                    <a:pt x="16563" y="35"/>
                  </a:lnTo>
                  <a:lnTo>
                    <a:pt x="16529" y="57"/>
                  </a:lnTo>
                  <a:lnTo>
                    <a:pt x="16507" y="92"/>
                  </a:lnTo>
                  <a:lnTo>
                    <a:pt x="16484" y="126"/>
                  </a:lnTo>
                  <a:lnTo>
                    <a:pt x="16472" y="171"/>
                  </a:lnTo>
                  <a:lnTo>
                    <a:pt x="16461" y="217"/>
                  </a:lnTo>
                  <a:lnTo>
                    <a:pt x="16472" y="262"/>
                  </a:lnTo>
                  <a:lnTo>
                    <a:pt x="16484" y="296"/>
                  </a:lnTo>
                  <a:lnTo>
                    <a:pt x="14527" y="1423"/>
                  </a:lnTo>
                  <a:lnTo>
                    <a:pt x="14493" y="1377"/>
                  </a:lnTo>
                  <a:lnTo>
                    <a:pt x="14436" y="1343"/>
                  </a:lnTo>
                  <a:lnTo>
                    <a:pt x="14379" y="1309"/>
                  </a:lnTo>
                  <a:lnTo>
                    <a:pt x="14266" y="1309"/>
                  </a:lnTo>
                  <a:lnTo>
                    <a:pt x="14209" y="1320"/>
                  </a:lnTo>
                  <a:lnTo>
                    <a:pt x="14163" y="1354"/>
                  </a:lnTo>
                  <a:lnTo>
                    <a:pt x="14129" y="1377"/>
                  </a:lnTo>
                  <a:lnTo>
                    <a:pt x="14095" y="1423"/>
                  </a:lnTo>
                  <a:lnTo>
                    <a:pt x="14072" y="1468"/>
                  </a:lnTo>
                  <a:lnTo>
                    <a:pt x="14061" y="1514"/>
                  </a:lnTo>
                  <a:lnTo>
                    <a:pt x="14049" y="1559"/>
                  </a:lnTo>
                  <a:lnTo>
                    <a:pt x="14061" y="1616"/>
                  </a:lnTo>
                  <a:lnTo>
                    <a:pt x="14072" y="1661"/>
                  </a:lnTo>
                  <a:lnTo>
                    <a:pt x="14095" y="1696"/>
                  </a:lnTo>
                  <a:lnTo>
                    <a:pt x="14118" y="1741"/>
                  </a:lnTo>
                  <a:lnTo>
                    <a:pt x="14152" y="1764"/>
                  </a:lnTo>
                  <a:lnTo>
                    <a:pt x="14197" y="1798"/>
                  </a:lnTo>
                  <a:lnTo>
                    <a:pt x="14243" y="1809"/>
                  </a:lnTo>
                  <a:lnTo>
                    <a:pt x="14288" y="1821"/>
                  </a:lnTo>
                  <a:lnTo>
                    <a:pt x="14288" y="4153"/>
                  </a:lnTo>
                  <a:lnTo>
                    <a:pt x="14231" y="4175"/>
                  </a:lnTo>
                  <a:lnTo>
                    <a:pt x="14186" y="4209"/>
                  </a:lnTo>
                  <a:lnTo>
                    <a:pt x="14152" y="4255"/>
                  </a:lnTo>
                  <a:lnTo>
                    <a:pt x="14140" y="4323"/>
                  </a:lnTo>
                  <a:lnTo>
                    <a:pt x="14152" y="4380"/>
                  </a:lnTo>
                  <a:lnTo>
                    <a:pt x="12093" y="5575"/>
                  </a:lnTo>
                  <a:lnTo>
                    <a:pt x="12070" y="5540"/>
                  </a:lnTo>
                  <a:lnTo>
                    <a:pt x="12036" y="5506"/>
                  </a:lnTo>
                  <a:lnTo>
                    <a:pt x="11991" y="5495"/>
                  </a:lnTo>
                  <a:lnTo>
                    <a:pt x="11945" y="5484"/>
                  </a:lnTo>
                  <a:lnTo>
                    <a:pt x="11911" y="5495"/>
                  </a:lnTo>
                  <a:lnTo>
                    <a:pt x="11877" y="5506"/>
                  </a:lnTo>
                  <a:lnTo>
                    <a:pt x="11820" y="5540"/>
                  </a:lnTo>
                  <a:lnTo>
                    <a:pt x="11774" y="5597"/>
                  </a:lnTo>
                  <a:lnTo>
                    <a:pt x="11763" y="5631"/>
                  </a:lnTo>
                  <a:lnTo>
                    <a:pt x="11763" y="5666"/>
                  </a:lnTo>
                  <a:lnTo>
                    <a:pt x="11774" y="5734"/>
                  </a:lnTo>
                  <a:lnTo>
                    <a:pt x="11809" y="5791"/>
                  </a:lnTo>
                  <a:lnTo>
                    <a:pt x="11854" y="5825"/>
                  </a:lnTo>
                  <a:lnTo>
                    <a:pt x="11922" y="5848"/>
                  </a:lnTo>
                  <a:lnTo>
                    <a:pt x="11922" y="8157"/>
                  </a:lnTo>
                  <a:lnTo>
                    <a:pt x="11865" y="8168"/>
                  </a:lnTo>
                  <a:lnTo>
                    <a:pt x="11820" y="8191"/>
                  </a:lnTo>
                  <a:lnTo>
                    <a:pt x="11786" y="8214"/>
                  </a:lnTo>
                  <a:lnTo>
                    <a:pt x="11752" y="8248"/>
                  </a:lnTo>
                  <a:lnTo>
                    <a:pt x="11718" y="8282"/>
                  </a:lnTo>
                  <a:lnTo>
                    <a:pt x="11695" y="8327"/>
                  </a:lnTo>
                  <a:lnTo>
                    <a:pt x="11683" y="8373"/>
                  </a:lnTo>
                  <a:lnTo>
                    <a:pt x="11672" y="8430"/>
                  </a:lnTo>
                  <a:lnTo>
                    <a:pt x="11683" y="8487"/>
                  </a:lnTo>
                  <a:lnTo>
                    <a:pt x="11706" y="8532"/>
                  </a:lnTo>
                  <a:lnTo>
                    <a:pt x="9738" y="9670"/>
                  </a:lnTo>
                  <a:lnTo>
                    <a:pt x="9704" y="9636"/>
                  </a:lnTo>
                  <a:lnTo>
                    <a:pt x="9670" y="9601"/>
                  </a:lnTo>
                  <a:lnTo>
                    <a:pt x="9624" y="9590"/>
                  </a:lnTo>
                  <a:lnTo>
                    <a:pt x="9568" y="9579"/>
                  </a:lnTo>
                  <a:lnTo>
                    <a:pt x="9522" y="9590"/>
                  </a:lnTo>
                  <a:lnTo>
                    <a:pt x="9477" y="9601"/>
                  </a:lnTo>
                  <a:lnTo>
                    <a:pt x="9442" y="9636"/>
                  </a:lnTo>
                  <a:lnTo>
                    <a:pt x="9408" y="9670"/>
                  </a:lnTo>
                  <a:lnTo>
                    <a:pt x="7395" y="8509"/>
                  </a:lnTo>
                  <a:lnTo>
                    <a:pt x="7406" y="8464"/>
                  </a:lnTo>
                  <a:lnTo>
                    <a:pt x="7418" y="8430"/>
                  </a:lnTo>
                  <a:lnTo>
                    <a:pt x="7406" y="8384"/>
                  </a:lnTo>
                  <a:lnTo>
                    <a:pt x="7395" y="8339"/>
                  </a:lnTo>
                  <a:lnTo>
                    <a:pt x="7372" y="8305"/>
                  </a:lnTo>
                  <a:lnTo>
                    <a:pt x="7349" y="8282"/>
                  </a:lnTo>
                  <a:lnTo>
                    <a:pt x="7315" y="8248"/>
                  </a:lnTo>
                  <a:lnTo>
                    <a:pt x="7281" y="8236"/>
                  </a:lnTo>
                  <a:lnTo>
                    <a:pt x="7247" y="8225"/>
                  </a:lnTo>
                  <a:lnTo>
                    <a:pt x="7201" y="8214"/>
                  </a:lnTo>
                  <a:lnTo>
                    <a:pt x="7156" y="8225"/>
                  </a:lnTo>
                  <a:lnTo>
                    <a:pt x="7122" y="8236"/>
                  </a:lnTo>
                  <a:lnTo>
                    <a:pt x="7088" y="8248"/>
                  </a:lnTo>
                  <a:lnTo>
                    <a:pt x="7054" y="8282"/>
                  </a:lnTo>
                  <a:lnTo>
                    <a:pt x="7031" y="8305"/>
                  </a:lnTo>
                  <a:lnTo>
                    <a:pt x="7008" y="8339"/>
                  </a:lnTo>
                  <a:lnTo>
                    <a:pt x="6997" y="8384"/>
                  </a:lnTo>
                  <a:lnTo>
                    <a:pt x="6997" y="8430"/>
                  </a:lnTo>
                  <a:lnTo>
                    <a:pt x="6997" y="8464"/>
                  </a:lnTo>
                  <a:lnTo>
                    <a:pt x="7008" y="8509"/>
                  </a:lnTo>
                  <a:lnTo>
                    <a:pt x="4983" y="9681"/>
                  </a:lnTo>
                  <a:lnTo>
                    <a:pt x="4949" y="9647"/>
                  </a:lnTo>
                  <a:lnTo>
                    <a:pt x="4915" y="9624"/>
                  </a:lnTo>
                  <a:lnTo>
                    <a:pt x="4881" y="9601"/>
                  </a:lnTo>
                  <a:lnTo>
                    <a:pt x="4801" y="9601"/>
                  </a:lnTo>
                  <a:lnTo>
                    <a:pt x="4767" y="9613"/>
                  </a:lnTo>
                  <a:lnTo>
                    <a:pt x="4710" y="9647"/>
                  </a:lnTo>
                  <a:lnTo>
                    <a:pt x="4676" y="9704"/>
                  </a:lnTo>
                  <a:lnTo>
                    <a:pt x="4665" y="9738"/>
                  </a:lnTo>
                  <a:lnTo>
                    <a:pt x="4653" y="9772"/>
                  </a:lnTo>
                  <a:lnTo>
                    <a:pt x="4665" y="9840"/>
                  </a:lnTo>
                  <a:lnTo>
                    <a:pt x="4699" y="9886"/>
                  </a:lnTo>
                  <a:lnTo>
                    <a:pt x="4744" y="9920"/>
                  </a:lnTo>
                  <a:lnTo>
                    <a:pt x="4801" y="9943"/>
                  </a:lnTo>
                  <a:lnTo>
                    <a:pt x="4801" y="12320"/>
                  </a:lnTo>
                  <a:lnTo>
                    <a:pt x="4767" y="12331"/>
                  </a:lnTo>
                  <a:lnTo>
                    <a:pt x="4733" y="12343"/>
                  </a:lnTo>
                  <a:lnTo>
                    <a:pt x="4676" y="12388"/>
                  </a:lnTo>
                  <a:lnTo>
                    <a:pt x="4653" y="12422"/>
                  </a:lnTo>
                  <a:lnTo>
                    <a:pt x="4631" y="12457"/>
                  </a:lnTo>
                  <a:lnTo>
                    <a:pt x="4619" y="12491"/>
                  </a:lnTo>
                  <a:lnTo>
                    <a:pt x="4619" y="12536"/>
                  </a:lnTo>
                  <a:lnTo>
                    <a:pt x="4619" y="12570"/>
                  </a:lnTo>
                  <a:lnTo>
                    <a:pt x="4631" y="12616"/>
                  </a:lnTo>
                  <a:lnTo>
                    <a:pt x="2663" y="13753"/>
                  </a:lnTo>
                  <a:lnTo>
                    <a:pt x="2629" y="13708"/>
                  </a:lnTo>
                  <a:lnTo>
                    <a:pt x="2583" y="13674"/>
                  </a:lnTo>
                  <a:lnTo>
                    <a:pt x="2526" y="13651"/>
                  </a:lnTo>
                  <a:lnTo>
                    <a:pt x="2458" y="13640"/>
                  </a:lnTo>
                  <a:lnTo>
                    <a:pt x="2401" y="13651"/>
                  </a:lnTo>
                  <a:lnTo>
                    <a:pt x="2344" y="13674"/>
                  </a:lnTo>
                  <a:lnTo>
                    <a:pt x="2299" y="13708"/>
                  </a:lnTo>
                  <a:lnTo>
                    <a:pt x="2265" y="13753"/>
                  </a:lnTo>
                  <a:lnTo>
                    <a:pt x="251" y="12593"/>
                  </a:lnTo>
                  <a:lnTo>
                    <a:pt x="262" y="12570"/>
                  </a:lnTo>
                  <a:lnTo>
                    <a:pt x="262" y="12536"/>
                  </a:lnTo>
                  <a:lnTo>
                    <a:pt x="262" y="12502"/>
                  </a:lnTo>
                  <a:lnTo>
                    <a:pt x="251" y="12468"/>
                  </a:lnTo>
                  <a:lnTo>
                    <a:pt x="217" y="12411"/>
                  </a:lnTo>
                  <a:lnTo>
                    <a:pt x="160" y="12377"/>
                  </a:lnTo>
                  <a:lnTo>
                    <a:pt x="126" y="12366"/>
                  </a:lnTo>
                  <a:lnTo>
                    <a:pt x="92" y="12354"/>
                  </a:lnTo>
                  <a:lnTo>
                    <a:pt x="46" y="12366"/>
                  </a:lnTo>
                  <a:lnTo>
                    <a:pt x="1" y="12388"/>
                  </a:lnTo>
                  <a:lnTo>
                    <a:pt x="1" y="12673"/>
                  </a:lnTo>
                  <a:lnTo>
                    <a:pt x="46" y="12696"/>
                  </a:lnTo>
                  <a:lnTo>
                    <a:pt x="92" y="12707"/>
                  </a:lnTo>
                  <a:lnTo>
                    <a:pt x="137" y="12696"/>
                  </a:lnTo>
                  <a:lnTo>
                    <a:pt x="171" y="12684"/>
                  </a:lnTo>
                  <a:lnTo>
                    <a:pt x="206" y="12661"/>
                  </a:lnTo>
                  <a:lnTo>
                    <a:pt x="228" y="12639"/>
                  </a:lnTo>
                  <a:lnTo>
                    <a:pt x="2242" y="13799"/>
                  </a:lnTo>
                  <a:lnTo>
                    <a:pt x="2230" y="13833"/>
                  </a:lnTo>
                  <a:lnTo>
                    <a:pt x="2230" y="13879"/>
                  </a:lnTo>
                  <a:lnTo>
                    <a:pt x="2230" y="13924"/>
                  </a:lnTo>
                  <a:lnTo>
                    <a:pt x="2242" y="13970"/>
                  </a:lnTo>
                  <a:lnTo>
                    <a:pt x="2265" y="14004"/>
                  </a:lnTo>
                  <a:lnTo>
                    <a:pt x="2287" y="14038"/>
                  </a:lnTo>
                  <a:lnTo>
                    <a:pt x="2321" y="14061"/>
                  </a:lnTo>
                  <a:lnTo>
                    <a:pt x="2356" y="14083"/>
                  </a:lnTo>
                  <a:lnTo>
                    <a:pt x="2390" y="14106"/>
                  </a:lnTo>
                  <a:lnTo>
                    <a:pt x="2435" y="14117"/>
                  </a:lnTo>
                  <a:lnTo>
                    <a:pt x="2435" y="16404"/>
                  </a:lnTo>
                  <a:lnTo>
                    <a:pt x="2390" y="16415"/>
                  </a:lnTo>
                  <a:lnTo>
                    <a:pt x="2356" y="16427"/>
                  </a:lnTo>
                  <a:lnTo>
                    <a:pt x="2321" y="16449"/>
                  </a:lnTo>
                  <a:lnTo>
                    <a:pt x="2287" y="16484"/>
                  </a:lnTo>
                  <a:lnTo>
                    <a:pt x="2265" y="16506"/>
                  </a:lnTo>
                  <a:lnTo>
                    <a:pt x="2242" y="16552"/>
                  </a:lnTo>
                  <a:lnTo>
                    <a:pt x="2230" y="16586"/>
                  </a:lnTo>
                  <a:lnTo>
                    <a:pt x="2230" y="16631"/>
                  </a:lnTo>
                  <a:lnTo>
                    <a:pt x="2242" y="16711"/>
                  </a:lnTo>
                  <a:lnTo>
                    <a:pt x="2685" y="16711"/>
                  </a:lnTo>
                  <a:lnTo>
                    <a:pt x="2697" y="16631"/>
                  </a:lnTo>
                  <a:lnTo>
                    <a:pt x="2697" y="16586"/>
                  </a:lnTo>
                  <a:lnTo>
                    <a:pt x="2685" y="16552"/>
                  </a:lnTo>
                  <a:lnTo>
                    <a:pt x="2663" y="16506"/>
                  </a:lnTo>
                  <a:lnTo>
                    <a:pt x="2640" y="16472"/>
                  </a:lnTo>
                  <a:lnTo>
                    <a:pt x="2606" y="16449"/>
                  </a:lnTo>
                  <a:lnTo>
                    <a:pt x="2572" y="16427"/>
                  </a:lnTo>
                  <a:lnTo>
                    <a:pt x="2526" y="16404"/>
                  </a:lnTo>
                  <a:lnTo>
                    <a:pt x="2481" y="16404"/>
                  </a:lnTo>
                  <a:lnTo>
                    <a:pt x="2481" y="14117"/>
                  </a:lnTo>
                  <a:lnTo>
                    <a:pt x="2526" y="14106"/>
                  </a:lnTo>
                  <a:lnTo>
                    <a:pt x="2572" y="14095"/>
                  </a:lnTo>
                  <a:lnTo>
                    <a:pt x="2606" y="14072"/>
                  </a:lnTo>
                  <a:lnTo>
                    <a:pt x="2640" y="14038"/>
                  </a:lnTo>
                  <a:lnTo>
                    <a:pt x="2663" y="14004"/>
                  </a:lnTo>
                  <a:lnTo>
                    <a:pt x="2685" y="13970"/>
                  </a:lnTo>
                  <a:lnTo>
                    <a:pt x="2697" y="13924"/>
                  </a:lnTo>
                  <a:lnTo>
                    <a:pt x="2697" y="13879"/>
                  </a:lnTo>
                  <a:lnTo>
                    <a:pt x="2697" y="13833"/>
                  </a:lnTo>
                  <a:lnTo>
                    <a:pt x="2685" y="13799"/>
                  </a:lnTo>
                  <a:lnTo>
                    <a:pt x="4653" y="12650"/>
                  </a:lnTo>
                  <a:lnTo>
                    <a:pt x="4688" y="12696"/>
                  </a:lnTo>
                  <a:lnTo>
                    <a:pt x="4733" y="12718"/>
                  </a:lnTo>
                  <a:lnTo>
                    <a:pt x="4779" y="12741"/>
                  </a:lnTo>
                  <a:lnTo>
                    <a:pt x="4881" y="12741"/>
                  </a:lnTo>
                  <a:lnTo>
                    <a:pt x="4926" y="12718"/>
                  </a:lnTo>
                  <a:lnTo>
                    <a:pt x="4972" y="12696"/>
                  </a:lnTo>
                  <a:lnTo>
                    <a:pt x="5006" y="12661"/>
                  </a:lnTo>
                  <a:lnTo>
                    <a:pt x="6974" y="13799"/>
                  </a:lnTo>
                  <a:lnTo>
                    <a:pt x="6963" y="13833"/>
                  </a:lnTo>
                  <a:lnTo>
                    <a:pt x="6963" y="13879"/>
                  </a:lnTo>
                  <a:lnTo>
                    <a:pt x="6963" y="13924"/>
                  </a:lnTo>
                  <a:lnTo>
                    <a:pt x="6974" y="13970"/>
                  </a:lnTo>
                  <a:lnTo>
                    <a:pt x="6997" y="14004"/>
                  </a:lnTo>
                  <a:lnTo>
                    <a:pt x="7019" y="14038"/>
                  </a:lnTo>
                  <a:lnTo>
                    <a:pt x="7054" y="14072"/>
                  </a:lnTo>
                  <a:lnTo>
                    <a:pt x="7088" y="14095"/>
                  </a:lnTo>
                  <a:lnTo>
                    <a:pt x="7133" y="14106"/>
                  </a:lnTo>
                  <a:lnTo>
                    <a:pt x="7179" y="14117"/>
                  </a:lnTo>
                  <a:lnTo>
                    <a:pt x="7179" y="16415"/>
                  </a:lnTo>
                  <a:lnTo>
                    <a:pt x="7133" y="16427"/>
                  </a:lnTo>
                  <a:lnTo>
                    <a:pt x="7099" y="16438"/>
                  </a:lnTo>
                  <a:lnTo>
                    <a:pt x="7065" y="16461"/>
                  </a:lnTo>
                  <a:lnTo>
                    <a:pt x="7031" y="16484"/>
                  </a:lnTo>
                  <a:lnTo>
                    <a:pt x="7008" y="16518"/>
                  </a:lnTo>
                  <a:lnTo>
                    <a:pt x="6997" y="16552"/>
                  </a:lnTo>
                  <a:lnTo>
                    <a:pt x="6985" y="16597"/>
                  </a:lnTo>
                  <a:lnTo>
                    <a:pt x="6974" y="16631"/>
                  </a:lnTo>
                  <a:lnTo>
                    <a:pt x="6985" y="16677"/>
                  </a:lnTo>
                  <a:lnTo>
                    <a:pt x="6997" y="16711"/>
                  </a:lnTo>
                  <a:lnTo>
                    <a:pt x="7418" y="16711"/>
                  </a:lnTo>
                  <a:lnTo>
                    <a:pt x="7429" y="16677"/>
                  </a:lnTo>
                  <a:lnTo>
                    <a:pt x="7429" y="16631"/>
                  </a:lnTo>
                  <a:lnTo>
                    <a:pt x="7429" y="16597"/>
                  </a:lnTo>
                  <a:lnTo>
                    <a:pt x="7418" y="16552"/>
                  </a:lnTo>
                  <a:lnTo>
                    <a:pt x="7395" y="16518"/>
                  </a:lnTo>
                  <a:lnTo>
                    <a:pt x="7372" y="16484"/>
                  </a:lnTo>
                  <a:lnTo>
                    <a:pt x="7338" y="16461"/>
                  </a:lnTo>
                  <a:lnTo>
                    <a:pt x="7304" y="16438"/>
                  </a:lnTo>
                  <a:lnTo>
                    <a:pt x="7258" y="16415"/>
                  </a:lnTo>
                  <a:lnTo>
                    <a:pt x="7224" y="16415"/>
                  </a:lnTo>
                  <a:lnTo>
                    <a:pt x="7224" y="14117"/>
                  </a:lnTo>
                  <a:lnTo>
                    <a:pt x="7270" y="14106"/>
                  </a:lnTo>
                  <a:lnTo>
                    <a:pt x="7304" y="14095"/>
                  </a:lnTo>
                  <a:lnTo>
                    <a:pt x="7349" y="14072"/>
                  </a:lnTo>
                  <a:lnTo>
                    <a:pt x="7383" y="14038"/>
                  </a:lnTo>
                  <a:lnTo>
                    <a:pt x="7406" y="14004"/>
                  </a:lnTo>
                  <a:lnTo>
                    <a:pt x="7429" y="13970"/>
                  </a:lnTo>
                  <a:lnTo>
                    <a:pt x="7440" y="13924"/>
                  </a:lnTo>
                  <a:lnTo>
                    <a:pt x="7440" y="13879"/>
                  </a:lnTo>
                  <a:lnTo>
                    <a:pt x="7440" y="13833"/>
                  </a:lnTo>
                  <a:lnTo>
                    <a:pt x="7429" y="13788"/>
                  </a:lnTo>
                  <a:lnTo>
                    <a:pt x="9363" y="12673"/>
                  </a:lnTo>
                  <a:lnTo>
                    <a:pt x="9408" y="12718"/>
                  </a:lnTo>
                  <a:lnTo>
                    <a:pt x="9454" y="12752"/>
                  </a:lnTo>
                  <a:lnTo>
                    <a:pt x="9511" y="12775"/>
                  </a:lnTo>
                  <a:lnTo>
                    <a:pt x="9568" y="12787"/>
                  </a:lnTo>
                  <a:lnTo>
                    <a:pt x="9636" y="12775"/>
                  </a:lnTo>
                  <a:lnTo>
                    <a:pt x="9693" y="12752"/>
                  </a:lnTo>
                  <a:lnTo>
                    <a:pt x="9738" y="12718"/>
                  </a:lnTo>
                  <a:lnTo>
                    <a:pt x="9784" y="12673"/>
                  </a:lnTo>
                  <a:lnTo>
                    <a:pt x="11718" y="13799"/>
                  </a:lnTo>
                  <a:lnTo>
                    <a:pt x="11706" y="13833"/>
                  </a:lnTo>
                  <a:lnTo>
                    <a:pt x="11695" y="13879"/>
                  </a:lnTo>
                  <a:lnTo>
                    <a:pt x="11706" y="13924"/>
                  </a:lnTo>
                  <a:lnTo>
                    <a:pt x="11718" y="13970"/>
                  </a:lnTo>
                  <a:lnTo>
                    <a:pt x="11740" y="14004"/>
                  </a:lnTo>
                  <a:lnTo>
                    <a:pt x="11763" y="14038"/>
                  </a:lnTo>
                  <a:lnTo>
                    <a:pt x="11797" y="14072"/>
                  </a:lnTo>
                  <a:lnTo>
                    <a:pt x="11831" y="14095"/>
                  </a:lnTo>
                  <a:lnTo>
                    <a:pt x="11877" y="14106"/>
                  </a:lnTo>
                  <a:lnTo>
                    <a:pt x="11922" y="14117"/>
                  </a:lnTo>
                  <a:lnTo>
                    <a:pt x="11922" y="16415"/>
                  </a:lnTo>
                  <a:lnTo>
                    <a:pt x="11877" y="16415"/>
                  </a:lnTo>
                  <a:lnTo>
                    <a:pt x="11843" y="16438"/>
                  </a:lnTo>
                  <a:lnTo>
                    <a:pt x="11809" y="16461"/>
                  </a:lnTo>
                  <a:lnTo>
                    <a:pt x="11774" y="16484"/>
                  </a:lnTo>
                  <a:lnTo>
                    <a:pt x="11752" y="16518"/>
                  </a:lnTo>
                  <a:lnTo>
                    <a:pt x="11729" y="16552"/>
                  </a:lnTo>
                  <a:lnTo>
                    <a:pt x="11718" y="16597"/>
                  </a:lnTo>
                  <a:lnTo>
                    <a:pt x="11718" y="16631"/>
                  </a:lnTo>
                  <a:lnTo>
                    <a:pt x="11718" y="16677"/>
                  </a:lnTo>
                  <a:lnTo>
                    <a:pt x="11729" y="16711"/>
                  </a:lnTo>
                  <a:lnTo>
                    <a:pt x="12161" y="16711"/>
                  </a:lnTo>
                  <a:lnTo>
                    <a:pt x="12161" y="16677"/>
                  </a:lnTo>
                  <a:lnTo>
                    <a:pt x="12173" y="16631"/>
                  </a:lnTo>
                  <a:lnTo>
                    <a:pt x="12161" y="16597"/>
                  </a:lnTo>
                  <a:lnTo>
                    <a:pt x="12150" y="16552"/>
                  </a:lnTo>
                  <a:lnTo>
                    <a:pt x="12138" y="16518"/>
                  </a:lnTo>
                  <a:lnTo>
                    <a:pt x="12104" y="16484"/>
                  </a:lnTo>
                  <a:lnTo>
                    <a:pt x="12082" y="16449"/>
                  </a:lnTo>
                  <a:lnTo>
                    <a:pt x="12047" y="16438"/>
                  </a:lnTo>
                  <a:lnTo>
                    <a:pt x="12002" y="16415"/>
                  </a:lnTo>
                  <a:lnTo>
                    <a:pt x="11968" y="16415"/>
                  </a:lnTo>
                  <a:lnTo>
                    <a:pt x="11968" y="14117"/>
                  </a:lnTo>
                  <a:lnTo>
                    <a:pt x="12013" y="14117"/>
                  </a:lnTo>
                  <a:lnTo>
                    <a:pt x="12047" y="14095"/>
                  </a:lnTo>
                  <a:lnTo>
                    <a:pt x="12093" y="14072"/>
                  </a:lnTo>
                  <a:lnTo>
                    <a:pt x="12127" y="14049"/>
                  </a:lnTo>
                  <a:lnTo>
                    <a:pt x="12150" y="14004"/>
                  </a:lnTo>
                  <a:lnTo>
                    <a:pt x="12173" y="13970"/>
                  </a:lnTo>
                  <a:lnTo>
                    <a:pt x="12184" y="13924"/>
                  </a:lnTo>
                  <a:lnTo>
                    <a:pt x="12184" y="13879"/>
                  </a:lnTo>
                  <a:lnTo>
                    <a:pt x="12184" y="13833"/>
                  </a:lnTo>
                  <a:lnTo>
                    <a:pt x="12173" y="13788"/>
                  </a:lnTo>
                  <a:lnTo>
                    <a:pt x="14175" y="12639"/>
                  </a:lnTo>
                  <a:lnTo>
                    <a:pt x="14197" y="12661"/>
                  </a:lnTo>
                  <a:lnTo>
                    <a:pt x="14231" y="12684"/>
                  </a:lnTo>
                  <a:lnTo>
                    <a:pt x="14266" y="12707"/>
                  </a:lnTo>
                  <a:lnTo>
                    <a:pt x="14357" y="12707"/>
                  </a:lnTo>
                  <a:lnTo>
                    <a:pt x="14391" y="12684"/>
                  </a:lnTo>
                  <a:lnTo>
                    <a:pt x="14425" y="12673"/>
                  </a:lnTo>
                  <a:lnTo>
                    <a:pt x="14459" y="12639"/>
                  </a:lnTo>
                  <a:lnTo>
                    <a:pt x="16484" y="13810"/>
                  </a:lnTo>
                  <a:lnTo>
                    <a:pt x="16461" y="13879"/>
                  </a:lnTo>
                  <a:lnTo>
                    <a:pt x="16472" y="13924"/>
                  </a:lnTo>
                  <a:lnTo>
                    <a:pt x="16484" y="13958"/>
                  </a:lnTo>
                  <a:lnTo>
                    <a:pt x="16495" y="13992"/>
                  </a:lnTo>
                  <a:lnTo>
                    <a:pt x="16518" y="14026"/>
                  </a:lnTo>
                  <a:lnTo>
                    <a:pt x="16552" y="14049"/>
                  </a:lnTo>
                  <a:lnTo>
                    <a:pt x="16586" y="14072"/>
                  </a:lnTo>
                  <a:lnTo>
                    <a:pt x="16620" y="14083"/>
                  </a:lnTo>
                  <a:lnTo>
                    <a:pt x="16654" y="14095"/>
                  </a:lnTo>
                  <a:lnTo>
                    <a:pt x="16654" y="16392"/>
                  </a:lnTo>
                  <a:lnTo>
                    <a:pt x="16609" y="16404"/>
                  </a:lnTo>
                  <a:lnTo>
                    <a:pt x="16575" y="16415"/>
                  </a:lnTo>
                  <a:lnTo>
                    <a:pt x="16529" y="16438"/>
                  </a:lnTo>
                  <a:lnTo>
                    <a:pt x="16507" y="16472"/>
                  </a:lnTo>
                  <a:lnTo>
                    <a:pt x="16472" y="16506"/>
                  </a:lnTo>
                  <a:lnTo>
                    <a:pt x="16461" y="16552"/>
                  </a:lnTo>
                  <a:lnTo>
                    <a:pt x="16438" y="16586"/>
                  </a:lnTo>
                  <a:lnTo>
                    <a:pt x="16438" y="16631"/>
                  </a:lnTo>
                  <a:lnTo>
                    <a:pt x="16450" y="16711"/>
                  </a:lnTo>
                  <a:lnTo>
                    <a:pt x="16916" y="16711"/>
                  </a:lnTo>
                  <a:lnTo>
                    <a:pt x="16927" y="16631"/>
                  </a:lnTo>
                  <a:lnTo>
                    <a:pt x="16927" y="16586"/>
                  </a:lnTo>
                  <a:lnTo>
                    <a:pt x="16905" y="16540"/>
                  </a:lnTo>
                  <a:lnTo>
                    <a:pt x="16893" y="16506"/>
                  </a:lnTo>
                  <a:lnTo>
                    <a:pt x="16859" y="16472"/>
                  </a:lnTo>
                  <a:lnTo>
                    <a:pt x="16825" y="16438"/>
                  </a:lnTo>
                  <a:lnTo>
                    <a:pt x="16791" y="16415"/>
                  </a:lnTo>
                  <a:lnTo>
                    <a:pt x="16745" y="16404"/>
                  </a:lnTo>
                  <a:lnTo>
                    <a:pt x="16700" y="16392"/>
                  </a:lnTo>
                  <a:lnTo>
                    <a:pt x="16700" y="14095"/>
                  </a:lnTo>
                  <a:lnTo>
                    <a:pt x="16745" y="14083"/>
                  </a:lnTo>
                  <a:lnTo>
                    <a:pt x="16780" y="14072"/>
                  </a:lnTo>
                  <a:lnTo>
                    <a:pt x="16814" y="14049"/>
                  </a:lnTo>
                  <a:lnTo>
                    <a:pt x="16848" y="14026"/>
                  </a:lnTo>
                  <a:lnTo>
                    <a:pt x="16871" y="13992"/>
                  </a:lnTo>
                  <a:lnTo>
                    <a:pt x="16882" y="13958"/>
                  </a:lnTo>
                  <a:lnTo>
                    <a:pt x="16893" y="13924"/>
                  </a:lnTo>
                  <a:lnTo>
                    <a:pt x="16905" y="13879"/>
                  </a:lnTo>
                  <a:lnTo>
                    <a:pt x="16893" y="13844"/>
                  </a:lnTo>
                  <a:lnTo>
                    <a:pt x="16882" y="13810"/>
                  </a:lnTo>
                  <a:lnTo>
                    <a:pt x="18850" y="12673"/>
                  </a:lnTo>
                  <a:lnTo>
                    <a:pt x="18895" y="12718"/>
                  </a:lnTo>
                  <a:lnTo>
                    <a:pt x="18941" y="12752"/>
                  </a:lnTo>
                  <a:lnTo>
                    <a:pt x="18998" y="12764"/>
                  </a:lnTo>
                  <a:lnTo>
                    <a:pt x="19055" y="12775"/>
                  </a:lnTo>
                  <a:lnTo>
                    <a:pt x="19112" y="12764"/>
                  </a:lnTo>
                  <a:lnTo>
                    <a:pt x="19168" y="12752"/>
                  </a:lnTo>
                  <a:lnTo>
                    <a:pt x="19214" y="12718"/>
                  </a:lnTo>
                  <a:lnTo>
                    <a:pt x="19248" y="12673"/>
                  </a:lnTo>
                  <a:lnTo>
                    <a:pt x="21216" y="13799"/>
                  </a:lnTo>
                  <a:lnTo>
                    <a:pt x="21205" y="13844"/>
                  </a:lnTo>
                  <a:lnTo>
                    <a:pt x="21193" y="13879"/>
                  </a:lnTo>
                  <a:lnTo>
                    <a:pt x="21205" y="13924"/>
                  </a:lnTo>
                  <a:lnTo>
                    <a:pt x="21216" y="13958"/>
                  </a:lnTo>
                  <a:lnTo>
                    <a:pt x="21227" y="13992"/>
                  </a:lnTo>
                  <a:lnTo>
                    <a:pt x="21250" y="14026"/>
                  </a:lnTo>
                  <a:lnTo>
                    <a:pt x="21284" y="14061"/>
                  </a:lnTo>
                  <a:lnTo>
                    <a:pt x="21318" y="14083"/>
                  </a:lnTo>
                  <a:lnTo>
                    <a:pt x="21352" y="14095"/>
                  </a:lnTo>
                  <a:lnTo>
                    <a:pt x="21398" y="14106"/>
                  </a:lnTo>
                  <a:lnTo>
                    <a:pt x="21398" y="16392"/>
                  </a:lnTo>
                  <a:lnTo>
                    <a:pt x="21352" y="16392"/>
                  </a:lnTo>
                  <a:lnTo>
                    <a:pt x="21307" y="16415"/>
                  </a:lnTo>
                  <a:lnTo>
                    <a:pt x="21273" y="16438"/>
                  </a:lnTo>
                  <a:lnTo>
                    <a:pt x="21239" y="16472"/>
                  </a:lnTo>
                  <a:lnTo>
                    <a:pt x="21216" y="16506"/>
                  </a:lnTo>
                  <a:lnTo>
                    <a:pt x="21193" y="16540"/>
                  </a:lnTo>
                  <a:lnTo>
                    <a:pt x="21182" y="16586"/>
                  </a:lnTo>
                  <a:lnTo>
                    <a:pt x="21170" y="16631"/>
                  </a:lnTo>
                  <a:lnTo>
                    <a:pt x="21182" y="16711"/>
                  </a:lnTo>
                  <a:lnTo>
                    <a:pt x="21660" y="16711"/>
                  </a:lnTo>
                  <a:lnTo>
                    <a:pt x="21671" y="16631"/>
                  </a:lnTo>
                  <a:lnTo>
                    <a:pt x="21671" y="16586"/>
                  </a:lnTo>
                  <a:lnTo>
                    <a:pt x="21648" y="16540"/>
                  </a:lnTo>
                  <a:lnTo>
                    <a:pt x="21637" y="16506"/>
                  </a:lnTo>
                  <a:lnTo>
                    <a:pt x="21603" y="16472"/>
                  </a:lnTo>
                  <a:lnTo>
                    <a:pt x="21569" y="16438"/>
                  </a:lnTo>
                  <a:lnTo>
                    <a:pt x="21534" y="16415"/>
                  </a:lnTo>
                  <a:lnTo>
                    <a:pt x="21489" y="16392"/>
                  </a:lnTo>
                  <a:lnTo>
                    <a:pt x="21443" y="16392"/>
                  </a:lnTo>
                  <a:lnTo>
                    <a:pt x="21443" y="14106"/>
                  </a:lnTo>
                  <a:lnTo>
                    <a:pt x="21489" y="14095"/>
                  </a:lnTo>
                  <a:lnTo>
                    <a:pt x="21523" y="14083"/>
                  </a:lnTo>
                  <a:lnTo>
                    <a:pt x="21557" y="14061"/>
                  </a:lnTo>
                  <a:lnTo>
                    <a:pt x="21591" y="14026"/>
                  </a:lnTo>
                  <a:lnTo>
                    <a:pt x="21614" y="13992"/>
                  </a:lnTo>
                  <a:lnTo>
                    <a:pt x="21637" y="13958"/>
                  </a:lnTo>
                  <a:lnTo>
                    <a:pt x="21648" y="13924"/>
                  </a:lnTo>
                  <a:lnTo>
                    <a:pt x="21648" y="13879"/>
                  </a:lnTo>
                  <a:lnTo>
                    <a:pt x="21648" y="13833"/>
                  </a:lnTo>
                  <a:lnTo>
                    <a:pt x="21637" y="13788"/>
                  </a:lnTo>
                  <a:lnTo>
                    <a:pt x="21614" y="13753"/>
                  </a:lnTo>
                  <a:lnTo>
                    <a:pt x="21580" y="13719"/>
                  </a:lnTo>
                  <a:lnTo>
                    <a:pt x="21546" y="13685"/>
                  </a:lnTo>
                  <a:lnTo>
                    <a:pt x="21512" y="13674"/>
                  </a:lnTo>
                  <a:lnTo>
                    <a:pt x="21466" y="13651"/>
                  </a:lnTo>
                  <a:lnTo>
                    <a:pt x="21421" y="13651"/>
                  </a:lnTo>
                  <a:lnTo>
                    <a:pt x="21364" y="13662"/>
                  </a:lnTo>
                  <a:lnTo>
                    <a:pt x="21307" y="13685"/>
                  </a:lnTo>
                  <a:lnTo>
                    <a:pt x="21261" y="13719"/>
                  </a:lnTo>
                  <a:lnTo>
                    <a:pt x="21227" y="13765"/>
                  </a:lnTo>
                  <a:lnTo>
                    <a:pt x="19271" y="12639"/>
                  </a:lnTo>
                  <a:lnTo>
                    <a:pt x="19294" y="12582"/>
                  </a:lnTo>
                  <a:lnTo>
                    <a:pt x="19294" y="12536"/>
                  </a:lnTo>
                  <a:lnTo>
                    <a:pt x="19294" y="12479"/>
                  </a:lnTo>
                  <a:lnTo>
                    <a:pt x="19282" y="12445"/>
                  </a:lnTo>
                  <a:lnTo>
                    <a:pt x="19259" y="12400"/>
                  </a:lnTo>
                  <a:lnTo>
                    <a:pt x="19237" y="12366"/>
                  </a:lnTo>
                  <a:lnTo>
                    <a:pt x="19203" y="12331"/>
                  </a:lnTo>
                  <a:lnTo>
                    <a:pt x="19157" y="12309"/>
                  </a:lnTo>
                  <a:lnTo>
                    <a:pt x="19123" y="12297"/>
                  </a:lnTo>
                  <a:lnTo>
                    <a:pt x="19077" y="12286"/>
                  </a:lnTo>
                  <a:lnTo>
                    <a:pt x="19077" y="10034"/>
                  </a:lnTo>
                  <a:lnTo>
                    <a:pt x="19123" y="10022"/>
                  </a:lnTo>
                  <a:lnTo>
                    <a:pt x="19168" y="10000"/>
                  </a:lnTo>
                  <a:lnTo>
                    <a:pt x="19203" y="9977"/>
                  </a:lnTo>
                  <a:lnTo>
                    <a:pt x="19237" y="9943"/>
                  </a:lnTo>
                  <a:lnTo>
                    <a:pt x="19271" y="9909"/>
                  </a:lnTo>
                  <a:lnTo>
                    <a:pt x="19294" y="9863"/>
                  </a:lnTo>
                  <a:lnTo>
                    <a:pt x="19305" y="9818"/>
                  </a:lnTo>
                  <a:lnTo>
                    <a:pt x="19305" y="9772"/>
                  </a:lnTo>
                  <a:lnTo>
                    <a:pt x="19305" y="9727"/>
                  </a:lnTo>
                  <a:lnTo>
                    <a:pt x="19294" y="9670"/>
                  </a:lnTo>
                  <a:lnTo>
                    <a:pt x="19259" y="9636"/>
                  </a:lnTo>
                  <a:lnTo>
                    <a:pt x="19237" y="9590"/>
                  </a:lnTo>
                  <a:lnTo>
                    <a:pt x="19191" y="9567"/>
                  </a:lnTo>
                  <a:lnTo>
                    <a:pt x="19157" y="9533"/>
                  </a:lnTo>
                  <a:lnTo>
                    <a:pt x="19100" y="9522"/>
                  </a:lnTo>
                  <a:lnTo>
                    <a:pt x="18986" y="9522"/>
                  </a:lnTo>
                  <a:lnTo>
                    <a:pt x="18930" y="9556"/>
                  </a:lnTo>
                  <a:lnTo>
                    <a:pt x="18873" y="9590"/>
                  </a:lnTo>
                  <a:lnTo>
                    <a:pt x="18839" y="9647"/>
                  </a:lnTo>
                  <a:lnTo>
                    <a:pt x="16859" y="8498"/>
                  </a:lnTo>
                  <a:lnTo>
                    <a:pt x="16871" y="8464"/>
                  </a:lnTo>
                  <a:lnTo>
                    <a:pt x="16882" y="8430"/>
                  </a:lnTo>
                  <a:lnTo>
                    <a:pt x="16871" y="8384"/>
                  </a:lnTo>
                  <a:lnTo>
                    <a:pt x="16859" y="8350"/>
                  </a:lnTo>
                  <a:lnTo>
                    <a:pt x="16825" y="8293"/>
                  </a:lnTo>
                  <a:lnTo>
                    <a:pt x="16768" y="8259"/>
                  </a:lnTo>
                  <a:lnTo>
                    <a:pt x="16700" y="8236"/>
                  </a:lnTo>
                  <a:lnTo>
                    <a:pt x="16700" y="5904"/>
                  </a:lnTo>
                  <a:lnTo>
                    <a:pt x="16745" y="5893"/>
                  </a:lnTo>
                  <a:lnTo>
                    <a:pt x="16791" y="5882"/>
                  </a:lnTo>
                  <a:lnTo>
                    <a:pt x="16825" y="5859"/>
                  </a:lnTo>
                  <a:lnTo>
                    <a:pt x="16859" y="5825"/>
                  </a:lnTo>
                  <a:lnTo>
                    <a:pt x="16882" y="5791"/>
                  </a:lnTo>
                  <a:lnTo>
                    <a:pt x="16905" y="5757"/>
                  </a:lnTo>
                  <a:lnTo>
                    <a:pt x="16916" y="5711"/>
                  </a:lnTo>
                  <a:lnTo>
                    <a:pt x="16927" y="5666"/>
                  </a:lnTo>
                  <a:lnTo>
                    <a:pt x="16916" y="5620"/>
                  </a:lnTo>
                  <a:lnTo>
                    <a:pt x="16905" y="5586"/>
                  </a:lnTo>
                  <a:lnTo>
                    <a:pt x="18827" y="4471"/>
                  </a:lnTo>
                  <a:lnTo>
                    <a:pt x="18873" y="4517"/>
                  </a:lnTo>
                  <a:lnTo>
                    <a:pt x="18930" y="4551"/>
                  </a:lnTo>
                  <a:lnTo>
                    <a:pt x="18986" y="4573"/>
                  </a:lnTo>
                  <a:lnTo>
                    <a:pt x="19055" y="4585"/>
                  </a:lnTo>
                  <a:lnTo>
                    <a:pt x="19112" y="4585"/>
                  </a:lnTo>
                  <a:lnTo>
                    <a:pt x="19157" y="4562"/>
                  </a:lnTo>
                  <a:lnTo>
                    <a:pt x="19203" y="4539"/>
                  </a:lnTo>
                  <a:lnTo>
                    <a:pt x="19237" y="4505"/>
                  </a:lnTo>
                  <a:lnTo>
                    <a:pt x="19271" y="4471"/>
                  </a:lnTo>
                  <a:lnTo>
                    <a:pt x="19294" y="4426"/>
                  </a:lnTo>
                  <a:lnTo>
                    <a:pt x="19316" y="4380"/>
                  </a:lnTo>
                  <a:lnTo>
                    <a:pt x="19316" y="4323"/>
                  </a:lnTo>
                  <a:lnTo>
                    <a:pt x="19316" y="4266"/>
                  </a:lnTo>
                  <a:lnTo>
                    <a:pt x="19305" y="4221"/>
                  </a:lnTo>
                  <a:lnTo>
                    <a:pt x="19282" y="4175"/>
                  </a:lnTo>
                  <a:lnTo>
                    <a:pt x="19248" y="4141"/>
                  </a:lnTo>
                  <a:lnTo>
                    <a:pt x="19214" y="4107"/>
                  </a:lnTo>
                  <a:lnTo>
                    <a:pt x="19168" y="4084"/>
                  </a:lnTo>
                  <a:lnTo>
                    <a:pt x="19123" y="4062"/>
                  </a:lnTo>
                  <a:lnTo>
                    <a:pt x="19077" y="4050"/>
                  </a:lnTo>
                  <a:lnTo>
                    <a:pt x="19077" y="1809"/>
                  </a:lnTo>
                  <a:lnTo>
                    <a:pt x="19123" y="1798"/>
                  </a:lnTo>
                  <a:lnTo>
                    <a:pt x="19157" y="1787"/>
                  </a:lnTo>
                  <a:lnTo>
                    <a:pt x="19203" y="1764"/>
                  </a:lnTo>
                  <a:lnTo>
                    <a:pt x="19237" y="1730"/>
                  </a:lnTo>
                  <a:lnTo>
                    <a:pt x="19259" y="1696"/>
                  </a:lnTo>
                  <a:lnTo>
                    <a:pt x="19282" y="1650"/>
                  </a:lnTo>
                  <a:lnTo>
                    <a:pt x="19294" y="1616"/>
                  </a:lnTo>
                  <a:lnTo>
                    <a:pt x="19305" y="1559"/>
                  </a:lnTo>
                  <a:lnTo>
                    <a:pt x="19294" y="1514"/>
                  </a:lnTo>
                  <a:lnTo>
                    <a:pt x="19282" y="1468"/>
                  </a:lnTo>
                  <a:lnTo>
                    <a:pt x="19259" y="1423"/>
                  </a:lnTo>
                  <a:lnTo>
                    <a:pt x="19225" y="1388"/>
                  </a:lnTo>
                  <a:lnTo>
                    <a:pt x="19191" y="1354"/>
                  </a:lnTo>
                  <a:lnTo>
                    <a:pt x="19146" y="1331"/>
                  </a:lnTo>
                  <a:lnTo>
                    <a:pt x="19100" y="1320"/>
                  </a:lnTo>
                  <a:lnTo>
                    <a:pt x="18986" y="1320"/>
                  </a:lnTo>
                  <a:lnTo>
                    <a:pt x="18930" y="1354"/>
                  </a:lnTo>
                  <a:lnTo>
                    <a:pt x="18884" y="1388"/>
                  </a:lnTo>
                  <a:lnTo>
                    <a:pt x="18839" y="1434"/>
                  </a:lnTo>
                  <a:lnTo>
                    <a:pt x="16882" y="296"/>
                  </a:lnTo>
                  <a:lnTo>
                    <a:pt x="16893" y="262"/>
                  </a:lnTo>
                  <a:lnTo>
                    <a:pt x="16905" y="217"/>
                  </a:lnTo>
                  <a:lnTo>
                    <a:pt x="16893" y="171"/>
                  </a:lnTo>
                  <a:lnTo>
                    <a:pt x="16882" y="126"/>
                  </a:lnTo>
                  <a:lnTo>
                    <a:pt x="16859" y="92"/>
                  </a:lnTo>
                  <a:lnTo>
                    <a:pt x="16836" y="57"/>
                  </a:lnTo>
                  <a:lnTo>
                    <a:pt x="16802" y="35"/>
                  </a:lnTo>
                  <a:lnTo>
                    <a:pt x="16768" y="12"/>
                  </a:lnTo>
                  <a:lnTo>
                    <a:pt x="16723" y="1"/>
                  </a:lnTo>
                  <a:lnTo>
                    <a:pt x="16643" y="1"/>
                  </a:ln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5" name="Google Shape;176;p10"/>
            <p:cNvSpPr>
              <a:spLocks/>
            </p:cNvSpPr>
            <p:nvPr/>
          </p:nvSpPr>
          <p:spPr bwMode="auto">
            <a:xfrm>
              <a:off x="8689168" y="0"/>
              <a:ext cx="7222" cy="105"/>
            </a:xfrm>
            <a:custGeom>
              <a:avLst/>
              <a:gdLst>
                <a:gd name="T0" fmla="*/ 755903 w 69"/>
                <a:gd name="T1" fmla="*/ 0 h 1"/>
                <a:gd name="T2" fmla="*/ 10990 w 69"/>
                <a:gd name="T3" fmla="*/ 0 h 1"/>
                <a:gd name="T4" fmla="*/ 10990 w 69"/>
                <a:gd name="T5" fmla="*/ 0 h 1"/>
                <a:gd name="T6" fmla="*/ 383394 w 69"/>
                <a:gd name="T7" fmla="*/ 0 h 1"/>
                <a:gd name="T8" fmla="*/ 383394 w 69"/>
                <a:gd name="T9" fmla="*/ 0 h 1"/>
                <a:gd name="T10" fmla="*/ 755903 w 69"/>
                <a:gd name="T11" fmla="*/ 0 h 1"/>
                <a:gd name="T12" fmla="*/ 755903 w 69"/>
                <a:gd name="T13" fmla="*/ 0 h 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" h="1" extrusionOk="0">
                  <a:moveTo>
                    <a:pt x="69" y="0"/>
                  </a:moveTo>
                  <a:lnTo>
                    <a:pt x="1" y="0"/>
                  </a:lnTo>
                  <a:lnTo>
                    <a:pt x="35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6" name="Google Shape;177;p10"/>
            <p:cNvSpPr>
              <a:spLocks/>
            </p:cNvSpPr>
            <p:nvPr/>
          </p:nvSpPr>
          <p:spPr bwMode="auto">
            <a:xfrm>
              <a:off x="6698419" y="0"/>
              <a:ext cx="20410" cy="2512"/>
            </a:xfrm>
            <a:custGeom>
              <a:avLst/>
              <a:gdLst>
                <a:gd name="T0" fmla="*/ 10990 w 195"/>
                <a:gd name="T1" fmla="*/ 0 h 24"/>
                <a:gd name="T2" fmla="*/ 503970 w 195"/>
                <a:gd name="T3" fmla="*/ 251933 h 24"/>
                <a:gd name="T4" fmla="*/ 1632277 w 195"/>
                <a:gd name="T5" fmla="*/ 251933 h 24"/>
                <a:gd name="T6" fmla="*/ 2125257 w 195"/>
                <a:gd name="T7" fmla="*/ 0 h 24"/>
                <a:gd name="T8" fmla="*/ 10990 w 195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5" h="24" extrusionOk="0">
                  <a:moveTo>
                    <a:pt x="1" y="0"/>
                  </a:moveTo>
                  <a:lnTo>
                    <a:pt x="46" y="23"/>
                  </a:lnTo>
                  <a:lnTo>
                    <a:pt x="149" y="23"/>
                  </a:lnTo>
                  <a:lnTo>
                    <a:pt x="19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7" name="Google Shape;178;p10"/>
            <p:cNvSpPr>
              <a:spLocks/>
            </p:cNvSpPr>
            <p:nvPr/>
          </p:nvSpPr>
          <p:spPr bwMode="auto">
            <a:xfrm>
              <a:off x="0" y="3397984"/>
              <a:ext cx="1020484" cy="615640"/>
            </a:xfrm>
            <a:custGeom>
              <a:avLst/>
              <a:gdLst>
                <a:gd name="T0" fmla="*/ 50731557 w 9750"/>
                <a:gd name="T1" fmla="*/ 17209974 h 5882"/>
                <a:gd name="T2" fmla="*/ 52593861 w 9750"/>
                <a:gd name="T3" fmla="*/ 18951811 h 5882"/>
                <a:gd name="T4" fmla="*/ 51224529 w 9750"/>
                <a:gd name="T5" fmla="*/ 44870757 h 5882"/>
                <a:gd name="T6" fmla="*/ 50227594 w 9750"/>
                <a:gd name="T7" fmla="*/ 46492124 h 5882"/>
                <a:gd name="T8" fmla="*/ 29293019 w 9750"/>
                <a:gd name="T9" fmla="*/ 60317020 h 5882"/>
                <a:gd name="T10" fmla="*/ 26926857 w 9750"/>
                <a:gd name="T11" fmla="*/ 58947687 h 5882"/>
                <a:gd name="T12" fmla="*/ 24681060 w 9750"/>
                <a:gd name="T13" fmla="*/ 60317020 h 5882"/>
                <a:gd name="T14" fmla="*/ 2870124 w 9750"/>
                <a:gd name="T15" fmla="*/ 46240090 h 5882"/>
                <a:gd name="T16" fmla="*/ 1259748 w 9750"/>
                <a:gd name="T17" fmla="*/ 18951811 h 5882"/>
                <a:gd name="T18" fmla="*/ 2629185 w 9750"/>
                <a:gd name="T19" fmla="*/ 18327379 h 5882"/>
                <a:gd name="T20" fmla="*/ 3253617 w 9750"/>
                <a:gd name="T21" fmla="*/ 16706012 h 5882"/>
                <a:gd name="T22" fmla="*/ 25677994 w 9750"/>
                <a:gd name="T23" fmla="*/ 3494558 h 5882"/>
                <a:gd name="T24" fmla="*/ 27803217 w 9750"/>
                <a:gd name="T25" fmla="*/ 3746487 h 5882"/>
                <a:gd name="T26" fmla="*/ 103062499 w 9750"/>
                <a:gd name="T27" fmla="*/ 16213040 h 5882"/>
                <a:gd name="T28" fmla="*/ 103938860 w 9750"/>
                <a:gd name="T29" fmla="*/ 18447848 h 5882"/>
                <a:gd name="T30" fmla="*/ 103434898 w 9750"/>
                <a:gd name="T31" fmla="*/ 45736233 h 5882"/>
                <a:gd name="T32" fmla="*/ 80638018 w 9750"/>
                <a:gd name="T33" fmla="*/ 60700408 h 5882"/>
                <a:gd name="T34" fmla="*/ 78885297 w 9750"/>
                <a:gd name="T35" fmla="*/ 59703578 h 5882"/>
                <a:gd name="T36" fmla="*/ 77274921 w 9750"/>
                <a:gd name="T37" fmla="*/ 60700408 h 5882"/>
                <a:gd name="T38" fmla="*/ 55584455 w 9750"/>
                <a:gd name="T39" fmla="*/ 46492124 h 5882"/>
                <a:gd name="T40" fmla="*/ 54587625 w 9750"/>
                <a:gd name="T41" fmla="*/ 44739298 h 5882"/>
                <a:gd name="T42" fmla="*/ 53097719 w 9750"/>
                <a:gd name="T43" fmla="*/ 18951811 h 5882"/>
                <a:gd name="T44" fmla="*/ 54839554 w 9750"/>
                <a:gd name="T45" fmla="*/ 17954876 h 5882"/>
                <a:gd name="T46" fmla="*/ 55091483 w 9750"/>
                <a:gd name="T47" fmla="*/ 16333614 h 5882"/>
                <a:gd name="T48" fmla="*/ 78019822 w 9750"/>
                <a:gd name="T49" fmla="*/ 3626017 h 5882"/>
                <a:gd name="T50" fmla="*/ 80134160 w 9750"/>
                <a:gd name="T51" fmla="*/ 3374088 h 5882"/>
                <a:gd name="T52" fmla="*/ 26181851 w 9750"/>
                <a:gd name="T53" fmla="*/ 131459 h 5882"/>
                <a:gd name="T54" fmla="*/ 25053563 w 9750"/>
                <a:gd name="T55" fmla="*/ 2004755 h 5882"/>
                <a:gd name="T56" fmla="*/ 2125223 w 9750"/>
                <a:gd name="T57" fmla="*/ 14832821 h 5882"/>
                <a:gd name="T58" fmla="*/ 10990 w 9750"/>
                <a:gd name="T59" fmla="*/ 14712247 h 5882"/>
                <a:gd name="T60" fmla="*/ 383388 w 9750"/>
                <a:gd name="T61" fmla="*/ 45122686 h 5882"/>
                <a:gd name="T62" fmla="*/ 1500792 w 9750"/>
                <a:gd name="T63" fmla="*/ 48858287 h 5882"/>
                <a:gd name="T64" fmla="*/ 24429131 w 9750"/>
                <a:gd name="T65" fmla="*/ 60820983 h 5882"/>
                <a:gd name="T66" fmla="*/ 24429131 w 9750"/>
                <a:gd name="T67" fmla="*/ 62814748 h 5882"/>
                <a:gd name="T68" fmla="*/ 25929923 w 9750"/>
                <a:gd name="T69" fmla="*/ 64184081 h 5882"/>
                <a:gd name="T70" fmla="*/ 28548118 w 9750"/>
                <a:gd name="T71" fmla="*/ 63932047 h 5882"/>
                <a:gd name="T72" fmla="*/ 29665522 w 9750"/>
                <a:gd name="T73" fmla="*/ 62310785 h 5882"/>
                <a:gd name="T74" fmla="*/ 50731557 w 9750"/>
                <a:gd name="T75" fmla="*/ 48485889 h 5882"/>
                <a:gd name="T76" fmla="*/ 52966260 w 9750"/>
                <a:gd name="T77" fmla="*/ 49723763 h 5882"/>
                <a:gd name="T78" fmla="*/ 55212057 w 9750"/>
                <a:gd name="T79" fmla="*/ 48485889 h 5882"/>
                <a:gd name="T80" fmla="*/ 77022992 w 9750"/>
                <a:gd name="T81" fmla="*/ 62442245 h 5882"/>
                <a:gd name="T82" fmla="*/ 79268685 w 9750"/>
                <a:gd name="T83" fmla="*/ 63691108 h 5882"/>
                <a:gd name="T84" fmla="*/ 80879061 w 9750"/>
                <a:gd name="T85" fmla="*/ 62069742 h 5882"/>
                <a:gd name="T86" fmla="*/ 103686826 w 9750"/>
                <a:gd name="T87" fmla="*/ 48354430 h 5882"/>
                <a:gd name="T88" fmla="*/ 105308192 w 9750"/>
                <a:gd name="T89" fmla="*/ 48858287 h 5882"/>
                <a:gd name="T90" fmla="*/ 106677525 w 9750"/>
                <a:gd name="T91" fmla="*/ 47357495 h 5882"/>
                <a:gd name="T92" fmla="*/ 105680695 w 9750"/>
                <a:gd name="T93" fmla="*/ 45243260 h 5882"/>
                <a:gd name="T94" fmla="*/ 106305022 w 9750"/>
                <a:gd name="T95" fmla="*/ 18075345 h 5882"/>
                <a:gd name="T96" fmla="*/ 106677525 w 9750"/>
                <a:gd name="T97" fmla="*/ 15961111 h 5882"/>
                <a:gd name="T98" fmla="*/ 104815220 w 9750"/>
                <a:gd name="T99" fmla="*/ 14832821 h 5882"/>
                <a:gd name="T100" fmla="*/ 103193959 w 9750"/>
                <a:gd name="T101" fmla="*/ 15709182 h 5882"/>
                <a:gd name="T102" fmla="*/ 80638018 w 9750"/>
                <a:gd name="T103" fmla="*/ 1248864 h 5882"/>
                <a:gd name="T104" fmla="*/ 78512794 w 9750"/>
                <a:gd name="T105" fmla="*/ 131459 h 5882"/>
                <a:gd name="T106" fmla="*/ 77022992 w 9750"/>
                <a:gd name="T107" fmla="*/ 1632252 h 5882"/>
                <a:gd name="T108" fmla="*/ 54467156 w 9750"/>
                <a:gd name="T109" fmla="*/ 15084750 h 5882"/>
                <a:gd name="T110" fmla="*/ 52352818 w 9750"/>
                <a:gd name="T111" fmla="*/ 14591777 h 5882"/>
                <a:gd name="T112" fmla="*/ 28800047 w 9750"/>
                <a:gd name="T113" fmla="*/ 2749656 h 5882"/>
                <a:gd name="T114" fmla="*/ 28800047 w 9750"/>
                <a:gd name="T115" fmla="*/ 1248864 h 5882"/>
                <a:gd name="T116" fmla="*/ 26926857 w 9750"/>
                <a:gd name="T117" fmla="*/ 10990 h 588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9750" h="5882" extrusionOk="0">
                  <a:moveTo>
                    <a:pt x="2606" y="285"/>
                  </a:moveTo>
                  <a:lnTo>
                    <a:pt x="4642" y="1468"/>
                  </a:lnTo>
                  <a:lnTo>
                    <a:pt x="4631" y="1525"/>
                  </a:lnTo>
                  <a:lnTo>
                    <a:pt x="4631" y="1571"/>
                  </a:lnTo>
                  <a:lnTo>
                    <a:pt x="4642" y="1605"/>
                  </a:lnTo>
                  <a:lnTo>
                    <a:pt x="4676" y="1662"/>
                  </a:lnTo>
                  <a:lnTo>
                    <a:pt x="4733" y="1707"/>
                  </a:lnTo>
                  <a:lnTo>
                    <a:pt x="4801" y="1730"/>
                  </a:lnTo>
                  <a:lnTo>
                    <a:pt x="4801" y="4039"/>
                  </a:lnTo>
                  <a:lnTo>
                    <a:pt x="4756" y="4050"/>
                  </a:lnTo>
                  <a:lnTo>
                    <a:pt x="4722" y="4062"/>
                  </a:lnTo>
                  <a:lnTo>
                    <a:pt x="4676" y="4096"/>
                  </a:lnTo>
                  <a:lnTo>
                    <a:pt x="4653" y="4119"/>
                  </a:lnTo>
                  <a:lnTo>
                    <a:pt x="4619" y="4153"/>
                  </a:lnTo>
                  <a:lnTo>
                    <a:pt x="4608" y="4198"/>
                  </a:lnTo>
                  <a:lnTo>
                    <a:pt x="4585" y="4244"/>
                  </a:lnTo>
                  <a:lnTo>
                    <a:pt x="4585" y="4289"/>
                  </a:lnTo>
                  <a:lnTo>
                    <a:pt x="4585" y="4335"/>
                  </a:lnTo>
                  <a:lnTo>
                    <a:pt x="4608" y="4380"/>
                  </a:lnTo>
                  <a:lnTo>
                    <a:pt x="2674" y="5506"/>
                  </a:lnTo>
                  <a:lnTo>
                    <a:pt x="2629" y="5450"/>
                  </a:lnTo>
                  <a:lnTo>
                    <a:pt x="2583" y="5415"/>
                  </a:lnTo>
                  <a:lnTo>
                    <a:pt x="2526" y="5393"/>
                  </a:lnTo>
                  <a:lnTo>
                    <a:pt x="2458" y="5381"/>
                  </a:lnTo>
                  <a:lnTo>
                    <a:pt x="2401" y="5393"/>
                  </a:lnTo>
                  <a:lnTo>
                    <a:pt x="2344" y="5415"/>
                  </a:lnTo>
                  <a:lnTo>
                    <a:pt x="2287" y="5461"/>
                  </a:lnTo>
                  <a:lnTo>
                    <a:pt x="2253" y="5506"/>
                  </a:lnTo>
                  <a:lnTo>
                    <a:pt x="262" y="4357"/>
                  </a:lnTo>
                  <a:lnTo>
                    <a:pt x="262" y="4323"/>
                  </a:lnTo>
                  <a:lnTo>
                    <a:pt x="274" y="4289"/>
                  </a:lnTo>
                  <a:lnTo>
                    <a:pt x="262" y="4221"/>
                  </a:lnTo>
                  <a:lnTo>
                    <a:pt x="228" y="4164"/>
                  </a:lnTo>
                  <a:lnTo>
                    <a:pt x="171" y="4130"/>
                  </a:lnTo>
                  <a:lnTo>
                    <a:pt x="115" y="4107"/>
                  </a:lnTo>
                  <a:lnTo>
                    <a:pt x="115" y="1730"/>
                  </a:lnTo>
                  <a:lnTo>
                    <a:pt x="149" y="1730"/>
                  </a:lnTo>
                  <a:lnTo>
                    <a:pt x="183" y="1718"/>
                  </a:lnTo>
                  <a:lnTo>
                    <a:pt x="217" y="1696"/>
                  </a:lnTo>
                  <a:lnTo>
                    <a:pt x="240" y="1673"/>
                  </a:lnTo>
                  <a:lnTo>
                    <a:pt x="262" y="1639"/>
                  </a:lnTo>
                  <a:lnTo>
                    <a:pt x="285" y="1605"/>
                  </a:lnTo>
                  <a:lnTo>
                    <a:pt x="297" y="1571"/>
                  </a:lnTo>
                  <a:lnTo>
                    <a:pt x="297" y="1525"/>
                  </a:lnTo>
                  <a:lnTo>
                    <a:pt x="297" y="1491"/>
                  </a:lnTo>
                  <a:lnTo>
                    <a:pt x="285" y="1457"/>
                  </a:lnTo>
                  <a:lnTo>
                    <a:pt x="2321" y="285"/>
                  </a:lnTo>
                  <a:lnTo>
                    <a:pt x="2344" y="319"/>
                  </a:lnTo>
                  <a:lnTo>
                    <a:pt x="2378" y="342"/>
                  </a:lnTo>
                  <a:lnTo>
                    <a:pt x="2424" y="353"/>
                  </a:lnTo>
                  <a:lnTo>
                    <a:pt x="2503" y="353"/>
                  </a:lnTo>
                  <a:lnTo>
                    <a:pt x="2538" y="342"/>
                  </a:lnTo>
                  <a:lnTo>
                    <a:pt x="2572" y="319"/>
                  </a:lnTo>
                  <a:lnTo>
                    <a:pt x="2606" y="285"/>
                  </a:lnTo>
                  <a:close/>
                  <a:moveTo>
                    <a:pt x="7338" y="285"/>
                  </a:moveTo>
                  <a:lnTo>
                    <a:pt x="9408" y="1480"/>
                  </a:lnTo>
                  <a:lnTo>
                    <a:pt x="9397" y="1525"/>
                  </a:lnTo>
                  <a:lnTo>
                    <a:pt x="9408" y="1593"/>
                  </a:lnTo>
                  <a:lnTo>
                    <a:pt x="9442" y="1639"/>
                  </a:lnTo>
                  <a:lnTo>
                    <a:pt x="9488" y="1684"/>
                  </a:lnTo>
                  <a:lnTo>
                    <a:pt x="9545" y="1707"/>
                  </a:lnTo>
                  <a:lnTo>
                    <a:pt x="9545" y="4119"/>
                  </a:lnTo>
                  <a:lnTo>
                    <a:pt x="9488" y="4141"/>
                  </a:lnTo>
                  <a:lnTo>
                    <a:pt x="9442" y="4175"/>
                  </a:lnTo>
                  <a:lnTo>
                    <a:pt x="9408" y="4221"/>
                  </a:lnTo>
                  <a:lnTo>
                    <a:pt x="9397" y="4289"/>
                  </a:lnTo>
                  <a:lnTo>
                    <a:pt x="9408" y="4346"/>
                  </a:lnTo>
                  <a:lnTo>
                    <a:pt x="7361" y="5541"/>
                  </a:lnTo>
                  <a:lnTo>
                    <a:pt x="7327" y="5506"/>
                  </a:lnTo>
                  <a:lnTo>
                    <a:pt x="7292" y="5472"/>
                  </a:lnTo>
                  <a:lnTo>
                    <a:pt x="7247" y="5461"/>
                  </a:lnTo>
                  <a:lnTo>
                    <a:pt x="7201" y="5450"/>
                  </a:lnTo>
                  <a:lnTo>
                    <a:pt x="7156" y="5461"/>
                  </a:lnTo>
                  <a:lnTo>
                    <a:pt x="7110" y="5472"/>
                  </a:lnTo>
                  <a:lnTo>
                    <a:pt x="7076" y="5506"/>
                  </a:lnTo>
                  <a:lnTo>
                    <a:pt x="7054" y="5541"/>
                  </a:lnTo>
                  <a:lnTo>
                    <a:pt x="5063" y="4392"/>
                  </a:lnTo>
                  <a:lnTo>
                    <a:pt x="5074" y="4346"/>
                  </a:lnTo>
                  <a:lnTo>
                    <a:pt x="5086" y="4289"/>
                  </a:lnTo>
                  <a:lnTo>
                    <a:pt x="5074" y="4244"/>
                  </a:lnTo>
                  <a:lnTo>
                    <a:pt x="5063" y="4198"/>
                  </a:lnTo>
                  <a:lnTo>
                    <a:pt x="5040" y="4153"/>
                  </a:lnTo>
                  <a:lnTo>
                    <a:pt x="5017" y="4119"/>
                  </a:lnTo>
                  <a:lnTo>
                    <a:pt x="4983" y="4084"/>
                  </a:lnTo>
                  <a:lnTo>
                    <a:pt x="4938" y="4062"/>
                  </a:lnTo>
                  <a:lnTo>
                    <a:pt x="4892" y="4050"/>
                  </a:lnTo>
                  <a:lnTo>
                    <a:pt x="4847" y="4039"/>
                  </a:lnTo>
                  <a:lnTo>
                    <a:pt x="4847" y="1730"/>
                  </a:lnTo>
                  <a:lnTo>
                    <a:pt x="4892" y="1730"/>
                  </a:lnTo>
                  <a:lnTo>
                    <a:pt x="4926" y="1707"/>
                  </a:lnTo>
                  <a:lnTo>
                    <a:pt x="4983" y="1662"/>
                  </a:lnTo>
                  <a:lnTo>
                    <a:pt x="5006" y="1639"/>
                  </a:lnTo>
                  <a:lnTo>
                    <a:pt x="5017" y="1605"/>
                  </a:lnTo>
                  <a:lnTo>
                    <a:pt x="5029" y="1571"/>
                  </a:lnTo>
                  <a:lnTo>
                    <a:pt x="5040" y="1525"/>
                  </a:lnTo>
                  <a:lnTo>
                    <a:pt x="5029" y="1491"/>
                  </a:lnTo>
                  <a:lnTo>
                    <a:pt x="5029" y="1457"/>
                  </a:lnTo>
                  <a:lnTo>
                    <a:pt x="7065" y="285"/>
                  </a:lnTo>
                  <a:lnTo>
                    <a:pt x="7088" y="308"/>
                  </a:lnTo>
                  <a:lnTo>
                    <a:pt x="7122" y="331"/>
                  </a:lnTo>
                  <a:lnTo>
                    <a:pt x="7156" y="353"/>
                  </a:lnTo>
                  <a:lnTo>
                    <a:pt x="7247" y="353"/>
                  </a:lnTo>
                  <a:lnTo>
                    <a:pt x="7281" y="331"/>
                  </a:lnTo>
                  <a:lnTo>
                    <a:pt x="7315" y="308"/>
                  </a:lnTo>
                  <a:lnTo>
                    <a:pt x="7338" y="285"/>
                  </a:lnTo>
                  <a:close/>
                  <a:moveTo>
                    <a:pt x="2458" y="1"/>
                  </a:moveTo>
                  <a:lnTo>
                    <a:pt x="2424" y="12"/>
                  </a:lnTo>
                  <a:lnTo>
                    <a:pt x="2390" y="12"/>
                  </a:lnTo>
                  <a:lnTo>
                    <a:pt x="2333" y="58"/>
                  </a:lnTo>
                  <a:lnTo>
                    <a:pt x="2299" y="114"/>
                  </a:lnTo>
                  <a:lnTo>
                    <a:pt x="2287" y="149"/>
                  </a:lnTo>
                  <a:lnTo>
                    <a:pt x="2287" y="183"/>
                  </a:lnTo>
                  <a:lnTo>
                    <a:pt x="2299" y="240"/>
                  </a:lnTo>
                  <a:lnTo>
                    <a:pt x="262" y="1411"/>
                  </a:lnTo>
                  <a:lnTo>
                    <a:pt x="228" y="1377"/>
                  </a:lnTo>
                  <a:lnTo>
                    <a:pt x="194" y="1354"/>
                  </a:lnTo>
                  <a:lnTo>
                    <a:pt x="149" y="1332"/>
                  </a:lnTo>
                  <a:lnTo>
                    <a:pt x="92" y="1320"/>
                  </a:lnTo>
                  <a:lnTo>
                    <a:pt x="46" y="1332"/>
                  </a:lnTo>
                  <a:lnTo>
                    <a:pt x="1" y="1343"/>
                  </a:lnTo>
                  <a:lnTo>
                    <a:pt x="1" y="1707"/>
                  </a:lnTo>
                  <a:lnTo>
                    <a:pt x="69" y="1730"/>
                  </a:lnTo>
                  <a:lnTo>
                    <a:pt x="69" y="4107"/>
                  </a:lnTo>
                  <a:lnTo>
                    <a:pt x="35" y="4119"/>
                  </a:lnTo>
                  <a:lnTo>
                    <a:pt x="1" y="4130"/>
                  </a:lnTo>
                  <a:lnTo>
                    <a:pt x="1" y="4437"/>
                  </a:lnTo>
                  <a:lnTo>
                    <a:pt x="46" y="4460"/>
                  </a:lnTo>
                  <a:lnTo>
                    <a:pt x="137" y="4460"/>
                  </a:lnTo>
                  <a:lnTo>
                    <a:pt x="171" y="4448"/>
                  </a:lnTo>
                  <a:lnTo>
                    <a:pt x="206" y="4426"/>
                  </a:lnTo>
                  <a:lnTo>
                    <a:pt x="240" y="4392"/>
                  </a:lnTo>
                  <a:lnTo>
                    <a:pt x="2230" y="5552"/>
                  </a:lnTo>
                  <a:lnTo>
                    <a:pt x="2219" y="5586"/>
                  </a:lnTo>
                  <a:lnTo>
                    <a:pt x="2219" y="5632"/>
                  </a:lnTo>
                  <a:lnTo>
                    <a:pt x="2219" y="5688"/>
                  </a:lnTo>
                  <a:lnTo>
                    <a:pt x="2230" y="5734"/>
                  </a:lnTo>
                  <a:lnTo>
                    <a:pt x="2253" y="5768"/>
                  </a:lnTo>
                  <a:lnTo>
                    <a:pt x="2287" y="5814"/>
                  </a:lnTo>
                  <a:lnTo>
                    <a:pt x="2321" y="5836"/>
                  </a:lnTo>
                  <a:lnTo>
                    <a:pt x="2367" y="5859"/>
                  </a:lnTo>
                  <a:lnTo>
                    <a:pt x="2412" y="5882"/>
                  </a:lnTo>
                  <a:lnTo>
                    <a:pt x="2515" y="5882"/>
                  </a:lnTo>
                  <a:lnTo>
                    <a:pt x="2560" y="5859"/>
                  </a:lnTo>
                  <a:lnTo>
                    <a:pt x="2606" y="5836"/>
                  </a:lnTo>
                  <a:lnTo>
                    <a:pt x="2640" y="5814"/>
                  </a:lnTo>
                  <a:lnTo>
                    <a:pt x="2674" y="5768"/>
                  </a:lnTo>
                  <a:lnTo>
                    <a:pt x="2697" y="5734"/>
                  </a:lnTo>
                  <a:lnTo>
                    <a:pt x="2708" y="5688"/>
                  </a:lnTo>
                  <a:lnTo>
                    <a:pt x="2708" y="5632"/>
                  </a:lnTo>
                  <a:lnTo>
                    <a:pt x="2708" y="5586"/>
                  </a:lnTo>
                  <a:lnTo>
                    <a:pt x="2697" y="5541"/>
                  </a:lnTo>
                  <a:lnTo>
                    <a:pt x="4631" y="4426"/>
                  </a:lnTo>
                  <a:lnTo>
                    <a:pt x="4665" y="4471"/>
                  </a:lnTo>
                  <a:lnTo>
                    <a:pt x="4710" y="4505"/>
                  </a:lnTo>
                  <a:lnTo>
                    <a:pt x="4767" y="4528"/>
                  </a:lnTo>
                  <a:lnTo>
                    <a:pt x="4835" y="4539"/>
                  </a:lnTo>
                  <a:lnTo>
                    <a:pt x="4892" y="4528"/>
                  </a:lnTo>
                  <a:lnTo>
                    <a:pt x="4949" y="4505"/>
                  </a:lnTo>
                  <a:lnTo>
                    <a:pt x="4995" y="4471"/>
                  </a:lnTo>
                  <a:lnTo>
                    <a:pt x="5040" y="4426"/>
                  </a:lnTo>
                  <a:lnTo>
                    <a:pt x="7031" y="5586"/>
                  </a:lnTo>
                  <a:lnTo>
                    <a:pt x="7019" y="5632"/>
                  </a:lnTo>
                  <a:lnTo>
                    <a:pt x="7031" y="5666"/>
                  </a:lnTo>
                  <a:lnTo>
                    <a:pt x="7031" y="5700"/>
                  </a:lnTo>
                  <a:lnTo>
                    <a:pt x="7076" y="5757"/>
                  </a:lnTo>
                  <a:lnTo>
                    <a:pt x="7133" y="5802"/>
                  </a:lnTo>
                  <a:lnTo>
                    <a:pt x="7167" y="5814"/>
                  </a:lnTo>
                  <a:lnTo>
                    <a:pt x="7236" y="5814"/>
                  </a:lnTo>
                  <a:lnTo>
                    <a:pt x="7270" y="5802"/>
                  </a:lnTo>
                  <a:lnTo>
                    <a:pt x="7327" y="5757"/>
                  </a:lnTo>
                  <a:lnTo>
                    <a:pt x="7372" y="5700"/>
                  </a:lnTo>
                  <a:lnTo>
                    <a:pt x="7383" y="5666"/>
                  </a:lnTo>
                  <a:lnTo>
                    <a:pt x="7383" y="5632"/>
                  </a:lnTo>
                  <a:lnTo>
                    <a:pt x="7372" y="5575"/>
                  </a:lnTo>
                  <a:lnTo>
                    <a:pt x="9431" y="4392"/>
                  </a:lnTo>
                  <a:lnTo>
                    <a:pt x="9465" y="4414"/>
                  </a:lnTo>
                  <a:lnTo>
                    <a:pt x="9499" y="4437"/>
                  </a:lnTo>
                  <a:lnTo>
                    <a:pt x="9533" y="4448"/>
                  </a:lnTo>
                  <a:lnTo>
                    <a:pt x="9568" y="4460"/>
                  </a:lnTo>
                  <a:lnTo>
                    <a:pt x="9613" y="4460"/>
                  </a:lnTo>
                  <a:lnTo>
                    <a:pt x="9636" y="4448"/>
                  </a:lnTo>
                  <a:lnTo>
                    <a:pt x="9693" y="4403"/>
                  </a:lnTo>
                  <a:lnTo>
                    <a:pt x="9727" y="4357"/>
                  </a:lnTo>
                  <a:lnTo>
                    <a:pt x="9738" y="4323"/>
                  </a:lnTo>
                  <a:lnTo>
                    <a:pt x="9750" y="4289"/>
                  </a:lnTo>
                  <a:lnTo>
                    <a:pt x="9738" y="4221"/>
                  </a:lnTo>
                  <a:lnTo>
                    <a:pt x="9704" y="4175"/>
                  </a:lnTo>
                  <a:lnTo>
                    <a:pt x="9647" y="4130"/>
                  </a:lnTo>
                  <a:lnTo>
                    <a:pt x="9590" y="4119"/>
                  </a:lnTo>
                  <a:lnTo>
                    <a:pt x="9590" y="1707"/>
                  </a:lnTo>
                  <a:lnTo>
                    <a:pt x="9659" y="1684"/>
                  </a:lnTo>
                  <a:lnTo>
                    <a:pt x="9704" y="1650"/>
                  </a:lnTo>
                  <a:lnTo>
                    <a:pt x="9738" y="1593"/>
                  </a:lnTo>
                  <a:lnTo>
                    <a:pt x="9750" y="1525"/>
                  </a:lnTo>
                  <a:lnTo>
                    <a:pt x="9750" y="1491"/>
                  </a:lnTo>
                  <a:lnTo>
                    <a:pt x="9738" y="1457"/>
                  </a:lnTo>
                  <a:lnTo>
                    <a:pt x="9693" y="1411"/>
                  </a:lnTo>
                  <a:lnTo>
                    <a:pt x="9636" y="1366"/>
                  </a:lnTo>
                  <a:lnTo>
                    <a:pt x="9613" y="1354"/>
                  </a:lnTo>
                  <a:lnTo>
                    <a:pt x="9568" y="1354"/>
                  </a:lnTo>
                  <a:lnTo>
                    <a:pt x="9533" y="1366"/>
                  </a:lnTo>
                  <a:lnTo>
                    <a:pt x="9488" y="1377"/>
                  </a:lnTo>
                  <a:lnTo>
                    <a:pt x="9454" y="1400"/>
                  </a:lnTo>
                  <a:lnTo>
                    <a:pt x="9420" y="1434"/>
                  </a:lnTo>
                  <a:lnTo>
                    <a:pt x="7361" y="251"/>
                  </a:lnTo>
                  <a:lnTo>
                    <a:pt x="7372" y="183"/>
                  </a:lnTo>
                  <a:lnTo>
                    <a:pt x="7372" y="149"/>
                  </a:lnTo>
                  <a:lnTo>
                    <a:pt x="7361" y="114"/>
                  </a:lnTo>
                  <a:lnTo>
                    <a:pt x="7327" y="58"/>
                  </a:lnTo>
                  <a:lnTo>
                    <a:pt x="7270" y="23"/>
                  </a:lnTo>
                  <a:lnTo>
                    <a:pt x="7236" y="12"/>
                  </a:lnTo>
                  <a:lnTo>
                    <a:pt x="7167" y="12"/>
                  </a:lnTo>
                  <a:lnTo>
                    <a:pt x="7133" y="23"/>
                  </a:lnTo>
                  <a:lnTo>
                    <a:pt x="7076" y="58"/>
                  </a:lnTo>
                  <a:lnTo>
                    <a:pt x="7042" y="114"/>
                  </a:lnTo>
                  <a:lnTo>
                    <a:pt x="7031" y="149"/>
                  </a:lnTo>
                  <a:lnTo>
                    <a:pt x="7031" y="183"/>
                  </a:lnTo>
                  <a:lnTo>
                    <a:pt x="7042" y="240"/>
                  </a:lnTo>
                  <a:lnTo>
                    <a:pt x="5006" y="1423"/>
                  </a:lnTo>
                  <a:lnTo>
                    <a:pt x="4972" y="1377"/>
                  </a:lnTo>
                  <a:lnTo>
                    <a:pt x="4926" y="1354"/>
                  </a:lnTo>
                  <a:lnTo>
                    <a:pt x="4881" y="1332"/>
                  </a:lnTo>
                  <a:lnTo>
                    <a:pt x="4835" y="1320"/>
                  </a:lnTo>
                  <a:lnTo>
                    <a:pt x="4779" y="1332"/>
                  </a:lnTo>
                  <a:lnTo>
                    <a:pt x="4733" y="1354"/>
                  </a:lnTo>
                  <a:lnTo>
                    <a:pt x="4688" y="1389"/>
                  </a:lnTo>
                  <a:lnTo>
                    <a:pt x="4665" y="1423"/>
                  </a:lnTo>
                  <a:lnTo>
                    <a:pt x="2629" y="251"/>
                  </a:lnTo>
                  <a:lnTo>
                    <a:pt x="2640" y="217"/>
                  </a:lnTo>
                  <a:lnTo>
                    <a:pt x="2640" y="183"/>
                  </a:lnTo>
                  <a:lnTo>
                    <a:pt x="2640" y="149"/>
                  </a:lnTo>
                  <a:lnTo>
                    <a:pt x="2629" y="114"/>
                  </a:lnTo>
                  <a:lnTo>
                    <a:pt x="2583" y="58"/>
                  </a:lnTo>
                  <a:lnTo>
                    <a:pt x="2538" y="12"/>
                  </a:lnTo>
                  <a:lnTo>
                    <a:pt x="2503" y="12"/>
                  </a:lnTo>
                  <a:lnTo>
                    <a:pt x="2458" y="1"/>
                  </a:ln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8" name="Google Shape;179;p10"/>
            <p:cNvSpPr>
              <a:spLocks/>
            </p:cNvSpPr>
            <p:nvPr/>
          </p:nvSpPr>
          <p:spPr bwMode="auto">
            <a:xfrm>
              <a:off x="6434137" y="0"/>
              <a:ext cx="540595" cy="577541"/>
            </a:xfrm>
            <a:custGeom>
              <a:avLst/>
              <a:gdLst>
                <a:gd name="T0" fmla="*/ 4370917 w 5165"/>
                <a:gd name="T1" fmla="*/ 10845169 h 5518"/>
                <a:gd name="T2" fmla="*/ 2245693 w 5165"/>
                <a:gd name="T3" fmla="*/ 10352197 h 5518"/>
                <a:gd name="T4" fmla="*/ 1128394 w 5165"/>
                <a:gd name="T5" fmla="*/ 10965743 h 5518"/>
                <a:gd name="T6" fmla="*/ 503962 w 5165"/>
                <a:gd name="T7" fmla="*/ 12214500 h 5518"/>
                <a:gd name="T8" fmla="*/ 503962 w 5165"/>
                <a:gd name="T9" fmla="*/ 13463362 h 5518"/>
                <a:gd name="T10" fmla="*/ 1621262 w 5165"/>
                <a:gd name="T11" fmla="*/ 14712224 h 5518"/>
                <a:gd name="T12" fmla="*/ 2497727 w 5165"/>
                <a:gd name="T13" fmla="*/ 40127272 h 5518"/>
                <a:gd name="T14" fmla="*/ 1007820 w 5165"/>
                <a:gd name="T15" fmla="*/ 40631129 h 5518"/>
                <a:gd name="T16" fmla="*/ 131459 w 5165"/>
                <a:gd name="T17" fmla="*/ 41879991 h 5518"/>
                <a:gd name="T18" fmla="*/ 10990 w 5165"/>
                <a:gd name="T19" fmla="*/ 43369791 h 5518"/>
                <a:gd name="T20" fmla="*/ 755891 w 5165"/>
                <a:gd name="T21" fmla="*/ 44870582 h 5518"/>
                <a:gd name="T22" fmla="*/ 2245693 w 5165"/>
                <a:gd name="T23" fmla="*/ 45615587 h 5518"/>
                <a:gd name="T24" fmla="*/ 4118989 w 5165"/>
                <a:gd name="T25" fmla="*/ 45243084 h 5518"/>
                <a:gd name="T26" fmla="*/ 26050399 w 5165"/>
                <a:gd name="T27" fmla="*/ 56449766 h 5518"/>
                <a:gd name="T28" fmla="*/ 25929930 w 5165"/>
                <a:gd name="T29" fmla="*/ 58202589 h 5518"/>
                <a:gd name="T30" fmla="*/ 26674831 w 5165"/>
                <a:gd name="T31" fmla="*/ 59692390 h 5518"/>
                <a:gd name="T32" fmla="*/ 28164738 w 5165"/>
                <a:gd name="T33" fmla="*/ 60437290 h 5518"/>
                <a:gd name="T34" fmla="*/ 30289962 w 5165"/>
                <a:gd name="T35" fmla="*/ 59944318 h 5518"/>
                <a:gd name="T36" fmla="*/ 31407366 w 5165"/>
                <a:gd name="T37" fmla="*/ 58695561 h 5518"/>
                <a:gd name="T38" fmla="*/ 31527835 w 5165"/>
                <a:gd name="T39" fmla="*/ 56953727 h 5518"/>
                <a:gd name="T40" fmla="*/ 53470236 w 5165"/>
                <a:gd name="T41" fmla="*/ 44246255 h 5518"/>
                <a:gd name="T42" fmla="*/ 54708109 w 5165"/>
                <a:gd name="T43" fmla="*/ 44739227 h 5518"/>
                <a:gd name="T44" fmla="*/ 55956973 w 5165"/>
                <a:gd name="T45" fmla="*/ 44114796 h 5518"/>
                <a:gd name="T46" fmla="*/ 56581404 w 5165"/>
                <a:gd name="T47" fmla="*/ 42876820 h 5518"/>
                <a:gd name="T48" fmla="*/ 55584470 w 5165"/>
                <a:gd name="T49" fmla="*/ 41255560 h 5518"/>
                <a:gd name="T50" fmla="*/ 55584470 w 5165"/>
                <a:gd name="T51" fmla="*/ 14208262 h 5518"/>
                <a:gd name="T52" fmla="*/ 56460935 w 5165"/>
                <a:gd name="T53" fmla="*/ 12587003 h 5518"/>
                <a:gd name="T54" fmla="*/ 55956973 w 5165"/>
                <a:gd name="T55" fmla="*/ 11349131 h 5518"/>
                <a:gd name="T56" fmla="*/ 54215137 w 5165"/>
                <a:gd name="T57" fmla="*/ 10845169 h 5518"/>
                <a:gd name="T58" fmla="*/ 53218307 w 5165"/>
                <a:gd name="T59" fmla="*/ 11590069 h 5518"/>
                <a:gd name="T60" fmla="*/ 52966378 w 5165"/>
                <a:gd name="T61" fmla="*/ 12094031 h 5518"/>
                <a:gd name="T62" fmla="*/ 53338776 w 5165"/>
                <a:gd name="T63" fmla="*/ 13835864 h 5518"/>
                <a:gd name="T64" fmla="*/ 54335711 w 5165"/>
                <a:gd name="T65" fmla="*/ 41003632 h 5518"/>
                <a:gd name="T66" fmla="*/ 52966378 w 5165"/>
                <a:gd name="T67" fmla="*/ 42252493 h 5518"/>
                <a:gd name="T68" fmla="*/ 31155332 w 5165"/>
                <a:gd name="T69" fmla="*/ 55956794 h 5518"/>
                <a:gd name="T70" fmla="*/ 29413601 w 5165"/>
                <a:gd name="T71" fmla="*/ 54839496 h 5518"/>
                <a:gd name="T72" fmla="*/ 27299263 w 5165"/>
                <a:gd name="T73" fmla="*/ 55080435 h 5518"/>
                <a:gd name="T74" fmla="*/ 5367852 w 5165"/>
                <a:gd name="T75" fmla="*/ 43994222 h 5518"/>
                <a:gd name="T76" fmla="*/ 5488321 w 5165"/>
                <a:gd name="T77" fmla="*/ 42252493 h 5518"/>
                <a:gd name="T78" fmla="*/ 4743420 w 5165"/>
                <a:gd name="T79" fmla="*/ 41003632 h 5518"/>
                <a:gd name="T80" fmla="*/ 3494557 w 5165"/>
                <a:gd name="T81" fmla="*/ 40127272 h 5518"/>
                <a:gd name="T82" fmla="*/ 3374087 w 5165"/>
                <a:gd name="T83" fmla="*/ 14832693 h 5518"/>
                <a:gd name="T84" fmla="*/ 4491491 w 5165"/>
                <a:gd name="T85" fmla="*/ 14208262 h 5518"/>
                <a:gd name="T86" fmla="*/ 5115923 w 5165"/>
                <a:gd name="T87" fmla="*/ 13090964 h 5518"/>
                <a:gd name="T88" fmla="*/ 4863890 w 5165"/>
                <a:gd name="T89" fmla="*/ 11721528 h 551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5165" h="5518" extrusionOk="0">
                  <a:moveTo>
                    <a:pt x="2219" y="0"/>
                  </a:moveTo>
                  <a:lnTo>
                    <a:pt x="433" y="1036"/>
                  </a:lnTo>
                  <a:lnTo>
                    <a:pt x="399" y="990"/>
                  </a:lnTo>
                  <a:lnTo>
                    <a:pt x="353" y="967"/>
                  </a:lnTo>
                  <a:lnTo>
                    <a:pt x="308" y="945"/>
                  </a:lnTo>
                  <a:lnTo>
                    <a:pt x="205" y="945"/>
                  </a:lnTo>
                  <a:lnTo>
                    <a:pt x="171" y="956"/>
                  </a:lnTo>
                  <a:lnTo>
                    <a:pt x="137" y="979"/>
                  </a:lnTo>
                  <a:lnTo>
                    <a:pt x="103" y="1001"/>
                  </a:lnTo>
                  <a:lnTo>
                    <a:pt x="69" y="1036"/>
                  </a:lnTo>
                  <a:lnTo>
                    <a:pt x="57" y="1070"/>
                  </a:lnTo>
                  <a:lnTo>
                    <a:pt x="46" y="1115"/>
                  </a:lnTo>
                  <a:lnTo>
                    <a:pt x="35" y="1149"/>
                  </a:lnTo>
                  <a:lnTo>
                    <a:pt x="46" y="1195"/>
                  </a:lnTo>
                  <a:lnTo>
                    <a:pt x="46" y="1229"/>
                  </a:lnTo>
                  <a:lnTo>
                    <a:pt x="69" y="1263"/>
                  </a:lnTo>
                  <a:lnTo>
                    <a:pt x="92" y="1297"/>
                  </a:lnTo>
                  <a:lnTo>
                    <a:pt x="148" y="1343"/>
                  </a:lnTo>
                  <a:lnTo>
                    <a:pt x="183" y="1354"/>
                  </a:lnTo>
                  <a:lnTo>
                    <a:pt x="228" y="1365"/>
                  </a:lnTo>
                  <a:lnTo>
                    <a:pt x="228" y="3663"/>
                  </a:lnTo>
                  <a:lnTo>
                    <a:pt x="183" y="3675"/>
                  </a:lnTo>
                  <a:lnTo>
                    <a:pt x="137" y="3686"/>
                  </a:lnTo>
                  <a:lnTo>
                    <a:pt x="92" y="3709"/>
                  </a:lnTo>
                  <a:lnTo>
                    <a:pt x="69" y="3743"/>
                  </a:lnTo>
                  <a:lnTo>
                    <a:pt x="35" y="3777"/>
                  </a:lnTo>
                  <a:lnTo>
                    <a:pt x="12" y="3823"/>
                  </a:lnTo>
                  <a:lnTo>
                    <a:pt x="1" y="3868"/>
                  </a:lnTo>
                  <a:lnTo>
                    <a:pt x="1" y="3914"/>
                  </a:lnTo>
                  <a:lnTo>
                    <a:pt x="1" y="3959"/>
                  </a:lnTo>
                  <a:lnTo>
                    <a:pt x="23" y="4005"/>
                  </a:lnTo>
                  <a:lnTo>
                    <a:pt x="46" y="4050"/>
                  </a:lnTo>
                  <a:lnTo>
                    <a:pt x="69" y="4096"/>
                  </a:lnTo>
                  <a:lnTo>
                    <a:pt x="114" y="4118"/>
                  </a:lnTo>
                  <a:lnTo>
                    <a:pt x="148" y="4141"/>
                  </a:lnTo>
                  <a:lnTo>
                    <a:pt x="205" y="4164"/>
                  </a:lnTo>
                  <a:lnTo>
                    <a:pt x="251" y="4164"/>
                  </a:lnTo>
                  <a:lnTo>
                    <a:pt x="319" y="4152"/>
                  </a:lnTo>
                  <a:lnTo>
                    <a:pt x="376" y="4130"/>
                  </a:lnTo>
                  <a:lnTo>
                    <a:pt x="421" y="4096"/>
                  </a:lnTo>
                  <a:lnTo>
                    <a:pt x="467" y="4050"/>
                  </a:lnTo>
                  <a:lnTo>
                    <a:pt x="2378" y="5153"/>
                  </a:lnTo>
                  <a:lnTo>
                    <a:pt x="2367" y="5210"/>
                  </a:lnTo>
                  <a:lnTo>
                    <a:pt x="2355" y="5256"/>
                  </a:lnTo>
                  <a:lnTo>
                    <a:pt x="2367" y="5313"/>
                  </a:lnTo>
                  <a:lnTo>
                    <a:pt x="2378" y="5358"/>
                  </a:lnTo>
                  <a:lnTo>
                    <a:pt x="2401" y="5404"/>
                  </a:lnTo>
                  <a:lnTo>
                    <a:pt x="2435" y="5449"/>
                  </a:lnTo>
                  <a:lnTo>
                    <a:pt x="2469" y="5472"/>
                  </a:lnTo>
                  <a:lnTo>
                    <a:pt x="2514" y="5506"/>
                  </a:lnTo>
                  <a:lnTo>
                    <a:pt x="2571" y="5517"/>
                  </a:lnTo>
                  <a:lnTo>
                    <a:pt x="2674" y="5517"/>
                  </a:lnTo>
                  <a:lnTo>
                    <a:pt x="2719" y="5506"/>
                  </a:lnTo>
                  <a:lnTo>
                    <a:pt x="2765" y="5472"/>
                  </a:lnTo>
                  <a:lnTo>
                    <a:pt x="2810" y="5449"/>
                  </a:lnTo>
                  <a:lnTo>
                    <a:pt x="2844" y="5404"/>
                  </a:lnTo>
                  <a:lnTo>
                    <a:pt x="2867" y="5358"/>
                  </a:lnTo>
                  <a:lnTo>
                    <a:pt x="2878" y="5313"/>
                  </a:lnTo>
                  <a:lnTo>
                    <a:pt x="2890" y="5256"/>
                  </a:lnTo>
                  <a:lnTo>
                    <a:pt x="2878" y="5199"/>
                  </a:lnTo>
                  <a:lnTo>
                    <a:pt x="2867" y="5153"/>
                  </a:lnTo>
                  <a:lnTo>
                    <a:pt x="4846" y="4005"/>
                  </a:lnTo>
                  <a:lnTo>
                    <a:pt x="4881" y="4039"/>
                  </a:lnTo>
                  <a:lnTo>
                    <a:pt x="4915" y="4061"/>
                  </a:lnTo>
                  <a:lnTo>
                    <a:pt x="4949" y="4073"/>
                  </a:lnTo>
                  <a:lnTo>
                    <a:pt x="4994" y="4084"/>
                  </a:lnTo>
                  <a:lnTo>
                    <a:pt x="5028" y="4073"/>
                  </a:lnTo>
                  <a:lnTo>
                    <a:pt x="5063" y="4061"/>
                  </a:lnTo>
                  <a:lnTo>
                    <a:pt x="5108" y="4027"/>
                  </a:lnTo>
                  <a:lnTo>
                    <a:pt x="5142" y="3982"/>
                  </a:lnTo>
                  <a:lnTo>
                    <a:pt x="5154" y="3948"/>
                  </a:lnTo>
                  <a:lnTo>
                    <a:pt x="5165" y="3914"/>
                  </a:lnTo>
                  <a:lnTo>
                    <a:pt x="5154" y="3845"/>
                  </a:lnTo>
                  <a:lnTo>
                    <a:pt x="5119" y="3800"/>
                  </a:lnTo>
                  <a:lnTo>
                    <a:pt x="5074" y="3766"/>
                  </a:lnTo>
                  <a:lnTo>
                    <a:pt x="5006" y="3743"/>
                  </a:lnTo>
                  <a:lnTo>
                    <a:pt x="5006" y="1320"/>
                  </a:lnTo>
                  <a:lnTo>
                    <a:pt x="5074" y="1297"/>
                  </a:lnTo>
                  <a:lnTo>
                    <a:pt x="5119" y="1263"/>
                  </a:lnTo>
                  <a:lnTo>
                    <a:pt x="5142" y="1218"/>
                  </a:lnTo>
                  <a:lnTo>
                    <a:pt x="5154" y="1149"/>
                  </a:lnTo>
                  <a:lnTo>
                    <a:pt x="5154" y="1115"/>
                  </a:lnTo>
                  <a:lnTo>
                    <a:pt x="5142" y="1092"/>
                  </a:lnTo>
                  <a:lnTo>
                    <a:pt x="5108" y="1036"/>
                  </a:lnTo>
                  <a:lnTo>
                    <a:pt x="5051" y="1001"/>
                  </a:lnTo>
                  <a:lnTo>
                    <a:pt x="5028" y="990"/>
                  </a:lnTo>
                  <a:lnTo>
                    <a:pt x="4949" y="990"/>
                  </a:lnTo>
                  <a:lnTo>
                    <a:pt x="4915" y="1001"/>
                  </a:lnTo>
                  <a:lnTo>
                    <a:pt x="4881" y="1024"/>
                  </a:lnTo>
                  <a:lnTo>
                    <a:pt x="4858" y="1058"/>
                  </a:lnTo>
                  <a:lnTo>
                    <a:pt x="3015" y="0"/>
                  </a:lnTo>
                  <a:lnTo>
                    <a:pt x="2924" y="0"/>
                  </a:lnTo>
                  <a:lnTo>
                    <a:pt x="4835" y="1104"/>
                  </a:lnTo>
                  <a:lnTo>
                    <a:pt x="4824" y="1149"/>
                  </a:lnTo>
                  <a:lnTo>
                    <a:pt x="4835" y="1218"/>
                  </a:lnTo>
                  <a:lnTo>
                    <a:pt x="4869" y="1263"/>
                  </a:lnTo>
                  <a:lnTo>
                    <a:pt x="4915" y="1297"/>
                  </a:lnTo>
                  <a:lnTo>
                    <a:pt x="4960" y="1320"/>
                  </a:lnTo>
                  <a:lnTo>
                    <a:pt x="4960" y="3743"/>
                  </a:lnTo>
                  <a:lnTo>
                    <a:pt x="4903" y="3766"/>
                  </a:lnTo>
                  <a:lnTo>
                    <a:pt x="4858" y="3800"/>
                  </a:lnTo>
                  <a:lnTo>
                    <a:pt x="4835" y="3857"/>
                  </a:lnTo>
                  <a:lnTo>
                    <a:pt x="4824" y="3914"/>
                  </a:lnTo>
                  <a:lnTo>
                    <a:pt x="4835" y="3959"/>
                  </a:lnTo>
                  <a:lnTo>
                    <a:pt x="2844" y="5108"/>
                  </a:lnTo>
                  <a:lnTo>
                    <a:pt x="2799" y="5062"/>
                  </a:lnTo>
                  <a:lnTo>
                    <a:pt x="2753" y="5028"/>
                  </a:lnTo>
                  <a:lnTo>
                    <a:pt x="2685" y="5006"/>
                  </a:lnTo>
                  <a:lnTo>
                    <a:pt x="2617" y="4994"/>
                  </a:lnTo>
                  <a:lnTo>
                    <a:pt x="2549" y="5006"/>
                  </a:lnTo>
                  <a:lnTo>
                    <a:pt x="2492" y="5028"/>
                  </a:lnTo>
                  <a:lnTo>
                    <a:pt x="2435" y="5062"/>
                  </a:lnTo>
                  <a:lnTo>
                    <a:pt x="2401" y="5119"/>
                  </a:lnTo>
                  <a:lnTo>
                    <a:pt x="490" y="4016"/>
                  </a:lnTo>
                  <a:lnTo>
                    <a:pt x="501" y="3959"/>
                  </a:lnTo>
                  <a:lnTo>
                    <a:pt x="501" y="3914"/>
                  </a:lnTo>
                  <a:lnTo>
                    <a:pt x="501" y="3857"/>
                  </a:lnTo>
                  <a:lnTo>
                    <a:pt x="490" y="3811"/>
                  </a:lnTo>
                  <a:lnTo>
                    <a:pt x="467" y="3777"/>
                  </a:lnTo>
                  <a:lnTo>
                    <a:pt x="433" y="3743"/>
                  </a:lnTo>
                  <a:lnTo>
                    <a:pt x="399" y="3709"/>
                  </a:lnTo>
                  <a:lnTo>
                    <a:pt x="365" y="3686"/>
                  </a:lnTo>
                  <a:lnTo>
                    <a:pt x="319" y="3663"/>
                  </a:lnTo>
                  <a:lnTo>
                    <a:pt x="274" y="3663"/>
                  </a:lnTo>
                  <a:lnTo>
                    <a:pt x="274" y="1365"/>
                  </a:lnTo>
                  <a:lnTo>
                    <a:pt x="308" y="1354"/>
                  </a:lnTo>
                  <a:lnTo>
                    <a:pt x="342" y="1343"/>
                  </a:lnTo>
                  <a:lnTo>
                    <a:pt x="376" y="1320"/>
                  </a:lnTo>
                  <a:lnTo>
                    <a:pt x="410" y="1297"/>
                  </a:lnTo>
                  <a:lnTo>
                    <a:pt x="433" y="1263"/>
                  </a:lnTo>
                  <a:lnTo>
                    <a:pt x="456" y="1229"/>
                  </a:lnTo>
                  <a:lnTo>
                    <a:pt x="467" y="1195"/>
                  </a:lnTo>
                  <a:lnTo>
                    <a:pt x="467" y="1149"/>
                  </a:lnTo>
                  <a:lnTo>
                    <a:pt x="467" y="1115"/>
                  </a:lnTo>
                  <a:lnTo>
                    <a:pt x="444" y="1070"/>
                  </a:lnTo>
                  <a:lnTo>
                    <a:pt x="2310" y="0"/>
                  </a:lnTo>
                  <a:lnTo>
                    <a:pt x="2219" y="0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9" name="Google Shape;180;p10"/>
            <p:cNvSpPr>
              <a:spLocks/>
            </p:cNvSpPr>
            <p:nvPr/>
          </p:nvSpPr>
          <p:spPr bwMode="auto">
            <a:xfrm>
              <a:off x="627473" y="4440981"/>
              <a:ext cx="790639" cy="702511"/>
            </a:xfrm>
            <a:custGeom>
              <a:avLst/>
              <a:gdLst>
                <a:gd name="T0" fmla="*/ 77395331 w 7554"/>
                <a:gd name="T1" fmla="*/ 17571462 h 6712"/>
                <a:gd name="T2" fmla="*/ 78140232 w 7554"/>
                <a:gd name="T3" fmla="*/ 19324181 h 6712"/>
                <a:gd name="T4" fmla="*/ 79882066 w 7554"/>
                <a:gd name="T5" fmla="*/ 20189551 h 6712"/>
                <a:gd name="T6" fmla="*/ 78644194 w 7554"/>
                <a:gd name="T7" fmla="*/ 45867521 h 6712"/>
                <a:gd name="T8" fmla="*/ 77647260 w 7554"/>
                <a:gd name="T9" fmla="*/ 47357322 h 6712"/>
                <a:gd name="T10" fmla="*/ 56460772 w 7554"/>
                <a:gd name="T11" fmla="*/ 61061729 h 6712"/>
                <a:gd name="T12" fmla="*/ 53470181 w 7554"/>
                <a:gd name="T13" fmla="*/ 59823856 h 6712"/>
                <a:gd name="T14" fmla="*/ 30410400 w 7554"/>
                <a:gd name="T15" fmla="*/ 48858217 h 6712"/>
                <a:gd name="T16" fmla="*/ 30541859 w 7554"/>
                <a:gd name="T17" fmla="*/ 46864454 h 6712"/>
                <a:gd name="T18" fmla="*/ 29292997 w 7554"/>
                <a:gd name="T19" fmla="*/ 45615592 h 6712"/>
                <a:gd name="T20" fmla="*/ 28920494 w 7554"/>
                <a:gd name="T21" fmla="*/ 20069081 h 6712"/>
                <a:gd name="T22" fmla="*/ 30410400 w 7554"/>
                <a:gd name="T23" fmla="*/ 18951679 h 6712"/>
                <a:gd name="T24" fmla="*/ 30782798 w 7554"/>
                <a:gd name="T25" fmla="*/ 17078490 h 6712"/>
                <a:gd name="T26" fmla="*/ 52845750 w 7554"/>
                <a:gd name="T27" fmla="*/ 5236386 h 6712"/>
                <a:gd name="T28" fmla="*/ 55463943 w 7554"/>
                <a:gd name="T29" fmla="*/ 5236386 h 6712"/>
                <a:gd name="T30" fmla="*/ 53590650 w 7554"/>
                <a:gd name="T31" fmla="*/ 131459 h 6712"/>
                <a:gd name="T32" fmla="*/ 51848816 w 7554"/>
                <a:gd name="T33" fmla="*/ 1248862 h 6712"/>
                <a:gd name="T34" fmla="*/ 51476418 w 7554"/>
                <a:gd name="T35" fmla="*/ 3374083 h 6712"/>
                <a:gd name="T36" fmla="*/ 29544926 w 7554"/>
                <a:gd name="T37" fmla="*/ 15336657 h 6712"/>
                <a:gd name="T38" fmla="*/ 26674803 w 7554"/>
                <a:gd name="T39" fmla="*/ 15336657 h 6712"/>
                <a:gd name="T40" fmla="*/ 25557400 w 7554"/>
                <a:gd name="T41" fmla="*/ 17078490 h 6712"/>
                <a:gd name="T42" fmla="*/ 25929903 w 7554"/>
                <a:gd name="T43" fmla="*/ 18951679 h 6712"/>
                <a:gd name="T44" fmla="*/ 27419704 w 7554"/>
                <a:gd name="T45" fmla="*/ 20069081 h 6712"/>
                <a:gd name="T46" fmla="*/ 27047306 w 7554"/>
                <a:gd name="T47" fmla="*/ 45615592 h 6712"/>
                <a:gd name="T48" fmla="*/ 25929903 w 7554"/>
                <a:gd name="T49" fmla="*/ 46864454 h 6712"/>
                <a:gd name="T50" fmla="*/ 25929903 w 7554"/>
                <a:gd name="T51" fmla="*/ 48726757 h 6712"/>
                <a:gd name="T52" fmla="*/ 2749653 w 7554"/>
                <a:gd name="T53" fmla="*/ 60448287 h 6712"/>
                <a:gd name="T54" fmla="*/ 1007819 w 7554"/>
                <a:gd name="T55" fmla="*/ 60689331 h 6712"/>
                <a:gd name="T56" fmla="*/ 10990 w 7554"/>
                <a:gd name="T57" fmla="*/ 62058662 h 6712"/>
                <a:gd name="T58" fmla="*/ 635421 w 7554"/>
                <a:gd name="T59" fmla="*/ 64052424 h 6712"/>
                <a:gd name="T60" fmla="*/ 2377150 w 7554"/>
                <a:gd name="T61" fmla="*/ 73528264 h 6712"/>
                <a:gd name="T62" fmla="*/ 3867056 w 7554"/>
                <a:gd name="T63" fmla="*/ 64052424 h 6712"/>
                <a:gd name="T64" fmla="*/ 4239454 w 7554"/>
                <a:gd name="T65" fmla="*/ 61817619 h 6712"/>
                <a:gd name="T66" fmla="*/ 27551163 w 7554"/>
                <a:gd name="T67" fmla="*/ 50227548 h 6712"/>
                <a:gd name="T68" fmla="*/ 30169357 w 7554"/>
                <a:gd name="T69" fmla="*/ 49230614 h 6712"/>
                <a:gd name="T70" fmla="*/ 51476418 w 7554"/>
                <a:gd name="T71" fmla="*/ 63055491 h 6712"/>
                <a:gd name="T72" fmla="*/ 52473247 w 7554"/>
                <a:gd name="T73" fmla="*/ 64808314 h 6712"/>
                <a:gd name="T74" fmla="*/ 53842579 w 7554"/>
                <a:gd name="T75" fmla="*/ 73528264 h 6712"/>
                <a:gd name="T76" fmla="*/ 55332484 w 7554"/>
                <a:gd name="T77" fmla="*/ 65049253 h 6712"/>
                <a:gd name="T78" fmla="*/ 56701816 w 7554"/>
                <a:gd name="T79" fmla="*/ 63559452 h 6712"/>
                <a:gd name="T80" fmla="*/ 56701816 w 7554"/>
                <a:gd name="T81" fmla="*/ 61565690 h 6712"/>
                <a:gd name="T82" fmla="*/ 79509563 w 7554"/>
                <a:gd name="T83" fmla="*/ 50227548 h 6712"/>
                <a:gd name="T84" fmla="*/ 81875828 w 7554"/>
                <a:gd name="T85" fmla="*/ 49482543 h 6712"/>
                <a:gd name="T86" fmla="*/ 82631719 w 7554"/>
                <a:gd name="T87" fmla="*/ 47729824 h 6712"/>
                <a:gd name="T88" fmla="*/ 81875828 w 7554"/>
                <a:gd name="T89" fmla="*/ 46108564 h 6712"/>
                <a:gd name="T90" fmla="*/ 80385923 w 7554"/>
                <a:gd name="T91" fmla="*/ 45363559 h 6712"/>
                <a:gd name="T92" fmla="*/ 81755254 w 7554"/>
                <a:gd name="T93" fmla="*/ 19696684 h 6712"/>
                <a:gd name="T94" fmla="*/ 82752188 w 7554"/>
                <a:gd name="T95" fmla="*/ 18075319 h 6712"/>
                <a:gd name="T96" fmla="*/ 82379685 w 7554"/>
                <a:gd name="T97" fmla="*/ 16081557 h 6712"/>
                <a:gd name="T98" fmla="*/ 80637956 w 7554"/>
                <a:gd name="T99" fmla="*/ 14964154 h 6712"/>
                <a:gd name="T100" fmla="*/ 78260701 w 7554"/>
                <a:gd name="T101" fmla="*/ 15709159 h 6712"/>
                <a:gd name="T102" fmla="*/ 56953744 w 7554"/>
                <a:gd name="T103" fmla="*/ 2870122 h 6712"/>
                <a:gd name="T104" fmla="*/ 56088374 w 7554"/>
                <a:gd name="T105" fmla="*/ 876359 h 6712"/>
                <a:gd name="T106" fmla="*/ 54094612 w 7554"/>
                <a:gd name="T107" fmla="*/ 10990 h 671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7554" h="6712" extrusionOk="0">
                  <a:moveTo>
                    <a:pt x="5154" y="399"/>
                  </a:moveTo>
                  <a:lnTo>
                    <a:pt x="7088" y="1525"/>
                  </a:lnTo>
                  <a:lnTo>
                    <a:pt x="7076" y="1559"/>
                  </a:lnTo>
                  <a:lnTo>
                    <a:pt x="7065" y="1604"/>
                  </a:lnTo>
                  <a:lnTo>
                    <a:pt x="7076" y="1650"/>
                  </a:lnTo>
                  <a:lnTo>
                    <a:pt x="7088" y="1695"/>
                  </a:lnTo>
                  <a:lnTo>
                    <a:pt x="7110" y="1730"/>
                  </a:lnTo>
                  <a:lnTo>
                    <a:pt x="7133" y="1764"/>
                  </a:lnTo>
                  <a:lnTo>
                    <a:pt x="7167" y="1798"/>
                  </a:lnTo>
                  <a:lnTo>
                    <a:pt x="7201" y="1821"/>
                  </a:lnTo>
                  <a:lnTo>
                    <a:pt x="7247" y="1832"/>
                  </a:lnTo>
                  <a:lnTo>
                    <a:pt x="7292" y="1843"/>
                  </a:lnTo>
                  <a:lnTo>
                    <a:pt x="7292" y="4141"/>
                  </a:lnTo>
                  <a:lnTo>
                    <a:pt x="7247" y="4141"/>
                  </a:lnTo>
                  <a:lnTo>
                    <a:pt x="7213" y="4164"/>
                  </a:lnTo>
                  <a:lnTo>
                    <a:pt x="7179" y="4187"/>
                  </a:lnTo>
                  <a:lnTo>
                    <a:pt x="7144" y="4209"/>
                  </a:lnTo>
                  <a:lnTo>
                    <a:pt x="7122" y="4244"/>
                  </a:lnTo>
                  <a:lnTo>
                    <a:pt x="7099" y="4278"/>
                  </a:lnTo>
                  <a:lnTo>
                    <a:pt x="7088" y="4323"/>
                  </a:lnTo>
                  <a:lnTo>
                    <a:pt x="7088" y="4357"/>
                  </a:lnTo>
                  <a:lnTo>
                    <a:pt x="7088" y="4414"/>
                  </a:lnTo>
                  <a:lnTo>
                    <a:pt x="7110" y="4448"/>
                  </a:lnTo>
                  <a:lnTo>
                    <a:pt x="5154" y="5574"/>
                  </a:lnTo>
                  <a:lnTo>
                    <a:pt x="5120" y="5529"/>
                  </a:lnTo>
                  <a:lnTo>
                    <a:pt x="5074" y="5483"/>
                  </a:lnTo>
                  <a:lnTo>
                    <a:pt x="5006" y="5461"/>
                  </a:lnTo>
                  <a:lnTo>
                    <a:pt x="4881" y="5461"/>
                  </a:lnTo>
                  <a:lnTo>
                    <a:pt x="4812" y="5495"/>
                  </a:lnTo>
                  <a:lnTo>
                    <a:pt x="4767" y="5529"/>
                  </a:lnTo>
                  <a:lnTo>
                    <a:pt x="4721" y="5574"/>
                  </a:lnTo>
                  <a:lnTo>
                    <a:pt x="2776" y="4460"/>
                  </a:lnTo>
                  <a:lnTo>
                    <a:pt x="2788" y="4414"/>
                  </a:lnTo>
                  <a:lnTo>
                    <a:pt x="2799" y="4357"/>
                  </a:lnTo>
                  <a:lnTo>
                    <a:pt x="2799" y="4323"/>
                  </a:lnTo>
                  <a:lnTo>
                    <a:pt x="2788" y="4278"/>
                  </a:lnTo>
                  <a:lnTo>
                    <a:pt x="2765" y="4244"/>
                  </a:lnTo>
                  <a:lnTo>
                    <a:pt x="2742" y="4209"/>
                  </a:lnTo>
                  <a:lnTo>
                    <a:pt x="2708" y="4187"/>
                  </a:lnTo>
                  <a:lnTo>
                    <a:pt x="2674" y="4164"/>
                  </a:lnTo>
                  <a:lnTo>
                    <a:pt x="2628" y="4141"/>
                  </a:lnTo>
                  <a:lnTo>
                    <a:pt x="2594" y="4141"/>
                  </a:lnTo>
                  <a:lnTo>
                    <a:pt x="2594" y="1843"/>
                  </a:lnTo>
                  <a:lnTo>
                    <a:pt x="2640" y="1832"/>
                  </a:lnTo>
                  <a:lnTo>
                    <a:pt x="2674" y="1821"/>
                  </a:lnTo>
                  <a:lnTo>
                    <a:pt x="2719" y="1798"/>
                  </a:lnTo>
                  <a:lnTo>
                    <a:pt x="2754" y="1764"/>
                  </a:lnTo>
                  <a:lnTo>
                    <a:pt x="2776" y="1730"/>
                  </a:lnTo>
                  <a:lnTo>
                    <a:pt x="2799" y="1695"/>
                  </a:lnTo>
                  <a:lnTo>
                    <a:pt x="2810" y="1650"/>
                  </a:lnTo>
                  <a:lnTo>
                    <a:pt x="2810" y="1604"/>
                  </a:lnTo>
                  <a:lnTo>
                    <a:pt x="2810" y="1559"/>
                  </a:lnTo>
                  <a:lnTo>
                    <a:pt x="2799" y="1513"/>
                  </a:lnTo>
                  <a:lnTo>
                    <a:pt x="4733" y="399"/>
                  </a:lnTo>
                  <a:lnTo>
                    <a:pt x="4778" y="444"/>
                  </a:lnTo>
                  <a:lnTo>
                    <a:pt x="4824" y="478"/>
                  </a:lnTo>
                  <a:lnTo>
                    <a:pt x="4881" y="501"/>
                  </a:lnTo>
                  <a:lnTo>
                    <a:pt x="4938" y="512"/>
                  </a:lnTo>
                  <a:lnTo>
                    <a:pt x="5006" y="501"/>
                  </a:lnTo>
                  <a:lnTo>
                    <a:pt x="5063" y="478"/>
                  </a:lnTo>
                  <a:lnTo>
                    <a:pt x="5108" y="444"/>
                  </a:lnTo>
                  <a:lnTo>
                    <a:pt x="5154" y="399"/>
                  </a:lnTo>
                  <a:close/>
                  <a:moveTo>
                    <a:pt x="4938" y="1"/>
                  </a:moveTo>
                  <a:lnTo>
                    <a:pt x="4892" y="12"/>
                  </a:lnTo>
                  <a:lnTo>
                    <a:pt x="4847" y="23"/>
                  </a:lnTo>
                  <a:lnTo>
                    <a:pt x="4801" y="46"/>
                  </a:lnTo>
                  <a:lnTo>
                    <a:pt x="4767" y="80"/>
                  </a:lnTo>
                  <a:lnTo>
                    <a:pt x="4733" y="114"/>
                  </a:lnTo>
                  <a:lnTo>
                    <a:pt x="4710" y="160"/>
                  </a:lnTo>
                  <a:lnTo>
                    <a:pt x="4699" y="205"/>
                  </a:lnTo>
                  <a:lnTo>
                    <a:pt x="4687" y="262"/>
                  </a:lnTo>
                  <a:lnTo>
                    <a:pt x="4699" y="308"/>
                  </a:lnTo>
                  <a:lnTo>
                    <a:pt x="4710" y="365"/>
                  </a:lnTo>
                  <a:lnTo>
                    <a:pt x="2776" y="1479"/>
                  </a:lnTo>
                  <a:lnTo>
                    <a:pt x="2742" y="1434"/>
                  </a:lnTo>
                  <a:lnTo>
                    <a:pt x="2697" y="1400"/>
                  </a:lnTo>
                  <a:lnTo>
                    <a:pt x="2640" y="1366"/>
                  </a:lnTo>
                  <a:lnTo>
                    <a:pt x="2526" y="1366"/>
                  </a:lnTo>
                  <a:lnTo>
                    <a:pt x="2481" y="1377"/>
                  </a:lnTo>
                  <a:lnTo>
                    <a:pt x="2435" y="1400"/>
                  </a:lnTo>
                  <a:lnTo>
                    <a:pt x="2401" y="1434"/>
                  </a:lnTo>
                  <a:lnTo>
                    <a:pt x="2378" y="1468"/>
                  </a:lnTo>
                  <a:lnTo>
                    <a:pt x="2355" y="1513"/>
                  </a:lnTo>
                  <a:lnTo>
                    <a:pt x="2333" y="1559"/>
                  </a:lnTo>
                  <a:lnTo>
                    <a:pt x="2333" y="1604"/>
                  </a:lnTo>
                  <a:lnTo>
                    <a:pt x="2333" y="1650"/>
                  </a:lnTo>
                  <a:lnTo>
                    <a:pt x="2344" y="1695"/>
                  </a:lnTo>
                  <a:lnTo>
                    <a:pt x="2367" y="1730"/>
                  </a:lnTo>
                  <a:lnTo>
                    <a:pt x="2390" y="1764"/>
                  </a:lnTo>
                  <a:lnTo>
                    <a:pt x="2424" y="1798"/>
                  </a:lnTo>
                  <a:lnTo>
                    <a:pt x="2458" y="1821"/>
                  </a:lnTo>
                  <a:lnTo>
                    <a:pt x="2503" y="1832"/>
                  </a:lnTo>
                  <a:lnTo>
                    <a:pt x="2549" y="1843"/>
                  </a:lnTo>
                  <a:lnTo>
                    <a:pt x="2549" y="4141"/>
                  </a:lnTo>
                  <a:lnTo>
                    <a:pt x="2503" y="4153"/>
                  </a:lnTo>
                  <a:lnTo>
                    <a:pt x="2469" y="4164"/>
                  </a:lnTo>
                  <a:lnTo>
                    <a:pt x="2435" y="4187"/>
                  </a:lnTo>
                  <a:lnTo>
                    <a:pt x="2401" y="4209"/>
                  </a:lnTo>
                  <a:lnTo>
                    <a:pt x="2378" y="4244"/>
                  </a:lnTo>
                  <a:lnTo>
                    <a:pt x="2367" y="4278"/>
                  </a:lnTo>
                  <a:lnTo>
                    <a:pt x="2355" y="4323"/>
                  </a:lnTo>
                  <a:lnTo>
                    <a:pt x="2344" y="4357"/>
                  </a:lnTo>
                  <a:lnTo>
                    <a:pt x="2355" y="4403"/>
                  </a:lnTo>
                  <a:lnTo>
                    <a:pt x="2367" y="4448"/>
                  </a:lnTo>
                  <a:lnTo>
                    <a:pt x="376" y="5609"/>
                  </a:lnTo>
                  <a:lnTo>
                    <a:pt x="342" y="5563"/>
                  </a:lnTo>
                  <a:lnTo>
                    <a:pt x="296" y="5540"/>
                  </a:lnTo>
                  <a:lnTo>
                    <a:pt x="251" y="5518"/>
                  </a:lnTo>
                  <a:lnTo>
                    <a:pt x="205" y="5506"/>
                  </a:lnTo>
                  <a:lnTo>
                    <a:pt x="160" y="5518"/>
                  </a:lnTo>
                  <a:lnTo>
                    <a:pt x="126" y="5529"/>
                  </a:lnTo>
                  <a:lnTo>
                    <a:pt x="92" y="5540"/>
                  </a:lnTo>
                  <a:lnTo>
                    <a:pt x="58" y="5563"/>
                  </a:lnTo>
                  <a:lnTo>
                    <a:pt x="35" y="5597"/>
                  </a:lnTo>
                  <a:lnTo>
                    <a:pt x="23" y="5631"/>
                  </a:lnTo>
                  <a:lnTo>
                    <a:pt x="1" y="5665"/>
                  </a:lnTo>
                  <a:lnTo>
                    <a:pt x="1" y="5711"/>
                  </a:lnTo>
                  <a:lnTo>
                    <a:pt x="1" y="5745"/>
                  </a:lnTo>
                  <a:lnTo>
                    <a:pt x="12" y="5779"/>
                  </a:lnTo>
                  <a:lnTo>
                    <a:pt x="58" y="5847"/>
                  </a:lnTo>
                  <a:lnTo>
                    <a:pt x="103" y="5882"/>
                  </a:lnTo>
                  <a:lnTo>
                    <a:pt x="171" y="5904"/>
                  </a:lnTo>
                  <a:lnTo>
                    <a:pt x="171" y="6712"/>
                  </a:lnTo>
                  <a:lnTo>
                    <a:pt x="217" y="6712"/>
                  </a:lnTo>
                  <a:lnTo>
                    <a:pt x="217" y="5904"/>
                  </a:lnTo>
                  <a:lnTo>
                    <a:pt x="262" y="5904"/>
                  </a:lnTo>
                  <a:lnTo>
                    <a:pt x="296" y="5893"/>
                  </a:lnTo>
                  <a:lnTo>
                    <a:pt x="353" y="5847"/>
                  </a:lnTo>
                  <a:lnTo>
                    <a:pt x="387" y="5779"/>
                  </a:lnTo>
                  <a:lnTo>
                    <a:pt x="399" y="5745"/>
                  </a:lnTo>
                  <a:lnTo>
                    <a:pt x="399" y="5711"/>
                  </a:lnTo>
                  <a:lnTo>
                    <a:pt x="387" y="5643"/>
                  </a:lnTo>
                  <a:lnTo>
                    <a:pt x="2390" y="4494"/>
                  </a:lnTo>
                  <a:lnTo>
                    <a:pt x="2424" y="4528"/>
                  </a:lnTo>
                  <a:lnTo>
                    <a:pt x="2469" y="4562"/>
                  </a:lnTo>
                  <a:lnTo>
                    <a:pt x="2515" y="4585"/>
                  </a:lnTo>
                  <a:lnTo>
                    <a:pt x="2628" y="4585"/>
                  </a:lnTo>
                  <a:lnTo>
                    <a:pt x="2674" y="4562"/>
                  </a:lnTo>
                  <a:lnTo>
                    <a:pt x="2719" y="4528"/>
                  </a:lnTo>
                  <a:lnTo>
                    <a:pt x="2754" y="4494"/>
                  </a:lnTo>
                  <a:lnTo>
                    <a:pt x="4710" y="5620"/>
                  </a:lnTo>
                  <a:lnTo>
                    <a:pt x="4699" y="5665"/>
                  </a:lnTo>
                  <a:lnTo>
                    <a:pt x="4687" y="5711"/>
                  </a:lnTo>
                  <a:lnTo>
                    <a:pt x="4699" y="5756"/>
                  </a:lnTo>
                  <a:lnTo>
                    <a:pt x="4710" y="5802"/>
                  </a:lnTo>
                  <a:lnTo>
                    <a:pt x="4721" y="5847"/>
                  </a:lnTo>
                  <a:lnTo>
                    <a:pt x="4756" y="5882"/>
                  </a:lnTo>
                  <a:lnTo>
                    <a:pt x="4790" y="5916"/>
                  </a:lnTo>
                  <a:lnTo>
                    <a:pt x="4824" y="5938"/>
                  </a:lnTo>
                  <a:lnTo>
                    <a:pt x="4869" y="5950"/>
                  </a:lnTo>
                  <a:lnTo>
                    <a:pt x="4915" y="5961"/>
                  </a:lnTo>
                  <a:lnTo>
                    <a:pt x="4915" y="6712"/>
                  </a:lnTo>
                  <a:lnTo>
                    <a:pt x="4960" y="6712"/>
                  </a:lnTo>
                  <a:lnTo>
                    <a:pt x="4960" y="5961"/>
                  </a:lnTo>
                  <a:lnTo>
                    <a:pt x="5006" y="5950"/>
                  </a:lnTo>
                  <a:lnTo>
                    <a:pt x="5051" y="5938"/>
                  </a:lnTo>
                  <a:lnTo>
                    <a:pt x="5097" y="5916"/>
                  </a:lnTo>
                  <a:lnTo>
                    <a:pt x="5131" y="5882"/>
                  </a:lnTo>
                  <a:lnTo>
                    <a:pt x="5154" y="5847"/>
                  </a:lnTo>
                  <a:lnTo>
                    <a:pt x="5176" y="5802"/>
                  </a:lnTo>
                  <a:lnTo>
                    <a:pt x="5188" y="5756"/>
                  </a:lnTo>
                  <a:lnTo>
                    <a:pt x="5199" y="5711"/>
                  </a:lnTo>
                  <a:lnTo>
                    <a:pt x="5188" y="5665"/>
                  </a:lnTo>
                  <a:lnTo>
                    <a:pt x="5176" y="5620"/>
                  </a:lnTo>
                  <a:lnTo>
                    <a:pt x="7133" y="4494"/>
                  </a:lnTo>
                  <a:lnTo>
                    <a:pt x="7167" y="4528"/>
                  </a:lnTo>
                  <a:lnTo>
                    <a:pt x="7213" y="4562"/>
                  </a:lnTo>
                  <a:lnTo>
                    <a:pt x="7258" y="4585"/>
                  </a:lnTo>
                  <a:lnTo>
                    <a:pt x="7361" y="4585"/>
                  </a:lnTo>
                  <a:lnTo>
                    <a:pt x="7406" y="4573"/>
                  </a:lnTo>
                  <a:lnTo>
                    <a:pt x="7440" y="4551"/>
                  </a:lnTo>
                  <a:lnTo>
                    <a:pt x="7474" y="4517"/>
                  </a:lnTo>
                  <a:lnTo>
                    <a:pt x="7497" y="4482"/>
                  </a:lnTo>
                  <a:lnTo>
                    <a:pt x="7520" y="4448"/>
                  </a:lnTo>
                  <a:lnTo>
                    <a:pt x="7531" y="4403"/>
                  </a:lnTo>
                  <a:lnTo>
                    <a:pt x="7543" y="4357"/>
                  </a:lnTo>
                  <a:lnTo>
                    <a:pt x="7531" y="4323"/>
                  </a:lnTo>
                  <a:lnTo>
                    <a:pt x="7520" y="4278"/>
                  </a:lnTo>
                  <a:lnTo>
                    <a:pt x="7508" y="4244"/>
                  </a:lnTo>
                  <a:lnTo>
                    <a:pt x="7474" y="4209"/>
                  </a:lnTo>
                  <a:lnTo>
                    <a:pt x="7452" y="4175"/>
                  </a:lnTo>
                  <a:lnTo>
                    <a:pt x="7417" y="4164"/>
                  </a:lnTo>
                  <a:lnTo>
                    <a:pt x="7372" y="4141"/>
                  </a:lnTo>
                  <a:lnTo>
                    <a:pt x="7338" y="4141"/>
                  </a:lnTo>
                  <a:lnTo>
                    <a:pt x="7338" y="1843"/>
                  </a:lnTo>
                  <a:lnTo>
                    <a:pt x="7383" y="1843"/>
                  </a:lnTo>
                  <a:lnTo>
                    <a:pt x="7417" y="1821"/>
                  </a:lnTo>
                  <a:lnTo>
                    <a:pt x="7463" y="1798"/>
                  </a:lnTo>
                  <a:lnTo>
                    <a:pt x="7497" y="1775"/>
                  </a:lnTo>
                  <a:lnTo>
                    <a:pt x="7520" y="1730"/>
                  </a:lnTo>
                  <a:lnTo>
                    <a:pt x="7543" y="1695"/>
                  </a:lnTo>
                  <a:lnTo>
                    <a:pt x="7554" y="1650"/>
                  </a:lnTo>
                  <a:lnTo>
                    <a:pt x="7554" y="1604"/>
                  </a:lnTo>
                  <a:lnTo>
                    <a:pt x="7554" y="1559"/>
                  </a:lnTo>
                  <a:lnTo>
                    <a:pt x="7543" y="1513"/>
                  </a:lnTo>
                  <a:lnTo>
                    <a:pt x="7520" y="1468"/>
                  </a:lnTo>
                  <a:lnTo>
                    <a:pt x="7486" y="1434"/>
                  </a:lnTo>
                  <a:lnTo>
                    <a:pt x="7452" y="1400"/>
                  </a:lnTo>
                  <a:lnTo>
                    <a:pt x="7406" y="1377"/>
                  </a:lnTo>
                  <a:lnTo>
                    <a:pt x="7361" y="1366"/>
                  </a:lnTo>
                  <a:lnTo>
                    <a:pt x="7315" y="1354"/>
                  </a:lnTo>
                  <a:lnTo>
                    <a:pt x="7247" y="1366"/>
                  </a:lnTo>
                  <a:lnTo>
                    <a:pt x="7190" y="1388"/>
                  </a:lnTo>
                  <a:lnTo>
                    <a:pt x="7144" y="1434"/>
                  </a:lnTo>
                  <a:lnTo>
                    <a:pt x="7099" y="1479"/>
                  </a:lnTo>
                  <a:lnTo>
                    <a:pt x="5176" y="365"/>
                  </a:lnTo>
                  <a:lnTo>
                    <a:pt x="5188" y="308"/>
                  </a:lnTo>
                  <a:lnTo>
                    <a:pt x="5199" y="262"/>
                  </a:lnTo>
                  <a:lnTo>
                    <a:pt x="5188" y="205"/>
                  </a:lnTo>
                  <a:lnTo>
                    <a:pt x="5176" y="160"/>
                  </a:lnTo>
                  <a:lnTo>
                    <a:pt x="5154" y="114"/>
                  </a:lnTo>
                  <a:lnTo>
                    <a:pt x="5120" y="80"/>
                  </a:lnTo>
                  <a:lnTo>
                    <a:pt x="5085" y="46"/>
                  </a:lnTo>
                  <a:lnTo>
                    <a:pt x="5040" y="23"/>
                  </a:lnTo>
                  <a:lnTo>
                    <a:pt x="4994" y="12"/>
                  </a:lnTo>
                  <a:lnTo>
                    <a:pt x="4938" y="1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10" name="Google Shape;181;p10"/>
            <p:cNvSpPr>
              <a:spLocks/>
            </p:cNvSpPr>
            <p:nvPr/>
          </p:nvSpPr>
          <p:spPr bwMode="auto">
            <a:xfrm>
              <a:off x="7567566" y="4871996"/>
              <a:ext cx="543107" cy="271501"/>
            </a:xfrm>
            <a:custGeom>
              <a:avLst/>
              <a:gdLst>
                <a:gd name="T0" fmla="*/ 27803227 w 5189"/>
                <a:gd name="T1" fmla="*/ 251929 h 2594"/>
                <a:gd name="T2" fmla="*/ 27047336 w 5189"/>
                <a:gd name="T3" fmla="*/ 755891 h 2594"/>
                <a:gd name="T4" fmla="*/ 26422904 w 5189"/>
                <a:gd name="T5" fmla="*/ 1621261 h 2594"/>
                <a:gd name="T6" fmla="*/ 26181860 w 5189"/>
                <a:gd name="T7" fmla="*/ 2618195 h 2594"/>
                <a:gd name="T8" fmla="*/ 26422904 w 5189"/>
                <a:gd name="T9" fmla="*/ 3746484 h 2594"/>
                <a:gd name="T10" fmla="*/ 4995349 w 5189"/>
                <a:gd name="T11" fmla="*/ 15336667 h 2594"/>
                <a:gd name="T12" fmla="*/ 3746486 w 5189"/>
                <a:gd name="T13" fmla="*/ 14580776 h 2594"/>
                <a:gd name="T14" fmla="*/ 1752721 w 5189"/>
                <a:gd name="T15" fmla="*/ 14712235 h 2594"/>
                <a:gd name="T16" fmla="*/ 887350 w 5189"/>
                <a:gd name="T17" fmla="*/ 15336667 h 2594"/>
                <a:gd name="T18" fmla="*/ 262919 w 5189"/>
                <a:gd name="T19" fmla="*/ 16333601 h 2594"/>
                <a:gd name="T20" fmla="*/ 10990 w 5189"/>
                <a:gd name="T21" fmla="*/ 17450899 h 2594"/>
                <a:gd name="T22" fmla="*/ 262919 w 5189"/>
                <a:gd name="T23" fmla="*/ 18568303 h 2594"/>
                <a:gd name="T24" fmla="*/ 755891 w 5189"/>
                <a:gd name="T25" fmla="*/ 19444663 h 2594"/>
                <a:gd name="T26" fmla="*/ 1632252 w 5189"/>
                <a:gd name="T27" fmla="*/ 20069094 h 2594"/>
                <a:gd name="T28" fmla="*/ 2629186 w 5189"/>
                <a:gd name="T29" fmla="*/ 20321128 h 2594"/>
                <a:gd name="T30" fmla="*/ 3122159 w 5189"/>
                <a:gd name="T31" fmla="*/ 28416651 h 2594"/>
                <a:gd name="T32" fmla="*/ 3746486 w 5189"/>
                <a:gd name="T33" fmla="*/ 20189668 h 2594"/>
                <a:gd name="T34" fmla="*/ 4622951 w 5189"/>
                <a:gd name="T35" fmla="*/ 19817166 h 2594"/>
                <a:gd name="T36" fmla="*/ 5367852 w 5189"/>
                <a:gd name="T37" fmla="*/ 18940806 h 2594"/>
                <a:gd name="T38" fmla="*/ 5740251 w 5189"/>
                <a:gd name="T39" fmla="*/ 17943872 h 2594"/>
                <a:gd name="T40" fmla="*/ 5740251 w 5189"/>
                <a:gd name="T41" fmla="*/ 16826468 h 2594"/>
                <a:gd name="T42" fmla="*/ 26674833 w 5189"/>
                <a:gd name="T43" fmla="*/ 4239456 h 2594"/>
                <a:gd name="T44" fmla="*/ 27671767 w 5189"/>
                <a:gd name="T45" fmla="*/ 4984461 h 2594"/>
                <a:gd name="T46" fmla="*/ 28920631 w 5189"/>
                <a:gd name="T47" fmla="*/ 5367849 h 2594"/>
                <a:gd name="T48" fmla="*/ 30169494 w 5189"/>
                <a:gd name="T49" fmla="*/ 4984461 h 2594"/>
                <a:gd name="T50" fmla="*/ 31034865 w 5189"/>
                <a:gd name="T51" fmla="*/ 4239456 h 2594"/>
                <a:gd name="T52" fmla="*/ 52966382 w 5189"/>
                <a:gd name="T53" fmla="*/ 17450899 h 2594"/>
                <a:gd name="T54" fmla="*/ 53349770 w 5189"/>
                <a:gd name="T55" fmla="*/ 18699762 h 2594"/>
                <a:gd name="T56" fmla="*/ 54587644 w 5189"/>
                <a:gd name="T57" fmla="*/ 19324194 h 2594"/>
                <a:gd name="T58" fmla="*/ 55091606 w 5189"/>
                <a:gd name="T59" fmla="*/ 28416651 h 2594"/>
                <a:gd name="T60" fmla="*/ 55715933 w 5189"/>
                <a:gd name="T61" fmla="*/ 19192734 h 2594"/>
                <a:gd name="T62" fmla="*/ 56712868 w 5189"/>
                <a:gd name="T63" fmla="*/ 18195905 h 2594"/>
                <a:gd name="T64" fmla="*/ 56712868 w 5189"/>
                <a:gd name="T65" fmla="*/ 17078501 h 2594"/>
                <a:gd name="T66" fmla="*/ 56208906 w 5189"/>
                <a:gd name="T67" fmla="*/ 16081567 h 2594"/>
                <a:gd name="T68" fmla="*/ 55212076 w 5189"/>
                <a:gd name="T69" fmla="*/ 15577710 h 2594"/>
                <a:gd name="T70" fmla="*/ 54346600 w 5189"/>
                <a:gd name="T71" fmla="*/ 15577710 h 2594"/>
                <a:gd name="T72" fmla="*/ 53470240 w 5189"/>
                <a:gd name="T73" fmla="*/ 16081567 h 2594"/>
                <a:gd name="T74" fmla="*/ 31286794 w 5189"/>
                <a:gd name="T75" fmla="*/ 3746484 h 2594"/>
                <a:gd name="T76" fmla="*/ 31538827 w 5189"/>
                <a:gd name="T77" fmla="*/ 2618195 h 2594"/>
                <a:gd name="T78" fmla="*/ 31407368 w 5189"/>
                <a:gd name="T79" fmla="*/ 1621261 h 2594"/>
                <a:gd name="T80" fmla="*/ 30793822 w 5189"/>
                <a:gd name="T81" fmla="*/ 755891 h 2594"/>
                <a:gd name="T82" fmla="*/ 29917461 w 5189"/>
                <a:gd name="T83" fmla="*/ 251929 h 2594"/>
                <a:gd name="T84" fmla="*/ 28296199 w 5189"/>
                <a:gd name="T85" fmla="*/ 0 h 259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5189" h="2594" extrusionOk="0">
                  <a:moveTo>
                    <a:pt x="2583" y="0"/>
                  </a:moveTo>
                  <a:lnTo>
                    <a:pt x="2538" y="23"/>
                  </a:lnTo>
                  <a:lnTo>
                    <a:pt x="2503" y="46"/>
                  </a:lnTo>
                  <a:lnTo>
                    <a:pt x="2469" y="69"/>
                  </a:lnTo>
                  <a:lnTo>
                    <a:pt x="2435" y="103"/>
                  </a:lnTo>
                  <a:lnTo>
                    <a:pt x="2412" y="148"/>
                  </a:lnTo>
                  <a:lnTo>
                    <a:pt x="2401" y="194"/>
                  </a:lnTo>
                  <a:lnTo>
                    <a:pt x="2390" y="239"/>
                  </a:lnTo>
                  <a:lnTo>
                    <a:pt x="2401" y="296"/>
                  </a:lnTo>
                  <a:lnTo>
                    <a:pt x="2412" y="342"/>
                  </a:lnTo>
                  <a:lnTo>
                    <a:pt x="490" y="1456"/>
                  </a:lnTo>
                  <a:lnTo>
                    <a:pt x="456" y="1400"/>
                  </a:lnTo>
                  <a:lnTo>
                    <a:pt x="399" y="1365"/>
                  </a:lnTo>
                  <a:lnTo>
                    <a:pt x="342" y="1331"/>
                  </a:lnTo>
                  <a:lnTo>
                    <a:pt x="217" y="1331"/>
                  </a:lnTo>
                  <a:lnTo>
                    <a:pt x="160" y="1343"/>
                  </a:lnTo>
                  <a:lnTo>
                    <a:pt x="115" y="1377"/>
                  </a:lnTo>
                  <a:lnTo>
                    <a:pt x="81" y="1400"/>
                  </a:lnTo>
                  <a:lnTo>
                    <a:pt x="46" y="1445"/>
                  </a:lnTo>
                  <a:lnTo>
                    <a:pt x="24" y="1491"/>
                  </a:lnTo>
                  <a:lnTo>
                    <a:pt x="12" y="1536"/>
                  </a:lnTo>
                  <a:lnTo>
                    <a:pt x="1" y="1593"/>
                  </a:lnTo>
                  <a:lnTo>
                    <a:pt x="1" y="1638"/>
                  </a:lnTo>
                  <a:lnTo>
                    <a:pt x="24" y="1695"/>
                  </a:lnTo>
                  <a:lnTo>
                    <a:pt x="46" y="1729"/>
                  </a:lnTo>
                  <a:lnTo>
                    <a:pt x="69" y="1775"/>
                  </a:lnTo>
                  <a:lnTo>
                    <a:pt x="103" y="1809"/>
                  </a:lnTo>
                  <a:lnTo>
                    <a:pt x="149" y="1832"/>
                  </a:lnTo>
                  <a:lnTo>
                    <a:pt x="194" y="1843"/>
                  </a:lnTo>
                  <a:lnTo>
                    <a:pt x="240" y="1855"/>
                  </a:lnTo>
                  <a:lnTo>
                    <a:pt x="240" y="2594"/>
                  </a:lnTo>
                  <a:lnTo>
                    <a:pt x="285" y="2594"/>
                  </a:lnTo>
                  <a:lnTo>
                    <a:pt x="285" y="1855"/>
                  </a:lnTo>
                  <a:lnTo>
                    <a:pt x="342" y="1843"/>
                  </a:lnTo>
                  <a:lnTo>
                    <a:pt x="388" y="1832"/>
                  </a:lnTo>
                  <a:lnTo>
                    <a:pt x="422" y="1809"/>
                  </a:lnTo>
                  <a:lnTo>
                    <a:pt x="467" y="1775"/>
                  </a:lnTo>
                  <a:lnTo>
                    <a:pt x="490" y="1729"/>
                  </a:lnTo>
                  <a:lnTo>
                    <a:pt x="513" y="1695"/>
                  </a:lnTo>
                  <a:lnTo>
                    <a:pt x="524" y="1638"/>
                  </a:lnTo>
                  <a:lnTo>
                    <a:pt x="536" y="1593"/>
                  </a:lnTo>
                  <a:lnTo>
                    <a:pt x="524" y="1536"/>
                  </a:lnTo>
                  <a:lnTo>
                    <a:pt x="513" y="1491"/>
                  </a:lnTo>
                  <a:lnTo>
                    <a:pt x="2435" y="387"/>
                  </a:lnTo>
                  <a:lnTo>
                    <a:pt x="2481" y="421"/>
                  </a:lnTo>
                  <a:lnTo>
                    <a:pt x="2526" y="455"/>
                  </a:lnTo>
                  <a:lnTo>
                    <a:pt x="2583" y="478"/>
                  </a:lnTo>
                  <a:lnTo>
                    <a:pt x="2640" y="490"/>
                  </a:lnTo>
                  <a:lnTo>
                    <a:pt x="2697" y="478"/>
                  </a:lnTo>
                  <a:lnTo>
                    <a:pt x="2754" y="455"/>
                  </a:lnTo>
                  <a:lnTo>
                    <a:pt x="2799" y="433"/>
                  </a:lnTo>
                  <a:lnTo>
                    <a:pt x="2833" y="387"/>
                  </a:lnTo>
                  <a:lnTo>
                    <a:pt x="4835" y="1547"/>
                  </a:lnTo>
                  <a:lnTo>
                    <a:pt x="4835" y="1593"/>
                  </a:lnTo>
                  <a:lnTo>
                    <a:pt x="4847" y="1650"/>
                  </a:lnTo>
                  <a:lnTo>
                    <a:pt x="4870" y="1707"/>
                  </a:lnTo>
                  <a:lnTo>
                    <a:pt x="4926" y="1752"/>
                  </a:lnTo>
                  <a:lnTo>
                    <a:pt x="4983" y="1764"/>
                  </a:lnTo>
                  <a:lnTo>
                    <a:pt x="4983" y="2594"/>
                  </a:lnTo>
                  <a:lnTo>
                    <a:pt x="5029" y="2594"/>
                  </a:lnTo>
                  <a:lnTo>
                    <a:pt x="5029" y="1764"/>
                  </a:lnTo>
                  <a:lnTo>
                    <a:pt x="5086" y="1752"/>
                  </a:lnTo>
                  <a:lnTo>
                    <a:pt x="5143" y="1707"/>
                  </a:lnTo>
                  <a:lnTo>
                    <a:pt x="5177" y="1661"/>
                  </a:lnTo>
                  <a:lnTo>
                    <a:pt x="5188" y="1593"/>
                  </a:lnTo>
                  <a:lnTo>
                    <a:pt x="5177" y="1559"/>
                  </a:lnTo>
                  <a:lnTo>
                    <a:pt x="5165" y="1525"/>
                  </a:lnTo>
                  <a:lnTo>
                    <a:pt x="5131" y="1468"/>
                  </a:lnTo>
                  <a:lnTo>
                    <a:pt x="5074" y="1434"/>
                  </a:lnTo>
                  <a:lnTo>
                    <a:pt x="5040" y="1422"/>
                  </a:lnTo>
                  <a:lnTo>
                    <a:pt x="5006" y="1411"/>
                  </a:lnTo>
                  <a:lnTo>
                    <a:pt x="4961" y="1422"/>
                  </a:lnTo>
                  <a:lnTo>
                    <a:pt x="4915" y="1434"/>
                  </a:lnTo>
                  <a:lnTo>
                    <a:pt x="4881" y="1468"/>
                  </a:lnTo>
                  <a:lnTo>
                    <a:pt x="4858" y="1502"/>
                  </a:lnTo>
                  <a:lnTo>
                    <a:pt x="2856" y="342"/>
                  </a:lnTo>
                  <a:lnTo>
                    <a:pt x="2879" y="296"/>
                  </a:lnTo>
                  <a:lnTo>
                    <a:pt x="2879" y="239"/>
                  </a:lnTo>
                  <a:lnTo>
                    <a:pt x="2879" y="194"/>
                  </a:lnTo>
                  <a:lnTo>
                    <a:pt x="2867" y="148"/>
                  </a:lnTo>
                  <a:lnTo>
                    <a:pt x="2845" y="103"/>
                  </a:lnTo>
                  <a:lnTo>
                    <a:pt x="2811" y="69"/>
                  </a:lnTo>
                  <a:lnTo>
                    <a:pt x="2776" y="46"/>
                  </a:lnTo>
                  <a:lnTo>
                    <a:pt x="2731" y="23"/>
                  </a:lnTo>
                  <a:lnTo>
                    <a:pt x="2685" y="0"/>
                  </a:lnTo>
                  <a:lnTo>
                    <a:pt x="2583" y="0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11" name="Google Shape;182;p10"/>
            <p:cNvSpPr>
              <a:spLocks/>
            </p:cNvSpPr>
            <p:nvPr/>
          </p:nvSpPr>
          <p:spPr bwMode="auto">
            <a:xfrm>
              <a:off x="8065253" y="4017084"/>
              <a:ext cx="1078782" cy="1126405"/>
            </a:xfrm>
            <a:custGeom>
              <a:avLst/>
              <a:gdLst>
                <a:gd name="T0" fmla="*/ 52966239 w 10307"/>
                <a:gd name="T1" fmla="*/ 18447839 h 10762"/>
                <a:gd name="T2" fmla="*/ 53590670 w 10307"/>
                <a:gd name="T3" fmla="*/ 45243236 h 10762"/>
                <a:gd name="T4" fmla="*/ 52593841 w 10307"/>
                <a:gd name="T5" fmla="*/ 48113361 h 10762"/>
                <a:gd name="T6" fmla="*/ 28044145 w 10307"/>
                <a:gd name="T7" fmla="*/ 59571983 h 10762"/>
                <a:gd name="T8" fmla="*/ 5488318 w 10307"/>
                <a:gd name="T9" fmla="*/ 47237000 h 10762"/>
                <a:gd name="T10" fmla="*/ 3998516 w 10307"/>
                <a:gd name="T11" fmla="*/ 44750264 h 10762"/>
                <a:gd name="T12" fmla="*/ 4491488 w 10307"/>
                <a:gd name="T13" fmla="*/ 19203729 h 10762"/>
                <a:gd name="T14" fmla="*/ 5488318 w 10307"/>
                <a:gd name="T15" fmla="*/ 16454075 h 10762"/>
                <a:gd name="T16" fmla="*/ 29293008 w 10307"/>
                <a:gd name="T17" fmla="*/ 4370916 h 10762"/>
                <a:gd name="T18" fmla="*/ 78271720 w 10307"/>
                <a:gd name="T19" fmla="*/ 61565747 h 10762"/>
                <a:gd name="T20" fmla="*/ 79137195 w 10307"/>
                <a:gd name="T21" fmla="*/ 63811545 h 10762"/>
                <a:gd name="T22" fmla="*/ 79641052 w 10307"/>
                <a:gd name="T23" fmla="*/ 90102980 h 10762"/>
                <a:gd name="T24" fmla="*/ 78644223 w 10307"/>
                <a:gd name="T25" fmla="*/ 93093574 h 10762"/>
                <a:gd name="T26" fmla="*/ 53963173 w 10307"/>
                <a:gd name="T27" fmla="*/ 104431831 h 10762"/>
                <a:gd name="T28" fmla="*/ 31407345 w 10307"/>
                <a:gd name="T29" fmla="*/ 92096744 h 10762"/>
                <a:gd name="T30" fmla="*/ 29917439 w 10307"/>
                <a:gd name="T31" fmla="*/ 89730477 h 10762"/>
                <a:gd name="T32" fmla="*/ 30169368 w 10307"/>
                <a:gd name="T33" fmla="*/ 63932014 h 10762"/>
                <a:gd name="T34" fmla="*/ 31166302 w 10307"/>
                <a:gd name="T35" fmla="*/ 61445278 h 10762"/>
                <a:gd name="T36" fmla="*/ 54719063 w 10307"/>
                <a:gd name="T37" fmla="*/ 49482693 h 10762"/>
                <a:gd name="T38" fmla="*/ 27923676 w 10307"/>
                <a:gd name="T39" fmla="*/ 131459 h 10762"/>
                <a:gd name="T40" fmla="*/ 26554344 w 10307"/>
                <a:gd name="T41" fmla="*/ 2256683 h 10762"/>
                <a:gd name="T42" fmla="*/ 3494555 w 10307"/>
                <a:gd name="T43" fmla="*/ 14219267 h 10762"/>
                <a:gd name="T44" fmla="*/ 131459 w 10307"/>
                <a:gd name="T45" fmla="*/ 15840633 h 10762"/>
                <a:gd name="T46" fmla="*/ 755891 w 10307"/>
                <a:gd name="T47" fmla="*/ 18831227 h 10762"/>
                <a:gd name="T48" fmla="*/ 2004753 w 10307"/>
                <a:gd name="T49" fmla="*/ 44618805 h 10762"/>
                <a:gd name="T50" fmla="*/ 131459 w 10307"/>
                <a:gd name="T51" fmla="*/ 46612569 h 10762"/>
                <a:gd name="T52" fmla="*/ 1259748 w 10307"/>
                <a:gd name="T53" fmla="*/ 49362224 h 10762"/>
                <a:gd name="T54" fmla="*/ 4491488 w 10307"/>
                <a:gd name="T55" fmla="*/ 49230765 h 10762"/>
                <a:gd name="T56" fmla="*/ 26422885 w 10307"/>
                <a:gd name="T57" fmla="*/ 62814610 h 10762"/>
                <a:gd name="T58" fmla="*/ 28416648 w 10307"/>
                <a:gd name="T59" fmla="*/ 64435976 h 10762"/>
                <a:gd name="T60" fmla="*/ 26422885 w 10307"/>
                <a:gd name="T61" fmla="*/ 90727412 h 10762"/>
                <a:gd name="T62" fmla="*/ 26422885 w 10307"/>
                <a:gd name="T63" fmla="*/ 93718005 h 10762"/>
                <a:gd name="T64" fmla="*/ 30037909 w 10307"/>
                <a:gd name="T65" fmla="*/ 94594366 h 10762"/>
                <a:gd name="T66" fmla="*/ 52100869 w 10307"/>
                <a:gd name="T67" fmla="*/ 107422425 h 10762"/>
                <a:gd name="T68" fmla="*/ 53963173 w 10307"/>
                <a:gd name="T69" fmla="*/ 109416189 h 10762"/>
                <a:gd name="T70" fmla="*/ 55836362 w 10307"/>
                <a:gd name="T71" fmla="*/ 109295720 h 10762"/>
                <a:gd name="T72" fmla="*/ 57326268 w 10307"/>
                <a:gd name="T73" fmla="*/ 106929453 h 10762"/>
                <a:gd name="T74" fmla="*/ 80134024 w 10307"/>
                <a:gd name="T75" fmla="*/ 94342437 h 10762"/>
                <a:gd name="T76" fmla="*/ 104683720 w 10307"/>
                <a:gd name="T77" fmla="*/ 106929453 h 10762"/>
                <a:gd name="T78" fmla="*/ 106808943 w 10307"/>
                <a:gd name="T79" fmla="*/ 117895208 h 10762"/>
                <a:gd name="T80" fmla="*/ 108550673 w 10307"/>
                <a:gd name="T81" fmla="*/ 106305021 h 10762"/>
                <a:gd name="T82" fmla="*/ 107181341 w 10307"/>
                <a:gd name="T83" fmla="*/ 105056263 h 10762"/>
                <a:gd name="T84" fmla="*/ 82752219 w 10307"/>
                <a:gd name="T85" fmla="*/ 93093574 h 10762"/>
                <a:gd name="T86" fmla="*/ 81634816 w 10307"/>
                <a:gd name="T87" fmla="*/ 90102980 h 10762"/>
                <a:gd name="T88" fmla="*/ 82127788 w 10307"/>
                <a:gd name="T89" fmla="*/ 63811545 h 10762"/>
                <a:gd name="T90" fmla="*/ 83004252 w 10307"/>
                <a:gd name="T91" fmla="*/ 61565747 h 10762"/>
                <a:gd name="T92" fmla="*/ 106677483 w 10307"/>
                <a:gd name="T93" fmla="*/ 49855196 h 10762"/>
                <a:gd name="T94" fmla="*/ 112910702 w 10307"/>
                <a:gd name="T95" fmla="*/ 50479523 h 10762"/>
                <a:gd name="T96" fmla="*/ 108802706 w 10307"/>
                <a:gd name="T97" fmla="*/ 45747094 h 10762"/>
                <a:gd name="T98" fmla="*/ 106053052 w 10307"/>
                <a:gd name="T99" fmla="*/ 44618805 h 10762"/>
                <a:gd name="T100" fmla="*/ 104059289 w 10307"/>
                <a:gd name="T101" fmla="*/ 46612569 h 10762"/>
                <a:gd name="T102" fmla="*/ 81875859 w 10307"/>
                <a:gd name="T103" fmla="*/ 59824016 h 10762"/>
                <a:gd name="T104" fmla="*/ 78644223 w 10307"/>
                <a:gd name="T105" fmla="*/ 60700377 h 10762"/>
                <a:gd name="T106" fmla="*/ 56329334 w 10307"/>
                <a:gd name="T107" fmla="*/ 45747094 h 10762"/>
                <a:gd name="T108" fmla="*/ 55715893 w 10307"/>
                <a:gd name="T109" fmla="*/ 18951696 h 10762"/>
                <a:gd name="T110" fmla="*/ 56712827 w 10307"/>
                <a:gd name="T111" fmla="*/ 16081572 h 10762"/>
                <a:gd name="T112" fmla="*/ 54719063 w 10307"/>
                <a:gd name="T113" fmla="*/ 14712239 h 10762"/>
                <a:gd name="T114" fmla="*/ 30914373 w 10307"/>
                <a:gd name="T115" fmla="*/ 2629185 h 10762"/>
                <a:gd name="T116" fmla="*/ 29917439 w 10307"/>
                <a:gd name="T117" fmla="*/ 383388 h 1076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307" h="10762" extrusionOk="0">
                  <a:moveTo>
                    <a:pt x="2788" y="319"/>
                  </a:moveTo>
                  <a:lnTo>
                    <a:pt x="4801" y="1480"/>
                  </a:lnTo>
                  <a:lnTo>
                    <a:pt x="4790" y="1548"/>
                  </a:lnTo>
                  <a:lnTo>
                    <a:pt x="4790" y="1593"/>
                  </a:lnTo>
                  <a:lnTo>
                    <a:pt x="4801" y="1628"/>
                  </a:lnTo>
                  <a:lnTo>
                    <a:pt x="4835" y="1684"/>
                  </a:lnTo>
                  <a:lnTo>
                    <a:pt x="4892" y="1730"/>
                  </a:lnTo>
                  <a:lnTo>
                    <a:pt x="4926" y="1741"/>
                  </a:lnTo>
                  <a:lnTo>
                    <a:pt x="4972" y="1753"/>
                  </a:lnTo>
                  <a:lnTo>
                    <a:pt x="4972" y="4107"/>
                  </a:lnTo>
                  <a:lnTo>
                    <a:pt x="4926" y="4107"/>
                  </a:lnTo>
                  <a:lnTo>
                    <a:pt x="4892" y="4130"/>
                  </a:lnTo>
                  <a:lnTo>
                    <a:pt x="4835" y="4176"/>
                  </a:lnTo>
                  <a:lnTo>
                    <a:pt x="4801" y="4233"/>
                  </a:lnTo>
                  <a:lnTo>
                    <a:pt x="4790" y="4267"/>
                  </a:lnTo>
                  <a:lnTo>
                    <a:pt x="4790" y="4312"/>
                  </a:lnTo>
                  <a:lnTo>
                    <a:pt x="4790" y="4346"/>
                  </a:lnTo>
                  <a:lnTo>
                    <a:pt x="4801" y="4392"/>
                  </a:lnTo>
                  <a:lnTo>
                    <a:pt x="2811" y="5541"/>
                  </a:lnTo>
                  <a:lnTo>
                    <a:pt x="2776" y="5495"/>
                  </a:lnTo>
                  <a:lnTo>
                    <a:pt x="2731" y="5461"/>
                  </a:lnTo>
                  <a:lnTo>
                    <a:pt x="2685" y="5438"/>
                  </a:lnTo>
                  <a:lnTo>
                    <a:pt x="2617" y="5427"/>
                  </a:lnTo>
                  <a:lnTo>
                    <a:pt x="2560" y="5438"/>
                  </a:lnTo>
                  <a:lnTo>
                    <a:pt x="2515" y="5461"/>
                  </a:lnTo>
                  <a:lnTo>
                    <a:pt x="2469" y="5495"/>
                  </a:lnTo>
                  <a:lnTo>
                    <a:pt x="2435" y="5541"/>
                  </a:lnTo>
                  <a:lnTo>
                    <a:pt x="479" y="4415"/>
                  </a:lnTo>
                  <a:lnTo>
                    <a:pt x="490" y="4358"/>
                  </a:lnTo>
                  <a:lnTo>
                    <a:pt x="501" y="4312"/>
                  </a:lnTo>
                  <a:lnTo>
                    <a:pt x="490" y="4255"/>
                  </a:lnTo>
                  <a:lnTo>
                    <a:pt x="479" y="4221"/>
                  </a:lnTo>
                  <a:lnTo>
                    <a:pt x="456" y="4176"/>
                  </a:lnTo>
                  <a:lnTo>
                    <a:pt x="433" y="4142"/>
                  </a:lnTo>
                  <a:lnTo>
                    <a:pt x="399" y="4107"/>
                  </a:lnTo>
                  <a:lnTo>
                    <a:pt x="365" y="4085"/>
                  </a:lnTo>
                  <a:lnTo>
                    <a:pt x="319" y="4073"/>
                  </a:lnTo>
                  <a:lnTo>
                    <a:pt x="274" y="4062"/>
                  </a:lnTo>
                  <a:lnTo>
                    <a:pt x="274" y="1810"/>
                  </a:lnTo>
                  <a:lnTo>
                    <a:pt x="319" y="1798"/>
                  </a:lnTo>
                  <a:lnTo>
                    <a:pt x="365" y="1775"/>
                  </a:lnTo>
                  <a:lnTo>
                    <a:pt x="410" y="1753"/>
                  </a:lnTo>
                  <a:lnTo>
                    <a:pt x="444" y="1719"/>
                  </a:lnTo>
                  <a:lnTo>
                    <a:pt x="467" y="1684"/>
                  </a:lnTo>
                  <a:lnTo>
                    <a:pt x="490" y="1639"/>
                  </a:lnTo>
                  <a:lnTo>
                    <a:pt x="501" y="1593"/>
                  </a:lnTo>
                  <a:lnTo>
                    <a:pt x="513" y="1548"/>
                  </a:lnTo>
                  <a:lnTo>
                    <a:pt x="501" y="1502"/>
                  </a:lnTo>
                  <a:lnTo>
                    <a:pt x="490" y="1457"/>
                  </a:lnTo>
                  <a:lnTo>
                    <a:pt x="2458" y="319"/>
                  </a:lnTo>
                  <a:lnTo>
                    <a:pt x="2492" y="354"/>
                  </a:lnTo>
                  <a:lnTo>
                    <a:pt x="2526" y="376"/>
                  </a:lnTo>
                  <a:lnTo>
                    <a:pt x="2572" y="399"/>
                  </a:lnTo>
                  <a:lnTo>
                    <a:pt x="2674" y="399"/>
                  </a:lnTo>
                  <a:lnTo>
                    <a:pt x="2720" y="376"/>
                  </a:lnTo>
                  <a:lnTo>
                    <a:pt x="2754" y="354"/>
                  </a:lnTo>
                  <a:lnTo>
                    <a:pt x="2788" y="319"/>
                  </a:lnTo>
                  <a:close/>
                  <a:moveTo>
                    <a:pt x="5154" y="4426"/>
                  </a:moveTo>
                  <a:lnTo>
                    <a:pt x="7156" y="5575"/>
                  </a:lnTo>
                  <a:lnTo>
                    <a:pt x="7145" y="5620"/>
                  </a:lnTo>
                  <a:lnTo>
                    <a:pt x="7145" y="5654"/>
                  </a:lnTo>
                  <a:lnTo>
                    <a:pt x="7145" y="5700"/>
                  </a:lnTo>
                  <a:lnTo>
                    <a:pt x="7156" y="5734"/>
                  </a:lnTo>
                  <a:lnTo>
                    <a:pt x="7179" y="5768"/>
                  </a:lnTo>
                  <a:lnTo>
                    <a:pt x="7201" y="5802"/>
                  </a:lnTo>
                  <a:lnTo>
                    <a:pt x="7224" y="5825"/>
                  </a:lnTo>
                  <a:lnTo>
                    <a:pt x="7258" y="5848"/>
                  </a:lnTo>
                  <a:lnTo>
                    <a:pt x="7304" y="5871"/>
                  </a:lnTo>
                  <a:lnTo>
                    <a:pt x="7338" y="5871"/>
                  </a:lnTo>
                  <a:lnTo>
                    <a:pt x="7338" y="8203"/>
                  </a:lnTo>
                  <a:lnTo>
                    <a:pt x="7304" y="8214"/>
                  </a:lnTo>
                  <a:lnTo>
                    <a:pt x="7270" y="8225"/>
                  </a:lnTo>
                  <a:lnTo>
                    <a:pt x="7213" y="8271"/>
                  </a:lnTo>
                  <a:lnTo>
                    <a:pt x="7167" y="8339"/>
                  </a:lnTo>
                  <a:lnTo>
                    <a:pt x="7156" y="8373"/>
                  </a:lnTo>
                  <a:lnTo>
                    <a:pt x="7156" y="8407"/>
                  </a:lnTo>
                  <a:lnTo>
                    <a:pt x="7156" y="8453"/>
                  </a:lnTo>
                  <a:lnTo>
                    <a:pt x="7179" y="8498"/>
                  </a:lnTo>
                  <a:lnTo>
                    <a:pt x="5199" y="9636"/>
                  </a:lnTo>
                  <a:lnTo>
                    <a:pt x="5154" y="9590"/>
                  </a:lnTo>
                  <a:lnTo>
                    <a:pt x="5108" y="9556"/>
                  </a:lnTo>
                  <a:lnTo>
                    <a:pt x="5051" y="9533"/>
                  </a:lnTo>
                  <a:lnTo>
                    <a:pt x="4995" y="9522"/>
                  </a:lnTo>
                  <a:lnTo>
                    <a:pt x="4926" y="9533"/>
                  </a:lnTo>
                  <a:lnTo>
                    <a:pt x="4869" y="9556"/>
                  </a:lnTo>
                  <a:lnTo>
                    <a:pt x="4824" y="9590"/>
                  </a:lnTo>
                  <a:lnTo>
                    <a:pt x="4790" y="9636"/>
                  </a:lnTo>
                  <a:lnTo>
                    <a:pt x="2845" y="8521"/>
                  </a:lnTo>
                  <a:lnTo>
                    <a:pt x="2867" y="8464"/>
                  </a:lnTo>
                  <a:lnTo>
                    <a:pt x="2867" y="8407"/>
                  </a:lnTo>
                  <a:lnTo>
                    <a:pt x="2867" y="8362"/>
                  </a:lnTo>
                  <a:lnTo>
                    <a:pt x="2856" y="8316"/>
                  </a:lnTo>
                  <a:lnTo>
                    <a:pt x="2833" y="8282"/>
                  </a:lnTo>
                  <a:lnTo>
                    <a:pt x="2811" y="8248"/>
                  </a:lnTo>
                  <a:lnTo>
                    <a:pt x="2776" y="8214"/>
                  </a:lnTo>
                  <a:lnTo>
                    <a:pt x="2731" y="8191"/>
                  </a:lnTo>
                  <a:lnTo>
                    <a:pt x="2685" y="8168"/>
                  </a:lnTo>
                  <a:lnTo>
                    <a:pt x="2640" y="8168"/>
                  </a:lnTo>
                  <a:lnTo>
                    <a:pt x="2640" y="5882"/>
                  </a:lnTo>
                  <a:lnTo>
                    <a:pt x="2685" y="5871"/>
                  </a:lnTo>
                  <a:lnTo>
                    <a:pt x="2720" y="5859"/>
                  </a:lnTo>
                  <a:lnTo>
                    <a:pt x="2754" y="5836"/>
                  </a:lnTo>
                  <a:lnTo>
                    <a:pt x="2788" y="5802"/>
                  </a:lnTo>
                  <a:lnTo>
                    <a:pt x="2811" y="5768"/>
                  </a:lnTo>
                  <a:lnTo>
                    <a:pt x="2833" y="5734"/>
                  </a:lnTo>
                  <a:lnTo>
                    <a:pt x="2845" y="5700"/>
                  </a:lnTo>
                  <a:lnTo>
                    <a:pt x="2845" y="5654"/>
                  </a:lnTo>
                  <a:lnTo>
                    <a:pt x="2845" y="5609"/>
                  </a:lnTo>
                  <a:lnTo>
                    <a:pt x="2833" y="5575"/>
                  </a:lnTo>
                  <a:lnTo>
                    <a:pt x="4824" y="4426"/>
                  </a:lnTo>
                  <a:lnTo>
                    <a:pt x="4858" y="4460"/>
                  </a:lnTo>
                  <a:lnTo>
                    <a:pt x="4904" y="4494"/>
                  </a:lnTo>
                  <a:lnTo>
                    <a:pt x="4938" y="4506"/>
                  </a:lnTo>
                  <a:lnTo>
                    <a:pt x="4995" y="4517"/>
                  </a:lnTo>
                  <a:lnTo>
                    <a:pt x="5040" y="4506"/>
                  </a:lnTo>
                  <a:lnTo>
                    <a:pt x="5086" y="4494"/>
                  </a:lnTo>
                  <a:lnTo>
                    <a:pt x="5131" y="4460"/>
                  </a:lnTo>
                  <a:lnTo>
                    <a:pt x="5154" y="4426"/>
                  </a:lnTo>
                  <a:close/>
                  <a:moveTo>
                    <a:pt x="2583" y="1"/>
                  </a:moveTo>
                  <a:lnTo>
                    <a:pt x="2549" y="12"/>
                  </a:lnTo>
                  <a:lnTo>
                    <a:pt x="2515" y="35"/>
                  </a:lnTo>
                  <a:lnTo>
                    <a:pt x="2481" y="58"/>
                  </a:lnTo>
                  <a:lnTo>
                    <a:pt x="2458" y="92"/>
                  </a:lnTo>
                  <a:lnTo>
                    <a:pt x="2435" y="126"/>
                  </a:lnTo>
                  <a:lnTo>
                    <a:pt x="2424" y="160"/>
                  </a:lnTo>
                  <a:lnTo>
                    <a:pt x="2424" y="206"/>
                  </a:lnTo>
                  <a:lnTo>
                    <a:pt x="2424" y="240"/>
                  </a:lnTo>
                  <a:lnTo>
                    <a:pt x="2435" y="285"/>
                  </a:lnTo>
                  <a:lnTo>
                    <a:pt x="467" y="1411"/>
                  </a:lnTo>
                  <a:lnTo>
                    <a:pt x="433" y="1366"/>
                  </a:lnTo>
                  <a:lnTo>
                    <a:pt x="376" y="1332"/>
                  </a:lnTo>
                  <a:lnTo>
                    <a:pt x="319" y="1298"/>
                  </a:lnTo>
                  <a:lnTo>
                    <a:pt x="206" y="1298"/>
                  </a:lnTo>
                  <a:lnTo>
                    <a:pt x="149" y="1309"/>
                  </a:lnTo>
                  <a:lnTo>
                    <a:pt x="115" y="1343"/>
                  </a:lnTo>
                  <a:lnTo>
                    <a:pt x="69" y="1366"/>
                  </a:lnTo>
                  <a:lnTo>
                    <a:pt x="46" y="1411"/>
                  </a:lnTo>
                  <a:lnTo>
                    <a:pt x="12" y="1446"/>
                  </a:lnTo>
                  <a:lnTo>
                    <a:pt x="1" y="1502"/>
                  </a:lnTo>
                  <a:lnTo>
                    <a:pt x="1" y="1548"/>
                  </a:lnTo>
                  <a:lnTo>
                    <a:pt x="1" y="1593"/>
                  </a:lnTo>
                  <a:lnTo>
                    <a:pt x="12" y="1639"/>
                  </a:lnTo>
                  <a:lnTo>
                    <a:pt x="35" y="1684"/>
                  </a:lnTo>
                  <a:lnTo>
                    <a:pt x="69" y="1719"/>
                  </a:lnTo>
                  <a:lnTo>
                    <a:pt x="103" y="1753"/>
                  </a:lnTo>
                  <a:lnTo>
                    <a:pt x="137" y="1775"/>
                  </a:lnTo>
                  <a:lnTo>
                    <a:pt x="183" y="1798"/>
                  </a:lnTo>
                  <a:lnTo>
                    <a:pt x="228" y="1798"/>
                  </a:lnTo>
                  <a:lnTo>
                    <a:pt x="228" y="4062"/>
                  </a:lnTo>
                  <a:lnTo>
                    <a:pt x="183" y="4073"/>
                  </a:lnTo>
                  <a:lnTo>
                    <a:pt x="137" y="4085"/>
                  </a:lnTo>
                  <a:lnTo>
                    <a:pt x="103" y="4119"/>
                  </a:lnTo>
                  <a:lnTo>
                    <a:pt x="69" y="4142"/>
                  </a:lnTo>
                  <a:lnTo>
                    <a:pt x="46" y="4176"/>
                  </a:lnTo>
                  <a:lnTo>
                    <a:pt x="24" y="4221"/>
                  </a:lnTo>
                  <a:lnTo>
                    <a:pt x="12" y="4255"/>
                  </a:lnTo>
                  <a:lnTo>
                    <a:pt x="12" y="4312"/>
                  </a:lnTo>
                  <a:lnTo>
                    <a:pt x="12" y="4358"/>
                  </a:lnTo>
                  <a:lnTo>
                    <a:pt x="24" y="4403"/>
                  </a:lnTo>
                  <a:lnTo>
                    <a:pt x="46" y="4449"/>
                  </a:lnTo>
                  <a:lnTo>
                    <a:pt x="80" y="4483"/>
                  </a:lnTo>
                  <a:lnTo>
                    <a:pt x="115" y="4506"/>
                  </a:lnTo>
                  <a:lnTo>
                    <a:pt x="160" y="4528"/>
                  </a:lnTo>
                  <a:lnTo>
                    <a:pt x="206" y="4551"/>
                  </a:lnTo>
                  <a:lnTo>
                    <a:pt x="251" y="4551"/>
                  </a:lnTo>
                  <a:lnTo>
                    <a:pt x="308" y="4540"/>
                  </a:lnTo>
                  <a:lnTo>
                    <a:pt x="365" y="4528"/>
                  </a:lnTo>
                  <a:lnTo>
                    <a:pt x="410" y="4494"/>
                  </a:lnTo>
                  <a:lnTo>
                    <a:pt x="456" y="4449"/>
                  </a:lnTo>
                  <a:lnTo>
                    <a:pt x="2412" y="5575"/>
                  </a:lnTo>
                  <a:lnTo>
                    <a:pt x="2401" y="5620"/>
                  </a:lnTo>
                  <a:lnTo>
                    <a:pt x="2401" y="5654"/>
                  </a:lnTo>
                  <a:lnTo>
                    <a:pt x="2401" y="5700"/>
                  </a:lnTo>
                  <a:lnTo>
                    <a:pt x="2412" y="5734"/>
                  </a:lnTo>
                  <a:lnTo>
                    <a:pt x="2435" y="5768"/>
                  </a:lnTo>
                  <a:lnTo>
                    <a:pt x="2458" y="5802"/>
                  </a:lnTo>
                  <a:lnTo>
                    <a:pt x="2481" y="5836"/>
                  </a:lnTo>
                  <a:lnTo>
                    <a:pt x="2515" y="5859"/>
                  </a:lnTo>
                  <a:lnTo>
                    <a:pt x="2560" y="5871"/>
                  </a:lnTo>
                  <a:lnTo>
                    <a:pt x="2594" y="5882"/>
                  </a:lnTo>
                  <a:lnTo>
                    <a:pt x="2594" y="8168"/>
                  </a:lnTo>
                  <a:lnTo>
                    <a:pt x="2549" y="8168"/>
                  </a:lnTo>
                  <a:lnTo>
                    <a:pt x="2515" y="8191"/>
                  </a:lnTo>
                  <a:lnTo>
                    <a:pt x="2469" y="8214"/>
                  </a:lnTo>
                  <a:lnTo>
                    <a:pt x="2435" y="8248"/>
                  </a:lnTo>
                  <a:lnTo>
                    <a:pt x="2412" y="8282"/>
                  </a:lnTo>
                  <a:lnTo>
                    <a:pt x="2390" y="8316"/>
                  </a:lnTo>
                  <a:lnTo>
                    <a:pt x="2378" y="8362"/>
                  </a:lnTo>
                  <a:lnTo>
                    <a:pt x="2378" y="8407"/>
                  </a:lnTo>
                  <a:lnTo>
                    <a:pt x="2378" y="8464"/>
                  </a:lnTo>
                  <a:lnTo>
                    <a:pt x="2390" y="8510"/>
                  </a:lnTo>
                  <a:lnTo>
                    <a:pt x="2412" y="8555"/>
                  </a:lnTo>
                  <a:lnTo>
                    <a:pt x="2447" y="8589"/>
                  </a:lnTo>
                  <a:lnTo>
                    <a:pt x="2481" y="8612"/>
                  </a:lnTo>
                  <a:lnTo>
                    <a:pt x="2526" y="8635"/>
                  </a:lnTo>
                  <a:lnTo>
                    <a:pt x="2572" y="8658"/>
                  </a:lnTo>
                  <a:lnTo>
                    <a:pt x="2685" y="8658"/>
                  </a:lnTo>
                  <a:lnTo>
                    <a:pt x="2742" y="8635"/>
                  </a:lnTo>
                  <a:lnTo>
                    <a:pt x="2788" y="8601"/>
                  </a:lnTo>
                  <a:lnTo>
                    <a:pt x="2822" y="8555"/>
                  </a:lnTo>
                  <a:lnTo>
                    <a:pt x="4767" y="9681"/>
                  </a:lnTo>
                  <a:lnTo>
                    <a:pt x="4756" y="9715"/>
                  </a:lnTo>
                  <a:lnTo>
                    <a:pt x="4756" y="9761"/>
                  </a:lnTo>
                  <a:lnTo>
                    <a:pt x="4756" y="9806"/>
                  </a:lnTo>
                  <a:lnTo>
                    <a:pt x="4767" y="9852"/>
                  </a:lnTo>
                  <a:lnTo>
                    <a:pt x="4790" y="9886"/>
                  </a:lnTo>
                  <a:lnTo>
                    <a:pt x="4813" y="9920"/>
                  </a:lnTo>
                  <a:lnTo>
                    <a:pt x="4847" y="9954"/>
                  </a:lnTo>
                  <a:lnTo>
                    <a:pt x="4881" y="9977"/>
                  </a:lnTo>
                  <a:lnTo>
                    <a:pt x="4926" y="9988"/>
                  </a:lnTo>
                  <a:lnTo>
                    <a:pt x="4972" y="10000"/>
                  </a:lnTo>
                  <a:lnTo>
                    <a:pt x="4972" y="10762"/>
                  </a:lnTo>
                  <a:lnTo>
                    <a:pt x="5017" y="10762"/>
                  </a:lnTo>
                  <a:lnTo>
                    <a:pt x="5017" y="10000"/>
                  </a:lnTo>
                  <a:lnTo>
                    <a:pt x="5063" y="9988"/>
                  </a:lnTo>
                  <a:lnTo>
                    <a:pt x="5097" y="9977"/>
                  </a:lnTo>
                  <a:lnTo>
                    <a:pt x="5131" y="9954"/>
                  </a:lnTo>
                  <a:lnTo>
                    <a:pt x="5165" y="9920"/>
                  </a:lnTo>
                  <a:lnTo>
                    <a:pt x="5199" y="9886"/>
                  </a:lnTo>
                  <a:lnTo>
                    <a:pt x="5211" y="9852"/>
                  </a:lnTo>
                  <a:lnTo>
                    <a:pt x="5222" y="9806"/>
                  </a:lnTo>
                  <a:lnTo>
                    <a:pt x="5233" y="9761"/>
                  </a:lnTo>
                  <a:lnTo>
                    <a:pt x="5222" y="9715"/>
                  </a:lnTo>
                  <a:lnTo>
                    <a:pt x="5211" y="9681"/>
                  </a:lnTo>
                  <a:lnTo>
                    <a:pt x="7201" y="8532"/>
                  </a:lnTo>
                  <a:lnTo>
                    <a:pt x="7224" y="8567"/>
                  </a:lnTo>
                  <a:lnTo>
                    <a:pt x="7270" y="8589"/>
                  </a:lnTo>
                  <a:lnTo>
                    <a:pt x="7315" y="8612"/>
                  </a:lnTo>
                  <a:lnTo>
                    <a:pt x="7418" y="8612"/>
                  </a:lnTo>
                  <a:lnTo>
                    <a:pt x="7452" y="8589"/>
                  </a:lnTo>
                  <a:lnTo>
                    <a:pt x="7497" y="8567"/>
                  </a:lnTo>
                  <a:lnTo>
                    <a:pt x="7531" y="8532"/>
                  </a:lnTo>
                  <a:lnTo>
                    <a:pt x="9556" y="9704"/>
                  </a:lnTo>
                  <a:lnTo>
                    <a:pt x="9556" y="9761"/>
                  </a:lnTo>
                  <a:lnTo>
                    <a:pt x="9568" y="9829"/>
                  </a:lnTo>
                  <a:lnTo>
                    <a:pt x="9602" y="9875"/>
                  </a:lnTo>
                  <a:lnTo>
                    <a:pt x="9647" y="9920"/>
                  </a:lnTo>
                  <a:lnTo>
                    <a:pt x="9704" y="9943"/>
                  </a:lnTo>
                  <a:lnTo>
                    <a:pt x="9704" y="10762"/>
                  </a:lnTo>
                  <a:lnTo>
                    <a:pt x="9750" y="10762"/>
                  </a:lnTo>
                  <a:lnTo>
                    <a:pt x="9750" y="9943"/>
                  </a:lnTo>
                  <a:lnTo>
                    <a:pt x="9818" y="9920"/>
                  </a:lnTo>
                  <a:lnTo>
                    <a:pt x="9863" y="9875"/>
                  </a:lnTo>
                  <a:lnTo>
                    <a:pt x="9897" y="9829"/>
                  </a:lnTo>
                  <a:lnTo>
                    <a:pt x="9909" y="9761"/>
                  </a:lnTo>
                  <a:lnTo>
                    <a:pt x="9909" y="9704"/>
                  </a:lnTo>
                  <a:lnTo>
                    <a:pt x="10307" y="9477"/>
                  </a:lnTo>
                  <a:lnTo>
                    <a:pt x="10307" y="9420"/>
                  </a:lnTo>
                  <a:lnTo>
                    <a:pt x="9886" y="9670"/>
                  </a:lnTo>
                  <a:lnTo>
                    <a:pt x="9852" y="9624"/>
                  </a:lnTo>
                  <a:lnTo>
                    <a:pt x="9818" y="9602"/>
                  </a:lnTo>
                  <a:lnTo>
                    <a:pt x="9784" y="9590"/>
                  </a:lnTo>
                  <a:lnTo>
                    <a:pt x="9738" y="9579"/>
                  </a:lnTo>
                  <a:lnTo>
                    <a:pt x="9681" y="9590"/>
                  </a:lnTo>
                  <a:lnTo>
                    <a:pt x="9647" y="9602"/>
                  </a:lnTo>
                  <a:lnTo>
                    <a:pt x="9613" y="9636"/>
                  </a:lnTo>
                  <a:lnTo>
                    <a:pt x="9579" y="9670"/>
                  </a:lnTo>
                  <a:lnTo>
                    <a:pt x="7554" y="8498"/>
                  </a:lnTo>
                  <a:lnTo>
                    <a:pt x="7565" y="8453"/>
                  </a:lnTo>
                  <a:lnTo>
                    <a:pt x="7565" y="8407"/>
                  </a:lnTo>
                  <a:lnTo>
                    <a:pt x="7565" y="8373"/>
                  </a:lnTo>
                  <a:lnTo>
                    <a:pt x="7554" y="8339"/>
                  </a:lnTo>
                  <a:lnTo>
                    <a:pt x="7520" y="8271"/>
                  </a:lnTo>
                  <a:lnTo>
                    <a:pt x="7452" y="8225"/>
                  </a:lnTo>
                  <a:lnTo>
                    <a:pt x="7418" y="8214"/>
                  </a:lnTo>
                  <a:lnTo>
                    <a:pt x="7383" y="8203"/>
                  </a:lnTo>
                  <a:lnTo>
                    <a:pt x="7383" y="5871"/>
                  </a:lnTo>
                  <a:lnTo>
                    <a:pt x="7429" y="5871"/>
                  </a:lnTo>
                  <a:lnTo>
                    <a:pt x="7463" y="5848"/>
                  </a:lnTo>
                  <a:lnTo>
                    <a:pt x="7497" y="5825"/>
                  </a:lnTo>
                  <a:lnTo>
                    <a:pt x="7531" y="5802"/>
                  </a:lnTo>
                  <a:lnTo>
                    <a:pt x="7554" y="5768"/>
                  </a:lnTo>
                  <a:lnTo>
                    <a:pt x="7565" y="5734"/>
                  </a:lnTo>
                  <a:lnTo>
                    <a:pt x="7577" y="5700"/>
                  </a:lnTo>
                  <a:lnTo>
                    <a:pt x="7588" y="5654"/>
                  </a:lnTo>
                  <a:lnTo>
                    <a:pt x="7577" y="5620"/>
                  </a:lnTo>
                  <a:lnTo>
                    <a:pt x="7565" y="5575"/>
                  </a:lnTo>
                  <a:lnTo>
                    <a:pt x="9533" y="4449"/>
                  </a:lnTo>
                  <a:lnTo>
                    <a:pt x="9568" y="4483"/>
                  </a:lnTo>
                  <a:lnTo>
                    <a:pt x="9624" y="4517"/>
                  </a:lnTo>
                  <a:lnTo>
                    <a:pt x="9670" y="4540"/>
                  </a:lnTo>
                  <a:lnTo>
                    <a:pt x="9738" y="4551"/>
                  </a:lnTo>
                  <a:lnTo>
                    <a:pt x="9795" y="4540"/>
                  </a:lnTo>
                  <a:lnTo>
                    <a:pt x="9841" y="4517"/>
                  </a:lnTo>
                  <a:lnTo>
                    <a:pt x="9897" y="4483"/>
                  </a:lnTo>
                  <a:lnTo>
                    <a:pt x="9932" y="4449"/>
                  </a:lnTo>
                  <a:lnTo>
                    <a:pt x="10307" y="4665"/>
                  </a:lnTo>
                  <a:lnTo>
                    <a:pt x="10307" y="4608"/>
                  </a:lnTo>
                  <a:lnTo>
                    <a:pt x="9954" y="4403"/>
                  </a:lnTo>
                  <a:lnTo>
                    <a:pt x="9966" y="4358"/>
                  </a:lnTo>
                  <a:lnTo>
                    <a:pt x="9977" y="4312"/>
                  </a:lnTo>
                  <a:lnTo>
                    <a:pt x="9966" y="4255"/>
                  </a:lnTo>
                  <a:lnTo>
                    <a:pt x="9954" y="4210"/>
                  </a:lnTo>
                  <a:lnTo>
                    <a:pt x="9932" y="4176"/>
                  </a:lnTo>
                  <a:lnTo>
                    <a:pt x="9909" y="4142"/>
                  </a:lnTo>
                  <a:lnTo>
                    <a:pt x="9863" y="4107"/>
                  </a:lnTo>
                  <a:lnTo>
                    <a:pt x="9829" y="4085"/>
                  </a:lnTo>
                  <a:lnTo>
                    <a:pt x="9784" y="4073"/>
                  </a:lnTo>
                  <a:lnTo>
                    <a:pt x="9738" y="4062"/>
                  </a:lnTo>
                  <a:lnTo>
                    <a:pt x="9681" y="4073"/>
                  </a:lnTo>
                  <a:lnTo>
                    <a:pt x="9636" y="4085"/>
                  </a:lnTo>
                  <a:lnTo>
                    <a:pt x="9602" y="4107"/>
                  </a:lnTo>
                  <a:lnTo>
                    <a:pt x="9568" y="4142"/>
                  </a:lnTo>
                  <a:lnTo>
                    <a:pt x="9533" y="4176"/>
                  </a:lnTo>
                  <a:lnTo>
                    <a:pt x="9511" y="4210"/>
                  </a:lnTo>
                  <a:lnTo>
                    <a:pt x="9499" y="4255"/>
                  </a:lnTo>
                  <a:lnTo>
                    <a:pt x="9488" y="4312"/>
                  </a:lnTo>
                  <a:lnTo>
                    <a:pt x="9499" y="4358"/>
                  </a:lnTo>
                  <a:lnTo>
                    <a:pt x="9511" y="4403"/>
                  </a:lnTo>
                  <a:lnTo>
                    <a:pt x="7554" y="5541"/>
                  </a:lnTo>
                  <a:lnTo>
                    <a:pt x="7520" y="5495"/>
                  </a:lnTo>
                  <a:lnTo>
                    <a:pt x="7474" y="5461"/>
                  </a:lnTo>
                  <a:lnTo>
                    <a:pt x="7418" y="5438"/>
                  </a:lnTo>
                  <a:lnTo>
                    <a:pt x="7361" y="5427"/>
                  </a:lnTo>
                  <a:lnTo>
                    <a:pt x="7304" y="5438"/>
                  </a:lnTo>
                  <a:lnTo>
                    <a:pt x="7258" y="5461"/>
                  </a:lnTo>
                  <a:lnTo>
                    <a:pt x="7213" y="5495"/>
                  </a:lnTo>
                  <a:lnTo>
                    <a:pt x="7179" y="5541"/>
                  </a:lnTo>
                  <a:lnTo>
                    <a:pt x="5177" y="4392"/>
                  </a:lnTo>
                  <a:lnTo>
                    <a:pt x="5188" y="4346"/>
                  </a:lnTo>
                  <a:lnTo>
                    <a:pt x="5199" y="4312"/>
                  </a:lnTo>
                  <a:lnTo>
                    <a:pt x="5199" y="4267"/>
                  </a:lnTo>
                  <a:lnTo>
                    <a:pt x="5188" y="4233"/>
                  </a:lnTo>
                  <a:lnTo>
                    <a:pt x="5142" y="4176"/>
                  </a:lnTo>
                  <a:lnTo>
                    <a:pt x="5086" y="4130"/>
                  </a:lnTo>
                  <a:lnTo>
                    <a:pt x="5051" y="4107"/>
                  </a:lnTo>
                  <a:lnTo>
                    <a:pt x="5017" y="4107"/>
                  </a:lnTo>
                  <a:lnTo>
                    <a:pt x="5017" y="1753"/>
                  </a:lnTo>
                  <a:lnTo>
                    <a:pt x="5051" y="1741"/>
                  </a:lnTo>
                  <a:lnTo>
                    <a:pt x="5086" y="1730"/>
                  </a:lnTo>
                  <a:lnTo>
                    <a:pt x="5142" y="1684"/>
                  </a:lnTo>
                  <a:lnTo>
                    <a:pt x="5188" y="1628"/>
                  </a:lnTo>
                  <a:lnTo>
                    <a:pt x="5199" y="1593"/>
                  </a:lnTo>
                  <a:lnTo>
                    <a:pt x="5199" y="1548"/>
                  </a:lnTo>
                  <a:lnTo>
                    <a:pt x="5199" y="1514"/>
                  </a:lnTo>
                  <a:lnTo>
                    <a:pt x="5177" y="1468"/>
                  </a:lnTo>
                  <a:lnTo>
                    <a:pt x="5165" y="1434"/>
                  </a:lnTo>
                  <a:lnTo>
                    <a:pt x="5142" y="1400"/>
                  </a:lnTo>
                  <a:lnTo>
                    <a:pt x="5108" y="1377"/>
                  </a:lnTo>
                  <a:lnTo>
                    <a:pt x="5074" y="1355"/>
                  </a:lnTo>
                  <a:lnTo>
                    <a:pt x="5029" y="1343"/>
                  </a:lnTo>
                  <a:lnTo>
                    <a:pt x="4995" y="1343"/>
                  </a:lnTo>
                  <a:lnTo>
                    <a:pt x="4938" y="1355"/>
                  </a:lnTo>
                  <a:lnTo>
                    <a:pt x="4892" y="1366"/>
                  </a:lnTo>
                  <a:lnTo>
                    <a:pt x="4847" y="1400"/>
                  </a:lnTo>
                  <a:lnTo>
                    <a:pt x="4813" y="1446"/>
                  </a:lnTo>
                  <a:lnTo>
                    <a:pt x="2811" y="285"/>
                  </a:lnTo>
                  <a:lnTo>
                    <a:pt x="2822" y="240"/>
                  </a:lnTo>
                  <a:lnTo>
                    <a:pt x="2822" y="206"/>
                  </a:lnTo>
                  <a:lnTo>
                    <a:pt x="2822" y="160"/>
                  </a:lnTo>
                  <a:lnTo>
                    <a:pt x="2811" y="126"/>
                  </a:lnTo>
                  <a:lnTo>
                    <a:pt x="2788" y="92"/>
                  </a:lnTo>
                  <a:lnTo>
                    <a:pt x="2765" y="58"/>
                  </a:lnTo>
                  <a:lnTo>
                    <a:pt x="2731" y="35"/>
                  </a:lnTo>
                  <a:lnTo>
                    <a:pt x="2697" y="12"/>
                  </a:lnTo>
                  <a:lnTo>
                    <a:pt x="2663" y="1"/>
                  </a:lnTo>
                  <a:lnTo>
                    <a:pt x="2583" y="1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12" name="Google Shape;183;p10"/>
            <p:cNvSpPr>
              <a:spLocks/>
            </p:cNvSpPr>
            <p:nvPr/>
          </p:nvSpPr>
          <p:spPr bwMode="auto">
            <a:xfrm>
              <a:off x="8067661" y="2296688"/>
              <a:ext cx="1076375" cy="1470543"/>
            </a:xfrm>
            <a:custGeom>
              <a:avLst/>
              <a:gdLst>
                <a:gd name="T0" fmla="*/ 52473281 w 10284"/>
                <a:gd name="T1" fmla="*/ 18951688 h 14050"/>
                <a:gd name="T2" fmla="*/ 52473281 w 10284"/>
                <a:gd name="T3" fmla="*/ 46612445 h 14050"/>
                <a:gd name="T4" fmla="*/ 28416656 w 10284"/>
                <a:gd name="T5" fmla="*/ 59320030 h 14050"/>
                <a:gd name="T6" fmla="*/ 4863888 w 10284"/>
                <a:gd name="T7" fmla="*/ 46864478 h 14050"/>
                <a:gd name="T8" fmla="*/ 2749655 w 10284"/>
                <a:gd name="T9" fmla="*/ 19565234 h 14050"/>
                <a:gd name="T10" fmla="*/ 4995347 w 10284"/>
                <a:gd name="T11" fmla="*/ 17198969 h 14050"/>
                <a:gd name="T12" fmla="*/ 28920618 w 10284"/>
                <a:gd name="T13" fmla="*/ 4370914 h 14050"/>
                <a:gd name="T14" fmla="*/ 104431820 w 10284"/>
                <a:gd name="T15" fmla="*/ 17954859 h 14050"/>
                <a:gd name="T16" fmla="*/ 104311246 w 10284"/>
                <a:gd name="T17" fmla="*/ 45484157 h 14050"/>
                <a:gd name="T18" fmla="*/ 82127915 w 10284"/>
                <a:gd name="T19" fmla="*/ 60196390 h 14050"/>
                <a:gd name="T20" fmla="*/ 56460809 w 10284"/>
                <a:gd name="T21" fmla="*/ 47729849 h 14050"/>
                <a:gd name="T22" fmla="*/ 55584449 w 10284"/>
                <a:gd name="T23" fmla="*/ 19444660 h 14050"/>
                <a:gd name="T24" fmla="*/ 56833312 w 10284"/>
                <a:gd name="T25" fmla="*/ 16202139 h 14050"/>
                <a:gd name="T26" fmla="*/ 82379844 w 10284"/>
                <a:gd name="T27" fmla="*/ 3746483 h 14050"/>
                <a:gd name="T28" fmla="*/ 104311246 w 10284"/>
                <a:gd name="T29" fmla="*/ 108923172 h 14050"/>
                <a:gd name="T30" fmla="*/ 104804218 w 10284"/>
                <a:gd name="T31" fmla="*/ 135335067 h 14050"/>
                <a:gd name="T32" fmla="*/ 82007341 w 10284"/>
                <a:gd name="T33" fmla="*/ 151033244 h 14050"/>
                <a:gd name="T34" fmla="*/ 78885288 w 10284"/>
                <a:gd name="T35" fmla="*/ 151033244 h 14050"/>
                <a:gd name="T36" fmla="*/ 56208880 w 10284"/>
                <a:gd name="T37" fmla="*/ 134962669 h 14050"/>
                <a:gd name="T38" fmla="*/ 56581383 w 10284"/>
                <a:gd name="T39" fmla="*/ 109043642 h 14050"/>
                <a:gd name="T40" fmla="*/ 78512785 w 10284"/>
                <a:gd name="T41" fmla="*/ 94342398 h 14050"/>
                <a:gd name="T42" fmla="*/ 79882118 w 10284"/>
                <a:gd name="T43" fmla="*/ 0 h 14050"/>
                <a:gd name="T44" fmla="*/ 78019813 w 10284"/>
                <a:gd name="T45" fmla="*/ 2870123 h 14050"/>
                <a:gd name="T46" fmla="*/ 52593855 w 10284"/>
                <a:gd name="T47" fmla="*/ 15205205 h 14050"/>
                <a:gd name="T48" fmla="*/ 29917447 w 10284"/>
                <a:gd name="T49" fmla="*/ 876360 h 14050"/>
                <a:gd name="T50" fmla="*/ 27047323 w 10284"/>
                <a:gd name="T51" fmla="*/ 876360 h 14050"/>
                <a:gd name="T52" fmla="*/ 4239456 w 10284"/>
                <a:gd name="T53" fmla="*/ 15336665 h 14050"/>
                <a:gd name="T54" fmla="*/ 251929 w 10284"/>
                <a:gd name="T55" fmla="*/ 16202139 h 14050"/>
                <a:gd name="T56" fmla="*/ 1380322 w 10284"/>
                <a:gd name="T57" fmla="*/ 19324191 h 14050"/>
                <a:gd name="T58" fmla="*/ 503962 w 10284"/>
                <a:gd name="T59" fmla="*/ 46108588 h 14050"/>
                <a:gd name="T60" fmla="*/ 1128289 w 10284"/>
                <a:gd name="T61" fmla="*/ 49351214 h 14050"/>
                <a:gd name="T62" fmla="*/ 25798461 w 10284"/>
                <a:gd name="T63" fmla="*/ 61565722 h 14050"/>
                <a:gd name="T64" fmla="*/ 27923684 w 10284"/>
                <a:gd name="T65" fmla="*/ 64808348 h 14050"/>
                <a:gd name="T66" fmla="*/ 31155321 w 10284"/>
                <a:gd name="T67" fmla="*/ 62683125 h 14050"/>
                <a:gd name="T68" fmla="*/ 54467045 w 10284"/>
                <a:gd name="T69" fmla="*/ 49482673 h 14050"/>
                <a:gd name="T70" fmla="*/ 77888354 w 10284"/>
                <a:gd name="T71" fmla="*/ 62562656 h 14050"/>
                <a:gd name="T72" fmla="*/ 80134151 w 10284"/>
                <a:gd name="T73" fmla="*/ 89598981 h 14050"/>
                <a:gd name="T74" fmla="*/ 77636425 w 10284"/>
                <a:gd name="T75" fmla="*/ 92348635 h 14050"/>
                <a:gd name="T76" fmla="*/ 53338756 w 10284"/>
                <a:gd name="T77" fmla="*/ 104431684 h 14050"/>
                <a:gd name="T78" fmla="*/ 51848954 w 10284"/>
                <a:gd name="T79" fmla="*/ 108167282 h 14050"/>
                <a:gd name="T80" fmla="*/ 53590685 w 10284"/>
                <a:gd name="T81" fmla="*/ 134590166 h 14050"/>
                <a:gd name="T82" fmla="*/ 51596921 w 10284"/>
                <a:gd name="T83" fmla="*/ 137832792 h 14050"/>
                <a:gd name="T84" fmla="*/ 55212051 w 10284"/>
                <a:gd name="T85" fmla="*/ 140067494 h 14050"/>
                <a:gd name="T86" fmla="*/ 79137217 w 10284"/>
                <a:gd name="T87" fmla="*/ 153410395 h 14050"/>
                <a:gd name="T88" fmla="*/ 82248384 w 10284"/>
                <a:gd name="T89" fmla="*/ 152030178 h 14050"/>
                <a:gd name="T90" fmla="*/ 107553873 w 10284"/>
                <a:gd name="T91" fmla="*/ 139574626 h 14050"/>
                <a:gd name="T92" fmla="*/ 108791746 w 10284"/>
                <a:gd name="T93" fmla="*/ 136835858 h 14050"/>
                <a:gd name="T94" fmla="*/ 106557043 w 10284"/>
                <a:gd name="T95" fmla="*/ 109788542 h 14050"/>
                <a:gd name="T96" fmla="*/ 109164249 w 10284"/>
                <a:gd name="T97" fmla="*/ 107049878 h 14050"/>
                <a:gd name="T98" fmla="*/ 107050015 w 10284"/>
                <a:gd name="T99" fmla="*/ 104431684 h 14050"/>
                <a:gd name="T100" fmla="*/ 83124744 w 10284"/>
                <a:gd name="T101" fmla="*/ 92348635 h 14050"/>
                <a:gd name="T102" fmla="*/ 80627123 w 10284"/>
                <a:gd name="T103" fmla="*/ 89598981 h 14050"/>
                <a:gd name="T104" fmla="*/ 83004275 w 10284"/>
                <a:gd name="T105" fmla="*/ 62562656 h 14050"/>
                <a:gd name="T106" fmla="*/ 106425584 w 10284"/>
                <a:gd name="T107" fmla="*/ 50096114 h 14050"/>
                <a:gd name="T108" fmla="*/ 109043779 w 10284"/>
                <a:gd name="T109" fmla="*/ 47981882 h 14050"/>
                <a:gd name="T110" fmla="*/ 107170485 w 10284"/>
                <a:gd name="T111" fmla="*/ 44739256 h 14050"/>
                <a:gd name="T112" fmla="*/ 108419348 w 10284"/>
                <a:gd name="T113" fmla="*/ 16454068 h 14050"/>
                <a:gd name="T114" fmla="*/ 105308180 w 10284"/>
                <a:gd name="T115" fmla="*/ 15336665 h 14050"/>
                <a:gd name="T116" fmla="*/ 82379844 w 10284"/>
                <a:gd name="T117" fmla="*/ 996934 h 1405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284" h="14050" extrusionOk="0">
                  <a:moveTo>
                    <a:pt x="2753" y="330"/>
                  </a:moveTo>
                  <a:lnTo>
                    <a:pt x="4744" y="1479"/>
                  </a:lnTo>
                  <a:lnTo>
                    <a:pt x="4733" y="1525"/>
                  </a:lnTo>
                  <a:lnTo>
                    <a:pt x="4733" y="1570"/>
                  </a:lnTo>
                  <a:lnTo>
                    <a:pt x="4733" y="1616"/>
                  </a:lnTo>
                  <a:lnTo>
                    <a:pt x="4744" y="1650"/>
                  </a:lnTo>
                  <a:lnTo>
                    <a:pt x="4767" y="1695"/>
                  </a:lnTo>
                  <a:lnTo>
                    <a:pt x="4790" y="1730"/>
                  </a:lnTo>
                  <a:lnTo>
                    <a:pt x="4824" y="1752"/>
                  </a:lnTo>
                  <a:lnTo>
                    <a:pt x="4858" y="1775"/>
                  </a:lnTo>
                  <a:lnTo>
                    <a:pt x="4903" y="1798"/>
                  </a:lnTo>
                  <a:lnTo>
                    <a:pt x="4949" y="1809"/>
                  </a:lnTo>
                  <a:lnTo>
                    <a:pt x="4949" y="4130"/>
                  </a:lnTo>
                  <a:lnTo>
                    <a:pt x="4881" y="4152"/>
                  </a:lnTo>
                  <a:lnTo>
                    <a:pt x="4824" y="4198"/>
                  </a:lnTo>
                  <a:lnTo>
                    <a:pt x="4790" y="4255"/>
                  </a:lnTo>
                  <a:lnTo>
                    <a:pt x="4778" y="4323"/>
                  </a:lnTo>
                  <a:lnTo>
                    <a:pt x="4778" y="4357"/>
                  </a:lnTo>
                  <a:lnTo>
                    <a:pt x="4790" y="4391"/>
                  </a:lnTo>
                  <a:lnTo>
                    <a:pt x="2810" y="5540"/>
                  </a:lnTo>
                  <a:lnTo>
                    <a:pt x="2776" y="5483"/>
                  </a:lnTo>
                  <a:lnTo>
                    <a:pt x="2719" y="5449"/>
                  </a:lnTo>
                  <a:lnTo>
                    <a:pt x="2662" y="5427"/>
                  </a:lnTo>
                  <a:lnTo>
                    <a:pt x="2594" y="5415"/>
                  </a:lnTo>
                  <a:lnTo>
                    <a:pt x="2537" y="5427"/>
                  </a:lnTo>
                  <a:lnTo>
                    <a:pt x="2480" y="5449"/>
                  </a:lnTo>
                  <a:lnTo>
                    <a:pt x="2424" y="5483"/>
                  </a:lnTo>
                  <a:lnTo>
                    <a:pt x="2389" y="5540"/>
                  </a:lnTo>
                  <a:lnTo>
                    <a:pt x="433" y="4414"/>
                  </a:lnTo>
                  <a:lnTo>
                    <a:pt x="444" y="4369"/>
                  </a:lnTo>
                  <a:lnTo>
                    <a:pt x="444" y="4323"/>
                  </a:lnTo>
                  <a:lnTo>
                    <a:pt x="444" y="4278"/>
                  </a:lnTo>
                  <a:lnTo>
                    <a:pt x="433" y="4243"/>
                  </a:lnTo>
                  <a:lnTo>
                    <a:pt x="410" y="4209"/>
                  </a:lnTo>
                  <a:lnTo>
                    <a:pt x="387" y="4175"/>
                  </a:lnTo>
                  <a:lnTo>
                    <a:pt x="365" y="4152"/>
                  </a:lnTo>
                  <a:lnTo>
                    <a:pt x="330" y="4130"/>
                  </a:lnTo>
                  <a:lnTo>
                    <a:pt x="285" y="4118"/>
                  </a:lnTo>
                  <a:lnTo>
                    <a:pt x="251" y="4107"/>
                  </a:lnTo>
                  <a:lnTo>
                    <a:pt x="251" y="1786"/>
                  </a:lnTo>
                  <a:lnTo>
                    <a:pt x="296" y="1786"/>
                  </a:lnTo>
                  <a:lnTo>
                    <a:pt x="330" y="1764"/>
                  </a:lnTo>
                  <a:lnTo>
                    <a:pt x="365" y="1752"/>
                  </a:lnTo>
                  <a:lnTo>
                    <a:pt x="399" y="1718"/>
                  </a:lnTo>
                  <a:lnTo>
                    <a:pt x="421" y="1684"/>
                  </a:lnTo>
                  <a:lnTo>
                    <a:pt x="444" y="1650"/>
                  </a:lnTo>
                  <a:lnTo>
                    <a:pt x="456" y="1604"/>
                  </a:lnTo>
                  <a:lnTo>
                    <a:pt x="456" y="1570"/>
                  </a:lnTo>
                  <a:lnTo>
                    <a:pt x="456" y="1525"/>
                  </a:lnTo>
                  <a:lnTo>
                    <a:pt x="444" y="1479"/>
                  </a:lnTo>
                  <a:lnTo>
                    <a:pt x="2446" y="330"/>
                  </a:lnTo>
                  <a:lnTo>
                    <a:pt x="2480" y="364"/>
                  </a:lnTo>
                  <a:lnTo>
                    <a:pt x="2515" y="387"/>
                  </a:lnTo>
                  <a:lnTo>
                    <a:pt x="2549" y="399"/>
                  </a:lnTo>
                  <a:lnTo>
                    <a:pt x="2594" y="410"/>
                  </a:lnTo>
                  <a:lnTo>
                    <a:pt x="2640" y="399"/>
                  </a:lnTo>
                  <a:lnTo>
                    <a:pt x="2685" y="387"/>
                  </a:lnTo>
                  <a:lnTo>
                    <a:pt x="2719" y="364"/>
                  </a:lnTo>
                  <a:lnTo>
                    <a:pt x="2753" y="330"/>
                  </a:lnTo>
                  <a:close/>
                  <a:moveTo>
                    <a:pt x="7520" y="342"/>
                  </a:moveTo>
                  <a:lnTo>
                    <a:pt x="9522" y="1502"/>
                  </a:lnTo>
                  <a:lnTo>
                    <a:pt x="9510" y="1570"/>
                  </a:lnTo>
                  <a:lnTo>
                    <a:pt x="9522" y="1604"/>
                  </a:lnTo>
                  <a:lnTo>
                    <a:pt x="9533" y="1639"/>
                  </a:lnTo>
                  <a:lnTo>
                    <a:pt x="9567" y="1695"/>
                  </a:lnTo>
                  <a:lnTo>
                    <a:pt x="9624" y="1741"/>
                  </a:lnTo>
                  <a:lnTo>
                    <a:pt x="9681" y="1764"/>
                  </a:lnTo>
                  <a:lnTo>
                    <a:pt x="9681" y="4073"/>
                  </a:lnTo>
                  <a:lnTo>
                    <a:pt x="9636" y="4084"/>
                  </a:lnTo>
                  <a:lnTo>
                    <a:pt x="9601" y="4096"/>
                  </a:lnTo>
                  <a:lnTo>
                    <a:pt x="9556" y="4118"/>
                  </a:lnTo>
                  <a:lnTo>
                    <a:pt x="9522" y="4152"/>
                  </a:lnTo>
                  <a:lnTo>
                    <a:pt x="9499" y="4187"/>
                  </a:lnTo>
                  <a:lnTo>
                    <a:pt x="9476" y="4232"/>
                  </a:lnTo>
                  <a:lnTo>
                    <a:pt x="9465" y="4278"/>
                  </a:lnTo>
                  <a:lnTo>
                    <a:pt x="9454" y="4323"/>
                  </a:lnTo>
                  <a:lnTo>
                    <a:pt x="9465" y="4380"/>
                  </a:lnTo>
                  <a:lnTo>
                    <a:pt x="9476" y="4426"/>
                  </a:lnTo>
                  <a:lnTo>
                    <a:pt x="7542" y="5540"/>
                  </a:lnTo>
                  <a:lnTo>
                    <a:pt x="7497" y="5495"/>
                  </a:lnTo>
                  <a:lnTo>
                    <a:pt x="7451" y="5461"/>
                  </a:lnTo>
                  <a:lnTo>
                    <a:pt x="7406" y="5438"/>
                  </a:lnTo>
                  <a:lnTo>
                    <a:pt x="7281" y="5438"/>
                  </a:lnTo>
                  <a:lnTo>
                    <a:pt x="7224" y="5461"/>
                  </a:lnTo>
                  <a:lnTo>
                    <a:pt x="7178" y="5495"/>
                  </a:lnTo>
                  <a:lnTo>
                    <a:pt x="7144" y="5540"/>
                  </a:lnTo>
                  <a:lnTo>
                    <a:pt x="5142" y="4391"/>
                  </a:lnTo>
                  <a:lnTo>
                    <a:pt x="5154" y="4357"/>
                  </a:lnTo>
                  <a:lnTo>
                    <a:pt x="5165" y="4323"/>
                  </a:lnTo>
                  <a:lnTo>
                    <a:pt x="5142" y="4255"/>
                  </a:lnTo>
                  <a:lnTo>
                    <a:pt x="5108" y="4198"/>
                  </a:lnTo>
                  <a:lnTo>
                    <a:pt x="5063" y="4152"/>
                  </a:lnTo>
                  <a:lnTo>
                    <a:pt x="4994" y="4130"/>
                  </a:lnTo>
                  <a:lnTo>
                    <a:pt x="4994" y="1809"/>
                  </a:lnTo>
                  <a:lnTo>
                    <a:pt x="5040" y="1798"/>
                  </a:lnTo>
                  <a:lnTo>
                    <a:pt x="5074" y="1775"/>
                  </a:lnTo>
                  <a:lnTo>
                    <a:pt x="5108" y="1752"/>
                  </a:lnTo>
                  <a:lnTo>
                    <a:pt x="5142" y="1730"/>
                  </a:lnTo>
                  <a:lnTo>
                    <a:pt x="5176" y="1695"/>
                  </a:lnTo>
                  <a:lnTo>
                    <a:pt x="5188" y="1650"/>
                  </a:lnTo>
                  <a:lnTo>
                    <a:pt x="5210" y="1616"/>
                  </a:lnTo>
                  <a:lnTo>
                    <a:pt x="5210" y="1570"/>
                  </a:lnTo>
                  <a:lnTo>
                    <a:pt x="5199" y="1525"/>
                  </a:lnTo>
                  <a:lnTo>
                    <a:pt x="5188" y="1479"/>
                  </a:lnTo>
                  <a:lnTo>
                    <a:pt x="7156" y="342"/>
                  </a:lnTo>
                  <a:lnTo>
                    <a:pt x="7190" y="376"/>
                  </a:lnTo>
                  <a:lnTo>
                    <a:pt x="7235" y="410"/>
                  </a:lnTo>
                  <a:lnTo>
                    <a:pt x="7281" y="433"/>
                  </a:lnTo>
                  <a:lnTo>
                    <a:pt x="7395" y="433"/>
                  </a:lnTo>
                  <a:lnTo>
                    <a:pt x="7440" y="410"/>
                  </a:lnTo>
                  <a:lnTo>
                    <a:pt x="7486" y="376"/>
                  </a:lnTo>
                  <a:lnTo>
                    <a:pt x="7520" y="342"/>
                  </a:lnTo>
                  <a:close/>
                  <a:moveTo>
                    <a:pt x="7554" y="8566"/>
                  </a:moveTo>
                  <a:lnTo>
                    <a:pt x="9476" y="9681"/>
                  </a:lnTo>
                  <a:lnTo>
                    <a:pt x="9465" y="9726"/>
                  </a:lnTo>
                  <a:lnTo>
                    <a:pt x="9465" y="9772"/>
                  </a:lnTo>
                  <a:lnTo>
                    <a:pt x="9465" y="9829"/>
                  </a:lnTo>
                  <a:lnTo>
                    <a:pt x="9476" y="9874"/>
                  </a:lnTo>
                  <a:lnTo>
                    <a:pt x="9499" y="9908"/>
                  </a:lnTo>
                  <a:lnTo>
                    <a:pt x="9522" y="9943"/>
                  </a:lnTo>
                  <a:lnTo>
                    <a:pt x="9556" y="9977"/>
                  </a:lnTo>
                  <a:lnTo>
                    <a:pt x="9601" y="9999"/>
                  </a:lnTo>
                  <a:lnTo>
                    <a:pt x="9636" y="10022"/>
                  </a:lnTo>
                  <a:lnTo>
                    <a:pt x="9681" y="10022"/>
                  </a:lnTo>
                  <a:lnTo>
                    <a:pt x="9681" y="12309"/>
                  </a:lnTo>
                  <a:lnTo>
                    <a:pt x="9647" y="12309"/>
                  </a:lnTo>
                  <a:lnTo>
                    <a:pt x="9601" y="12331"/>
                  </a:lnTo>
                  <a:lnTo>
                    <a:pt x="9567" y="12354"/>
                  </a:lnTo>
                  <a:lnTo>
                    <a:pt x="9545" y="12377"/>
                  </a:lnTo>
                  <a:lnTo>
                    <a:pt x="9510" y="12411"/>
                  </a:lnTo>
                  <a:lnTo>
                    <a:pt x="9499" y="12445"/>
                  </a:lnTo>
                  <a:lnTo>
                    <a:pt x="9488" y="12491"/>
                  </a:lnTo>
                  <a:lnTo>
                    <a:pt x="9476" y="12536"/>
                  </a:lnTo>
                  <a:lnTo>
                    <a:pt x="9488" y="12582"/>
                  </a:lnTo>
                  <a:lnTo>
                    <a:pt x="9499" y="12627"/>
                  </a:lnTo>
                  <a:lnTo>
                    <a:pt x="7486" y="13787"/>
                  </a:lnTo>
                  <a:lnTo>
                    <a:pt x="7451" y="13753"/>
                  </a:lnTo>
                  <a:lnTo>
                    <a:pt x="7417" y="13731"/>
                  </a:lnTo>
                  <a:lnTo>
                    <a:pt x="7383" y="13719"/>
                  </a:lnTo>
                  <a:lnTo>
                    <a:pt x="7338" y="13708"/>
                  </a:lnTo>
                  <a:lnTo>
                    <a:pt x="7292" y="13719"/>
                  </a:lnTo>
                  <a:lnTo>
                    <a:pt x="7258" y="13731"/>
                  </a:lnTo>
                  <a:lnTo>
                    <a:pt x="7224" y="13753"/>
                  </a:lnTo>
                  <a:lnTo>
                    <a:pt x="7201" y="13787"/>
                  </a:lnTo>
                  <a:lnTo>
                    <a:pt x="5210" y="12639"/>
                  </a:lnTo>
                  <a:lnTo>
                    <a:pt x="5222" y="12593"/>
                  </a:lnTo>
                  <a:lnTo>
                    <a:pt x="5233" y="12536"/>
                  </a:lnTo>
                  <a:lnTo>
                    <a:pt x="5233" y="12479"/>
                  </a:lnTo>
                  <a:lnTo>
                    <a:pt x="5210" y="12434"/>
                  </a:lnTo>
                  <a:lnTo>
                    <a:pt x="5188" y="12388"/>
                  </a:lnTo>
                  <a:lnTo>
                    <a:pt x="5165" y="12354"/>
                  </a:lnTo>
                  <a:lnTo>
                    <a:pt x="5131" y="12320"/>
                  </a:lnTo>
                  <a:lnTo>
                    <a:pt x="5085" y="12297"/>
                  </a:lnTo>
                  <a:lnTo>
                    <a:pt x="5040" y="12275"/>
                  </a:lnTo>
                  <a:lnTo>
                    <a:pt x="4994" y="12275"/>
                  </a:lnTo>
                  <a:lnTo>
                    <a:pt x="4994" y="10034"/>
                  </a:lnTo>
                  <a:lnTo>
                    <a:pt x="5040" y="10022"/>
                  </a:lnTo>
                  <a:lnTo>
                    <a:pt x="5085" y="10011"/>
                  </a:lnTo>
                  <a:lnTo>
                    <a:pt x="5119" y="9988"/>
                  </a:lnTo>
                  <a:lnTo>
                    <a:pt x="5165" y="9954"/>
                  </a:lnTo>
                  <a:lnTo>
                    <a:pt x="5188" y="9920"/>
                  </a:lnTo>
                  <a:lnTo>
                    <a:pt x="5210" y="9874"/>
                  </a:lnTo>
                  <a:lnTo>
                    <a:pt x="5222" y="9829"/>
                  </a:lnTo>
                  <a:lnTo>
                    <a:pt x="5233" y="9772"/>
                  </a:lnTo>
                  <a:lnTo>
                    <a:pt x="5222" y="9726"/>
                  </a:lnTo>
                  <a:lnTo>
                    <a:pt x="5210" y="9681"/>
                  </a:lnTo>
                  <a:lnTo>
                    <a:pt x="7133" y="8566"/>
                  </a:lnTo>
                  <a:lnTo>
                    <a:pt x="7167" y="8612"/>
                  </a:lnTo>
                  <a:lnTo>
                    <a:pt x="7224" y="8646"/>
                  </a:lnTo>
                  <a:lnTo>
                    <a:pt x="7281" y="8669"/>
                  </a:lnTo>
                  <a:lnTo>
                    <a:pt x="7338" y="8680"/>
                  </a:lnTo>
                  <a:lnTo>
                    <a:pt x="7406" y="8669"/>
                  </a:lnTo>
                  <a:lnTo>
                    <a:pt x="7463" y="8657"/>
                  </a:lnTo>
                  <a:lnTo>
                    <a:pt x="7508" y="8612"/>
                  </a:lnTo>
                  <a:lnTo>
                    <a:pt x="7554" y="8566"/>
                  </a:lnTo>
                  <a:close/>
                  <a:moveTo>
                    <a:pt x="7292" y="0"/>
                  </a:moveTo>
                  <a:lnTo>
                    <a:pt x="7258" y="12"/>
                  </a:lnTo>
                  <a:lnTo>
                    <a:pt x="7213" y="35"/>
                  </a:lnTo>
                  <a:lnTo>
                    <a:pt x="7190" y="57"/>
                  </a:lnTo>
                  <a:lnTo>
                    <a:pt x="7156" y="91"/>
                  </a:lnTo>
                  <a:lnTo>
                    <a:pt x="7133" y="137"/>
                  </a:lnTo>
                  <a:lnTo>
                    <a:pt x="7122" y="171"/>
                  </a:lnTo>
                  <a:lnTo>
                    <a:pt x="7122" y="217"/>
                  </a:lnTo>
                  <a:lnTo>
                    <a:pt x="7122" y="262"/>
                  </a:lnTo>
                  <a:lnTo>
                    <a:pt x="7133" y="308"/>
                  </a:lnTo>
                  <a:lnTo>
                    <a:pt x="5176" y="1434"/>
                  </a:lnTo>
                  <a:lnTo>
                    <a:pt x="5131" y="1388"/>
                  </a:lnTo>
                  <a:lnTo>
                    <a:pt x="5085" y="1354"/>
                  </a:lnTo>
                  <a:lnTo>
                    <a:pt x="5028" y="1331"/>
                  </a:lnTo>
                  <a:lnTo>
                    <a:pt x="4903" y="1331"/>
                  </a:lnTo>
                  <a:lnTo>
                    <a:pt x="4858" y="1354"/>
                  </a:lnTo>
                  <a:lnTo>
                    <a:pt x="4801" y="1388"/>
                  </a:lnTo>
                  <a:lnTo>
                    <a:pt x="4767" y="1434"/>
                  </a:lnTo>
                  <a:lnTo>
                    <a:pt x="2776" y="285"/>
                  </a:lnTo>
                  <a:lnTo>
                    <a:pt x="2788" y="251"/>
                  </a:lnTo>
                  <a:lnTo>
                    <a:pt x="2788" y="217"/>
                  </a:lnTo>
                  <a:lnTo>
                    <a:pt x="2788" y="182"/>
                  </a:lnTo>
                  <a:lnTo>
                    <a:pt x="2776" y="148"/>
                  </a:lnTo>
                  <a:lnTo>
                    <a:pt x="2753" y="114"/>
                  </a:lnTo>
                  <a:lnTo>
                    <a:pt x="2731" y="80"/>
                  </a:lnTo>
                  <a:lnTo>
                    <a:pt x="2708" y="57"/>
                  </a:lnTo>
                  <a:lnTo>
                    <a:pt x="2674" y="46"/>
                  </a:lnTo>
                  <a:lnTo>
                    <a:pt x="2640" y="35"/>
                  </a:lnTo>
                  <a:lnTo>
                    <a:pt x="2594" y="23"/>
                  </a:lnTo>
                  <a:lnTo>
                    <a:pt x="2560" y="35"/>
                  </a:lnTo>
                  <a:lnTo>
                    <a:pt x="2526" y="46"/>
                  </a:lnTo>
                  <a:lnTo>
                    <a:pt x="2492" y="57"/>
                  </a:lnTo>
                  <a:lnTo>
                    <a:pt x="2469" y="80"/>
                  </a:lnTo>
                  <a:lnTo>
                    <a:pt x="2446" y="114"/>
                  </a:lnTo>
                  <a:lnTo>
                    <a:pt x="2424" y="148"/>
                  </a:lnTo>
                  <a:lnTo>
                    <a:pt x="2412" y="182"/>
                  </a:lnTo>
                  <a:lnTo>
                    <a:pt x="2412" y="217"/>
                  </a:lnTo>
                  <a:lnTo>
                    <a:pt x="2412" y="251"/>
                  </a:lnTo>
                  <a:lnTo>
                    <a:pt x="2424" y="285"/>
                  </a:lnTo>
                  <a:lnTo>
                    <a:pt x="421" y="1445"/>
                  </a:lnTo>
                  <a:lnTo>
                    <a:pt x="387" y="1400"/>
                  </a:lnTo>
                  <a:lnTo>
                    <a:pt x="342" y="1366"/>
                  </a:lnTo>
                  <a:lnTo>
                    <a:pt x="285" y="1343"/>
                  </a:lnTo>
                  <a:lnTo>
                    <a:pt x="183" y="1343"/>
                  </a:lnTo>
                  <a:lnTo>
                    <a:pt x="137" y="1354"/>
                  </a:lnTo>
                  <a:lnTo>
                    <a:pt x="103" y="1377"/>
                  </a:lnTo>
                  <a:lnTo>
                    <a:pt x="69" y="1411"/>
                  </a:lnTo>
                  <a:lnTo>
                    <a:pt x="46" y="1434"/>
                  </a:lnTo>
                  <a:lnTo>
                    <a:pt x="23" y="1479"/>
                  </a:lnTo>
                  <a:lnTo>
                    <a:pt x="12" y="1525"/>
                  </a:lnTo>
                  <a:lnTo>
                    <a:pt x="1" y="1570"/>
                  </a:lnTo>
                  <a:lnTo>
                    <a:pt x="1" y="1604"/>
                  </a:lnTo>
                  <a:lnTo>
                    <a:pt x="23" y="1650"/>
                  </a:lnTo>
                  <a:lnTo>
                    <a:pt x="35" y="1684"/>
                  </a:lnTo>
                  <a:lnTo>
                    <a:pt x="57" y="1718"/>
                  </a:lnTo>
                  <a:lnTo>
                    <a:pt x="92" y="1741"/>
                  </a:lnTo>
                  <a:lnTo>
                    <a:pt x="126" y="1764"/>
                  </a:lnTo>
                  <a:lnTo>
                    <a:pt x="160" y="1786"/>
                  </a:lnTo>
                  <a:lnTo>
                    <a:pt x="205" y="1786"/>
                  </a:lnTo>
                  <a:lnTo>
                    <a:pt x="205" y="4107"/>
                  </a:lnTo>
                  <a:lnTo>
                    <a:pt x="160" y="4118"/>
                  </a:lnTo>
                  <a:lnTo>
                    <a:pt x="126" y="4130"/>
                  </a:lnTo>
                  <a:lnTo>
                    <a:pt x="92" y="4152"/>
                  </a:lnTo>
                  <a:lnTo>
                    <a:pt x="69" y="4175"/>
                  </a:lnTo>
                  <a:lnTo>
                    <a:pt x="46" y="4209"/>
                  </a:lnTo>
                  <a:lnTo>
                    <a:pt x="23" y="4243"/>
                  </a:lnTo>
                  <a:lnTo>
                    <a:pt x="12" y="4278"/>
                  </a:lnTo>
                  <a:lnTo>
                    <a:pt x="12" y="4323"/>
                  </a:lnTo>
                  <a:lnTo>
                    <a:pt x="12" y="4369"/>
                  </a:lnTo>
                  <a:lnTo>
                    <a:pt x="35" y="4403"/>
                  </a:lnTo>
                  <a:lnTo>
                    <a:pt x="46" y="4448"/>
                  </a:lnTo>
                  <a:lnTo>
                    <a:pt x="80" y="4482"/>
                  </a:lnTo>
                  <a:lnTo>
                    <a:pt x="103" y="4505"/>
                  </a:lnTo>
                  <a:lnTo>
                    <a:pt x="148" y="4528"/>
                  </a:lnTo>
                  <a:lnTo>
                    <a:pt x="183" y="4539"/>
                  </a:lnTo>
                  <a:lnTo>
                    <a:pt x="285" y="4539"/>
                  </a:lnTo>
                  <a:lnTo>
                    <a:pt x="330" y="4517"/>
                  </a:lnTo>
                  <a:lnTo>
                    <a:pt x="376" y="4482"/>
                  </a:lnTo>
                  <a:lnTo>
                    <a:pt x="410" y="4448"/>
                  </a:lnTo>
                  <a:lnTo>
                    <a:pt x="2367" y="5574"/>
                  </a:lnTo>
                  <a:lnTo>
                    <a:pt x="2355" y="5620"/>
                  </a:lnTo>
                  <a:lnTo>
                    <a:pt x="2344" y="5665"/>
                  </a:lnTo>
                  <a:lnTo>
                    <a:pt x="2355" y="5722"/>
                  </a:lnTo>
                  <a:lnTo>
                    <a:pt x="2367" y="5768"/>
                  </a:lnTo>
                  <a:lnTo>
                    <a:pt x="2389" y="5813"/>
                  </a:lnTo>
                  <a:lnTo>
                    <a:pt x="2424" y="5847"/>
                  </a:lnTo>
                  <a:lnTo>
                    <a:pt x="2458" y="5882"/>
                  </a:lnTo>
                  <a:lnTo>
                    <a:pt x="2503" y="5904"/>
                  </a:lnTo>
                  <a:lnTo>
                    <a:pt x="2549" y="5916"/>
                  </a:lnTo>
                  <a:lnTo>
                    <a:pt x="2594" y="5927"/>
                  </a:lnTo>
                  <a:lnTo>
                    <a:pt x="2651" y="5916"/>
                  </a:lnTo>
                  <a:lnTo>
                    <a:pt x="2697" y="5904"/>
                  </a:lnTo>
                  <a:lnTo>
                    <a:pt x="2742" y="5882"/>
                  </a:lnTo>
                  <a:lnTo>
                    <a:pt x="2776" y="5847"/>
                  </a:lnTo>
                  <a:lnTo>
                    <a:pt x="2810" y="5813"/>
                  </a:lnTo>
                  <a:lnTo>
                    <a:pt x="2833" y="5768"/>
                  </a:lnTo>
                  <a:lnTo>
                    <a:pt x="2844" y="5722"/>
                  </a:lnTo>
                  <a:lnTo>
                    <a:pt x="2856" y="5665"/>
                  </a:lnTo>
                  <a:lnTo>
                    <a:pt x="2844" y="5620"/>
                  </a:lnTo>
                  <a:lnTo>
                    <a:pt x="2833" y="5574"/>
                  </a:lnTo>
                  <a:lnTo>
                    <a:pt x="4812" y="4437"/>
                  </a:lnTo>
                  <a:lnTo>
                    <a:pt x="4846" y="4471"/>
                  </a:lnTo>
                  <a:lnTo>
                    <a:pt x="4881" y="4494"/>
                  </a:lnTo>
                  <a:lnTo>
                    <a:pt x="4926" y="4505"/>
                  </a:lnTo>
                  <a:lnTo>
                    <a:pt x="4972" y="4517"/>
                  </a:lnTo>
                  <a:lnTo>
                    <a:pt x="5017" y="4505"/>
                  </a:lnTo>
                  <a:lnTo>
                    <a:pt x="5063" y="4494"/>
                  </a:lnTo>
                  <a:lnTo>
                    <a:pt x="5097" y="4471"/>
                  </a:lnTo>
                  <a:lnTo>
                    <a:pt x="5119" y="4437"/>
                  </a:lnTo>
                  <a:lnTo>
                    <a:pt x="7122" y="5586"/>
                  </a:lnTo>
                  <a:lnTo>
                    <a:pt x="7110" y="5631"/>
                  </a:lnTo>
                  <a:lnTo>
                    <a:pt x="7099" y="5665"/>
                  </a:lnTo>
                  <a:lnTo>
                    <a:pt x="7110" y="5711"/>
                  </a:lnTo>
                  <a:lnTo>
                    <a:pt x="7122" y="5756"/>
                  </a:lnTo>
                  <a:lnTo>
                    <a:pt x="7144" y="5791"/>
                  </a:lnTo>
                  <a:lnTo>
                    <a:pt x="7167" y="5825"/>
                  </a:lnTo>
                  <a:lnTo>
                    <a:pt x="7201" y="5859"/>
                  </a:lnTo>
                  <a:lnTo>
                    <a:pt x="7235" y="5882"/>
                  </a:lnTo>
                  <a:lnTo>
                    <a:pt x="7269" y="5893"/>
                  </a:lnTo>
                  <a:lnTo>
                    <a:pt x="7315" y="5904"/>
                  </a:lnTo>
                  <a:lnTo>
                    <a:pt x="7315" y="8179"/>
                  </a:lnTo>
                  <a:lnTo>
                    <a:pt x="7269" y="8179"/>
                  </a:lnTo>
                  <a:lnTo>
                    <a:pt x="7224" y="8202"/>
                  </a:lnTo>
                  <a:lnTo>
                    <a:pt x="7190" y="8225"/>
                  </a:lnTo>
                  <a:lnTo>
                    <a:pt x="7156" y="8259"/>
                  </a:lnTo>
                  <a:lnTo>
                    <a:pt x="7122" y="8293"/>
                  </a:lnTo>
                  <a:lnTo>
                    <a:pt x="7099" y="8339"/>
                  </a:lnTo>
                  <a:lnTo>
                    <a:pt x="7087" y="8384"/>
                  </a:lnTo>
                  <a:lnTo>
                    <a:pt x="7087" y="8430"/>
                  </a:lnTo>
                  <a:lnTo>
                    <a:pt x="7087" y="8487"/>
                  </a:lnTo>
                  <a:lnTo>
                    <a:pt x="7110" y="8532"/>
                  </a:lnTo>
                  <a:lnTo>
                    <a:pt x="5188" y="9635"/>
                  </a:lnTo>
                  <a:lnTo>
                    <a:pt x="5154" y="9590"/>
                  </a:lnTo>
                  <a:lnTo>
                    <a:pt x="5097" y="9556"/>
                  </a:lnTo>
                  <a:lnTo>
                    <a:pt x="5040" y="9522"/>
                  </a:lnTo>
                  <a:lnTo>
                    <a:pt x="4915" y="9522"/>
                  </a:lnTo>
                  <a:lnTo>
                    <a:pt x="4869" y="9533"/>
                  </a:lnTo>
                  <a:lnTo>
                    <a:pt x="4824" y="9567"/>
                  </a:lnTo>
                  <a:lnTo>
                    <a:pt x="4790" y="9590"/>
                  </a:lnTo>
                  <a:lnTo>
                    <a:pt x="4755" y="9635"/>
                  </a:lnTo>
                  <a:lnTo>
                    <a:pt x="4733" y="9681"/>
                  </a:lnTo>
                  <a:lnTo>
                    <a:pt x="4721" y="9726"/>
                  </a:lnTo>
                  <a:lnTo>
                    <a:pt x="4710" y="9772"/>
                  </a:lnTo>
                  <a:lnTo>
                    <a:pt x="4710" y="9829"/>
                  </a:lnTo>
                  <a:lnTo>
                    <a:pt x="4733" y="9874"/>
                  </a:lnTo>
                  <a:lnTo>
                    <a:pt x="4755" y="9920"/>
                  </a:lnTo>
                  <a:lnTo>
                    <a:pt x="4778" y="9954"/>
                  </a:lnTo>
                  <a:lnTo>
                    <a:pt x="4812" y="9988"/>
                  </a:lnTo>
                  <a:lnTo>
                    <a:pt x="4858" y="10011"/>
                  </a:lnTo>
                  <a:lnTo>
                    <a:pt x="4892" y="10022"/>
                  </a:lnTo>
                  <a:lnTo>
                    <a:pt x="4949" y="10034"/>
                  </a:lnTo>
                  <a:lnTo>
                    <a:pt x="4949" y="12275"/>
                  </a:lnTo>
                  <a:lnTo>
                    <a:pt x="4892" y="12286"/>
                  </a:lnTo>
                  <a:lnTo>
                    <a:pt x="4846" y="12297"/>
                  </a:lnTo>
                  <a:lnTo>
                    <a:pt x="4812" y="12320"/>
                  </a:lnTo>
                  <a:lnTo>
                    <a:pt x="4778" y="12354"/>
                  </a:lnTo>
                  <a:lnTo>
                    <a:pt x="4744" y="12388"/>
                  </a:lnTo>
                  <a:lnTo>
                    <a:pt x="4721" y="12434"/>
                  </a:lnTo>
                  <a:lnTo>
                    <a:pt x="4710" y="12479"/>
                  </a:lnTo>
                  <a:lnTo>
                    <a:pt x="4710" y="12536"/>
                  </a:lnTo>
                  <a:lnTo>
                    <a:pt x="4710" y="12582"/>
                  </a:lnTo>
                  <a:lnTo>
                    <a:pt x="4721" y="12639"/>
                  </a:lnTo>
                  <a:lnTo>
                    <a:pt x="4755" y="12684"/>
                  </a:lnTo>
                  <a:lnTo>
                    <a:pt x="4778" y="12718"/>
                  </a:lnTo>
                  <a:lnTo>
                    <a:pt x="4824" y="12752"/>
                  </a:lnTo>
                  <a:lnTo>
                    <a:pt x="4869" y="12775"/>
                  </a:lnTo>
                  <a:lnTo>
                    <a:pt x="4915" y="12786"/>
                  </a:lnTo>
                  <a:lnTo>
                    <a:pt x="4972" y="12798"/>
                  </a:lnTo>
                  <a:lnTo>
                    <a:pt x="5040" y="12786"/>
                  </a:lnTo>
                  <a:lnTo>
                    <a:pt x="5097" y="12764"/>
                  </a:lnTo>
                  <a:lnTo>
                    <a:pt x="5142" y="12730"/>
                  </a:lnTo>
                  <a:lnTo>
                    <a:pt x="5188" y="12684"/>
                  </a:lnTo>
                  <a:lnTo>
                    <a:pt x="7178" y="13833"/>
                  </a:lnTo>
                  <a:lnTo>
                    <a:pt x="7167" y="13878"/>
                  </a:lnTo>
                  <a:lnTo>
                    <a:pt x="7167" y="13913"/>
                  </a:lnTo>
                  <a:lnTo>
                    <a:pt x="7178" y="13947"/>
                  </a:lnTo>
                  <a:lnTo>
                    <a:pt x="7224" y="14004"/>
                  </a:lnTo>
                  <a:lnTo>
                    <a:pt x="7269" y="14038"/>
                  </a:lnTo>
                  <a:lnTo>
                    <a:pt x="7304" y="14049"/>
                  </a:lnTo>
                  <a:lnTo>
                    <a:pt x="7372" y="14049"/>
                  </a:lnTo>
                  <a:lnTo>
                    <a:pt x="7406" y="14038"/>
                  </a:lnTo>
                  <a:lnTo>
                    <a:pt x="7463" y="14004"/>
                  </a:lnTo>
                  <a:lnTo>
                    <a:pt x="7497" y="13947"/>
                  </a:lnTo>
                  <a:lnTo>
                    <a:pt x="7508" y="13913"/>
                  </a:lnTo>
                  <a:lnTo>
                    <a:pt x="7508" y="13878"/>
                  </a:lnTo>
                  <a:lnTo>
                    <a:pt x="7497" y="13833"/>
                  </a:lnTo>
                  <a:lnTo>
                    <a:pt x="9522" y="12661"/>
                  </a:lnTo>
                  <a:lnTo>
                    <a:pt x="9556" y="12707"/>
                  </a:lnTo>
                  <a:lnTo>
                    <a:pt x="9601" y="12741"/>
                  </a:lnTo>
                  <a:lnTo>
                    <a:pt x="9658" y="12752"/>
                  </a:lnTo>
                  <a:lnTo>
                    <a:pt x="9715" y="12764"/>
                  </a:lnTo>
                  <a:lnTo>
                    <a:pt x="9761" y="12752"/>
                  </a:lnTo>
                  <a:lnTo>
                    <a:pt x="9818" y="12741"/>
                  </a:lnTo>
                  <a:lnTo>
                    <a:pt x="9863" y="12707"/>
                  </a:lnTo>
                  <a:lnTo>
                    <a:pt x="9897" y="12661"/>
                  </a:lnTo>
                  <a:lnTo>
                    <a:pt x="10284" y="12889"/>
                  </a:lnTo>
                  <a:lnTo>
                    <a:pt x="10284" y="12832"/>
                  </a:lnTo>
                  <a:lnTo>
                    <a:pt x="9920" y="12627"/>
                  </a:lnTo>
                  <a:lnTo>
                    <a:pt x="9931" y="12582"/>
                  </a:lnTo>
                  <a:lnTo>
                    <a:pt x="9943" y="12536"/>
                  </a:lnTo>
                  <a:lnTo>
                    <a:pt x="9931" y="12491"/>
                  </a:lnTo>
                  <a:lnTo>
                    <a:pt x="9920" y="12445"/>
                  </a:lnTo>
                  <a:lnTo>
                    <a:pt x="9909" y="12411"/>
                  </a:lnTo>
                  <a:lnTo>
                    <a:pt x="9874" y="12377"/>
                  </a:lnTo>
                  <a:lnTo>
                    <a:pt x="9852" y="12354"/>
                  </a:lnTo>
                  <a:lnTo>
                    <a:pt x="9818" y="12331"/>
                  </a:lnTo>
                  <a:lnTo>
                    <a:pt x="9772" y="12309"/>
                  </a:lnTo>
                  <a:lnTo>
                    <a:pt x="9727" y="12309"/>
                  </a:lnTo>
                  <a:lnTo>
                    <a:pt x="9727" y="10022"/>
                  </a:lnTo>
                  <a:lnTo>
                    <a:pt x="9783" y="10022"/>
                  </a:lnTo>
                  <a:lnTo>
                    <a:pt x="9818" y="9999"/>
                  </a:lnTo>
                  <a:lnTo>
                    <a:pt x="9863" y="9977"/>
                  </a:lnTo>
                  <a:lnTo>
                    <a:pt x="9897" y="9943"/>
                  </a:lnTo>
                  <a:lnTo>
                    <a:pt x="9920" y="9908"/>
                  </a:lnTo>
                  <a:lnTo>
                    <a:pt x="9943" y="9874"/>
                  </a:lnTo>
                  <a:lnTo>
                    <a:pt x="9954" y="9829"/>
                  </a:lnTo>
                  <a:lnTo>
                    <a:pt x="9965" y="9772"/>
                  </a:lnTo>
                  <a:lnTo>
                    <a:pt x="9954" y="9726"/>
                  </a:lnTo>
                  <a:lnTo>
                    <a:pt x="9943" y="9681"/>
                  </a:lnTo>
                  <a:lnTo>
                    <a:pt x="10284" y="9488"/>
                  </a:lnTo>
                  <a:lnTo>
                    <a:pt x="10284" y="9431"/>
                  </a:lnTo>
                  <a:lnTo>
                    <a:pt x="9920" y="9647"/>
                  </a:lnTo>
                  <a:lnTo>
                    <a:pt x="9886" y="9601"/>
                  </a:lnTo>
                  <a:lnTo>
                    <a:pt x="9829" y="9556"/>
                  </a:lnTo>
                  <a:lnTo>
                    <a:pt x="9772" y="9533"/>
                  </a:lnTo>
                  <a:lnTo>
                    <a:pt x="9715" y="9522"/>
                  </a:lnTo>
                  <a:lnTo>
                    <a:pt x="9647" y="9533"/>
                  </a:lnTo>
                  <a:lnTo>
                    <a:pt x="9590" y="9556"/>
                  </a:lnTo>
                  <a:lnTo>
                    <a:pt x="9533" y="9601"/>
                  </a:lnTo>
                  <a:lnTo>
                    <a:pt x="9499" y="9647"/>
                  </a:lnTo>
                  <a:lnTo>
                    <a:pt x="7577" y="8532"/>
                  </a:lnTo>
                  <a:lnTo>
                    <a:pt x="7588" y="8487"/>
                  </a:lnTo>
                  <a:lnTo>
                    <a:pt x="7588" y="8430"/>
                  </a:lnTo>
                  <a:lnTo>
                    <a:pt x="7588" y="8384"/>
                  </a:lnTo>
                  <a:lnTo>
                    <a:pt x="7577" y="8339"/>
                  </a:lnTo>
                  <a:lnTo>
                    <a:pt x="7554" y="8293"/>
                  </a:lnTo>
                  <a:lnTo>
                    <a:pt x="7531" y="8259"/>
                  </a:lnTo>
                  <a:lnTo>
                    <a:pt x="7497" y="8225"/>
                  </a:lnTo>
                  <a:lnTo>
                    <a:pt x="7451" y="8202"/>
                  </a:lnTo>
                  <a:lnTo>
                    <a:pt x="7406" y="8179"/>
                  </a:lnTo>
                  <a:lnTo>
                    <a:pt x="7360" y="8179"/>
                  </a:lnTo>
                  <a:lnTo>
                    <a:pt x="7360" y="5904"/>
                  </a:lnTo>
                  <a:lnTo>
                    <a:pt x="7406" y="5893"/>
                  </a:lnTo>
                  <a:lnTo>
                    <a:pt x="7451" y="5882"/>
                  </a:lnTo>
                  <a:lnTo>
                    <a:pt x="7486" y="5859"/>
                  </a:lnTo>
                  <a:lnTo>
                    <a:pt x="7508" y="5825"/>
                  </a:lnTo>
                  <a:lnTo>
                    <a:pt x="7542" y="5791"/>
                  </a:lnTo>
                  <a:lnTo>
                    <a:pt x="7565" y="5756"/>
                  </a:lnTo>
                  <a:lnTo>
                    <a:pt x="7577" y="5711"/>
                  </a:lnTo>
                  <a:lnTo>
                    <a:pt x="7577" y="5665"/>
                  </a:lnTo>
                  <a:lnTo>
                    <a:pt x="7577" y="5631"/>
                  </a:lnTo>
                  <a:lnTo>
                    <a:pt x="7565" y="5586"/>
                  </a:lnTo>
                  <a:lnTo>
                    <a:pt x="9499" y="4460"/>
                  </a:lnTo>
                  <a:lnTo>
                    <a:pt x="9545" y="4505"/>
                  </a:lnTo>
                  <a:lnTo>
                    <a:pt x="9590" y="4539"/>
                  </a:lnTo>
                  <a:lnTo>
                    <a:pt x="9647" y="4562"/>
                  </a:lnTo>
                  <a:lnTo>
                    <a:pt x="9715" y="4573"/>
                  </a:lnTo>
                  <a:lnTo>
                    <a:pt x="9772" y="4562"/>
                  </a:lnTo>
                  <a:lnTo>
                    <a:pt x="9829" y="4539"/>
                  </a:lnTo>
                  <a:lnTo>
                    <a:pt x="9874" y="4505"/>
                  </a:lnTo>
                  <a:lnTo>
                    <a:pt x="9920" y="4460"/>
                  </a:lnTo>
                  <a:lnTo>
                    <a:pt x="10284" y="4676"/>
                  </a:lnTo>
                  <a:lnTo>
                    <a:pt x="10284" y="4619"/>
                  </a:lnTo>
                  <a:lnTo>
                    <a:pt x="9943" y="4426"/>
                  </a:lnTo>
                  <a:lnTo>
                    <a:pt x="9954" y="4380"/>
                  </a:lnTo>
                  <a:lnTo>
                    <a:pt x="9965" y="4323"/>
                  </a:lnTo>
                  <a:lnTo>
                    <a:pt x="9954" y="4278"/>
                  </a:lnTo>
                  <a:lnTo>
                    <a:pt x="9943" y="4232"/>
                  </a:lnTo>
                  <a:lnTo>
                    <a:pt x="9920" y="4187"/>
                  </a:lnTo>
                  <a:lnTo>
                    <a:pt x="9897" y="4152"/>
                  </a:lnTo>
                  <a:lnTo>
                    <a:pt x="9863" y="4118"/>
                  </a:lnTo>
                  <a:lnTo>
                    <a:pt x="9818" y="4096"/>
                  </a:lnTo>
                  <a:lnTo>
                    <a:pt x="9783" y="4084"/>
                  </a:lnTo>
                  <a:lnTo>
                    <a:pt x="9727" y="4073"/>
                  </a:lnTo>
                  <a:lnTo>
                    <a:pt x="9727" y="1764"/>
                  </a:lnTo>
                  <a:lnTo>
                    <a:pt x="9795" y="1741"/>
                  </a:lnTo>
                  <a:lnTo>
                    <a:pt x="9852" y="1695"/>
                  </a:lnTo>
                  <a:lnTo>
                    <a:pt x="9886" y="1639"/>
                  </a:lnTo>
                  <a:lnTo>
                    <a:pt x="9897" y="1604"/>
                  </a:lnTo>
                  <a:lnTo>
                    <a:pt x="9909" y="1570"/>
                  </a:lnTo>
                  <a:lnTo>
                    <a:pt x="9897" y="1502"/>
                  </a:lnTo>
                  <a:lnTo>
                    <a:pt x="10284" y="1275"/>
                  </a:lnTo>
                  <a:lnTo>
                    <a:pt x="10284" y="1218"/>
                  </a:lnTo>
                  <a:lnTo>
                    <a:pt x="9874" y="1457"/>
                  </a:lnTo>
                  <a:lnTo>
                    <a:pt x="9840" y="1422"/>
                  </a:lnTo>
                  <a:lnTo>
                    <a:pt x="9806" y="1400"/>
                  </a:lnTo>
                  <a:lnTo>
                    <a:pt x="9761" y="1377"/>
                  </a:lnTo>
                  <a:lnTo>
                    <a:pt x="9658" y="1377"/>
                  </a:lnTo>
                  <a:lnTo>
                    <a:pt x="9613" y="1400"/>
                  </a:lnTo>
                  <a:lnTo>
                    <a:pt x="9579" y="1422"/>
                  </a:lnTo>
                  <a:lnTo>
                    <a:pt x="9545" y="1457"/>
                  </a:lnTo>
                  <a:lnTo>
                    <a:pt x="7542" y="308"/>
                  </a:lnTo>
                  <a:lnTo>
                    <a:pt x="7554" y="262"/>
                  </a:lnTo>
                  <a:lnTo>
                    <a:pt x="7554" y="217"/>
                  </a:lnTo>
                  <a:lnTo>
                    <a:pt x="7554" y="171"/>
                  </a:lnTo>
                  <a:lnTo>
                    <a:pt x="7542" y="137"/>
                  </a:lnTo>
                  <a:lnTo>
                    <a:pt x="7520" y="91"/>
                  </a:lnTo>
                  <a:lnTo>
                    <a:pt x="7497" y="57"/>
                  </a:lnTo>
                  <a:lnTo>
                    <a:pt x="7463" y="35"/>
                  </a:lnTo>
                  <a:lnTo>
                    <a:pt x="7429" y="12"/>
                  </a:lnTo>
                  <a:lnTo>
                    <a:pt x="7383" y="0"/>
                  </a:lnTo>
                  <a:lnTo>
                    <a:pt x="7292" y="0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13" name="Google Shape;184;p10"/>
            <p:cNvSpPr>
              <a:spLocks/>
            </p:cNvSpPr>
            <p:nvPr/>
          </p:nvSpPr>
          <p:spPr bwMode="auto">
            <a:xfrm>
              <a:off x="0" y="2730110"/>
              <a:ext cx="1163351" cy="2328901"/>
            </a:xfrm>
            <a:custGeom>
              <a:avLst/>
              <a:gdLst>
                <a:gd name="T0" fmla="*/ 67546995 w 11115"/>
                <a:gd name="T1" fmla="*/ 63932001 h 22251"/>
                <a:gd name="T2" fmla="*/ 65180730 w 11115"/>
                <a:gd name="T3" fmla="*/ 91472294 h 22251"/>
                <a:gd name="T4" fmla="*/ 41880008 w 11115"/>
                <a:gd name="T5" fmla="*/ 103927848 h 22251"/>
                <a:gd name="T6" fmla="*/ 17834385 w 11115"/>
                <a:gd name="T7" fmla="*/ 91220261 h 22251"/>
                <a:gd name="T8" fmla="*/ 17582352 w 11115"/>
                <a:gd name="T9" fmla="*/ 63307570 h 22251"/>
                <a:gd name="T10" fmla="*/ 40631146 w 11115"/>
                <a:gd name="T11" fmla="*/ 48474864 h 22251"/>
                <a:gd name="T12" fmla="*/ 118015601 w 11115"/>
                <a:gd name="T13" fmla="*/ 61182347 h 22251"/>
                <a:gd name="T14" fmla="*/ 118387998 w 11115"/>
                <a:gd name="T15" fmla="*/ 90716403 h 22251"/>
                <a:gd name="T16" fmla="*/ 93849404 w 11115"/>
                <a:gd name="T17" fmla="*/ 104672749 h 22251"/>
                <a:gd name="T18" fmla="*/ 70537692 w 11115"/>
                <a:gd name="T19" fmla="*/ 91472294 h 22251"/>
                <a:gd name="T20" fmla="*/ 68050957 w 11115"/>
                <a:gd name="T21" fmla="*/ 63932001 h 22251"/>
                <a:gd name="T22" fmla="*/ 70044720 w 11115"/>
                <a:gd name="T23" fmla="*/ 61313806 h 22251"/>
                <a:gd name="T24" fmla="*/ 95087276 w 11115"/>
                <a:gd name="T25" fmla="*/ 48354290 h 22251"/>
                <a:gd name="T26" fmla="*/ 13967329 w 11115"/>
                <a:gd name="T27" fmla="*/ 1621261 h 22251"/>
                <a:gd name="T28" fmla="*/ 15457130 w 11115"/>
                <a:gd name="T29" fmla="*/ 3987527 h 22251"/>
                <a:gd name="T30" fmla="*/ 40379217 w 11115"/>
                <a:gd name="T31" fmla="*/ 18075332 h 22251"/>
                <a:gd name="T32" fmla="*/ 40138174 w 11115"/>
                <a:gd name="T33" fmla="*/ 47609389 h 22251"/>
                <a:gd name="T34" fmla="*/ 14460301 w 11115"/>
                <a:gd name="T35" fmla="*/ 60064943 h 22251"/>
                <a:gd name="T36" fmla="*/ 14219258 w 11115"/>
                <a:gd name="T37" fmla="*/ 63176110 h 22251"/>
                <a:gd name="T38" fmla="*/ 14087799 w 11115"/>
                <a:gd name="T39" fmla="*/ 92589698 h 22251"/>
                <a:gd name="T40" fmla="*/ 16837452 w 11115"/>
                <a:gd name="T41" fmla="*/ 93706997 h 22251"/>
                <a:gd name="T42" fmla="*/ 39634317 w 11115"/>
                <a:gd name="T43" fmla="*/ 108167304 h 22251"/>
                <a:gd name="T44" fmla="*/ 40379217 w 11115"/>
                <a:gd name="T45" fmla="*/ 135587128 h 22251"/>
                <a:gd name="T46" fmla="*/ 16705992 w 11115"/>
                <a:gd name="T47" fmla="*/ 149160086 h 22251"/>
                <a:gd name="T48" fmla="*/ 13463367 w 11115"/>
                <a:gd name="T49" fmla="*/ 150781346 h 22251"/>
                <a:gd name="T50" fmla="*/ 14712230 w 11115"/>
                <a:gd name="T51" fmla="*/ 154023973 h 22251"/>
                <a:gd name="T52" fmla="*/ 14219258 w 11115"/>
                <a:gd name="T53" fmla="*/ 182561096 h 22251"/>
                <a:gd name="T54" fmla="*/ 16454064 w 11115"/>
                <a:gd name="T55" fmla="*/ 183678499 h 22251"/>
                <a:gd name="T56" fmla="*/ 39513847 w 11115"/>
                <a:gd name="T57" fmla="*/ 197634845 h 22251"/>
                <a:gd name="T58" fmla="*/ 41135108 w 11115"/>
                <a:gd name="T59" fmla="*/ 224430237 h 22251"/>
                <a:gd name="T60" fmla="*/ 39382388 w 11115"/>
                <a:gd name="T61" fmla="*/ 227420830 h 22251"/>
                <a:gd name="T62" fmla="*/ 14964158 w 11115"/>
                <a:gd name="T63" fmla="*/ 239755915 h 22251"/>
                <a:gd name="T64" fmla="*/ 14087799 w 11115"/>
                <a:gd name="T65" fmla="*/ 242374110 h 22251"/>
                <a:gd name="T66" fmla="*/ 16837452 w 11115"/>
                <a:gd name="T67" fmla="*/ 243502503 h 22251"/>
                <a:gd name="T68" fmla="*/ 39765776 w 11115"/>
                <a:gd name="T69" fmla="*/ 228297295 h 22251"/>
                <a:gd name="T70" fmla="*/ 44125699 w 11115"/>
                <a:gd name="T71" fmla="*/ 228297295 h 22251"/>
                <a:gd name="T72" fmla="*/ 43501373 w 11115"/>
                <a:gd name="T73" fmla="*/ 224802740 h 22251"/>
                <a:gd name="T74" fmla="*/ 43873771 w 11115"/>
                <a:gd name="T75" fmla="*/ 198390735 h 22251"/>
                <a:gd name="T76" fmla="*/ 43753301 w 11115"/>
                <a:gd name="T77" fmla="*/ 194775711 h 22251"/>
                <a:gd name="T78" fmla="*/ 39765776 w 11115"/>
                <a:gd name="T79" fmla="*/ 195268683 h 22251"/>
                <a:gd name="T80" fmla="*/ 16213021 w 11115"/>
                <a:gd name="T81" fmla="*/ 154275902 h 22251"/>
                <a:gd name="T82" fmla="*/ 18579286 w 11115"/>
                <a:gd name="T83" fmla="*/ 151657707 h 22251"/>
                <a:gd name="T84" fmla="*/ 42372980 w 11115"/>
                <a:gd name="T85" fmla="*/ 138950224 h 22251"/>
                <a:gd name="T86" fmla="*/ 43994240 w 11115"/>
                <a:gd name="T87" fmla="*/ 136452498 h 22251"/>
                <a:gd name="T88" fmla="*/ 43501373 w 11115"/>
                <a:gd name="T89" fmla="*/ 108912205 h 22251"/>
                <a:gd name="T90" fmla="*/ 65684692 w 11115"/>
                <a:gd name="T91" fmla="*/ 93466058 h 22251"/>
                <a:gd name="T92" fmla="*/ 70165189 w 11115"/>
                <a:gd name="T93" fmla="*/ 93466058 h 22251"/>
                <a:gd name="T94" fmla="*/ 94221802 w 11115"/>
                <a:gd name="T95" fmla="*/ 108660276 h 22251"/>
                <a:gd name="T96" fmla="*/ 118639927 w 11115"/>
                <a:gd name="T97" fmla="*/ 93334598 h 22251"/>
                <a:gd name="T98" fmla="*/ 121630624 w 11115"/>
                <a:gd name="T99" fmla="*/ 92337664 h 22251"/>
                <a:gd name="T100" fmla="*/ 121258121 w 11115"/>
                <a:gd name="T101" fmla="*/ 63055641 h 22251"/>
                <a:gd name="T102" fmla="*/ 119768320 w 11115"/>
                <a:gd name="T103" fmla="*/ 59813014 h 22251"/>
                <a:gd name="T104" fmla="*/ 95591133 w 11115"/>
                <a:gd name="T105" fmla="*/ 46229067 h 22251"/>
                <a:gd name="T106" fmla="*/ 91976111 w 11115"/>
                <a:gd name="T107" fmla="*/ 46612559 h 22251"/>
                <a:gd name="T108" fmla="*/ 67305952 w 11115"/>
                <a:gd name="T109" fmla="*/ 59571971 h 22251"/>
                <a:gd name="T110" fmla="*/ 43369914 w 11115"/>
                <a:gd name="T111" fmla="*/ 45615625 h 22251"/>
                <a:gd name="T112" fmla="*/ 43994240 w 11115"/>
                <a:gd name="T113" fmla="*/ 16695010 h 22251"/>
                <a:gd name="T114" fmla="*/ 41376151 w 11115"/>
                <a:gd name="T115" fmla="*/ 14701246 h 22251"/>
                <a:gd name="T116" fmla="*/ 17834385 w 11115"/>
                <a:gd name="T117" fmla="*/ 1248863 h 222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1115" h="22251" extrusionOk="0">
                  <a:moveTo>
                    <a:pt x="3971" y="4391"/>
                  </a:moveTo>
                  <a:lnTo>
                    <a:pt x="6007" y="5574"/>
                  </a:lnTo>
                  <a:lnTo>
                    <a:pt x="5996" y="5631"/>
                  </a:lnTo>
                  <a:lnTo>
                    <a:pt x="5996" y="5676"/>
                  </a:lnTo>
                  <a:lnTo>
                    <a:pt x="6007" y="5711"/>
                  </a:lnTo>
                  <a:lnTo>
                    <a:pt x="6041" y="5767"/>
                  </a:lnTo>
                  <a:lnTo>
                    <a:pt x="6098" y="5813"/>
                  </a:lnTo>
                  <a:lnTo>
                    <a:pt x="6166" y="5836"/>
                  </a:lnTo>
                  <a:lnTo>
                    <a:pt x="6166" y="8145"/>
                  </a:lnTo>
                  <a:lnTo>
                    <a:pt x="6121" y="8156"/>
                  </a:lnTo>
                  <a:lnTo>
                    <a:pt x="6087" y="8168"/>
                  </a:lnTo>
                  <a:lnTo>
                    <a:pt x="6041" y="8202"/>
                  </a:lnTo>
                  <a:lnTo>
                    <a:pt x="6018" y="8225"/>
                  </a:lnTo>
                  <a:lnTo>
                    <a:pt x="5984" y="8259"/>
                  </a:lnTo>
                  <a:lnTo>
                    <a:pt x="5973" y="8304"/>
                  </a:lnTo>
                  <a:lnTo>
                    <a:pt x="5950" y="8350"/>
                  </a:lnTo>
                  <a:lnTo>
                    <a:pt x="5950" y="8395"/>
                  </a:lnTo>
                  <a:lnTo>
                    <a:pt x="5950" y="8441"/>
                  </a:lnTo>
                  <a:lnTo>
                    <a:pt x="5973" y="8486"/>
                  </a:lnTo>
                  <a:lnTo>
                    <a:pt x="4039" y="9612"/>
                  </a:lnTo>
                  <a:lnTo>
                    <a:pt x="3994" y="9555"/>
                  </a:lnTo>
                  <a:lnTo>
                    <a:pt x="3948" y="9521"/>
                  </a:lnTo>
                  <a:lnTo>
                    <a:pt x="3891" y="9499"/>
                  </a:lnTo>
                  <a:lnTo>
                    <a:pt x="3823" y="9487"/>
                  </a:lnTo>
                  <a:lnTo>
                    <a:pt x="3766" y="9499"/>
                  </a:lnTo>
                  <a:lnTo>
                    <a:pt x="3709" y="9521"/>
                  </a:lnTo>
                  <a:lnTo>
                    <a:pt x="3652" y="9567"/>
                  </a:lnTo>
                  <a:lnTo>
                    <a:pt x="3618" y="9612"/>
                  </a:lnTo>
                  <a:lnTo>
                    <a:pt x="1628" y="8463"/>
                  </a:lnTo>
                  <a:lnTo>
                    <a:pt x="1628" y="8429"/>
                  </a:lnTo>
                  <a:lnTo>
                    <a:pt x="1639" y="8395"/>
                  </a:lnTo>
                  <a:lnTo>
                    <a:pt x="1628" y="8327"/>
                  </a:lnTo>
                  <a:lnTo>
                    <a:pt x="1593" y="8270"/>
                  </a:lnTo>
                  <a:lnTo>
                    <a:pt x="1537" y="8236"/>
                  </a:lnTo>
                  <a:lnTo>
                    <a:pt x="1480" y="8213"/>
                  </a:lnTo>
                  <a:lnTo>
                    <a:pt x="1480" y="5836"/>
                  </a:lnTo>
                  <a:lnTo>
                    <a:pt x="1514" y="5836"/>
                  </a:lnTo>
                  <a:lnTo>
                    <a:pt x="1548" y="5824"/>
                  </a:lnTo>
                  <a:lnTo>
                    <a:pt x="1582" y="5802"/>
                  </a:lnTo>
                  <a:lnTo>
                    <a:pt x="1605" y="5779"/>
                  </a:lnTo>
                  <a:lnTo>
                    <a:pt x="1628" y="5745"/>
                  </a:lnTo>
                  <a:lnTo>
                    <a:pt x="1650" y="5711"/>
                  </a:lnTo>
                  <a:lnTo>
                    <a:pt x="1662" y="5676"/>
                  </a:lnTo>
                  <a:lnTo>
                    <a:pt x="1662" y="5631"/>
                  </a:lnTo>
                  <a:lnTo>
                    <a:pt x="1662" y="5597"/>
                  </a:lnTo>
                  <a:lnTo>
                    <a:pt x="1650" y="5563"/>
                  </a:lnTo>
                  <a:lnTo>
                    <a:pt x="3686" y="4391"/>
                  </a:lnTo>
                  <a:lnTo>
                    <a:pt x="3709" y="4425"/>
                  </a:lnTo>
                  <a:lnTo>
                    <a:pt x="3743" y="4448"/>
                  </a:lnTo>
                  <a:lnTo>
                    <a:pt x="3789" y="4459"/>
                  </a:lnTo>
                  <a:lnTo>
                    <a:pt x="3868" y="4459"/>
                  </a:lnTo>
                  <a:lnTo>
                    <a:pt x="3903" y="4448"/>
                  </a:lnTo>
                  <a:lnTo>
                    <a:pt x="3937" y="4425"/>
                  </a:lnTo>
                  <a:lnTo>
                    <a:pt x="3971" y="4391"/>
                  </a:lnTo>
                  <a:close/>
                  <a:moveTo>
                    <a:pt x="8703" y="4391"/>
                  </a:moveTo>
                  <a:lnTo>
                    <a:pt x="10773" y="5585"/>
                  </a:lnTo>
                  <a:lnTo>
                    <a:pt x="10762" y="5631"/>
                  </a:lnTo>
                  <a:lnTo>
                    <a:pt x="10773" y="5699"/>
                  </a:lnTo>
                  <a:lnTo>
                    <a:pt x="10807" y="5745"/>
                  </a:lnTo>
                  <a:lnTo>
                    <a:pt x="10853" y="5790"/>
                  </a:lnTo>
                  <a:lnTo>
                    <a:pt x="10910" y="5813"/>
                  </a:lnTo>
                  <a:lnTo>
                    <a:pt x="10910" y="8225"/>
                  </a:lnTo>
                  <a:lnTo>
                    <a:pt x="10853" y="8247"/>
                  </a:lnTo>
                  <a:lnTo>
                    <a:pt x="10807" y="8281"/>
                  </a:lnTo>
                  <a:lnTo>
                    <a:pt x="10773" y="8327"/>
                  </a:lnTo>
                  <a:lnTo>
                    <a:pt x="10762" y="8395"/>
                  </a:lnTo>
                  <a:lnTo>
                    <a:pt x="10773" y="8452"/>
                  </a:lnTo>
                  <a:lnTo>
                    <a:pt x="8726" y="9646"/>
                  </a:lnTo>
                  <a:lnTo>
                    <a:pt x="8692" y="9612"/>
                  </a:lnTo>
                  <a:lnTo>
                    <a:pt x="8658" y="9578"/>
                  </a:lnTo>
                  <a:lnTo>
                    <a:pt x="8612" y="9567"/>
                  </a:lnTo>
                  <a:lnTo>
                    <a:pt x="8567" y="9555"/>
                  </a:lnTo>
                  <a:lnTo>
                    <a:pt x="8521" y="9567"/>
                  </a:lnTo>
                  <a:lnTo>
                    <a:pt x="8476" y="9578"/>
                  </a:lnTo>
                  <a:lnTo>
                    <a:pt x="8441" y="9612"/>
                  </a:lnTo>
                  <a:lnTo>
                    <a:pt x="8419" y="9646"/>
                  </a:lnTo>
                  <a:lnTo>
                    <a:pt x="6428" y="8498"/>
                  </a:lnTo>
                  <a:lnTo>
                    <a:pt x="6439" y="8452"/>
                  </a:lnTo>
                  <a:lnTo>
                    <a:pt x="6451" y="8395"/>
                  </a:lnTo>
                  <a:lnTo>
                    <a:pt x="6439" y="8350"/>
                  </a:lnTo>
                  <a:lnTo>
                    <a:pt x="6428" y="8304"/>
                  </a:lnTo>
                  <a:lnTo>
                    <a:pt x="6405" y="8259"/>
                  </a:lnTo>
                  <a:lnTo>
                    <a:pt x="6382" y="8225"/>
                  </a:lnTo>
                  <a:lnTo>
                    <a:pt x="6348" y="8190"/>
                  </a:lnTo>
                  <a:lnTo>
                    <a:pt x="6303" y="8168"/>
                  </a:lnTo>
                  <a:lnTo>
                    <a:pt x="6257" y="8156"/>
                  </a:lnTo>
                  <a:lnTo>
                    <a:pt x="6212" y="8145"/>
                  </a:lnTo>
                  <a:lnTo>
                    <a:pt x="6212" y="5836"/>
                  </a:lnTo>
                  <a:lnTo>
                    <a:pt x="6257" y="5836"/>
                  </a:lnTo>
                  <a:lnTo>
                    <a:pt x="6291" y="5813"/>
                  </a:lnTo>
                  <a:lnTo>
                    <a:pt x="6348" y="5767"/>
                  </a:lnTo>
                  <a:lnTo>
                    <a:pt x="6371" y="5745"/>
                  </a:lnTo>
                  <a:lnTo>
                    <a:pt x="6382" y="5711"/>
                  </a:lnTo>
                  <a:lnTo>
                    <a:pt x="6394" y="5676"/>
                  </a:lnTo>
                  <a:lnTo>
                    <a:pt x="6405" y="5631"/>
                  </a:lnTo>
                  <a:lnTo>
                    <a:pt x="6394" y="5597"/>
                  </a:lnTo>
                  <a:lnTo>
                    <a:pt x="6394" y="5563"/>
                  </a:lnTo>
                  <a:lnTo>
                    <a:pt x="8430" y="4391"/>
                  </a:lnTo>
                  <a:lnTo>
                    <a:pt x="8453" y="4414"/>
                  </a:lnTo>
                  <a:lnTo>
                    <a:pt x="8487" y="4437"/>
                  </a:lnTo>
                  <a:lnTo>
                    <a:pt x="8521" y="4459"/>
                  </a:lnTo>
                  <a:lnTo>
                    <a:pt x="8612" y="4459"/>
                  </a:lnTo>
                  <a:lnTo>
                    <a:pt x="8646" y="4437"/>
                  </a:lnTo>
                  <a:lnTo>
                    <a:pt x="8680" y="4414"/>
                  </a:lnTo>
                  <a:lnTo>
                    <a:pt x="8703" y="4391"/>
                  </a:lnTo>
                  <a:close/>
                  <a:moveTo>
                    <a:pt x="1423" y="0"/>
                  </a:moveTo>
                  <a:lnTo>
                    <a:pt x="1389" y="11"/>
                  </a:lnTo>
                  <a:lnTo>
                    <a:pt x="1355" y="34"/>
                  </a:lnTo>
                  <a:lnTo>
                    <a:pt x="1332" y="57"/>
                  </a:lnTo>
                  <a:lnTo>
                    <a:pt x="1309" y="80"/>
                  </a:lnTo>
                  <a:lnTo>
                    <a:pt x="1286" y="114"/>
                  </a:lnTo>
                  <a:lnTo>
                    <a:pt x="1275" y="148"/>
                  </a:lnTo>
                  <a:lnTo>
                    <a:pt x="1275" y="182"/>
                  </a:lnTo>
                  <a:lnTo>
                    <a:pt x="1286" y="250"/>
                  </a:lnTo>
                  <a:lnTo>
                    <a:pt x="1" y="990"/>
                  </a:lnTo>
                  <a:lnTo>
                    <a:pt x="1" y="1047"/>
                  </a:lnTo>
                  <a:lnTo>
                    <a:pt x="1309" y="285"/>
                  </a:lnTo>
                  <a:lnTo>
                    <a:pt x="1332" y="319"/>
                  </a:lnTo>
                  <a:lnTo>
                    <a:pt x="1377" y="341"/>
                  </a:lnTo>
                  <a:lnTo>
                    <a:pt x="1411" y="364"/>
                  </a:lnTo>
                  <a:lnTo>
                    <a:pt x="1502" y="364"/>
                  </a:lnTo>
                  <a:lnTo>
                    <a:pt x="1537" y="341"/>
                  </a:lnTo>
                  <a:lnTo>
                    <a:pt x="1571" y="319"/>
                  </a:lnTo>
                  <a:lnTo>
                    <a:pt x="1605" y="296"/>
                  </a:lnTo>
                  <a:lnTo>
                    <a:pt x="3652" y="1468"/>
                  </a:lnTo>
                  <a:lnTo>
                    <a:pt x="3641" y="1524"/>
                  </a:lnTo>
                  <a:lnTo>
                    <a:pt x="3652" y="1593"/>
                  </a:lnTo>
                  <a:lnTo>
                    <a:pt x="3686" y="1650"/>
                  </a:lnTo>
                  <a:lnTo>
                    <a:pt x="3732" y="1695"/>
                  </a:lnTo>
                  <a:lnTo>
                    <a:pt x="3800" y="1718"/>
                  </a:lnTo>
                  <a:lnTo>
                    <a:pt x="3800" y="4118"/>
                  </a:lnTo>
                  <a:lnTo>
                    <a:pt x="3743" y="4129"/>
                  </a:lnTo>
                  <a:lnTo>
                    <a:pt x="3698" y="4175"/>
                  </a:lnTo>
                  <a:lnTo>
                    <a:pt x="3664" y="4220"/>
                  </a:lnTo>
                  <a:lnTo>
                    <a:pt x="3652" y="4289"/>
                  </a:lnTo>
                  <a:lnTo>
                    <a:pt x="3664" y="4346"/>
                  </a:lnTo>
                  <a:lnTo>
                    <a:pt x="1628" y="5517"/>
                  </a:lnTo>
                  <a:lnTo>
                    <a:pt x="1593" y="5483"/>
                  </a:lnTo>
                  <a:lnTo>
                    <a:pt x="1559" y="5460"/>
                  </a:lnTo>
                  <a:lnTo>
                    <a:pt x="1514" y="5438"/>
                  </a:lnTo>
                  <a:lnTo>
                    <a:pt x="1457" y="5426"/>
                  </a:lnTo>
                  <a:lnTo>
                    <a:pt x="1400" y="5438"/>
                  </a:lnTo>
                  <a:lnTo>
                    <a:pt x="1355" y="5460"/>
                  </a:lnTo>
                  <a:lnTo>
                    <a:pt x="1320" y="5483"/>
                  </a:lnTo>
                  <a:lnTo>
                    <a:pt x="1286" y="5529"/>
                  </a:lnTo>
                  <a:lnTo>
                    <a:pt x="1" y="4789"/>
                  </a:lnTo>
                  <a:lnTo>
                    <a:pt x="1" y="4835"/>
                  </a:lnTo>
                  <a:lnTo>
                    <a:pt x="1264" y="5574"/>
                  </a:lnTo>
                  <a:lnTo>
                    <a:pt x="1252" y="5631"/>
                  </a:lnTo>
                  <a:lnTo>
                    <a:pt x="1252" y="5676"/>
                  </a:lnTo>
                  <a:lnTo>
                    <a:pt x="1264" y="5711"/>
                  </a:lnTo>
                  <a:lnTo>
                    <a:pt x="1298" y="5767"/>
                  </a:lnTo>
                  <a:lnTo>
                    <a:pt x="1355" y="5813"/>
                  </a:lnTo>
                  <a:lnTo>
                    <a:pt x="1434" y="5836"/>
                  </a:lnTo>
                  <a:lnTo>
                    <a:pt x="1434" y="8213"/>
                  </a:lnTo>
                  <a:lnTo>
                    <a:pt x="1366" y="8236"/>
                  </a:lnTo>
                  <a:lnTo>
                    <a:pt x="1320" y="8281"/>
                  </a:lnTo>
                  <a:lnTo>
                    <a:pt x="1286" y="8327"/>
                  </a:lnTo>
                  <a:lnTo>
                    <a:pt x="1275" y="8395"/>
                  </a:lnTo>
                  <a:lnTo>
                    <a:pt x="1286" y="8452"/>
                  </a:lnTo>
                  <a:lnTo>
                    <a:pt x="1" y="9203"/>
                  </a:lnTo>
                  <a:lnTo>
                    <a:pt x="1" y="9248"/>
                  </a:lnTo>
                  <a:lnTo>
                    <a:pt x="1309" y="8498"/>
                  </a:lnTo>
                  <a:lnTo>
                    <a:pt x="1343" y="8532"/>
                  </a:lnTo>
                  <a:lnTo>
                    <a:pt x="1377" y="8554"/>
                  </a:lnTo>
                  <a:lnTo>
                    <a:pt x="1411" y="8566"/>
                  </a:lnTo>
                  <a:lnTo>
                    <a:pt x="1502" y="8566"/>
                  </a:lnTo>
                  <a:lnTo>
                    <a:pt x="1537" y="8554"/>
                  </a:lnTo>
                  <a:lnTo>
                    <a:pt x="1571" y="8532"/>
                  </a:lnTo>
                  <a:lnTo>
                    <a:pt x="1605" y="8498"/>
                  </a:lnTo>
                  <a:lnTo>
                    <a:pt x="3595" y="9658"/>
                  </a:lnTo>
                  <a:lnTo>
                    <a:pt x="3584" y="9692"/>
                  </a:lnTo>
                  <a:lnTo>
                    <a:pt x="3584" y="9737"/>
                  </a:lnTo>
                  <a:lnTo>
                    <a:pt x="3584" y="9783"/>
                  </a:lnTo>
                  <a:lnTo>
                    <a:pt x="3595" y="9828"/>
                  </a:lnTo>
                  <a:lnTo>
                    <a:pt x="3618" y="9874"/>
                  </a:lnTo>
                  <a:lnTo>
                    <a:pt x="3641" y="9908"/>
                  </a:lnTo>
                  <a:lnTo>
                    <a:pt x="3675" y="9931"/>
                  </a:lnTo>
                  <a:lnTo>
                    <a:pt x="3709" y="9954"/>
                  </a:lnTo>
                  <a:lnTo>
                    <a:pt x="3755" y="9976"/>
                  </a:lnTo>
                  <a:lnTo>
                    <a:pt x="3800" y="9988"/>
                  </a:lnTo>
                  <a:lnTo>
                    <a:pt x="3800" y="12308"/>
                  </a:lnTo>
                  <a:lnTo>
                    <a:pt x="3732" y="12331"/>
                  </a:lnTo>
                  <a:lnTo>
                    <a:pt x="3686" y="12377"/>
                  </a:lnTo>
                  <a:lnTo>
                    <a:pt x="3652" y="12433"/>
                  </a:lnTo>
                  <a:lnTo>
                    <a:pt x="3630" y="12502"/>
                  </a:lnTo>
                  <a:lnTo>
                    <a:pt x="3641" y="12536"/>
                  </a:lnTo>
                  <a:lnTo>
                    <a:pt x="3652" y="12570"/>
                  </a:lnTo>
                  <a:lnTo>
                    <a:pt x="1662" y="13719"/>
                  </a:lnTo>
                  <a:lnTo>
                    <a:pt x="1628" y="13673"/>
                  </a:lnTo>
                  <a:lnTo>
                    <a:pt x="1571" y="13639"/>
                  </a:lnTo>
                  <a:lnTo>
                    <a:pt x="1525" y="13616"/>
                  </a:lnTo>
                  <a:lnTo>
                    <a:pt x="1457" y="13605"/>
                  </a:lnTo>
                  <a:lnTo>
                    <a:pt x="1400" y="13616"/>
                  </a:lnTo>
                  <a:lnTo>
                    <a:pt x="1343" y="13639"/>
                  </a:lnTo>
                  <a:lnTo>
                    <a:pt x="1286" y="13673"/>
                  </a:lnTo>
                  <a:lnTo>
                    <a:pt x="1252" y="13719"/>
                  </a:lnTo>
                  <a:lnTo>
                    <a:pt x="1" y="13002"/>
                  </a:lnTo>
                  <a:lnTo>
                    <a:pt x="1" y="13048"/>
                  </a:lnTo>
                  <a:lnTo>
                    <a:pt x="1229" y="13764"/>
                  </a:lnTo>
                  <a:lnTo>
                    <a:pt x="1218" y="13798"/>
                  </a:lnTo>
                  <a:lnTo>
                    <a:pt x="1218" y="13844"/>
                  </a:lnTo>
                  <a:lnTo>
                    <a:pt x="1218" y="13889"/>
                  </a:lnTo>
                  <a:lnTo>
                    <a:pt x="1229" y="13935"/>
                  </a:lnTo>
                  <a:lnTo>
                    <a:pt x="1252" y="13969"/>
                  </a:lnTo>
                  <a:lnTo>
                    <a:pt x="1275" y="14003"/>
                  </a:lnTo>
                  <a:lnTo>
                    <a:pt x="1309" y="14037"/>
                  </a:lnTo>
                  <a:lnTo>
                    <a:pt x="1343" y="14060"/>
                  </a:lnTo>
                  <a:lnTo>
                    <a:pt x="1389" y="14071"/>
                  </a:lnTo>
                  <a:lnTo>
                    <a:pt x="1434" y="14083"/>
                  </a:lnTo>
                  <a:lnTo>
                    <a:pt x="1434" y="16438"/>
                  </a:lnTo>
                  <a:lnTo>
                    <a:pt x="1377" y="16449"/>
                  </a:lnTo>
                  <a:lnTo>
                    <a:pt x="1332" y="16494"/>
                  </a:lnTo>
                  <a:lnTo>
                    <a:pt x="1298" y="16540"/>
                  </a:lnTo>
                  <a:lnTo>
                    <a:pt x="1286" y="16608"/>
                  </a:lnTo>
                  <a:lnTo>
                    <a:pt x="1298" y="16665"/>
                  </a:lnTo>
                  <a:lnTo>
                    <a:pt x="1" y="17416"/>
                  </a:lnTo>
                  <a:lnTo>
                    <a:pt x="1" y="17461"/>
                  </a:lnTo>
                  <a:lnTo>
                    <a:pt x="1320" y="16699"/>
                  </a:lnTo>
                  <a:lnTo>
                    <a:pt x="1343" y="16733"/>
                  </a:lnTo>
                  <a:lnTo>
                    <a:pt x="1377" y="16756"/>
                  </a:lnTo>
                  <a:lnTo>
                    <a:pt x="1411" y="16767"/>
                  </a:lnTo>
                  <a:lnTo>
                    <a:pt x="1457" y="16779"/>
                  </a:lnTo>
                  <a:lnTo>
                    <a:pt x="1502" y="16767"/>
                  </a:lnTo>
                  <a:lnTo>
                    <a:pt x="1537" y="16756"/>
                  </a:lnTo>
                  <a:lnTo>
                    <a:pt x="1571" y="16733"/>
                  </a:lnTo>
                  <a:lnTo>
                    <a:pt x="1593" y="16711"/>
                  </a:lnTo>
                  <a:lnTo>
                    <a:pt x="3607" y="17871"/>
                  </a:lnTo>
                  <a:lnTo>
                    <a:pt x="3595" y="17905"/>
                  </a:lnTo>
                  <a:lnTo>
                    <a:pt x="3595" y="17950"/>
                  </a:lnTo>
                  <a:lnTo>
                    <a:pt x="3595" y="17996"/>
                  </a:lnTo>
                  <a:lnTo>
                    <a:pt x="3607" y="18041"/>
                  </a:lnTo>
                  <a:lnTo>
                    <a:pt x="3630" y="18076"/>
                  </a:lnTo>
                  <a:lnTo>
                    <a:pt x="3652" y="18110"/>
                  </a:lnTo>
                  <a:lnTo>
                    <a:pt x="3686" y="18132"/>
                  </a:lnTo>
                  <a:lnTo>
                    <a:pt x="3721" y="18155"/>
                  </a:lnTo>
                  <a:lnTo>
                    <a:pt x="3755" y="18178"/>
                  </a:lnTo>
                  <a:lnTo>
                    <a:pt x="3800" y="18189"/>
                  </a:lnTo>
                  <a:lnTo>
                    <a:pt x="3800" y="20476"/>
                  </a:lnTo>
                  <a:lnTo>
                    <a:pt x="3755" y="20487"/>
                  </a:lnTo>
                  <a:lnTo>
                    <a:pt x="3721" y="20499"/>
                  </a:lnTo>
                  <a:lnTo>
                    <a:pt x="3686" y="20521"/>
                  </a:lnTo>
                  <a:lnTo>
                    <a:pt x="3652" y="20555"/>
                  </a:lnTo>
                  <a:lnTo>
                    <a:pt x="3630" y="20578"/>
                  </a:lnTo>
                  <a:lnTo>
                    <a:pt x="3607" y="20624"/>
                  </a:lnTo>
                  <a:lnTo>
                    <a:pt x="3595" y="20658"/>
                  </a:lnTo>
                  <a:lnTo>
                    <a:pt x="3595" y="20703"/>
                  </a:lnTo>
                  <a:lnTo>
                    <a:pt x="3595" y="20760"/>
                  </a:lnTo>
                  <a:lnTo>
                    <a:pt x="3607" y="20806"/>
                  </a:lnTo>
                  <a:lnTo>
                    <a:pt x="1616" y="21955"/>
                  </a:lnTo>
                  <a:lnTo>
                    <a:pt x="1593" y="21920"/>
                  </a:lnTo>
                  <a:lnTo>
                    <a:pt x="1548" y="21886"/>
                  </a:lnTo>
                  <a:lnTo>
                    <a:pt x="1502" y="21875"/>
                  </a:lnTo>
                  <a:lnTo>
                    <a:pt x="1457" y="21864"/>
                  </a:lnTo>
                  <a:lnTo>
                    <a:pt x="1411" y="21875"/>
                  </a:lnTo>
                  <a:lnTo>
                    <a:pt x="1366" y="21886"/>
                  </a:lnTo>
                  <a:lnTo>
                    <a:pt x="1320" y="21920"/>
                  </a:lnTo>
                  <a:lnTo>
                    <a:pt x="1298" y="21955"/>
                  </a:lnTo>
                  <a:lnTo>
                    <a:pt x="1" y="21215"/>
                  </a:lnTo>
                  <a:lnTo>
                    <a:pt x="1" y="21261"/>
                  </a:lnTo>
                  <a:lnTo>
                    <a:pt x="1275" y="22000"/>
                  </a:lnTo>
                  <a:lnTo>
                    <a:pt x="1264" y="22057"/>
                  </a:lnTo>
                  <a:lnTo>
                    <a:pt x="1275" y="22091"/>
                  </a:lnTo>
                  <a:lnTo>
                    <a:pt x="1286" y="22125"/>
                  </a:lnTo>
                  <a:lnTo>
                    <a:pt x="1298" y="22159"/>
                  </a:lnTo>
                  <a:lnTo>
                    <a:pt x="1320" y="22193"/>
                  </a:lnTo>
                  <a:lnTo>
                    <a:pt x="1355" y="22216"/>
                  </a:lnTo>
                  <a:lnTo>
                    <a:pt x="1389" y="22228"/>
                  </a:lnTo>
                  <a:lnTo>
                    <a:pt x="1423" y="22239"/>
                  </a:lnTo>
                  <a:lnTo>
                    <a:pt x="1457" y="22250"/>
                  </a:lnTo>
                  <a:lnTo>
                    <a:pt x="1502" y="22239"/>
                  </a:lnTo>
                  <a:lnTo>
                    <a:pt x="1537" y="22228"/>
                  </a:lnTo>
                  <a:lnTo>
                    <a:pt x="1571" y="22216"/>
                  </a:lnTo>
                  <a:lnTo>
                    <a:pt x="1593" y="22193"/>
                  </a:lnTo>
                  <a:lnTo>
                    <a:pt x="1616" y="22159"/>
                  </a:lnTo>
                  <a:lnTo>
                    <a:pt x="1639" y="22125"/>
                  </a:lnTo>
                  <a:lnTo>
                    <a:pt x="1650" y="22091"/>
                  </a:lnTo>
                  <a:lnTo>
                    <a:pt x="1650" y="22057"/>
                  </a:lnTo>
                  <a:lnTo>
                    <a:pt x="1639" y="22000"/>
                  </a:lnTo>
                  <a:lnTo>
                    <a:pt x="3630" y="20840"/>
                  </a:lnTo>
                  <a:lnTo>
                    <a:pt x="3675" y="20885"/>
                  </a:lnTo>
                  <a:lnTo>
                    <a:pt x="3721" y="20919"/>
                  </a:lnTo>
                  <a:lnTo>
                    <a:pt x="3766" y="20942"/>
                  </a:lnTo>
                  <a:lnTo>
                    <a:pt x="3880" y="20942"/>
                  </a:lnTo>
                  <a:lnTo>
                    <a:pt x="3925" y="20931"/>
                  </a:lnTo>
                  <a:lnTo>
                    <a:pt x="3959" y="20908"/>
                  </a:lnTo>
                  <a:lnTo>
                    <a:pt x="3994" y="20874"/>
                  </a:lnTo>
                  <a:lnTo>
                    <a:pt x="4028" y="20840"/>
                  </a:lnTo>
                  <a:lnTo>
                    <a:pt x="4050" y="20794"/>
                  </a:lnTo>
                  <a:lnTo>
                    <a:pt x="4062" y="20760"/>
                  </a:lnTo>
                  <a:lnTo>
                    <a:pt x="4062" y="20703"/>
                  </a:lnTo>
                  <a:lnTo>
                    <a:pt x="4062" y="20658"/>
                  </a:lnTo>
                  <a:lnTo>
                    <a:pt x="4050" y="20624"/>
                  </a:lnTo>
                  <a:lnTo>
                    <a:pt x="4028" y="20578"/>
                  </a:lnTo>
                  <a:lnTo>
                    <a:pt x="4005" y="20544"/>
                  </a:lnTo>
                  <a:lnTo>
                    <a:pt x="3971" y="20521"/>
                  </a:lnTo>
                  <a:lnTo>
                    <a:pt x="3937" y="20499"/>
                  </a:lnTo>
                  <a:lnTo>
                    <a:pt x="3891" y="20476"/>
                  </a:lnTo>
                  <a:lnTo>
                    <a:pt x="3846" y="20476"/>
                  </a:lnTo>
                  <a:lnTo>
                    <a:pt x="3846" y="18189"/>
                  </a:lnTo>
                  <a:lnTo>
                    <a:pt x="3891" y="18178"/>
                  </a:lnTo>
                  <a:lnTo>
                    <a:pt x="3937" y="18167"/>
                  </a:lnTo>
                  <a:lnTo>
                    <a:pt x="3971" y="18144"/>
                  </a:lnTo>
                  <a:lnTo>
                    <a:pt x="4005" y="18110"/>
                  </a:lnTo>
                  <a:lnTo>
                    <a:pt x="4028" y="18076"/>
                  </a:lnTo>
                  <a:lnTo>
                    <a:pt x="4050" y="18041"/>
                  </a:lnTo>
                  <a:lnTo>
                    <a:pt x="4062" y="17996"/>
                  </a:lnTo>
                  <a:lnTo>
                    <a:pt x="4062" y="17950"/>
                  </a:lnTo>
                  <a:lnTo>
                    <a:pt x="4062" y="17905"/>
                  </a:lnTo>
                  <a:lnTo>
                    <a:pt x="4050" y="17859"/>
                  </a:lnTo>
                  <a:lnTo>
                    <a:pt x="4028" y="17814"/>
                  </a:lnTo>
                  <a:lnTo>
                    <a:pt x="3994" y="17780"/>
                  </a:lnTo>
                  <a:lnTo>
                    <a:pt x="3959" y="17757"/>
                  </a:lnTo>
                  <a:lnTo>
                    <a:pt x="3925" y="17734"/>
                  </a:lnTo>
                  <a:lnTo>
                    <a:pt x="3880" y="17712"/>
                  </a:lnTo>
                  <a:lnTo>
                    <a:pt x="3823" y="17712"/>
                  </a:lnTo>
                  <a:lnTo>
                    <a:pt x="3766" y="17723"/>
                  </a:lnTo>
                  <a:lnTo>
                    <a:pt x="3709" y="17746"/>
                  </a:lnTo>
                  <a:lnTo>
                    <a:pt x="3664" y="17780"/>
                  </a:lnTo>
                  <a:lnTo>
                    <a:pt x="3630" y="17825"/>
                  </a:lnTo>
                  <a:lnTo>
                    <a:pt x="1616" y="16665"/>
                  </a:lnTo>
                  <a:lnTo>
                    <a:pt x="1628" y="16642"/>
                  </a:lnTo>
                  <a:lnTo>
                    <a:pt x="1628" y="16608"/>
                  </a:lnTo>
                  <a:lnTo>
                    <a:pt x="1616" y="16540"/>
                  </a:lnTo>
                  <a:lnTo>
                    <a:pt x="1582" y="16483"/>
                  </a:lnTo>
                  <a:lnTo>
                    <a:pt x="1537" y="16449"/>
                  </a:lnTo>
                  <a:lnTo>
                    <a:pt x="1480" y="16438"/>
                  </a:lnTo>
                  <a:lnTo>
                    <a:pt x="1480" y="14083"/>
                  </a:lnTo>
                  <a:lnTo>
                    <a:pt x="1525" y="14071"/>
                  </a:lnTo>
                  <a:lnTo>
                    <a:pt x="1559" y="14060"/>
                  </a:lnTo>
                  <a:lnTo>
                    <a:pt x="1605" y="14037"/>
                  </a:lnTo>
                  <a:lnTo>
                    <a:pt x="1639" y="14015"/>
                  </a:lnTo>
                  <a:lnTo>
                    <a:pt x="1662" y="13980"/>
                  </a:lnTo>
                  <a:lnTo>
                    <a:pt x="1684" y="13935"/>
                  </a:lnTo>
                  <a:lnTo>
                    <a:pt x="1696" y="13889"/>
                  </a:lnTo>
                  <a:lnTo>
                    <a:pt x="1696" y="13844"/>
                  </a:lnTo>
                  <a:lnTo>
                    <a:pt x="1696" y="13798"/>
                  </a:lnTo>
                  <a:lnTo>
                    <a:pt x="1684" y="13753"/>
                  </a:lnTo>
                  <a:lnTo>
                    <a:pt x="3675" y="12604"/>
                  </a:lnTo>
                  <a:lnTo>
                    <a:pt x="3698" y="12638"/>
                  </a:lnTo>
                  <a:lnTo>
                    <a:pt x="3743" y="12672"/>
                  </a:lnTo>
                  <a:lnTo>
                    <a:pt x="3777" y="12684"/>
                  </a:lnTo>
                  <a:lnTo>
                    <a:pt x="3823" y="12695"/>
                  </a:lnTo>
                  <a:lnTo>
                    <a:pt x="3868" y="12684"/>
                  </a:lnTo>
                  <a:lnTo>
                    <a:pt x="3903" y="12672"/>
                  </a:lnTo>
                  <a:lnTo>
                    <a:pt x="3937" y="12661"/>
                  </a:lnTo>
                  <a:lnTo>
                    <a:pt x="3959" y="12638"/>
                  </a:lnTo>
                  <a:lnTo>
                    <a:pt x="3994" y="12604"/>
                  </a:lnTo>
                  <a:lnTo>
                    <a:pt x="4005" y="12570"/>
                  </a:lnTo>
                  <a:lnTo>
                    <a:pt x="4016" y="12536"/>
                  </a:lnTo>
                  <a:lnTo>
                    <a:pt x="4016" y="12502"/>
                  </a:lnTo>
                  <a:lnTo>
                    <a:pt x="4016" y="12456"/>
                  </a:lnTo>
                  <a:lnTo>
                    <a:pt x="4005" y="12422"/>
                  </a:lnTo>
                  <a:lnTo>
                    <a:pt x="3971" y="12365"/>
                  </a:lnTo>
                  <a:lnTo>
                    <a:pt x="3914" y="12331"/>
                  </a:lnTo>
                  <a:lnTo>
                    <a:pt x="3846" y="12308"/>
                  </a:lnTo>
                  <a:lnTo>
                    <a:pt x="3846" y="9988"/>
                  </a:lnTo>
                  <a:lnTo>
                    <a:pt x="3891" y="9976"/>
                  </a:lnTo>
                  <a:lnTo>
                    <a:pt x="3937" y="9965"/>
                  </a:lnTo>
                  <a:lnTo>
                    <a:pt x="3971" y="9942"/>
                  </a:lnTo>
                  <a:lnTo>
                    <a:pt x="4005" y="9908"/>
                  </a:lnTo>
                  <a:lnTo>
                    <a:pt x="4039" y="9874"/>
                  </a:lnTo>
                  <a:lnTo>
                    <a:pt x="4062" y="9828"/>
                  </a:lnTo>
                  <a:lnTo>
                    <a:pt x="4073" y="9783"/>
                  </a:lnTo>
                  <a:lnTo>
                    <a:pt x="4073" y="9737"/>
                  </a:lnTo>
                  <a:lnTo>
                    <a:pt x="4073" y="9692"/>
                  </a:lnTo>
                  <a:lnTo>
                    <a:pt x="4062" y="9646"/>
                  </a:lnTo>
                  <a:lnTo>
                    <a:pt x="5996" y="8532"/>
                  </a:lnTo>
                  <a:lnTo>
                    <a:pt x="6030" y="8577"/>
                  </a:lnTo>
                  <a:lnTo>
                    <a:pt x="6075" y="8611"/>
                  </a:lnTo>
                  <a:lnTo>
                    <a:pt x="6132" y="8634"/>
                  </a:lnTo>
                  <a:lnTo>
                    <a:pt x="6200" y="8645"/>
                  </a:lnTo>
                  <a:lnTo>
                    <a:pt x="6257" y="8634"/>
                  </a:lnTo>
                  <a:lnTo>
                    <a:pt x="6314" y="8611"/>
                  </a:lnTo>
                  <a:lnTo>
                    <a:pt x="6360" y="8577"/>
                  </a:lnTo>
                  <a:lnTo>
                    <a:pt x="6405" y="8532"/>
                  </a:lnTo>
                  <a:lnTo>
                    <a:pt x="8396" y="9692"/>
                  </a:lnTo>
                  <a:lnTo>
                    <a:pt x="8385" y="9737"/>
                  </a:lnTo>
                  <a:lnTo>
                    <a:pt x="8396" y="9772"/>
                  </a:lnTo>
                  <a:lnTo>
                    <a:pt x="8396" y="9806"/>
                  </a:lnTo>
                  <a:lnTo>
                    <a:pt x="8441" y="9863"/>
                  </a:lnTo>
                  <a:lnTo>
                    <a:pt x="8498" y="9908"/>
                  </a:lnTo>
                  <a:lnTo>
                    <a:pt x="8532" y="9919"/>
                  </a:lnTo>
                  <a:lnTo>
                    <a:pt x="8601" y="9919"/>
                  </a:lnTo>
                  <a:lnTo>
                    <a:pt x="8635" y="9908"/>
                  </a:lnTo>
                  <a:lnTo>
                    <a:pt x="8692" y="9863"/>
                  </a:lnTo>
                  <a:lnTo>
                    <a:pt x="8737" y="9806"/>
                  </a:lnTo>
                  <a:lnTo>
                    <a:pt x="8749" y="9772"/>
                  </a:lnTo>
                  <a:lnTo>
                    <a:pt x="8749" y="9737"/>
                  </a:lnTo>
                  <a:lnTo>
                    <a:pt x="8737" y="9681"/>
                  </a:lnTo>
                  <a:lnTo>
                    <a:pt x="10796" y="8498"/>
                  </a:lnTo>
                  <a:lnTo>
                    <a:pt x="10830" y="8520"/>
                  </a:lnTo>
                  <a:lnTo>
                    <a:pt x="10864" y="8543"/>
                  </a:lnTo>
                  <a:lnTo>
                    <a:pt x="10898" y="8554"/>
                  </a:lnTo>
                  <a:lnTo>
                    <a:pt x="10933" y="8566"/>
                  </a:lnTo>
                  <a:lnTo>
                    <a:pt x="10978" y="8566"/>
                  </a:lnTo>
                  <a:lnTo>
                    <a:pt x="11001" y="8554"/>
                  </a:lnTo>
                  <a:lnTo>
                    <a:pt x="11058" y="8509"/>
                  </a:lnTo>
                  <a:lnTo>
                    <a:pt x="11092" y="8463"/>
                  </a:lnTo>
                  <a:lnTo>
                    <a:pt x="11103" y="8429"/>
                  </a:lnTo>
                  <a:lnTo>
                    <a:pt x="11115" y="8395"/>
                  </a:lnTo>
                  <a:lnTo>
                    <a:pt x="11103" y="8327"/>
                  </a:lnTo>
                  <a:lnTo>
                    <a:pt x="11069" y="8281"/>
                  </a:lnTo>
                  <a:lnTo>
                    <a:pt x="11012" y="8236"/>
                  </a:lnTo>
                  <a:lnTo>
                    <a:pt x="10955" y="8225"/>
                  </a:lnTo>
                  <a:lnTo>
                    <a:pt x="10955" y="5813"/>
                  </a:lnTo>
                  <a:lnTo>
                    <a:pt x="11024" y="5790"/>
                  </a:lnTo>
                  <a:lnTo>
                    <a:pt x="11069" y="5756"/>
                  </a:lnTo>
                  <a:lnTo>
                    <a:pt x="11103" y="5699"/>
                  </a:lnTo>
                  <a:lnTo>
                    <a:pt x="11115" y="5631"/>
                  </a:lnTo>
                  <a:lnTo>
                    <a:pt x="11115" y="5597"/>
                  </a:lnTo>
                  <a:lnTo>
                    <a:pt x="11103" y="5563"/>
                  </a:lnTo>
                  <a:lnTo>
                    <a:pt x="11058" y="5517"/>
                  </a:lnTo>
                  <a:lnTo>
                    <a:pt x="11001" y="5472"/>
                  </a:lnTo>
                  <a:lnTo>
                    <a:pt x="10978" y="5460"/>
                  </a:lnTo>
                  <a:lnTo>
                    <a:pt x="10933" y="5460"/>
                  </a:lnTo>
                  <a:lnTo>
                    <a:pt x="10898" y="5472"/>
                  </a:lnTo>
                  <a:lnTo>
                    <a:pt x="10853" y="5483"/>
                  </a:lnTo>
                  <a:lnTo>
                    <a:pt x="10819" y="5506"/>
                  </a:lnTo>
                  <a:lnTo>
                    <a:pt x="10785" y="5540"/>
                  </a:lnTo>
                  <a:lnTo>
                    <a:pt x="8726" y="4357"/>
                  </a:lnTo>
                  <a:lnTo>
                    <a:pt x="8737" y="4289"/>
                  </a:lnTo>
                  <a:lnTo>
                    <a:pt x="8737" y="4255"/>
                  </a:lnTo>
                  <a:lnTo>
                    <a:pt x="8726" y="4220"/>
                  </a:lnTo>
                  <a:lnTo>
                    <a:pt x="8692" y="4164"/>
                  </a:lnTo>
                  <a:lnTo>
                    <a:pt x="8635" y="4129"/>
                  </a:lnTo>
                  <a:lnTo>
                    <a:pt x="8601" y="4118"/>
                  </a:lnTo>
                  <a:lnTo>
                    <a:pt x="8532" y="4118"/>
                  </a:lnTo>
                  <a:lnTo>
                    <a:pt x="8498" y="4129"/>
                  </a:lnTo>
                  <a:lnTo>
                    <a:pt x="8441" y="4164"/>
                  </a:lnTo>
                  <a:lnTo>
                    <a:pt x="8407" y="4220"/>
                  </a:lnTo>
                  <a:lnTo>
                    <a:pt x="8396" y="4255"/>
                  </a:lnTo>
                  <a:lnTo>
                    <a:pt x="8396" y="4289"/>
                  </a:lnTo>
                  <a:lnTo>
                    <a:pt x="8407" y="4346"/>
                  </a:lnTo>
                  <a:lnTo>
                    <a:pt x="6371" y="5529"/>
                  </a:lnTo>
                  <a:lnTo>
                    <a:pt x="6337" y="5483"/>
                  </a:lnTo>
                  <a:lnTo>
                    <a:pt x="6291" y="5460"/>
                  </a:lnTo>
                  <a:lnTo>
                    <a:pt x="6246" y="5438"/>
                  </a:lnTo>
                  <a:lnTo>
                    <a:pt x="6200" y="5426"/>
                  </a:lnTo>
                  <a:lnTo>
                    <a:pt x="6144" y="5438"/>
                  </a:lnTo>
                  <a:lnTo>
                    <a:pt x="6098" y="5460"/>
                  </a:lnTo>
                  <a:lnTo>
                    <a:pt x="6053" y="5494"/>
                  </a:lnTo>
                  <a:lnTo>
                    <a:pt x="6030" y="5529"/>
                  </a:lnTo>
                  <a:lnTo>
                    <a:pt x="3994" y="4357"/>
                  </a:lnTo>
                  <a:lnTo>
                    <a:pt x="4005" y="4323"/>
                  </a:lnTo>
                  <a:lnTo>
                    <a:pt x="4005" y="4289"/>
                  </a:lnTo>
                  <a:lnTo>
                    <a:pt x="3994" y="4220"/>
                  </a:lnTo>
                  <a:lnTo>
                    <a:pt x="3959" y="4164"/>
                  </a:lnTo>
                  <a:lnTo>
                    <a:pt x="3903" y="4129"/>
                  </a:lnTo>
                  <a:lnTo>
                    <a:pt x="3846" y="4107"/>
                  </a:lnTo>
                  <a:lnTo>
                    <a:pt x="3846" y="1718"/>
                  </a:lnTo>
                  <a:lnTo>
                    <a:pt x="3914" y="1695"/>
                  </a:lnTo>
                  <a:lnTo>
                    <a:pt x="3971" y="1661"/>
                  </a:lnTo>
                  <a:lnTo>
                    <a:pt x="4005" y="1604"/>
                  </a:lnTo>
                  <a:lnTo>
                    <a:pt x="4016" y="1570"/>
                  </a:lnTo>
                  <a:lnTo>
                    <a:pt x="4016" y="1524"/>
                  </a:lnTo>
                  <a:lnTo>
                    <a:pt x="4016" y="1490"/>
                  </a:lnTo>
                  <a:lnTo>
                    <a:pt x="4005" y="1456"/>
                  </a:lnTo>
                  <a:lnTo>
                    <a:pt x="3982" y="1422"/>
                  </a:lnTo>
                  <a:lnTo>
                    <a:pt x="3959" y="1399"/>
                  </a:lnTo>
                  <a:lnTo>
                    <a:pt x="3937" y="1377"/>
                  </a:lnTo>
                  <a:lnTo>
                    <a:pt x="3903" y="1354"/>
                  </a:lnTo>
                  <a:lnTo>
                    <a:pt x="3868" y="1342"/>
                  </a:lnTo>
                  <a:lnTo>
                    <a:pt x="3777" y="1342"/>
                  </a:lnTo>
                  <a:lnTo>
                    <a:pt x="3732" y="1365"/>
                  </a:lnTo>
                  <a:lnTo>
                    <a:pt x="3698" y="1388"/>
                  </a:lnTo>
                  <a:lnTo>
                    <a:pt x="3664" y="1433"/>
                  </a:lnTo>
                  <a:lnTo>
                    <a:pt x="1628" y="250"/>
                  </a:lnTo>
                  <a:lnTo>
                    <a:pt x="1639" y="216"/>
                  </a:lnTo>
                  <a:lnTo>
                    <a:pt x="1639" y="182"/>
                  </a:lnTo>
                  <a:lnTo>
                    <a:pt x="1639" y="148"/>
                  </a:lnTo>
                  <a:lnTo>
                    <a:pt x="1628" y="114"/>
                  </a:lnTo>
                  <a:lnTo>
                    <a:pt x="1605" y="80"/>
                  </a:lnTo>
                  <a:lnTo>
                    <a:pt x="1582" y="57"/>
                  </a:lnTo>
                  <a:lnTo>
                    <a:pt x="1559" y="34"/>
                  </a:lnTo>
                  <a:lnTo>
                    <a:pt x="1525" y="11"/>
                  </a:lnTo>
                  <a:lnTo>
                    <a:pt x="1491" y="0"/>
                  </a:lnTo>
                  <a:lnTo>
                    <a:pt x="1423" y="0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14" name="Google Shape;185;p10"/>
            <p:cNvSpPr>
              <a:spLocks/>
            </p:cNvSpPr>
            <p:nvPr/>
          </p:nvSpPr>
          <p:spPr bwMode="auto">
            <a:xfrm>
              <a:off x="0" y="1004899"/>
              <a:ext cx="1414547" cy="1909822"/>
            </a:xfrm>
            <a:custGeom>
              <a:avLst/>
              <a:gdLst>
                <a:gd name="T0" fmla="*/ 144690417 w 13515"/>
                <a:gd name="T1" fmla="*/ 45615618 h 18247"/>
                <a:gd name="T2" fmla="*/ 120381770 w 13515"/>
                <a:gd name="T3" fmla="*/ 60437436 h 18247"/>
                <a:gd name="T4" fmla="*/ 96084112 w 13515"/>
                <a:gd name="T5" fmla="*/ 46733021 h 18247"/>
                <a:gd name="T6" fmla="*/ 95218742 w 13515"/>
                <a:gd name="T7" fmla="*/ 19313202 h 18247"/>
                <a:gd name="T8" fmla="*/ 118771499 w 13515"/>
                <a:gd name="T9" fmla="*/ 4491489 h 18247"/>
                <a:gd name="T10" fmla="*/ 117895035 w 13515"/>
                <a:gd name="T11" fmla="*/ 63187089 h 18247"/>
                <a:gd name="T12" fmla="*/ 117522637 w 13515"/>
                <a:gd name="T13" fmla="*/ 91713217 h 18247"/>
                <a:gd name="T14" fmla="*/ 93224980 w 13515"/>
                <a:gd name="T15" fmla="*/ 105176693 h 18247"/>
                <a:gd name="T16" fmla="*/ 69792692 w 13515"/>
                <a:gd name="T17" fmla="*/ 90847847 h 18247"/>
                <a:gd name="T18" fmla="*/ 69672222 w 13515"/>
                <a:gd name="T19" fmla="*/ 61806768 h 18247"/>
                <a:gd name="T20" fmla="*/ 43753305 w 13515"/>
                <a:gd name="T21" fmla="*/ 48847254 h 18247"/>
                <a:gd name="T22" fmla="*/ 66309128 w 13515"/>
                <a:gd name="T23" fmla="*/ 90595814 h 18247"/>
                <a:gd name="T24" fmla="*/ 42876945 w 13515"/>
                <a:gd name="T25" fmla="*/ 105680550 h 18247"/>
                <a:gd name="T26" fmla="*/ 16837453 w 13515"/>
                <a:gd name="T27" fmla="*/ 90968317 h 18247"/>
                <a:gd name="T28" fmla="*/ 18579287 w 13515"/>
                <a:gd name="T29" fmla="*/ 62431199 h 18247"/>
                <a:gd name="T30" fmla="*/ 43369917 w 13515"/>
                <a:gd name="T31" fmla="*/ 49219756 h 18247"/>
                <a:gd name="T32" fmla="*/ 92721018 w 13515"/>
                <a:gd name="T33" fmla="*/ 109416148 h 18247"/>
                <a:gd name="T34" fmla="*/ 91472155 w 13515"/>
                <a:gd name="T35" fmla="*/ 137197376 h 18247"/>
                <a:gd name="T36" fmla="*/ 66802100 w 13515"/>
                <a:gd name="T37" fmla="*/ 150408818 h 18247"/>
                <a:gd name="T38" fmla="*/ 42876945 w 13515"/>
                <a:gd name="T39" fmla="*/ 109164220 h 18247"/>
                <a:gd name="T40" fmla="*/ 68543934 w 13515"/>
                <a:gd name="T41" fmla="*/ 95207772 h 18247"/>
                <a:gd name="T42" fmla="*/ 118771499 w 13515"/>
                <a:gd name="T43" fmla="*/ 154275875 h 18247"/>
                <a:gd name="T44" fmla="*/ 95963643 w 13515"/>
                <a:gd name="T45" fmla="*/ 196024436 h 18247"/>
                <a:gd name="T46" fmla="*/ 69792692 w 13515"/>
                <a:gd name="T47" fmla="*/ 182561065 h 18247"/>
                <a:gd name="T48" fmla="*/ 70044725 w 13515"/>
                <a:gd name="T49" fmla="*/ 152775084 h 18247"/>
                <a:gd name="T50" fmla="*/ 95459786 w 13515"/>
                <a:gd name="T51" fmla="*/ 139443172 h 18247"/>
                <a:gd name="T52" fmla="*/ 13342899 w 13515"/>
                <a:gd name="T53" fmla="*/ 2738664 h 18247"/>
                <a:gd name="T54" fmla="*/ 16585524 w 13515"/>
                <a:gd name="T55" fmla="*/ 5236389 h 18247"/>
                <a:gd name="T56" fmla="*/ 40138177 w 13515"/>
                <a:gd name="T57" fmla="*/ 19072263 h 18247"/>
                <a:gd name="T58" fmla="*/ 39886248 w 13515"/>
                <a:gd name="T59" fmla="*/ 48354282 h 18247"/>
                <a:gd name="T60" fmla="*/ 10990 w 13515"/>
                <a:gd name="T61" fmla="*/ 53086814 h 18247"/>
                <a:gd name="T62" fmla="*/ 14712231 w 13515"/>
                <a:gd name="T63" fmla="*/ 64676891 h 18247"/>
                <a:gd name="T64" fmla="*/ 10990 w 13515"/>
                <a:gd name="T65" fmla="*/ 102065526 h 18247"/>
                <a:gd name="T66" fmla="*/ 39886248 w 13515"/>
                <a:gd name="T67" fmla="*/ 107422385 h 18247"/>
                <a:gd name="T68" fmla="*/ 40258751 w 13515"/>
                <a:gd name="T69" fmla="*/ 138325769 h 18247"/>
                <a:gd name="T70" fmla="*/ 65684697 w 13515"/>
                <a:gd name="T71" fmla="*/ 152775084 h 18247"/>
                <a:gd name="T72" fmla="*/ 66057199 w 13515"/>
                <a:gd name="T73" fmla="*/ 182933567 h 18247"/>
                <a:gd name="T74" fmla="*/ 91351686 w 13515"/>
                <a:gd name="T75" fmla="*/ 196889910 h 18247"/>
                <a:gd name="T76" fmla="*/ 94342383 w 13515"/>
                <a:gd name="T77" fmla="*/ 199760034 h 18247"/>
                <a:gd name="T78" fmla="*/ 118015609 w 13515"/>
                <a:gd name="T79" fmla="*/ 183809927 h 18247"/>
                <a:gd name="T80" fmla="*/ 121882561 w 13515"/>
                <a:gd name="T81" fmla="*/ 183437424 h 18247"/>
                <a:gd name="T82" fmla="*/ 120009372 w 13515"/>
                <a:gd name="T83" fmla="*/ 154527804 h 18247"/>
                <a:gd name="T84" fmla="*/ 121378704 w 13515"/>
                <a:gd name="T85" fmla="*/ 150781321 h 18247"/>
                <a:gd name="T86" fmla="*/ 96215572 w 13515"/>
                <a:gd name="T87" fmla="*/ 137580868 h 18247"/>
                <a:gd name="T88" fmla="*/ 94462852 w 13515"/>
                <a:gd name="T89" fmla="*/ 109668077 h 18247"/>
                <a:gd name="T90" fmla="*/ 117774566 w 13515"/>
                <a:gd name="T91" fmla="*/ 93959014 h 18247"/>
                <a:gd name="T92" fmla="*/ 122255064 w 13515"/>
                <a:gd name="T93" fmla="*/ 93093539 h 18247"/>
                <a:gd name="T94" fmla="*/ 120009372 w 13515"/>
                <a:gd name="T95" fmla="*/ 64556421 h 18247"/>
                <a:gd name="T96" fmla="*/ 145183389 w 13515"/>
                <a:gd name="T97" fmla="*/ 49844188 h 18247"/>
                <a:gd name="T98" fmla="*/ 148053512 w 13515"/>
                <a:gd name="T99" fmla="*/ 47225993 h 18247"/>
                <a:gd name="T100" fmla="*/ 147549550 w 13515"/>
                <a:gd name="T101" fmla="*/ 18195903 h 18247"/>
                <a:gd name="T102" fmla="*/ 144438489 w 13515"/>
                <a:gd name="T103" fmla="*/ 15950107 h 18247"/>
                <a:gd name="T104" fmla="*/ 120633803 w 13515"/>
                <a:gd name="T105" fmla="*/ 744901 h 18247"/>
                <a:gd name="T106" fmla="*/ 117895035 w 13515"/>
                <a:gd name="T107" fmla="*/ 3363095 h 18247"/>
                <a:gd name="T108" fmla="*/ 91976117 w 13515"/>
                <a:gd name="T109" fmla="*/ 16202140 h 18247"/>
                <a:gd name="T110" fmla="*/ 93597377 w 13515"/>
                <a:gd name="T111" fmla="*/ 45363689 h 18247"/>
                <a:gd name="T112" fmla="*/ 69168365 w 13515"/>
                <a:gd name="T113" fmla="*/ 60941293 h 18247"/>
                <a:gd name="T114" fmla="*/ 44125703 w 13515"/>
                <a:gd name="T115" fmla="*/ 47225993 h 18247"/>
                <a:gd name="T116" fmla="*/ 43621845 w 13515"/>
                <a:gd name="T117" fmla="*/ 19072263 h 18247"/>
                <a:gd name="T118" fmla="*/ 42876945 w 13515"/>
                <a:gd name="T119" fmla="*/ 15205206 h 18247"/>
                <a:gd name="T120" fmla="*/ 18447828 w 13515"/>
                <a:gd name="T121" fmla="*/ 1621261 h 1824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3515" h="18247" extrusionOk="0">
                  <a:moveTo>
                    <a:pt x="11092" y="353"/>
                  </a:moveTo>
                  <a:lnTo>
                    <a:pt x="13139" y="1536"/>
                  </a:lnTo>
                  <a:lnTo>
                    <a:pt x="13128" y="1593"/>
                  </a:lnTo>
                  <a:lnTo>
                    <a:pt x="13139" y="1661"/>
                  </a:lnTo>
                  <a:lnTo>
                    <a:pt x="13174" y="1707"/>
                  </a:lnTo>
                  <a:lnTo>
                    <a:pt x="13219" y="1752"/>
                  </a:lnTo>
                  <a:lnTo>
                    <a:pt x="13287" y="1763"/>
                  </a:lnTo>
                  <a:lnTo>
                    <a:pt x="13287" y="4141"/>
                  </a:lnTo>
                  <a:lnTo>
                    <a:pt x="13242" y="4152"/>
                  </a:lnTo>
                  <a:lnTo>
                    <a:pt x="13208" y="4164"/>
                  </a:lnTo>
                  <a:lnTo>
                    <a:pt x="13151" y="4209"/>
                  </a:lnTo>
                  <a:lnTo>
                    <a:pt x="13117" y="4277"/>
                  </a:lnTo>
                  <a:lnTo>
                    <a:pt x="13105" y="4311"/>
                  </a:lnTo>
                  <a:lnTo>
                    <a:pt x="13105" y="4346"/>
                  </a:lnTo>
                  <a:lnTo>
                    <a:pt x="13105" y="4391"/>
                  </a:lnTo>
                  <a:lnTo>
                    <a:pt x="13117" y="4425"/>
                  </a:lnTo>
                  <a:lnTo>
                    <a:pt x="11092" y="5586"/>
                  </a:lnTo>
                  <a:lnTo>
                    <a:pt x="11069" y="5551"/>
                  </a:lnTo>
                  <a:lnTo>
                    <a:pt x="11035" y="5529"/>
                  </a:lnTo>
                  <a:lnTo>
                    <a:pt x="10989" y="5517"/>
                  </a:lnTo>
                  <a:lnTo>
                    <a:pt x="10933" y="5506"/>
                  </a:lnTo>
                  <a:lnTo>
                    <a:pt x="10887" y="5517"/>
                  </a:lnTo>
                  <a:lnTo>
                    <a:pt x="10842" y="5529"/>
                  </a:lnTo>
                  <a:lnTo>
                    <a:pt x="10807" y="5563"/>
                  </a:lnTo>
                  <a:lnTo>
                    <a:pt x="10773" y="5597"/>
                  </a:lnTo>
                  <a:lnTo>
                    <a:pt x="8760" y="4437"/>
                  </a:lnTo>
                  <a:lnTo>
                    <a:pt x="8771" y="4391"/>
                  </a:lnTo>
                  <a:lnTo>
                    <a:pt x="8783" y="4346"/>
                  </a:lnTo>
                  <a:lnTo>
                    <a:pt x="8783" y="4311"/>
                  </a:lnTo>
                  <a:lnTo>
                    <a:pt x="8771" y="4266"/>
                  </a:lnTo>
                  <a:lnTo>
                    <a:pt x="8749" y="4232"/>
                  </a:lnTo>
                  <a:lnTo>
                    <a:pt x="8726" y="4209"/>
                  </a:lnTo>
                  <a:lnTo>
                    <a:pt x="8692" y="4175"/>
                  </a:lnTo>
                  <a:lnTo>
                    <a:pt x="8658" y="4164"/>
                  </a:lnTo>
                  <a:lnTo>
                    <a:pt x="8623" y="4141"/>
                  </a:lnTo>
                  <a:lnTo>
                    <a:pt x="8589" y="4141"/>
                  </a:lnTo>
                  <a:lnTo>
                    <a:pt x="8589" y="1798"/>
                  </a:lnTo>
                  <a:lnTo>
                    <a:pt x="8623" y="1798"/>
                  </a:lnTo>
                  <a:lnTo>
                    <a:pt x="8658" y="1775"/>
                  </a:lnTo>
                  <a:lnTo>
                    <a:pt x="8692" y="1763"/>
                  </a:lnTo>
                  <a:lnTo>
                    <a:pt x="8726" y="1729"/>
                  </a:lnTo>
                  <a:lnTo>
                    <a:pt x="8749" y="1707"/>
                  </a:lnTo>
                  <a:lnTo>
                    <a:pt x="8760" y="1672"/>
                  </a:lnTo>
                  <a:lnTo>
                    <a:pt x="8771" y="1627"/>
                  </a:lnTo>
                  <a:lnTo>
                    <a:pt x="8783" y="1593"/>
                  </a:lnTo>
                  <a:lnTo>
                    <a:pt x="8771" y="1547"/>
                  </a:lnTo>
                  <a:lnTo>
                    <a:pt x="8760" y="1513"/>
                  </a:lnTo>
                  <a:lnTo>
                    <a:pt x="10773" y="353"/>
                  </a:lnTo>
                  <a:lnTo>
                    <a:pt x="10807" y="387"/>
                  </a:lnTo>
                  <a:lnTo>
                    <a:pt x="10842" y="410"/>
                  </a:lnTo>
                  <a:lnTo>
                    <a:pt x="10887" y="432"/>
                  </a:lnTo>
                  <a:lnTo>
                    <a:pt x="10933" y="444"/>
                  </a:lnTo>
                  <a:lnTo>
                    <a:pt x="10989" y="432"/>
                  </a:lnTo>
                  <a:lnTo>
                    <a:pt x="11024" y="421"/>
                  </a:lnTo>
                  <a:lnTo>
                    <a:pt x="11069" y="387"/>
                  </a:lnTo>
                  <a:lnTo>
                    <a:pt x="11092" y="353"/>
                  </a:lnTo>
                  <a:close/>
                  <a:moveTo>
                    <a:pt x="8737" y="4471"/>
                  </a:moveTo>
                  <a:lnTo>
                    <a:pt x="10762" y="5631"/>
                  </a:lnTo>
                  <a:lnTo>
                    <a:pt x="10751" y="5699"/>
                  </a:lnTo>
                  <a:lnTo>
                    <a:pt x="10762" y="5768"/>
                  </a:lnTo>
                  <a:lnTo>
                    <a:pt x="10796" y="5824"/>
                  </a:lnTo>
                  <a:lnTo>
                    <a:pt x="10842" y="5870"/>
                  </a:lnTo>
                  <a:lnTo>
                    <a:pt x="10910" y="5893"/>
                  </a:lnTo>
                  <a:lnTo>
                    <a:pt x="10910" y="8225"/>
                  </a:lnTo>
                  <a:lnTo>
                    <a:pt x="10864" y="8236"/>
                  </a:lnTo>
                  <a:lnTo>
                    <a:pt x="10830" y="8247"/>
                  </a:lnTo>
                  <a:lnTo>
                    <a:pt x="10796" y="8270"/>
                  </a:lnTo>
                  <a:lnTo>
                    <a:pt x="10762" y="8304"/>
                  </a:lnTo>
                  <a:lnTo>
                    <a:pt x="10739" y="8338"/>
                  </a:lnTo>
                  <a:lnTo>
                    <a:pt x="10728" y="8372"/>
                  </a:lnTo>
                  <a:lnTo>
                    <a:pt x="10716" y="8418"/>
                  </a:lnTo>
                  <a:lnTo>
                    <a:pt x="10705" y="8452"/>
                  </a:lnTo>
                  <a:lnTo>
                    <a:pt x="10716" y="8498"/>
                  </a:lnTo>
                  <a:lnTo>
                    <a:pt x="10728" y="8543"/>
                  </a:lnTo>
                  <a:lnTo>
                    <a:pt x="8749" y="9681"/>
                  </a:lnTo>
                  <a:lnTo>
                    <a:pt x="8714" y="9647"/>
                  </a:lnTo>
                  <a:lnTo>
                    <a:pt x="8669" y="9612"/>
                  </a:lnTo>
                  <a:lnTo>
                    <a:pt x="8623" y="9601"/>
                  </a:lnTo>
                  <a:lnTo>
                    <a:pt x="8567" y="9590"/>
                  </a:lnTo>
                  <a:lnTo>
                    <a:pt x="8510" y="9601"/>
                  </a:lnTo>
                  <a:lnTo>
                    <a:pt x="8464" y="9612"/>
                  </a:lnTo>
                  <a:lnTo>
                    <a:pt x="8419" y="9647"/>
                  </a:lnTo>
                  <a:lnTo>
                    <a:pt x="8385" y="9692"/>
                  </a:lnTo>
                  <a:lnTo>
                    <a:pt x="6417" y="8554"/>
                  </a:lnTo>
                  <a:lnTo>
                    <a:pt x="6439" y="8509"/>
                  </a:lnTo>
                  <a:lnTo>
                    <a:pt x="6439" y="8452"/>
                  </a:lnTo>
                  <a:lnTo>
                    <a:pt x="6439" y="8407"/>
                  </a:lnTo>
                  <a:lnTo>
                    <a:pt x="6428" y="8361"/>
                  </a:lnTo>
                  <a:lnTo>
                    <a:pt x="6405" y="8327"/>
                  </a:lnTo>
                  <a:lnTo>
                    <a:pt x="6371" y="8293"/>
                  </a:lnTo>
                  <a:lnTo>
                    <a:pt x="6337" y="8259"/>
                  </a:lnTo>
                  <a:lnTo>
                    <a:pt x="6303" y="8236"/>
                  </a:lnTo>
                  <a:lnTo>
                    <a:pt x="6257" y="8225"/>
                  </a:lnTo>
                  <a:lnTo>
                    <a:pt x="6212" y="8213"/>
                  </a:lnTo>
                  <a:lnTo>
                    <a:pt x="6212" y="5870"/>
                  </a:lnTo>
                  <a:lnTo>
                    <a:pt x="6280" y="5847"/>
                  </a:lnTo>
                  <a:lnTo>
                    <a:pt x="6326" y="5813"/>
                  </a:lnTo>
                  <a:lnTo>
                    <a:pt x="6360" y="5756"/>
                  </a:lnTo>
                  <a:lnTo>
                    <a:pt x="6371" y="5699"/>
                  </a:lnTo>
                  <a:lnTo>
                    <a:pt x="6360" y="5642"/>
                  </a:lnTo>
                  <a:lnTo>
                    <a:pt x="8396" y="4471"/>
                  </a:lnTo>
                  <a:lnTo>
                    <a:pt x="8430" y="4505"/>
                  </a:lnTo>
                  <a:lnTo>
                    <a:pt x="8464" y="4539"/>
                  </a:lnTo>
                  <a:lnTo>
                    <a:pt x="8510" y="4550"/>
                  </a:lnTo>
                  <a:lnTo>
                    <a:pt x="8567" y="4562"/>
                  </a:lnTo>
                  <a:lnTo>
                    <a:pt x="8623" y="4550"/>
                  </a:lnTo>
                  <a:lnTo>
                    <a:pt x="8669" y="4539"/>
                  </a:lnTo>
                  <a:lnTo>
                    <a:pt x="8714" y="4505"/>
                  </a:lnTo>
                  <a:lnTo>
                    <a:pt x="8737" y="4471"/>
                  </a:lnTo>
                  <a:close/>
                  <a:moveTo>
                    <a:pt x="3994" y="4459"/>
                  </a:moveTo>
                  <a:lnTo>
                    <a:pt x="6030" y="5642"/>
                  </a:lnTo>
                  <a:lnTo>
                    <a:pt x="6030" y="5699"/>
                  </a:lnTo>
                  <a:lnTo>
                    <a:pt x="6041" y="5756"/>
                  </a:lnTo>
                  <a:lnTo>
                    <a:pt x="6064" y="5813"/>
                  </a:lnTo>
                  <a:lnTo>
                    <a:pt x="6109" y="5847"/>
                  </a:lnTo>
                  <a:lnTo>
                    <a:pt x="6166" y="5870"/>
                  </a:lnTo>
                  <a:lnTo>
                    <a:pt x="6166" y="8213"/>
                  </a:lnTo>
                  <a:lnTo>
                    <a:pt x="6132" y="8225"/>
                  </a:lnTo>
                  <a:lnTo>
                    <a:pt x="6087" y="8247"/>
                  </a:lnTo>
                  <a:lnTo>
                    <a:pt x="6053" y="8270"/>
                  </a:lnTo>
                  <a:lnTo>
                    <a:pt x="6018" y="8293"/>
                  </a:lnTo>
                  <a:lnTo>
                    <a:pt x="5996" y="8327"/>
                  </a:lnTo>
                  <a:lnTo>
                    <a:pt x="5973" y="8372"/>
                  </a:lnTo>
                  <a:lnTo>
                    <a:pt x="5962" y="8407"/>
                  </a:lnTo>
                  <a:lnTo>
                    <a:pt x="5962" y="8452"/>
                  </a:lnTo>
                  <a:lnTo>
                    <a:pt x="5962" y="8509"/>
                  </a:lnTo>
                  <a:lnTo>
                    <a:pt x="5973" y="8543"/>
                  </a:lnTo>
                  <a:lnTo>
                    <a:pt x="3982" y="9703"/>
                  </a:lnTo>
                  <a:lnTo>
                    <a:pt x="3948" y="9669"/>
                  </a:lnTo>
                  <a:lnTo>
                    <a:pt x="3914" y="9647"/>
                  </a:lnTo>
                  <a:lnTo>
                    <a:pt x="3868" y="9624"/>
                  </a:lnTo>
                  <a:lnTo>
                    <a:pt x="3777" y="9624"/>
                  </a:lnTo>
                  <a:lnTo>
                    <a:pt x="3743" y="9647"/>
                  </a:lnTo>
                  <a:lnTo>
                    <a:pt x="3698" y="9669"/>
                  </a:lnTo>
                  <a:lnTo>
                    <a:pt x="3675" y="9703"/>
                  </a:lnTo>
                  <a:lnTo>
                    <a:pt x="1616" y="8520"/>
                  </a:lnTo>
                  <a:lnTo>
                    <a:pt x="1628" y="8452"/>
                  </a:lnTo>
                  <a:lnTo>
                    <a:pt x="1616" y="8395"/>
                  </a:lnTo>
                  <a:lnTo>
                    <a:pt x="1582" y="8338"/>
                  </a:lnTo>
                  <a:lnTo>
                    <a:pt x="1537" y="8304"/>
                  </a:lnTo>
                  <a:lnTo>
                    <a:pt x="1480" y="8281"/>
                  </a:lnTo>
                  <a:lnTo>
                    <a:pt x="1480" y="5938"/>
                  </a:lnTo>
                  <a:lnTo>
                    <a:pt x="1525" y="5927"/>
                  </a:lnTo>
                  <a:lnTo>
                    <a:pt x="1559" y="5915"/>
                  </a:lnTo>
                  <a:lnTo>
                    <a:pt x="1605" y="5893"/>
                  </a:lnTo>
                  <a:lnTo>
                    <a:pt x="1628" y="5859"/>
                  </a:lnTo>
                  <a:lnTo>
                    <a:pt x="1662" y="5824"/>
                  </a:lnTo>
                  <a:lnTo>
                    <a:pt x="1684" y="5790"/>
                  </a:lnTo>
                  <a:lnTo>
                    <a:pt x="1696" y="5745"/>
                  </a:lnTo>
                  <a:lnTo>
                    <a:pt x="1696" y="5699"/>
                  </a:lnTo>
                  <a:lnTo>
                    <a:pt x="1696" y="5654"/>
                  </a:lnTo>
                  <a:lnTo>
                    <a:pt x="1684" y="5608"/>
                  </a:lnTo>
                  <a:lnTo>
                    <a:pt x="3664" y="4459"/>
                  </a:lnTo>
                  <a:lnTo>
                    <a:pt x="3698" y="4493"/>
                  </a:lnTo>
                  <a:lnTo>
                    <a:pt x="3732" y="4528"/>
                  </a:lnTo>
                  <a:lnTo>
                    <a:pt x="3777" y="4539"/>
                  </a:lnTo>
                  <a:lnTo>
                    <a:pt x="3823" y="4550"/>
                  </a:lnTo>
                  <a:lnTo>
                    <a:pt x="3880" y="4539"/>
                  </a:lnTo>
                  <a:lnTo>
                    <a:pt x="3925" y="4528"/>
                  </a:lnTo>
                  <a:lnTo>
                    <a:pt x="3959" y="4493"/>
                  </a:lnTo>
                  <a:lnTo>
                    <a:pt x="3994" y="4459"/>
                  </a:lnTo>
                  <a:close/>
                  <a:moveTo>
                    <a:pt x="6394" y="8589"/>
                  </a:moveTo>
                  <a:lnTo>
                    <a:pt x="8373" y="9726"/>
                  </a:lnTo>
                  <a:lnTo>
                    <a:pt x="8362" y="9760"/>
                  </a:lnTo>
                  <a:lnTo>
                    <a:pt x="8350" y="9806"/>
                  </a:lnTo>
                  <a:lnTo>
                    <a:pt x="8362" y="9840"/>
                  </a:lnTo>
                  <a:lnTo>
                    <a:pt x="8373" y="9874"/>
                  </a:lnTo>
                  <a:lnTo>
                    <a:pt x="8385" y="9908"/>
                  </a:lnTo>
                  <a:lnTo>
                    <a:pt x="8407" y="9942"/>
                  </a:lnTo>
                  <a:lnTo>
                    <a:pt x="8464" y="9988"/>
                  </a:lnTo>
                  <a:lnTo>
                    <a:pt x="8498" y="9999"/>
                  </a:lnTo>
                  <a:lnTo>
                    <a:pt x="8544" y="10011"/>
                  </a:lnTo>
                  <a:lnTo>
                    <a:pt x="8544" y="12342"/>
                  </a:lnTo>
                  <a:lnTo>
                    <a:pt x="8498" y="12354"/>
                  </a:lnTo>
                  <a:lnTo>
                    <a:pt x="8464" y="12365"/>
                  </a:lnTo>
                  <a:lnTo>
                    <a:pt x="8430" y="12388"/>
                  </a:lnTo>
                  <a:lnTo>
                    <a:pt x="8407" y="12411"/>
                  </a:lnTo>
                  <a:lnTo>
                    <a:pt x="8385" y="12445"/>
                  </a:lnTo>
                  <a:lnTo>
                    <a:pt x="8362" y="12479"/>
                  </a:lnTo>
                  <a:lnTo>
                    <a:pt x="8350" y="12524"/>
                  </a:lnTo>
                  <a:lnTo>
                    <a:pt x="8350" y="12559"/>
                  </a:lnTo>
                  <a:lnTo>
                    <a:pt x="8350" y="12604"/>
                  </a:lnTo>
                  <a:lnTo>
                    <a:pt x="8362" y="12638"/>
                  </a:lnTo>
                  <a:lnTo>
                    <a:pt x="6371" y="13799"/>
                  </a:lnTo>
                  <a:lnTo>
                    <a:pt x="6337" y="13764"/>
                  </a:lnTo>
                  <a:lnTo>
                    <a:pt x="6291" y="13730"/>
                  </a:lnTo>
                  <a:lnTo>
                    <a:pt x="6246" y="13719"/>
                  </a:lnTo>
                  <a:lnTo>
                    <a:pt x="6200" y="13708"/>
                  </a:lnTo>
                  <a:lnTo>
                    <a:pt x="6144" y="13719"/>
                  </a:lnTo>
                  <a:lnTo>
                    <a:pt x="6098" y="13730"/>
                  </a:lnTo>
                  <a:lnTo>
                    <a:pt x="6064" y="13764"/>
                  </a:lnTo>
                  <a:lnTo>
                    <a:pt x="6030" y="13799"/>
                  </a:lnTo>
                  <a:lnTo>
                    <a:pt x="3982" y="12615"/>
                  </a:lnTo>
                  <a:lnTo>
                    <a:pt x="3994" y="12559"/>
                  </a:lnTo>
                  <a:lnTo>
                    <a:pt x="3982" y="12502"/>
                  </a:lnTo>
                  <a:lnTo>
                    <a:pt x="3948" y="12445"/>
                  </a:lnTo>
                  <a:lnTo>
                    <a:pt x="3903" y="12411"/>
                  </a:lnTo>
                  <a:lnTo>
                    <a:pt x="3846" y="12399"/>
                  </a:lnTo>
                  <a:lnTo>
                    <a:pt x="3846" y="9988"/>
                  </a:lnTo>
                  <a:lnTo>
                    <a:pt x="3914" y="9965"/>
                  </a:lnTo>
                  <a:lnTo>
                    <a:pt x="3959" y="9931"/>
                  </a:lnTo>
                  <a:lnTo>
                    <a:pt x="3994" y="9874"/>
                  </a:lnTo>
                  <a:lnTo>
                    <a:pt x="4016" y="9806"/>
                  </a:lnTo>
                  <a:lnTo>
                    <a:pt x="4005" y="9738"/>
                  </a:lnTo>
                  <a:lnTo>
                    <a:pt x="5996" y="8589"/>
                  </a:lnTo>
                  <a:lnTo>
                    <a:pt x="6030" y="8634"/>
                  </a:lnTo>
                  <a:lnTo>
                    <a:pt x="6087" y="8668"/>
                  </a:lnTo>
                  <a:lnTo>
                    <a:pt x="6132" y="8691"/>
                  </a:lnTo>
                  <a:lnTo>
                    <a:pt x="6200" y="8702"/>
                  </a:lnTo>
                  <a:lnTo>
                    <a:pt x="6257" y="8691"/>
                  </a:lnTo>
                  <a:lnTo>
                    <a:pt x="6314" y="8668"/>
                  </a:lnTo>
                  <a:lnTo>
                    <a:pt x="6360" y="8634"/>
                  </a:lnTo>
                  <a:lnTo>
                    <a:pt x="6394" y="8589"/>
                  </a:lnTo>
                  <a:close/>
                  <a:moveTo>
                    <a:pt x="8749" y="12684"/>
                  </a:moveTo>
                  <a:lnTo>
                    <a:pt x="10751" y="13844"/>
                  </a:lnTo>
                  <a:lnTo>
                    <a:pt x="10739" y="13912"/>
                  </a:lnTo>
                  <a:lnTo>
                    <a:pt x="10739" y="13946"/>
                  </a:lnTo>
                  <a:lnTo>
                    <a:pt x="10751" y="13981"/>
                  </a:lnTo>
                  <a:lnTo>
                    <a:pt x="10785" y="14037"/>
                  </a:lnTo>
                  <a:lnTo>
                    <a:pt x="10842" y="14083"/>
                  </a:lnTo>
                  <a:lnTo>
                    <a:pt x="10910" y="14106"/>
                  </a:lnTo>
                  <a:lnTo>
                    <a:pt x="10910" y="16460"/>
                  </a:lnTo>
                  <a:lnTo>
                    <a:pt x="10842" y="16483"/>
                  </a:lnTo>
                  <a:lnTo>
                    <a:pt x="10785" y="16529"/>
                  </a:lnTo>
                  <a:lnTo>
                    <a:pt x="10751" y="16597"/>
                  </a:lnTo>
                  <a:lnTo>
                    <a:pt x="10739" y="16631"/>
                  </a:lnTo>
                  <a:lnTo>
                    <a:pt x="10739" y="16665"/>
                  </a:lnTo>
                  <a:lnTo>
                    <a:pt x="10739" y="16699"/>
                  </a:lnTo>
                  <a:lnTo>
                    <a:pt x="10751" y="16745"/>
                  </a:lnTo>
                  <a:lnTo>
                    <a:pt x="8760" y="17894"/>
                  </a:lnTo>
                  <a:lnTo>
                    <a:pt x="8726" y="17848"/>
                  </a:lnTo>
                  <a:lnTo>
                    <a:pt x="8680" y="17814"/>
                  </a:lnTo>
                  <a:lnTo>
                    <a:pt x="8623" y="17791"/>
                  </a:lnTo>
                  <a:lnTo>
                    <a:pt x="8567" y="17780"/>
                  </a:lnTo>
                  <a:lnTo>
                    <a:pt x="8510" y="17791"/>
                  </a:lnTo>
                  <a:lnTo>
                    <a:pt x="8453" y="17814"/>
                  </a:lnTo>
                  <a:lnTo>
                    <a:pt x="8407" y="17848"/>
                  </a:lnTo>
                  <a:lnTo>
                    <a:pt x="8373" y="17894"/>
                  </a:lnTo>
                  <a:lnTo>
                    <a:pt x="6360" y="16733"/>
                  </a:lnTo>
                  <a:lnTo>
                    <a:pt x="6371" y="16665"/>
                  </a:lnTo>
                  <a:lnTo>
                    <a:pt x="6360" y="16597"/>
                  </a:lnTo>
                  <a:lnTo>
                    <a:pt x="6326" y="16551"/>
                  </a:lnTo>
                  <a:lnTo>
                    <a:pt x="6280" y="16506"/>
                  </a:lnTo>
                  <a:lnTo>
                    <a:pt x="6212" y="16494"/>
                  </a:lnTo>
                  <a:lnTo>
                    <a:pt x="6212" y="14106"/>
                  </a:lnTo>
                  <a:lnTo>
                    <a:pt x="6257" y="14106"/>
                  </a:lnTo>
                  <a:lnTo>
                    <a:pt x="6291" y="14083"/>
                  </a:lnTo>
                  <a:lnTo>
                    <a:pt x="6348" y="14049"/>
                  </a:lnTo>
                  <a:lnTo>
                    <a:pt x="6382" y="13981"/>
                  </a:lnTo>
                  <a:lnTo>
                    <a:pt x="6394" y="13946"/>
                  </a:lnTo>
                  <a:lnTo>
                    <a:pt x="6405" y="13912"/>
                  </a:lnTo>
                  <a:lnTo>
                    <a:pt x="6394" y="13867"/>
                  </a:lnTo>
                  <a:lnTo>
                    <a:pt x="6382" y="13833"/>
                  </a:lnTo>
                  <a:lnTo>
                    <a:pt x="8385" y="12684"/>
                  </a:lnTo>
                  <a:lnTo>
                    <a:pt x="8419" y="12718"/>
                  </a:lnTo>
                  <a:lnTo>
                    <a:pt x="8464" y="12752"/>
                  </a:lnTo>
                  <a:lnTo>
                    <a:pt x="8510" y="12775"/>
                  </a:lnTo>
                  <a:lnTo>
                    <a:pt x="8623" y="12775"/>
                  </a:lnTo>
                  <a:lnTo>
                    <a:pt x="8669" y="12752"/>
                  </a:lnTo>
                  <a:lnTo>
                    <a:pt x="8714" y="12729"/>
                  </a:lnTo>
                  <a:lnTo>
                    <a:pt x="8749" y="12684"/>
                  </a:lnTo>
                  <a:close/>
                  <a:moveTo>
                    <a:pt x="1457" y="0"/>
                  </a:moveTo>
                  <a:lnTo>
                    <a:pt x="1411" y="12"/>
                  </a:lnTo>
                  <a:lnTo>
                    <a:pt x="1366" y="23"/>
                  </a:lnTo>
                  <a:lnTo>
                    <a:pt x="1320" y="46"/>
                  </a:lnTo>
                  <a:lnTo>
                    <a:pt x="1286" y="68"/>
                  </a:lnTo>
                  <a:lnTo>
                    <a:pt x="1252" y="114"/>
                  </a:lnTo>
                  <a:lnTo>
                    <a:pt x="1229" y="148"/>
                  </a:lnTo>
                  <a:lnTo>
                    <a:pt x="1218" y="194"/>
                  </a:lnTo>
                  <a:lnTo>
                    <a:pt x="1218" y="250"/>
                  </a:lnTo>
                  <a:lnTo>
                    <a:pt x="1218" y="296"/>
                  </a:lnTo>
                  <a:lnTo>
                    <a:pt x="1229" y="341"/>
                  </a:lnTo>
                  <a:lnTo>
                    <a:pt x="1" y="1047"/>
                  </a:lnTo>
                  <a:lnTo>
                    <a:pt x="1" y="1104"/>
                  </a:lnTo>
                  <a:lnTo>
                    <a:pt x="1252" y="376"/>
                  </a:lnTo>
                  <a:lnTo>
                    <a:pt x="1286" y="421"/>
                  </a:lnTo>
                  <a:lnTo>
                    <a:pt x="1343" y="455"/>
                  </a:lnTo>
                  <a:lnTo>
                    <a:pt x="1400" y="478"/>
                  </a:lnTo>
                  <a:lnTo>
                    <a:pt x="1457" y="489"/>
                  </a:lnTo>
                  <a:lnTo>
                    <a:pt x="1514" y="478"/>
                  </a:lnTo>
                  <a:lnTo>
                    <a:pt x="1571" y="455"/>
                  </a:lnTo>
                  <a:lnTo>
                    <a:pt x="1616" y="421"/>
                  </a:lnTo>
                  <a:lnTo>
                    <a:pt x="1662" y="387"/>
                  </a:lnTo>
                  <a:lnTo>
                    <a:pt x="3630" y="1513"/>
                  </a:lnTo>
                  <a:lnTo>
                    <a:pt x="3618" y="1559"/>
                  </a:lnTo>
                  <a:lnTo>
                    <a:pt x="3607" y="1593"/>
                  </a:lnTo>
                  <a:lnTo>
                    <a:pt x="3618" y="1627"/>
                  </a:lnTo>
                  <a:lnTo>
                    <a:pt x="3630" y="1672"/>
                  </a:lnTo>
                  <a:lnTo>
                    <a:pt x="3641" y="1707"/>
                  </a:lnTo>
                  <a:lnTo>
                    <a:pt x="3664" y="1741"/>
                  </a:lnTo>
                  <a:lnTo>
                    <a:pt x="3721" y="1786"/>
                  </a:lnTo>
                  <a:lnTo>
                    <a:pt x="3766" y="1798"/>
                  </a:lnTo>
                  <a:lnTo>
                    <a:pt x="3800" y="1809"/>
                  </a:lnTo>
                  <a:lnTo>
                    <a:pt x="3800" y="4152"/>
                  </a:lnTo>
                  <a:lnTo>
                    <a:pt x="3732" y="4175"/>
                  </a:lnTo>
                  <a:lnTo>
                    <a:pt x="3675" y="4220"/>
                  </a:lnTo>
                  <a:lnTo>
                    <a:pt x="3641" y="4277"/>
                  </a:lnTo>
                  <a:lnTo>
                    <a:pt x="3630" y="4346"/>
                  </a:lnTo>
                  <a:lnTo>
                    <a:pt x="3630" y="4391"/>
                  </a:lnTo>
                  <a:lnTo>
                    <a:pt x="3641" y="4414"/>
                  </a:lnTo>
                  <a:lnTo>
                    <a:pt x="1662" y="5563"/>
                  </a:lnTo>
                  <a:lnTo>
                    <a:pt x="1616" y="5517"/>
                  </a:lnTo>
                  <a:lnTo>
                    <a:pt x="1571" y="5483"/>
                  </a:lnTo>
                  <a:lnTo>
                    <a:pt x="1514" y="5472"/>
                  </a:lnTo>
                  <a:lnTo>
                    <a:pt x="1457" y="5460"/>
                  </a:lnTo>
                  <a:lnTo>
                    <a:pt x="1400" y="5472"/>
                  </a:lnTo>
                  <a:lnTo>
                    <a:pt x="1343" y="5495"/>
                  </a:lnTo>
                  <a:lnTo>
                    <a:pt x="1298" y="5529"/>
                  </a:lnTo>
                  <a:lnTo>
                    <a:pt x="1252" y="5574"/>
                  </a:lnTo>
                  <a:lnTo>
                    <a:pt x="1" y="4846"/>
                  </a:lnTo>
                  <a:lnTo>
                    <a:pt x="1" y="4903"/>
                  </a:lnTo>
                  <a:lnTo>
                    <a:pt x="1241" y="5608"/>
                  </a:lnTo>
                  <a:lnTo>
                    <a:pt x="1218" y="5654"/>
                  </a:lnTo>
                  <a:lnTo>
                    <a:pt x="1218" y="5699"/>
                  </a:lnTo>
                  <a:lnTo>
                    <a:pt x="1218" y="5745"/>
                  </a:lnTo>
                  <a:lnTo>
                    <a:pt x="1241" y="5779"/>
                  </a:lnTo>
                  <a:lnTo>
                    <a:pt x="1252" y="5824"/>
                  </a:lnTo>
                  <a:lnTo>
                    <a:pt x="1275" y="5859"/>
                  </a:lnTo>
                  <a:lnTo>
                    <a:pt x="1309" y="5881"/>
                  </a:lnTo>
                  <a:lnTo>
                    <a:pt x="1343" y="5904"/>
                  </a:lnTo>
                  <a:lnTo>
                    <a:pt x="1389" y="5927"/>
                  </a:lnTo>
                  <a:lnTo>
                    <a:pt x="1434" y="5938"/>
                  </a:lnTo>
                  <a:lnTo>
                    <a:pt x="1434" y="8281"/>
                  </a:lnTo>
                  <a:lnTo>
                    <a:pt x="1377" y="8304"/>
                  </a:lnTo>
                  <a:lnTo>
                    <a:pt x="1332" y="8350"/>
                  </a:lnTo>
                  <a:lnTo>
                    <a:pt x="1298" y="8395"/>
                  </a:lnTo>
                  <a:lnTo>
                    <a:pt x="1286" y="8452"/>
                  </a:lnTo>
                  <a:lnTo>
                    <a:pt x="1298" y="8509"/>
                  </a:lnTo>
                  <a:lnTo>
                    <a:pt x="1" y="9260"/>
                  </a:lnTo>
                  <a:lnTo>
                    <a:pt x="1" y="9317"/>
                  </a:lnTo>
                  <a:lnTo>
                    <a:pt x="1320" y="8554"/>
                  </a:lnTo>
                  <a:lnTo>
                    <a:pt x="1343" y="8589"/>
                  </a:lnTo>
                  <a:lnTo>
                    <a:pt x="1377" y="8611"/>
                  </a:lnTo>
                  <a:lnTo>
                    <a:pt x="1411" y="8623"/>
                  </a:lnTo>
                  <a:lnTo>
                    <a:pt x="1502" y="8623"/>
                  </a:lnTo>
                  <a:lnTo>
                    <a:pt x="1537" y="8611"/>
                  </a:lnTo>
                  <a:lnTo>
                    <a:pt x="1571" y="8589"/>
                  </a:lnTo>
                  <a:lnTo>
                    <a:pt x="1593" y="8554"/>
                  </a:lnTo>
                  <a:lnTo>
                    <a:pt x="3652" y="9749"/>
                  </a:lnTo>
                  <a:lnTo>
                    <a:pt x="3641" y="9806"/>
                  </a:lnTo>
                  <a:lnTo>
                    <a:pt x="3652" y="9863"/>
                  </a:lnTo>
                  <a:lnTo>
                    <a:pt x="3686" y="9920"/>
                  </a:lnTo>
                  <a:lnTo>
                    <a:pt x="3743" y="9965"/>
                  </a:lnTo>
                  <a:lnTo>
                    <a:pt x="3800" y="9988"/>
                  </a:lnTo>
                  <a:lnTo>
                    <a:pt x="3800" y="12399"/>
                  </a:lnTo>
                  <a:lnTo>
                    <a:pt x="3743" y="12411"/>
                  </a:lnTo>
                  <a:lnTo>
                    <a:pt x="3698" y="12456"/>
                  </a:lnTo>
                  <a:lnTo>
                    <a:pt x="3675" y="12502"/>
                  </a:lnTo>
                  <a:lnTo>
                    <a:pt x="3664" y="12559"/>
                  </a:lnTo>
                  <a:lnTo>
                    <a:pt x="3675" y="12627"/>
                  </a:lnTo>
                  <a:lnTo>
                    <a:pt x="3709" y="12672"/>
                  </a:lnTo>
                  <a:lnTo>
                    <a:pt x="3766" y="12718"/>
                  </a:lnTo>
                  <a:lnTo>
                    <a:pt x="3823" y="12729"/>
                  </a:lnTo>
                  <a:lnTo>
                    <a:pt x="3868" y="12718"/>
                  </a:lnTo>
                  <a:lnTo>
                    <a:pt x="3903" y="12706"/>
                  </a:lnTo>
                  <a:lnTo>
                    <a:pt x="3937" y="12684"/>
                  </a:lnTo>
                  <a:lnTo>
                    <a:pt x="3959" y="12661"/>
                  </a:lnTo>
                  <a:lnTo>
                    <a:pt x="6007" y="13844"/>
                  </a:lnTo>
                  <a:lnTo>
                    <a:pt x="5996" y="13912"/>
                  </a:lnTo>
                  <a:lnTo>
                    <a:pt x="5996" y="13946"/>
                  </a:lnTo>
                  <a:lnTo>
                    <a:pt x="6007" y="13981"/>
                  </a:lnTo>
                  <a:lnTo>
                    <a:pt x="6041" y="14037"/>
                  </a:lnTo>
                  <a:lnTo>
                    <a:pt x="6098" y="14083"/>
                  </a:lnTo>
                  <a:lnTo>
                    <a:pt x="6166" y="14106"/>
                  </a:lnTo>
                  <a:lnTo>
                    <a:pt x="6166" y="16494"/>
                  </a:lnTo>
                  <a:lnTo>
                    <a:pt x="6109" y="16517"/>
                  </a:lnTo>
                  <a:lnTo>
                    <a:pt x="6064" y="16551"/>
                  </a:lnTo>
                  <a:lnTo>
                    <a:pt x="6030" y="16608"/>
                  </a:lnTo>
                  <a:lnTo>
                    <a:pt x="6018" y="16665"/>
                  </a:lnTo>
                  <a:lnTo>
                    <a:pt x="6030" y="16699"/>
                  </a:lnTo>
                  <a:lnTo>
                    <a:pt x="6041" y="16733"/>
                  </a:lnTo>
                  <a:lnTo>
                    <a:pt x="6075" y="16790"/>
                  </a:lnTo>
                  <a:lnTo>
                    <a:pt x="6132" y="16824"/>
                  </a:lnTo>
                  <a:lnTo>
                    <a:pt x="6166" y="16836"/>
                  </a:lnTo>
                  <a:lnTo>
                    <a:pt x="6235" y="16836"/>
                  </a:lnTo>
                  <a:lnTo>
                    <a:pt x="6280" y="16824"/>
                  </a:lnTo>
                  <a:lnTo>
                    <a:pt x="6314" y="16802"/>
                  </a:lnTo>
                  <a:lnTo>
                    <a:pt x="6337" y="16768"/>
                  </a:lnTo>
                  <a:lnTo>
                    <a:pt x="8350" y="17939"/>
                  </a:lnTo>
                  <a:lnTo>
                    <a:pt x="8339" y="17973"/>
                  </a:lnTo>
                  <a:lnTo>
                    <a:pt x="8339" y="18007"/>
                  </a:lnTo>
                  <a:lnTo>
                    <a:pt x="8339" y="18064"/>
                  </a:lnTo>
                  <a:lnTo>
                    <a:pt x="8362" y="18098"/>
                  </a:lnTo>
                  <a:lnTo>
                    <a:pt x="8373" y="18144"/>
                  </a:lnTo>
                  <a:lnTo>
                    <a:pt x="8407" y="18178"/>
                  </a:lnTo>
                  <a:lnTo>
                    <a:pt x="8441" y="18201"/>
                  </a:lnTo>
                  <a:lnTo>
                    <a:pt x="8476" y="18224"/>
                  </a:lnTo>
                  <a:lnTo>
                    <a:pt x="8521" y="18235"/>
                  </a:lnTo>
                  <a:lnTo>
                    <a:pt x="8567" y="18246"/>
                  </a:lnTo>
                  <a:lnTo>
                    <a:pt x="8612" y="18235"/>
                  </a:lnTo>
                  <a:lnTo>
                    <a:pt x="8658" y="18224"/>
                  </a:lnTo>
                  <a:lnTo>
                    <a:pt x="8692" y="18201"/>
                  </a:lnTo>
                  <a:lnTo>
                    <a:pt x="8726" y="18178"/>
                  </a:lnTo>
                  <a:lnTo>
                    <a:pt x="8760" y="18144"/>
                  </a:lnTo>
                  <a:lnTo>
                    <a:pt x="8783" y="18098"/>
                  </a:lnTo>
                  <a:lnTo>
                    <a:pt x="8794" y="18064"/>
                  </a:lnTo>
                  <a:lnTo>
                    <a:pt x="8794" y="18007"/>
                  </a:lnTo>
                  <a:lnTo>
                    <a:pt x="8794" y="17973"/>
                  </a:lnTo>
                  <a:lnTo>
                    <a:pt x="8783" y="17928"/>
                  </a:lnTo>
                  <a:lnTo>
                    <a:pt x="10773" y="16779"/>
                  </a:lnTo>
                  <a:lnTo>
                    <a:pt x="10807" y="16813"/>
                  </a:lnTo>
                  <a:lnTo>
                    <a:pt x="10842" y="16847"/>
                  </a:lnTo>
                  <a:lnTo>
                    <a:pt x="10887" y="16859"/>
                  </a:lnTo>
                  <a:lnTo>
                    <a:pt x="10933" y="16870"/>
                  </a:lnTo>
                  <a:lnTo>
                    <a:pt x="10978" y="16870"/>
                  </a:lnTo>
                  <a:lnTo>
                    <a:pt x="11012" y="16859"/>
                  </a:lnTo>
                  <a:lnTo>
                    <a:pt x="11058" y="16836"/>
                  </a:lnTo>
                  <a:lnTo>
                    <a:pt x="11080" y="16813"/>
                  </a:lnTo>
                  <a:lnTo>
                    <a:pt x="11103" y="16779"/>
                  </a:lnTo>
                  <a:lnTo>
                    <a:pt x="11126" y="16745"/>
                  </a:lnTo>
                  <a:lnTo>
                    <a:pt x="11137" y="16711"/>
                  </a:lnTo>
                  <a:lnTo>
                    <a:pt x="11137" y="16665"/>
                  </a:lnTo>
                  <a:lnTo>
                    <a:pt x="11137" y="16631"/>
                  </a:lnTo>
                  <a:lnTo>
                    <a:pt x="11126" y="16585"/>
                  </a:lnTo>
                  <a:lnTo>
                    <a:pt x="11115" y="16563"/>
                  </a:lnTo>
                  <a:lnTo>
                    <a:pt x="11092" y="16529"/>
                  </a:lnTo>
                  <a:lnTo>
                    <a:pt x="11035" y="16483"/>
                  </a:lnTo>
                  <a:lnTo>
                    <a:pt x="10989" y="16472"/>
                  </a:lnTo>
                  <a:lnTo>
                    <a:pt x="10955" y="16460"/>
                  </a:lnTo>
                  <a:lnTo>
                    <a:pt x="10955" y="14106"/>
                  </a:lnTo>
                  <a:lnTo>
                    <a:pt x="10989" y="14106"/>
                  </a:lnTo>
                  <a:lnTo>
                    <a:pt x="11024" y="14094"/>
                  </a:lnTo>
                  <a:lnTo>
                    <a:pt x="11092" y="14049"/>
                  </a:lnTo>
                  <a:lnTo>
                    <a:pt x="11126" y="13981"/>
                  </a:lnTo>
                  <a:lnTo>
                    <a:pt x="11137" y="13946"/>
                  </a:lnTo>
                  <a:lnTo>
                    <a:pt x="11137" y="13912"/>
                  </a:lnTo>
                  <a:lnTo>
                    <a:pt x="11137" y="13867"/>
                  </a:lnTo>
                  <a:lnTo>
                    <a:pt x="11126" y="13833"/>
                  </a:lnTo>
                  <a:lnTo>
                    <a:pt x="11103" y="13799"/>
                  </a:lnTo>
                  <a:lnTo>
                    <a:pt x="11080" y="13764"/>
                  </a:lnTo>
                  <a:lnTo>
                    <a:pt x="11046" y="13742"/>
                  </a:lnTo>
                  <a:lnTo>
                    <a:pt x="11012" y="13719"/>
                  </a:lnTo>
                  <a:lnTo>
                    <a:pt x="10978" y="13708"/>
                  </a:lnTo>
                  <a:lnTo>
                    <a:pt x="10887" y="13708"/>
                  </a:lnTo>
                  <a:lnTo>
                    <a:pt x="10842" y="13730"/>
                  </a:lnTo>
                  <a:lnTo>
                    <a:pt x="10796" y="13764"/>
                  </a:lnTo>
                  <a:lnTo>
                    <a:pt x="10762" y="13799"/>
                  </a:lnTo>
                  <a:lnTo>
                    <a:pt x="8771" y="12650"/>
                  </a:lnTo>
                  <a:lnTo>
                    <a:pt x="8783" y="12604"/>
                  </a:lnTo>
                  <a:lnTo>
                    <a:pt x="8783" y="12559"/>
                  </a:lnTo>
                  <a:lnTo>
                    <a:pt x="8783" y="12513"/>
                  </a:lnTo>
                  <a:lnTo>
                    <a:pt x="8771" y="12479"/>
                  </a:lnTo>
                  <a:lnTo>
                    <a:pt x="8749" y="12445"/>
                  </a:lnTo>
                  <a:lnTo>
                    <a:pt x="8726" y="12411"/>
                  </a:lnTo>
                  <a:lnTo>
                    <a:pt x="8703" y="12388"/>
                  </a:lnTo>
                  <a:lnTo>
                    <a:pt x="8669" y="12365"/>
                  </a:lnTo>
                  <a:lnTo>
                    <a:pt x="8623" y="12354"/>
                  </a:lnTo>
                  <a:lnTo>
                    <a:pt x="8589" y="12342"/>
                  </a:lnTo>
                  <a:lnTo>
                    <a:pt x="8589" y="10011"/>
                  </a:lnTo>
                  <a:lnTo>
                    <a:pt x="8623" y="10011"/>
                  </a:lnTo>
                  <a:lnTo>
                    <a:pt x="8658" y="9988"/>
                  </a:lnTo>
                  <a:lnTo>
                    <a:pt x="8692" y="9976"/>
                  </a:lnTo>
                  <a:lnTo>
                    <a:pt x="8726" y="9942"/>
                  </a:lnTo>
                  <a:lnTo>
                    <a:pt x="8749" y="9920"/>
                  </a:lnTo>
                  <a:lnTo>
                    <a:pt x="8771" y="9885"/>
                  </a:lnTo>
                  <a:lnTo>
                    <a:pt x="8783" y="9840"/>
                  </a:lnTo>
                  <a:lnTo>
                    <a:pt x="8783" y="9806"/>
                  </a:lnTo>
                  <a:lnTo>
                    <a:pt x="8783" y="9760"/>
                  </a:lnTo>
                  <a:lnTo>
                    <a:pt x="8771" y="9726"/>
                  </a:lnTo>
                  <a:lnTo>
                    <a:pt x="10751" y="8577"/>
                  </a:lnTo>
                  <a:lnTo>
                    <a:pt x="10785" y="8623"/>
                  </a:lnTo>
                  <a:lnTo>
                    <a:pt x="10830" y="8657"/>
                  </a:lnTo>
                  <a:lnTo>
                    <a:pt x="10876" y="8680"/>
                  </a:lnTo>
                  <a:lnTo>
                    <a:pt x="10989" y="8680"/>
                  </a:lnTo>
                  <a:lnTo>
                    <a:pt x="11024" y="8668"/>
                  </a:lnTo>
                  <a:lnTo>
                    <a:pt x="11069" y="8645"/>
                  </a:lnTo>
                  <a:lnTo>
                    <a:pt x="11103" y="8623"/>
                  </a:lnTo>
                  <a:lnTo>
                    <a:pt x="11126" y="8589"/>
                  </a:lnTo>
                  <a:lnTo>
                    <a:pt x="11149" y="8543"/>
                  </a:lnTo>
                  <a:lnTo>
                    <a:pt x="11160" y="8498"/>
                  </a:lnTo>
                  <a:lnTo>
                    <a:pt x="11171" y="8452"/>
                  </a:lnTo>
                  <a:lnTo>
                    <a:pt x="11160" y="8407"/>
                  </a:lnTo>
                  <a:lnTo>
                    <a:pt x="11149" y="8372"/>
                  </a:lnTo>
                  <a:lnTo>
                    <a:pt x="11137" y="8338"/>
                  </a:lnTo>
                  <a:lnTo>
                    <a:pt x="11103" y="8304"/>
                  </a:lnTo>
                  <a:lnTo>
                    <a:pt x="11080" y="8270"/>
                  </a:lnTo>
                  <a:lnTo>
                    <a:pt x="11035" y="8247"/>
                  </a:lnTo>
                  <a:lnTo>
                    <a:pt x="11001" y="8236"/>
                  </a:lnTo>
                  <a:lnTo>
                    <a:pt x="10955" y="8225"/>
                  </a:lnTo>
                  <a:lnTo>
                    <a:pt x="10955" y="5893"/>
                  </a:lnTo>
                  <a:lnTo>
                    <a:pt x="11024" y="5870"/>
                  </a:lnTo>
                  <a:lnTo>
                    <a:pt x="11080" y="5824"/>
                  </a:lnTo>
                  <a:lnTo>
                    <a:pt x="11115" y="5768"/>
                  </a:lnTo>
                  <a:lnTo>
                    <a:pt x="11126" y="5733"/>
                  </a:lnTo>
                  <a:lnTo>
                    <a:pt x="11126" y="5699"/>
                  </a:lnTo>
                  <a:lnTo>
                    <a:pt x="11115" y="5631"/>
                  </a:lnTo>
                  <a:lnTo>
                    <a:pt x="13139" y="4471"/>
                  </a:lnTo>
                  <a:lnTo>
                    <a:pt x="13174" y="4505"/>
                  </a:lnTo>
                  <a:lnTo>
                    <a:pt x="13208" y="4528"/>
                  </a:lnTo>
                  <a:lnTo>
                    <a:pt x="13253" y="4550"/>
                  </a:lnTo>
                  <a:lnTo>
                    <a:pt x="13310" y="4562"/>
                  </a:lnTo>
                  <a:lnTo>
                    <a:pt x="13344" y="4550"/>
                  </a:lnTo>
                  <a:lnTo>
                    <a:pt x="13390" y="4539"/>
                  </a:lnTo>
                  <a:lnTo>
                    <a:pt x="13424" y="4516"/>
                  </a:lnTo>
                  <a:lnTo>
                    <a:pt x="13458" y="4493"/>
                  </a:lnTo>
                  <a:lnTo>
                    <a:pt x="13481" y="4459"/>
                  </a:lnTo>
                  <a:lnTo>
                    <a:pt x="13503" y="4425"/>
                  </a:lnTo>
                  <a:lnTo>
                    <a:pt x="13515" y="4391"/>
                  </a:lnTo>
                  <a:lnTo>
                    <a:pt x="13515" y="4346"/>
                  </a:lnTo>
                  <a:lnTo>
                    <a:pt x="13515" y="4311"/>
                  </a:lnTo>
                  <a:lnTo>
                    <a:pt x="13503" y="4277"/>
                  </a:lnTo>
                  <a:lnTo>
                    <a:pt x="13481" y="4243"/>
                  </a:lnTo>
                  <a:lnTo>
                    <a:pt x="13458" y="4209"/>
                  </a:lnTo>
                  <a:lnTo>
                    <a:pt x="13401" y="4164"/>
                  </a:lnTo>
                  <a:lnTo>
                    <a:pt x="13367" y="4152"/>
                  </a:lnTo>
                  <a:lnTo>
                    <a:pt x="13333" y="4141"/>
                  </a:lnTo>
                  <a:lnTo>
                    <a:pt x="13333" y="1763"/>
                  </a:lnTo>
                  <a:lnTo>
                    <a:pt x="13390" y="1752"/>
                  </a:lnTo>
                  <a:lnTo>
                    <a:pt x="13435" y="1707"/>
                  </a:lnTo>
                  <a:lnTo>
                    <a:pt x="13469" y="1661"/>
                  </a:lnTo>
                  <a:lnTo>
                    <a:pt x="13492" y="1593"/>
                  </a:lnTo>
                  <a:lnTo>
                    <a:pt x="13481" y="1559"/>
                  </a:lnTo>
                  <a:lnTo>
                    <a:pt x="13469" y="1525"/>
                  </a:lnTo>
                  <a:lnTo>
                    <a:pt x="13435" y="1468"/>
                  </a:lnTo>
                  <a:lnTo>
                    <a:pt x="13378" y="1422"/>
                  </a:lnTo>
                  <a:lnTo>
                    <a:pt x="13344" y="1422"/>
                  </a:lnTo>
                  <a:lnTo>
                    <a:pt x="13310" y="1411"/>
                  </a:lnTo>
                  <a:lnTo>
                    <a:pt x="13265" y="1422"/>
                  </a:lnTo>
                  <a:lnTo>
                    <a:pt x="13219" y="1433"/>
                  </a:lnTo>
                  <a:lnTo>
                    <a:pt x="13185" y="1456"/>
                  </a:lnTo>
                  <a:lnTo>
                    <a:pt x="13162" y="1490"/>
                  </a:lnTo>
                  <a:lnTo>
                    <a:pt x="11115" y="319"/>
                  </a:lnTo>
                  <a:lnTo>
                    <a:pt x="11126" y="285"/>
                  </a:lnTo>
                  <a:lnTo>
                    <a:pt x="11126" y="250"/>
                  </a:lnTo>
                  <a:lnTo>
                    <a:pt x="11126" y="205"/>
                  </a:lnTo>
                  <a:lnTo>
                    <a:pt x="11115" y="171"/>
                  </a:lnTo>
                  <a:lnTo>
                    <a:pt x="11103" y="137"/>
                  </a:lnTo>
                  <a:lnTo>
                    <a:pt x="11069" y="114"/>
                  </a:lnTo>
                  <a:lnTo>
                    <a:pt x="11046" y="80"/>
                  </a:lnTo>
                  <a:lnTo>
                    <a:pt x="11012" y="68"/>
                  </a:lnTo>
                  <a:lnTo>
                    <a:pt x="10978" y="57"/>
                  </a:lnTo>
                  <a:lnTo>
                    <a:pt x="10898" y="57"/>
                  </a:lnTo>
                  <a:lnTo>
                    <a:pt x="10864" y="68"/>
                  </a:lnTo>
                  <a:lnTo>
                    <a:pt x="10830" y="80"/>
                  </a:lnTo>
                  <a:lnTo>
                    <a:pt x="10796" y="114"/>
                  </a:lnTo>
                  <a:lnTo>
                    <a:pt x="10773" y="137"/>
                  </a:lnTo>
                  <a:lnTo>
                    <a:pt x="10762" y="171"/>
                  </a:lnTo>
                  <a:lnTo>
                    <a:pt x="10751" y="205"/>
                  </a:lnTo>
                  <a:lnTo>
                    <a:pt x="10751" y="250"/>
                  </a:lnTo>
                  <a:lnTo>
                    <a:pt x="10762" y="307"/>
                  </a:lnTo>
                  <a:lnTo>
                    <a:pt x="8737" y="1479"/>
                  </a:lnTo>
                  <a:lnTo>
                    <a:pt x="8714" y="1433"/>
                  </a:lnTo>
                  <a:lnTo>
                    <a:pt x="8669" y="1411"/>
                  </a:lnTo>
                  <a:lnTo>
                    <a:pt x="8623" y="1388"/>
                  </a:lnTo>
                  <a:lnTo>
                    <a:pt x="8567" y="1377"/>
                  </a:lnTo>
                  <a:lnTo>
                    <a:pt x="8521" y="1388"/>
                  </a:lnTo>
                  <a:lnTo>
                    <a:pt x="8487" y="1399"/>
                  </a:lnTo>
                  <a:lnTo>
                    <a:pt x="8453" y="1422"/>
                  </a:lnTo>
                  <a:lnTo>
                    <a:pt x="8419" y="1445"/>
                  </a:lnTo>
                  <a:lnTo>
                    <a:pt x="8396" y="1479"/>
                  </a:lnTo>
                  <a:lnTo>
                    <a:pt x="8373" y="1513"/>
                  </a:lnTo>
                  <a:lnTo>
                    <a:pt x="8362" y="1547"/>
                  </a:lnTo>
                  <a:lnTo>
                    <a:pt x="8362" y="1593"/>
                  </a:lnTo>
                  <a:lnTo>
                    <a:pt x="8362" y="1627"/>
                  </a:lnTo>
                  <a:lnTo>
                    <a:pt x="8373" y="1672"/>
                  </a:lnTo>
                  <a:lnTo>
                    <a:pt x="8407" y="1729"/>
                  </a:lnTo>
                  <a:lnTo>
                    <a:pt x="8464" y="1775"/>
                  </a:lnTo>
                  <a:lnTo>
                    <a:pt x="8498" y="1786"/>
                  </a:lnTo>
                  <a:lnTo>
                    <a:pt x="8544" y="1798"/>
                  </a:lnTo>
                  <a:lnTo>
                    <a:pt x="8544" y="4141"/>
                  </a:lnTo>
                  <a:lnTo>
                    <a:pt x="8498" y="4152"/>
                  </a:lnTo>
                  <a:lnTo>
                    <a:pt x="8464" y="4164"/>
                  </a:lnTo>
                  <a:lnTo>
                    <a:pt x="8407" y="4209"/>
                  </a:lnTo>
                  <a:lnTo>
                    <a:pt x="8373" y="4277"/>
                  </a:lnTo>
                  <a:lnTo>
                    <a:pt x="8362" y="4311"/>
                  </a:lnTo>
                  <a:lnTo>
                    <a:pt x="8350" y="4346"/>
                  </a:lnTo>
                  <a:lnTo>
                    <a:pt x="8362" y="4391"/>
                  </a:lnTo>
                  <a:lnTo>
                    <a:pt x="8373" y="4425"/>
                  </a:lnTo>
                  <a:lnTo>
                    <a:pt x="6337" y="5597"/>
                  </a:lnTo>
                  <a:lnTo>
                    <a:pt x="6314" y="5563"/>
                  </a:lnTo>
                  <a:lnTo>
                    <a:pt x="6280" y="5540"/>
                  </a:lnTo>
                  <a:lnTo>
                    <a:pt x="6246" y="5529"/>
                  </a:lnTo>
                  <a:lnTo>
                    <a:pt x="6155" y="5529"/>
                  </a:lnTo>
                  <a:lnTo>
                    <a:pt x="6109" y="5551"/>
                  </a:lnTo>
                  <a:lnTo>
                    <a:pt x="6075" y="5574"/>
                  </a:lnTo>
                  <a:lnTo>
                    <a:pt x="6053" y="5608"/>
                  </a:lnTo>
                  <a:lnTo>
                    <a:pt x="4016" y="4425"/>
                  </a:lnTo>
                  <a:lnTo>
                    <a:pt x="4028" y="4391"/>
                  </a:lnTo>
                  <a:lnTo>
                    <a:pt x="4028" y="4346"/>
                  </a:lnTo>
                  <a:lnTo>
                    <a:pt x="4028" y="4311"/>
                  </a:lnTo>
                  <a:lnTo>
                    <a:pt x="4016" y="4277"/>
                  </a:lnTo>
                  <a:lnTo>
                    <a:pt x="3971" y="4220"/>
                  </a:lnTo>
                  <a:lnTo>
                    <a:pt x="3914" y="4175"/>
                  </a:lnTo>
                  <a:lnTo>
                    <a:pt x="3880" y="4164"/>
                  </a:lnTo>
                  <a:lnTo>
                    <a:pt x="3846" y="4152"/>
                  </a:lnTo>
                  <a:lnTo>
                    <a:pt x="3846" y="1809"/>
                  </a:lnTo>
                  <a:lnTo>
                    <a:pt x="3891" y="1798"/>
                  </a:lnTo>
                  <a:lnTo>
                    <a:pt x="3925" y="1786"/>
                  </a:lnTo>
                  <a:lnTo>
                    <a:pt x="3959" y="1763"/>
                  </a:lnTo>
                  <a:lnTo>
                    <a:pt x="3982" y="1741"/>
                  </a:lnTo>
                  <a:lnTo>
                    <a:pt x="4016" y="1707"/>
                  </a:lnTo>
                  <a:lnTo>
                    <a:pt x="4028" y="1672"/>
                  </a:lnTo>
                  <a:lnTo>
                    <a:pt x="4039" y="1638"/>
                  </a:lnTo>
                  <a:lnTo>
                    <a:pt x="4050" y="1593"/>
                  </a:lnTo>
                  <a:lnTo>
                    <a:pt x="4039" y="1547"/>
                  </a:lnTo>
                  <a:lnTo>
                    <a:pt x="4028" y="1502"/>
                  </a:lnTo>
                  <a:lnTo>
                    <a:pt x="4005" y="1468"/>
                  </a:lnTo>
                  <a:lnTo>
                    <a:pt x="3982" y="1433"/>
                  </a:lnTo>
                  <a:lnTo>
                    <a:pt x="3948" y="1411"/>
                  </a:lnTo>
                  <a:lnTo>
                    <a:pt x="3914" y="1388"/>
                  </a:lnTo>
                  <a:lnTo>
                    <a:pt x="3868" y="1377"/>
                  </a:lnTo>
                  <a:lnTo>
                    <a:pt x="3777" y="1377"/>
                  </a:lnTo>
                  <a:lnTo>
                    <a:pt x="3721" y="1399"/>
                  </a:lnTo>
                  <a:lnTo>
                    <a:pt x="3675" y="1433"/>
                  </a:lnTo>
                  <a:lnTo>
                    <a:pt x="3641" y="1479"/>
                  </a:lnTo>
                  <a:lnTo>
                    <a:pt x="1684" y="341"/>
                  </a:lnTo>
                  <a:lnTo>
                    <a:pt x="1696" y="296"/>
                  </a:lnTo>
                  <a:lnTo>
                    <a:pt x="1707" y="250"/>
                  </a:lnTo>
                  <a:lnTo>
                    <a:pt x="1696" y="194"/>
                  </a:lnTo>
                  <a:lnTo>
                    <a:pt x="1684" y="148"/>
                  </a:lnTo>
                  <a:lnTo>
                    <a:pt x="1662" y="114"/>
                  </a:lnTo>
                  <a:lnTo>
                    <a:pt x="1628" y="68"/>
                  </a:lnTo>
                  <a:lnTo>
                    <a:pt x="1593" y="46"/>
                  </a:lnTo>
                  <a:lnTo>
                    <a:pt x="1548" y="23"/>
                  </a:lnTo>
                  <a:lnTo>
                    <a:pt x="1502" y="12"/>
                  </a:lnTo>
                  <a:lnTo>
                    <a:pt x="1457" y="0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15" name="Google Shape;186;p10"/>
            <p:cNvSpPr>
              <a:spLocks/>
            </p:cNvSpPr>
            <p:nvPr/>
          </p:nvSpPr>
          <p:spPr bwMode="auto">
            <a:xfrm>
              <a:off x="1127568" y="0"/>
              <a:ext cx="537036" cy="331055"/>
            </a:xfrm>
            <a:custGeom>
              <a:avLst/>
              <a:gdLst>
                <a:gd name="T0" fmla="*/ 1500791 w 5131"/>
                <a:gd name="T1" fmla="*/ 16081549 h 3163"/>
                <a:gd name="T2" fmla="*/ 372503 w 5131"/>
                <a:gd name="T3" fmla="*/ 16705979 h 3163"/>
                <a:gd name="T4" fmla="*/ 0 w 5131"/>
                <a:gd name="T5" fmla="*/ 17943851 h 3163"/>
                <a:gd name="T6" fmla="*/ 131459 w 5131"/>
                <a:gd name="T7" fmla="*/ 18699741 h 3163"/>
                <a:gd name="T8" fmla="*/ 1128288 w 5131"/>
                <a:gd name="T9" fmla="*/ 19565110 h 3163"/>
                <a:gd name="T10" fmla="*/ 1752720 w 5131"/>
                <a:gd name="T11" fmla="*/ 19817143 h 3163"/>
                <a:gd name="T12" fmla="*/ 2618194 w 5131"/>
                <a:gd name="T13" fmla="*/ 19565110 h 3163"/>
                <a:gd name="T14" fmla="*/ 3363095 w 5131"/>
                <a:gd name="T15" fmla="*/ 18940784 h 3163"/>
                <a:gd name="T16" fmla="*/ 25798452 w 5131"/>
                <a:gd name="T17" fmla="*/ 32656069 h 3163"/>
                <a:gd name="T18" fmla="*/ 25918921 w 5131"/>
                <a:gd name="T19" fmla="*/ 33400969 h 3163"/>
                <a:gd name="T20" fmla="*/ 27047314 w 5131"/>
                <a:gd name="T21" fmla="*/ 34518371 h 3163"/>
                <a:gd name="T22" fmla="*/ 27792215 w 5131"/>
                <a:gd name="T23" fmla="*/ 34649830 h 3163"/>
                <a:gd name="T24" fmla="*/ 28537115 w 5131"/>
                <a:gd name="T25" fmla="*/ 34518371 h 3163"/>
                <a:gd name="T26" fmla="*/ 29534049 w 5131"/>
                <a:gd name="T27" fmla="*/ 33400969 h 3163"/>
                <a:gd name="T28" fmla="*/ 29665509 w 5131"/>
                <a:gd name="T29" fmla="*/ 32656069 h 3163"/>
                <a:gd name="T30" fmla="*/ 51717373 w 5131"/>
                <a:gd name="T31" fmla="*/ 19324171 h 3163"/>
                <a:gd name="T32" fmla="*/ 52593837 w 5131"/>
                <a:gd name="T33" fmla="*/ 20069071 h 3163"/>
                <a:gd name="T34" fmla="*/ 53711136 w 5131"/>
                <a:gd name="T35" fmla="*/ 20441573 h 3163"/>
                <a:gd name="T36" fmla="*/ 54708070 w 5131"/>
                <a:gd name="T37" fmla="*/ 20189540 h 3163"/>
                <a:gd name="T38" fmla="*/ 55452970 w 5131"/>
                <a:gd name="T39" fmla="*/ 19696569 h 3163"/>
                <a:gd name="T40" fmla="*/ 56077402 w 5131"/>
                <a:gd name="T41" fmla="*/ 18940784 h 3163"/>
                <a:gd name="T42" fmla="*/ 56208861 w 5131"/>
                <a:gd name="T43" fmla="*/ 17943851 h 3163"/>
                <a:gd name="T44" fmla="*/ 56077402 w 5131"/>
                <a:gd name="T45" fmla="*/ 16947023 h 3163"/>
                <a:gd name="T46" fmla="*/ 55584430 w 5131"/>
                <a:gd name="T47" fmla="*/ 16202018 h 3163"/>
                <a:gd name="T48" fmla="*/ 54839529 w 5131"/>
                <a:gd name="T49" fmla="*/ 15709046 h 3163"/>
                <a:gd name="T50" fmla="*/ 53963169 w 5131"/>
                <a:gd name="T51" fmla="*/ 15457118 h 3163"/>
                <a:gd name="T52" fmla="*/ 53459207 w 5131"/>
                <a:gd name="T53" fmla="*/ 0 h 3163"/>
                <a:gd name="T54" fmla="*/ 52966235 w 5131"/>
                <a:gd name="T55" fmla="*/ 15577587 h 3163"/>
                <a:gd name="T56" fmla="*/ 52221335 w 5131"/>
                <a:gd name="T57" fmla="*/ 15950090 h 3163"/>
                <a:gd name="T58" fmla="*/ 51596903 w 5131"/>
                <a:gd name="T59" fmla="*/ 16574520 h 3163"/>
                <a:gd name="T60" fmla="*/ 51344975 w 5131"/>
                <a:gd name="T61" fmla="*/ 17450879 h 3163"/>
                <a:gd name="T62" fmla="*/ 51344975 w 5131"/>
                <a:gd name="T63" fmla="*/ 18447812 h 3163"/>
                <a:gd name="T64" fmla="*/ 29413475 w 5131"/>
                <a:gd name="T65" fmla="*/ 31527782 h 3163"/>
                <a:gd name="T66" fmla="*/ 28668575 w 5131"/>
                <a:gd name="T67" fmla="*/ 30903351 h 3163"/>
                <a:gd name="T68" fmla="*/ 27299243 w 5131"/>
                <a:gd name="T69" fmla="*/ 30782777 h 3163"/>
                <a:gd name="T70" fmla="*/ 26422883 w 5131"/>
                <a:gd name="T71" fmla="*/ 31286738 h 3163"/>
                <a:gd name="T72" fmla="*/ 3494554 w 5131"/>
                <a:gd name="T73" fmla="*/ 18568282 h 3163"/>
                <a:gd name="T74" fmla="*/ 3494554 w 5131"/>
                <a:gd name="T75" fmla="*/ 17198951 h 3163"/>
                <a:gd name="T76" fmla="*/ 2618194 w 5131"/>
                <a:gd name="T77" fmla="*/ 16333477 h 3163"/>
                <a:gd name="T78" fmla="*/ 1993763 w 5131"/>
                <a:gd name="T79" fmla="*/ 0 h 316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131" h="3163" extrusionOk="0">
                  <a:moveTo>
                    <a:pt x="137" y="0"/>
                  </a:moveTo>
                  <a:lnTo>
                    <a:pt x="137" y="1468"/>
                  </a:lnTo>
                  <a:lnTo>
                    <a:pt x="80" y="1491"/>
                  </a:lnTo>
                  <a:lnTo>
                    <a:pt x="34" y="1525"/>
                  </a:lnTo>
                  <a:lnTo>
                    <a:pt x="12" y="1582"/>
                  </a:lnTo>
                  <a:lnTo>
                    <a:pt x="0" y="1638"/>
                  </a:lnTo>
                  <a:lnTo>
                    <a:pt x="0" y="1673"/>
                  </a:lnTo>
                  <a:lnTo>
                    <a:pt x="12" y="1707"/>
                  </a:lnTo>
                  <a:lnTo>
                    <a:pt x="46" y="1752"/>
                  </a:lnTo>
                  <a:lnTo>
                    <a:pt x="103" y="1786"/>
                  </a:lnTo>
                  <a:lnTo>
                    <a:pt x="125" y="1798"/>
                  </a:lnTo>
                  <a:lnTo>
                    <a:pt x="160" y="1809"/>
                  </a:lnTo>
                  <a:lnTo>
                    <a:pt x="205" y="1798"/>
                  </a:lnTo>
                  <a:lnTo>
                    <a:pt x="239" y="1786"/>
                  </a:lnTo>
                  <a:lnTo>
                    <a:pt x="273" y="1764"/>
                  </a:lnTo>
                  <a:lnTo>
                    <a:pt x="307" y="1729"/>
                  </a:lnTo>
                  <a:lnTo>
                    <a:pt x="2366" y="2924"/>
                  </a:lnTo>
                  <a:lnTo>
                    <a:pt x="2355" y="2981"/>
                  </a:lnTo>
                  <a:lnTo>
                    <a:pt x="2366" y="3015"/>
                  </a:lnTo>
                  <a:lnTo>
                    <a:pt x="2366" y="3049"/>
                  </a:lnTo>
                  <a:lnTo>
                    <a:pt x="2412" y="3106"/>
                  </a:lnTo>
                  <a:lnTo>
                    <a:pt x="2469" y="3151"/>
                  </a:lnTo>
                  <a:lnTo>
                    <a:pt x="2503" y="3151"/>
                  </a:lnTo>
                  <a:lnTo>
                    <a:pt x="2537" y="3163"/>
                  </a:lnTo>
                  <a:lnTo>
                    <a:pt x="2571" y="3151"/>
                  </a:lnTo>
                  <a:lnTo>
                    <a:pt x="2605" y="3151"/>
                  </a:lnTo>
                  <a:lnTo>
                    <a:pt x="2662" y="3106"/>
                  </a:lnTo>
                  <a:lnTo>
                    <a:pt x="2696" y="3049"/>
                  </a:lnTo>
                  <a:lnTo>
                    <a:pt x="2708" y="3015"/>
                  </a:lnTo>
                  <a:lnTo>
                    <a:pt x="2708" y="2981"/>
                  </a:lnTo>
                  <a:lnTo>
                    <a:pt x="2696" y="2924"/>
                  </a:lnTo>
                  <a:lnTo>
                    <a:pt x="4721" y="1764"/>
                  </a:lnTo>
                  <a:lnTo>
                    <a:pt x="4755" y="1798"/>
                  </a:lnTo>
                  <a:lnTo>
                    <a:pt x="4801" y="1832"/>
                  </a:lnTo>
                  <a:lnTo>
                    <a:pt x="4846" y="1855"/>
                  </a:lnTo>
                  <a:lnTo>
                    <a:pt x="4903" y="1866"/>
                  </a:lnTo>
                  <a:lnTo>
                    <a:pt x="4949" y="1855"/>
                  </a:lnTo>
                  <a:lnTo>
                    <a:pt x="4994" y="1843"/>
                  </a:lnTo>
                  <a:lnTo>
                    <a:pt x="5028" y="1820"/>
                  </a:lnTo>
                  <a:lnTo>
                    <a:pt x="5062" y="1798"/>
                  </a:lnTo>
                  <a:lnTo>
                    <a:pt x="5097" y="1764"/>
                  </a:lnTo>
                  <a:lnTo>
                    <a:pt x="5119" y="1729"/>
                  </a:lnTo>
                  <a:lnTo>
                    <a:pt x="5131" y="1684"/>
                  </a:lnTo>
                  <a:lnTo>
                    <a:pt x="5131" y="1638"/>
                  </a:lnTo>
                  <a:lnTo>
                    <a:pt x="5131" y="1593"/>
                  </a:lnTo>
                  <a:lnTo>
                    <a:pt x="5119" y="1547"/>
                  </a:lnTo>
                  <a:lnTo>
                    <a:pt x="5097" y="1513"/>
                  </a:lnTo>
                  <a:lnTo>
                    <a:pt x="5074" y="1479"/>
                  </a:lnTo>
                  <a:lnTo>
                    <a:pt x="5040" y="1456"/>
                  </a:lnTo>
                  <a:lnTo>
                    <a:pt x="5006" y="1434"/>
                  </a:lnTo>
                  <a:lnTo>
                    <a:pt x="4971" y="1422"/>
                  </a:lnTo>
                  <a:lnTo>
                    <a:pt x="4926" y="1411"/>
                  </a:lnTo>
                  <a:lnTo>
                    <a:pt x="4926" y="0"/>
                  </a:lnTo>
                  <a:lnTo>
                    <a:pt x="4880" y="0"/>
                  </a:lnTo>
                  <a:lnTo>
                    <a:pt x="4880" y="1411"/>
                  </a:lnTo>
                  <a:lnTo>
                    <a:pt x="4835" y="1422"/>
                  </a:lnTo>
                  <a:lnTo>
                    <a:pt x="4801" y="1434"/>
                  </a:lnTo>
                  <a:lnTo>
                    <a:pt x="4767" y="1456"/>
                  </a:lnTo>
                  <a:lnTo>
                    <a:pt x="4733" y="1491"/>
                  </a:lnTo>
                  <a:lnTo>
                    <a:pt x="4710" y="1513"/>
                  </a:lnTo>
                  <a:lnTo>
                    <a:pt x="4698" y="1559"/>
                  </a:lnTo>
                  <a:lnTo>
                    <a:pt x="4687" y="1593"/>
                  </a:lnTo>
                  <a:lnTo>
                    <a:pt x="4676" y="1638"/>
                  </a:lnTo>
                  <a:lnTo>
                    <a:pt x="4687" y="1684"/>
                  </a:lnTo>
                  <a:lnTo>
                    <a:pt x="4698" y="1718"/>
                  </a:lnTo>
                  <a:lnTo>
                    <a:pt x="2685" y="2878"/>
                  </a:lnTo>
                  <a:lnTo>
                    <a:pt x="2651" y="2856"/>
                  </a:lnTo>
                  <a:lnTo>
                    <a:pt x="2617" y="2821"/>
                  </a:lnTo>
                  <a:lnTo>
                    <a:pt x="2583" y="2810"/>
                  </a:lnTo>
                  <a:lnTo>
                    <a:pt x="2492" y="2810"/>
                  </a:lnTo>
                  <a:lnTo>
                    <a:pt x="2446" y="2833"/>
                  </a:lnTo>
                  <a:lnTo>
                    <a:pt x="2412" y="2856"/>
                  </a:lnTo>
                  <a:lnTo>
                    <a:pt x="2389" y="2890"/>
                  </a:lnTo>
                  <a:lnTo>
                    <a:pt x="319" y="1695"/>
                  </a:lnTo>
                  <a:lnTo>
                    <a:pt x="330" y="1638"/>
                  </a:lnTo>
                  <a:lnTo>
                    <a:pt x="319" y="1570"/>
                  </a:lnTo>
                  <a:lnTo>
                    <a:pt x="296" y="1525"/>
                  </a:lnTo>
                  <a:lnTo>
                    <a:pt x="239" y="1491"/>
                  </a:lnTo>
                  <a:lnTo>
                    <a:pt x="182" y="1468"/>
                  </a:lnTo>
                  <a:lnTo>
                    <a:pt x="182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16" name="Google Shape;187;p10"/>
            <p:cNvSpPr>
              <a:spLocks/>
            </p:cNvSpPr>
            <p:nvPr/>
          </p:nvSpPr>
          <p:spPr bwMode="auto">
            <a:xfrm>
              <a:off x="0" y="0"/>
              <a:ext cx="675194" cy="763217"/>
            </a:xfrm>
            <a:custGeom>
              <a:avLst/>
              <a:gdLst>
                <a:gd name="T0" fmla="*/ 15084740 w 6451"/>
                <a:gd name="T1" fmla="*/ 15205204 h 7292"/>
                <a:gd name="T2" fmla="*/ 13846867 w 6451"/>
                <a:gd name="T3" fmla="*/ 15950105 h 7292"/>
                <a:gd name="T4" fmla="*/ 13090977 w 6451"/>
                <a:gd name="T5" fmla="*/ 17330427 h 7292"/>
                <a:gd name="T6" fmla="*/ 13342905 w 6451"/>
                <a:gd name="T7" fmla="*/ 19072261 h 7292"/>
                <a:gd name="T8" fmla="*/ 13463375 w 6451"/>
                <a:gd name="T9" fmla="*/ 19444659 h 7292"/>
                <a:gd name="T10" fmla="*/ 15216200 w 6451"/>
                <a:gd name="T11" fmla="*/ 20693522 h 7292"/>
                <a:gd name="T12" fmla="*/ 17330433 w 6451"/>
                <a:gd name="T13" fmla="*/ 20441593 h 7292"/>
                <a:gd name="T14" fmla="*/ 39513868 w 6451"/>
                <a:gd name="T15" fmla="*/ 31779740 h 7292"/>
                <a:gd name="T16" fmla="*/ 39382409 w 6451"/>
                <a:gd name="T17" fmla="*/ 33149072 h 7292"/>
                <a:gd name="T18" fmla="*/ 40006841 w 6451"/>
                <a:gd name="T19" fmla="*/ 34397935 h 7292"/>
                <a:gd name="T20" fmla="*/ 41135129 w 6451"/>
                <a:gd name="T21" fmla="*/ 35142835 h 7292"/>
                <a:gd name="T22" fmla="*/ 41003670 w 6451"/>
                <a:gd name="T23" fmla="*/ 61313789 h 7292"/>
                <a:gd name="T24" fmla="*/ 40138300 w 6451"/>
                <a:gd name="T25" fmla="*/ 62935050 h 7292"/>
                <a:gd name="T26" fmla="*/ 17450902 w 6451"/>
                <a:gd name="T27" fmla="*/ 76015032 h 7292"/>
                <a:gd name="T28" fmla="*/ 15961101 w 6451"/>
                <a:gd name="T29" fmla="*/ 75390600 h 7292"/>
                <a:gd name="T30" fmla="*/ 14460309 w 6451"/>
                <a:gd name="T31" fmla="*/ 76015032 h 7292"/>
                <a:gd name="T32" fmla="*/ 10990 w 6451"/>
                <a:gd name="T33" fmla="*/ 68916339 h 7292"/>
                <a:gd name="T34" fmla="*/ 13715408 w 6451"/>
                <a:gd name="T35" fmla="*/ 77636397 h 7292"/>
                <a:gd name="T36" fmla="*/ 14087806 w 6451"/>
                <a:gd name="T37" fmla="*/ 78885155 h 7292"/>
                <a:gd name="T38" fmla="*/ 15084740 w 6451"/>
                <a:gd name="T39" fmla="*/ 79761619 h 7292"/>
                <a:gd name="T40" fmla="*/ 16837461 w 6451"/>
                <a:gd name="T41" fmla="*/ 79761619 h 7292"/>
                <a:gd name="T42" fmla="*/ 17834395 w 6451"/>
                <a:gd name="T43" fmla="*/ 78885155 h 7292"/>
                <a:gd name="T44" fmla="*/ 18206793 w 6451"/>
                <a:gd name="T45" fmla="*/ 77636397 h 7292"/>
                <a:gd name="T46" fmla="*/ 40379239 w 6451"/>
                <a:gd name="T47" fmla="*/ 63931984 h 7292"/>
                <a:gd name="T48" fmla="*/ 41507632 w 6451"/>
                <a:gd name="T49" fmla="*/ 64676884 h 7292"/>
                <a:gd name="T50" fmla="*/ 42625036 w 6451"/>
                <a:gd name="T51" fmla="*/ 64556415 h 7292"/>
                <a:gd name="T52" fmla="*/ 43753325 w 6451"/>
                <a:gd name="T53" fmla="*/ 63307552 h 7292"/>
                <a:gd name="T54" fmla="*/ 43369937 w 6451"/>
                <a:gd name="T55" fmla="*/ 61686187 h 7292"/>
                <a:gd name="T56" fmla="*/ 42132064 w 6451"/>
                <a:gd name="T57" fmla="*/ 35274295 h 7292"/>
                <a:gd name="T58" fmla="*/ 43501396 w 6451"/>
                <a:gd name="T59" fmla="*/ 34770437 h 7292"/>
                <a:gd name="T60" fmla="*/ 44366766 w 6451"/>
                <a:gd name="T61" fmla="*/ 33653034 h 7292"/>
                <a:gd name="T62" fmla="*/ 44498226 w 6451"/>
                <a:gd name="T63" fmla="*/ 32152243 h 7292"/>
                <a:gd name="T64" fmla="*/ 66057230 w 6451"/>
                <a:gd name="T65" fmla="*/ 19937631 h 7292"/>
                <a:gd name="T66" fmla="*/ 67919534 w 6451"/>
                <a:gd name="T67" fmla="*/ 20693522 h 7292"/>
                <a:gd name="T68" fmla="*/ 69420326 w 6451"/>
                <a:gd name="T69" fmla="*/ 20189664 h 7292"/>
                <a:gd name="T70" fmla="*/ 70417260 w 6451"/>
                <a:gd name="T71" fmla="*/ 18940802 h 7292"/>
                <a:gd name="T72" fmla="*/ 70669189 w 6451"/>
                <a:gd name="T73" fmla="*/ 17330427 h 7292"/>
                <a:gd name="T74" fmla="*/ 69913298 w 6451"/>
                <a:gd name="T75" fmla="*/ 16081564 h 7292"/>
                <a:gd name="T76" fmla="*/ 68675425 w 6451"/>
                <a:gd name="T77" fmla="*/ 15205204 h 7292"/>
                <a:gd name="T78" fmla="*/ 67547032 w 6451"/>
                <a:gd name="T79" fmla="*/ 0 h 7292"/>
                <a:gd name="T80" fmla="*/ 66681661 w 6451"/>
                <a:gd name="T81" fmla="*/ 15457133 h 7292"/>
                <a:gd name="T82" fmla="*/ 65553268 w 6451"/>
                <a:gd name="T83" fmla="*/ 16454067 h 7292"/>
                <a:gd name="T84" fmla="*/ 65180870 w 6451"/>
                <a:gd name="T85" fmla="*/ 17943868 h 7292"/>
                <a:gd name="T86" fmla="*/ 44125828 w 6451"/>
                <a:gd name="T87" fmla="*/ 31286768 h 7292"/>
                <a:gd name="T88" fmla="*/ 42625036 w 6451"/>
                <a:gd name="T89" fmla="*/ 30158480 h 7292"/>
                <a:gd name="T90" fmla="*/ 40631272 w 6451"/>
                <a:gd name="T91" fmla="*/ 30410409 h 7292"/>
                <a:gd name="T92" fmla="*/ 18579296 w 6451"/>
                <a:gd name="T93" fmla="*/ 19072261 h 7292"/>
                <a:gd name="T94" fmla="*/ 18831225 w 6451"/>
                <a:gd name="T95" fmla="*/ 17330427 h 7292"/>
                <a:gd name="T96" fmla="*/ 18075334 w 6451"/>
                <a:gd name="T97" fmla="*/ 15950105 h 7292"/>
                <a:gd name="T98" fmla="*/ 16706001 w 6451"/>
                <a:gd name="T99" fmla="*/ 15084735 h 7292"/>
                <a:gd name="T100" fmla="*/ 15709172 w 6451"/>
                <a:gd name="T101" fmla="*/ 0 h 72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451" h="7292" extrusionOk="0">
                  <a:moveTo>
                    <a:pt x="1434" y="0"/>
                  </a:moveTo>
                  <a:lnTo>
                    <a:pt x="1434" y="1377"/>
                  </a:lnTo>
                  <a:lnTo>
                    <a:pt x="1377" y="1388"/>
                  </a:lnTo>
                  <a:lnTo>
                    <a:pt x="1332" y="1400"/>
                  </a:lnTo>
                  <a:lnTo>
                    <a:pt x="1298" y="1422"/>
                  </a:lnTo>
                  <a:lnTo>
                    <a:pt x="1264" y="1456"/>
                  </a:lnTo>
                  <a:lnTo>
                    <a:pt x="1229" y="1502"/>
                  </a:lnTo>
                  <a:lnTo>
                    <a:pt x="1207" y="1536"/>
                  </a:lnTo>
                  <a:lnTo>
                    <a:pt x="1195" y="1582"/>
                  </a:lnTo>
                  <a:lnTo>
                    <a:pt x="1195" y="1638"/>
                  </a:lnTo>
                  <a:lnTo>
                    <a:pt x="1195" y="1684"/>
                  </a:lnTo>
                  <a:lnTo>
                    <a:pt x="1218" y="1741"/>
                  </a:lnTo>
                  <a:lnTo>
                    <a:pt x="1" y="2435"/>
                  </a:lnTo>
                  <a:lnTo>
                    <a:pt x="1" y="2492"/>
                  </a:lnTo>
                  <a:lnTo>
                    <a:pt x="1229" y="1775"/>
                  </a:lnTo>
                  <a:lnTo>
                    <a:pt x="1275" y="1832"/>
                  </a:lnTo>
                  <a:lnTo>
                    <a:pt x="1332" y="1866"/>
                  </a:lnTo>
                  <a:lnTo>
                    <a:pt x="1389" y="1889"/>
                  </a:lnTo>
                  <a:lnTo>
                    <a:pt x="1457" y="1900"/>
                  </a:lnTo>
                  <a:lnTo>
                    <a:pt x="1525" y="1889"/>
                  </a:lnTo>
                  <a:lnTo>
                    <a:pt x="1582" y="1866"/>
                  </a:lnTo>
                  <a:lnTo>
                    <a:pt x="1639" y="1832"/>
                  </a:lnTo>
                  <a:lnTo>
                    <a:pt x="1673" y="1786"/>
                  </a:lnTo>
                  <a:lnTo>
                    <a:pt x="3607" y="2901"/>
                  </a:lnTo>
                  <a:lnTo>
                    <a:pt x="3595" y="2935"/>
                  </a:lnTo>
                  <a:lnTo>
                    <a:pt x="3595" y="2981"/>
                  </a:lnTo>
                  <a:lnTo>
                    <a:pt x="3595" y="3026"/>
                  </a:lnTo>
                  <a:lnTo>
                    <a:pt x="3607" y="3072"/>
                  </a:lnTo>
                  <a:lnTo>
                    <a:pt x="3630" y="3106"/>
                  </a:lnTo>
                  <a:lnTo>
                    <a:pt x="3652" y="3140"/>
                  </a:lnTo>
                  <a:lnTo>
                    <a:pt x="3686" y="3174"/>
                  </a:lnTo>
                  <a:lnTo>
                    <a:pt x="3721" y="3197"/>
                  </a:lnTo>
                  <a:lnTo>
                    <a:pt x="3755" y="3208"/>
                  </a:lnTo>
                  <a:lnTo>
                    <a:pt x="3800" y="3220"/>
                  </a:lnTo>
                  <a:lnTo>
                    <a:pt x="3800" y="5574"/>
                  </a:lnTo>
                  <a:lnTo>
                    <a:pt x="3743" y="5597"/>
                  </a:lnTo>
                  <a:lnTo>
                    <a:pt x="3698" y="5631"/>
                  </a:lnTo>
                  <a:lnTo>
                    <a:pt x="3664" y="5677"/>
                  </a:lnTo>
                  <a:lnTo>
                    <a:pt x="3664" y="5745"/>
                  </a:lnTo>
                  <a:lnTo>
                    <a:pt x="3664" y="5790"/>
                  </a:lnTo>
                  <a:lnTo>
                    <a:pt x="1628" y="6973"/>
                  </a:lnTo>
                  <a:lnTo>
                    <a:pt x="1593" y="6939"/>
                  </a:lnTo>
                  <a:lnTo>
                    <a:pt x="1559" y="6905"/>
                  </a:lnTo>
                  <a:lnTo>
                    <a:pt x="1514" y="6894"/>
                  </a:lnTo>
                  <a:lnTo>
                    <a:pt x="1457" y="6882"/>
                  </a:lnTo>
                  <a:lnTo>
                    <a:pt x="1400" y="6894"/>
                  </a:lnTo>
                  <a:lnTo>
                    <a:pt x="1355" y="6905"/>
                  </a:lnTo>
                  <a:lnTo>
                    <a:pt x="1320" y="6939"/>
                  </a:lnTo>
                  <a:lnTo>
                    <a:pt x="1286" y="6973"/>
                  </a:lnTo>
                  <a:lnTo>
                    <a:pt x="1" y="6234"/>
                  </a:lnTo>
                  <a:lnTo>
                    <a:pt x="1" y="6291"/>
                  </a:lnTo>
                  <a:lnTo>
                    <a:pt x="1264" y="7019"/>
                  </a:lnTo>
                  <a:lnTo>
                    <a:pt x="1252" y="7053"/>
                  </a:lnTo>
                  <a:lnTo>
                    <a:pt x="1252" y="7087"/>
                  </a:lnTo>
                  <a:lnTo>
                    <a:pt x="1252" y="7133"/>
                  </a:lnTo>
                  <a:lnTo>
                    <a:pt x="1264" y="7167"/>
                  </a:lnTo>
                  <a:lnTo>
                    <a:pt x="1286" y="7201"/>
                  </a:lnTo>
                  <a:lnTo>
                    <a:pt x="1309" y="7235"/>
                  </a:lnTo>
                  <a:lnTo>
                    <a:pt x="1343" y="7258"/>
                  </a:lnTo>
                  <a:lnTo>
                    <a:pt x="1377" y="7281"/>
                  </a:lnTo>
                  <a:lnTo>
                    <a:pt x="1411" y="7292"/>
                  </a:lnTo>
                  <a:lnTo>
                    <a:pt x="1502" y="7292"/>
                  </a:lnTo>
                  <a:lnTo>
                    <a:pt x="1537" y="7281"/>
                  </a:lnTo>
                  <a:lnTo>
                    <a:pt x="1571" y="7258"/>
                  </a:lnTo>
                  <a:lnTo>
                    <a:pt x="1605" y="7235"/>
                  </a:lnTo>
                  <a:lnTo>
                    <a:pt x="1628" y="7201"/>
                  </a:lnTo>
                  <a:lnTo>
                    <a:pt x="1650" y="7167"/>
                  </a:lnTo>
                  <a:lnTo>
                    <a:pt x="1662" y="7133"/>
                  </a:lnTo>
                  <a:lnTo>
                    <a:pt x="1662" y="7087"/>
                  </a:lnTo>
                  <a:lnTo>
                    <a:pt x="1662" y="7053"/>
                  </a:lnTo>
                  <a:lnTo>
                    <a:pt x="1650" y="7008"/>
                  </a:lnTo>
                  <a:lnTo>
                    <a:pt x="3686" y="5836"/>
                  </a:lnTo>
                  <a:lnTo>
                    <a:pt x="3709" y="5870"/>
                  </a:lnTo>
                  <a:lnTo>
                    <a:pt x="3743" y="5893"/>
                  </a:lnTo>
                  <a:lnTo>
                    <a:pt x="3789" y="5904"/>
                  </a:lnTo>
                  <a:lnTo>
                    <a:pt x="3823" y="5916"/>
                  </a:lnTo>
                  <a:lnTo>
                    <a:pt x="3857" y="5904"/>
                  </a:lnTo>
                  <a:lnTo>
                    <a:pt x="3891" y="5893"/>
                  </a:lnTo>
                  <a:lnTo>
                    <a:pt x="3948" y="5859"/>
                  </a:lnTo>
                  <a:lnTo>
                    <a:pt x="3982" y="5802"/>
                  </a:lnTo>
                  <a:lnTo>
                    <a:pt x="3994" y="5779"/>
                  </a:lnTo>
                  <a:lnTo>
                    <a:pt x="3994" y="5745"/>
                  </a:lnTo>
                  <a:lnTo>
                    <a:pt x="3982" y="5677"/>
                  </a:lnTo>
                  <a:lnTo>
                    <a:pt x="3959" y="5631"/>
                  </a:lnTo>
                  <a:lnTo>
                    <a:pt x="3903" y="5586"/>
                  </a:lnTo>
                  <a:lnTo>
                    <a:pt x="3846" y="5574"/>
                  </a:lnTo>
                  <a:lnTo>
                    <a:pt x="3846" y="3220"/>
                  </a:lnTo>
                  <a:lnTo>
                    <a:pt x="3891" y="3208"/>
                  </a:lnTo>
                  <a:lnTo>
                    <a:pt x="3937" y="3197"/>
                  </a:lnTo>
                  <a:lnTo>
                    <a:pt x="3971" y="3174"/>
                  </a:lnTo>
                  <a:lnTo>
                    <a:pt x="4005" y="3140"/>
                  </a:lnTo>
                  <a:lnTo>
                    <a:pt x="4028" y="3106"/>
                  </a:lnTo>
                  <a:lnTo>
                    <a:pt x="4050" y="3072"/>
                  </a:lnTo>
                  <a:lnTo>
                    <a:pt x="4062" y="3026"/>
                  </a:lnTo>
                  <a:lnTo>
                    <a:pt x="4062" y="2981"/>
                  </a:lnTo>
                  <a:lnTo>
                    <a:pt x="4062" y="2935"/>
                  </a:lnTo>
                  <a:lnTo>
                    <a:pt x="4050" y="2890"/>
                  </a:lnTo>
                  <a:lnTo>
                    <a:pt x="5984" y="1775"/>
                  </a:lnTo>
                  <a:lnTo>
                    <a:pt x="6030" y="1820"/>
                  </a:lnTo>
                  <a:lnTo>
                    <a:pt x="6075" y="1855"/>
                  </a:lnTo>
                  <a:lnTo>
                    <a:pt x="6132" y="1877"/>
                  </a:lnTo>
                  <a:lnTo>
                    <a:pt x="6200" y="1889"/>
                  </a:lnTo>
                  <a:lnTo>
                    <a:pt x="6246" y="1889"/>
                  </a:lnTo>
                  <a:lnTo>
                    <a:pt x="6291" y="1866"/>
                  </a:lnTo>
                  <a:lnTo>
                    <a:pt x="6337" y="1843"/>
                  </a:lnTo>
                  <a:lnTo>
                    <a:pt x="6382" y="1820"/>
                  </a:lnTo>
                  <a:lnTo>
                    <a:pt x="6405" y="1775"/>
                  </a:lnTo>
                  <a:lnTo>
                    <a:pt x="6428" y="1729"/>
                  </a:lnTo>
                  <a:lnTo>
                    <a:pt x="6451" y="1684"/>
                  </a:lnTo>
                  <a:lnTo>
                    <a:pt x="6451" y="1638"/>
                  </a:lnTo>
                  <a:lnTo>
                    <a:pt x="6451" y="1582"/>
                  </a:lnTo>
                  <a:lnTo>
                    <a:pt x="6428" y="1536"/>
                  </a:lnTo>
                  <a:lnTo>
                    <a:pt x="6417" y="1502"/>
                  </a:lnTo>
                  <a:lnTo>
                    <a:pt x="6382" y="1468"/>
                  </a:lnTo>
                  <a:lnTo>
                    <a:pt x="6348" y="1434"/>
                  </a:lnTo>
                  <a:lnTo>
                    <a:pt x="6303" y="1411"/>
                  </a:lnTo>
                  <a:lnTo>
                    <a:pt x="6269" y="1388"/>
                  </a:lnTo>
                  <a:lnTo>
                    <a:pt x="6212" y="1388"/>
                  </a:lnTo>
                  <a:lnTo>
                    <a:pt x="6212" y="0"/>
                  </a:lnTo>
                  <a:lnTo>
                    <a:pt x="6166" y="0"/>
                  </a:lnTo>
                  <a:lnTo>
                    <a:pt x="6166" y="1388"/>
                  </a:lnTo>
                  <a:lnTo>
                    <a:pt x="6121" y="1400"/>
                  </a:lnTo>
                  <a:lnTo>
                    <a:pt x="6087" y="1411"/>
                  </a:lnTo>
                  <a:lnTo>
                    <a:pt x="6041" y="1434"/>
                  </a:lnTo>
                  <a:lnTo>
                    <a:pt x="6007" y="1468"/>
                  </a:lnTo>
                  <a:lnTo>
                    <a:pt x="5984" y="1502"/>
                  </a:lnTo>
                  <a:lnTo>
                    <a:pt x="5962" y="1547"/>
                  </a:lnTo>
                  <a:lnTo>
                    <a:pt x="5950" y="1593"/>
                  </a:lnTo>
                  <a:lnTo>
                    <a:pt x="5950" y="1638"/>
                  </a:lnTo>
                  <a:lnTo>
                    <a:pt x="5950" y="1684"/>
                  </a:lnTo>
                  <a:lnTo>
                    <a:pt x="5962" y="1729"/>
                  </a:lnTo>
                  <a:lnTo>
                    <a:pt x="4028" y="2856"/>
                  </a:lnTo>
                  <a:lnTo>
                    <a:pt x="3994" y="2810"/>
                  </a:lnTo>
                  <a:lnTo>
                    <a:pt x="3937" y="2776"/>
                  </a:lnTo>
                  <a:lnTo>
                    <a:pt x="3891" y="2753"/>
                  </a:lnTo>
                  <a:lnTo>
                    <a:pt x="3823" y="2742"/>
                  </a:lnTo>
                  <a:lnTo>
                    <a:pt x="3766" y="2753"/>
                  </a:lnTo>
                  <a:lnTo>
                    <a:pt x="3709" y="2776"/>
                  </a:lnTo>
                  <a:lnTo>
                    <a:pt x="3664" y="2810"/>
                  </a:lnTo>
                  <a:lnTo>
                    <a:pt x="3630" y="2856"/>
                  </a:lnTo>
                  <a:lnTo>
                    <a:pt x="1696" y="1741"/>
                  </a:lnTo>
                  <a:lnTo>
                    <a:pt x="1719" y="1695"/>
                  </a:lnTo>
                  <a:lnTo>
                    <a:pt x="1719" y="1638"/>
                  </a:lnTo>
                  <a:lnTo>
                    <a:pt x="1719" y="1582"/>
                  </a:lnTo>
                  <a:lnTo>
                    <a:pt x="1707" y="1536"/>
                  </a:lnTo>
                  <a:lnTo>
                    <a:pt x="1684" y="1491"/>
                  </a:lnTo>
                  <a:lnTo>
                    <a:pt x="1650" y="1456"/>
                  </a:lnTo>
                  <a:lnTo>
                    <a:pt x="1616" y="1422"/>
                  </a:lnTo>
                  <a:lnTo>
                    <a:pt x="1571" y="1400"/>
                  </a:lnTo>
                  <a:lnTo>
                    <a:pt x="1525" y="1377"/>
                  </a:lnTo>
                  <a:lnTo>
                    <a:pt x="1480" y="1377"/>
                  </a:lnTo>
                  <a:lnTo>
                    <a:pt x="1480" y="0"/>
                  </a:lnTo>
                  <a:lnTo>
                    <a:pt x="1434" y="0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</p:grpSp>
      <p:sp>
        <p:nvSpPr>
          <p:cNvPr id="17" name="Google Shape;188;p10"/>
          <p:cNvSpPr/>
          <p:nvPr/>
        </p:nvSpPr>
        <p:spPr>
          <a:xfrm rot="16200000">
            <a:off x="8613776" y="4613275"/>
            <a:ext cx="404812" cy="350837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  <a:effectLst>
            <a:outerShdw blurRad="1714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lIns="91425" tIns="91425" rIns="91425" bIns="91425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latin typeface="+mn-lt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9;p10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 defTabSz="907431" rt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defRPr/>
            </a:pPr>
            <a:fld id="{8233EFD8-5AF0-48EA-A20B-A1B53959B4EA}" type="slidenum">
              <a:rPr lang="en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28149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0;p2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3998" cy="5143471"/>
          </a:xfrm>
        </p:grpSpPr>
        <p:sp>
          <p:nvSpPr>
            <p:cNvPr id="4" name="Google Shape;11;p2"/>
            <p:cNvSpPr>
              <a:spLocks/>
            </p:cNvSpPr>
            <p:nvPr/>
          </p:nvSpPr>
          <p:spPr bwMode="auto">
            <a:xfrm>
              <a:off x="7804386" y="3246725"/>
              <a:ext cx="1339607" cy="1788411"/>
            </a:xfrm>
            <a:custGeom>
              <a:avLst/>
              <a:gdLst>
                <a:gd name="T0" fmla="*/ 53338736 w 12799"/>
                <a:gd name="T1" fmla="*/ 19444665 h 17087"/>
                <a:gd name="T2" fmla="*/ 52845764 w 12799"/>
                <a:gd name="T3" fmla="*/ 48354292 h 17087"/>
                <a:gd name="T4" fmla="*/ 5619776 w 12799"/>
                <a:gd name="T5" fmla="*/ 48858254 h 17087"/>
                <a:gd name="T6" fmla="*/ 3746483 w 12799"/>
                <a:gd name="T7" fmla="*/ 44870726 h 17087"/>
                <a:gd name="T8" fmla="*/ 5115919 w 12799"/>
                <a:gd name="T9" fmla="*/ 17078503 h 17087"/>
                <a:gd name="T10" fmla="*/ 30782911 w 12799"/>
                <a:gd name="T11" fmla="*/ 4743418 h 17087"/>
                <a:gd name="T12" fmla="*/ 79016613 w 12799"/>
                <a:gd name="T13" fmla="*/ 64063463 h 17087"/>
                <a:gd name="T14" fmla="*/ 78764684 w 12799"/>
                <a:gd name="T15" fmla="*/ 90847867 h 17087"/>
                <a:gd name="T16" fmla="*/ 55715887 w 12799"/>
                <a:gd name="T17" fmla="*/ 105680573 h 17087"/>
                <a:gd name="T18" fmla="*/ 30410408 w 12799"/>
                <a:gd name="T19" fmla="*/ 91351829 h 17087"/>
                <a:gd name="T20" fmla="*/ 31166299 w 12799"/>
                <a:gd name="T21" fmla="*/ 63439032 h 17087"/>
                <a:gd name="T22" fmla="*/ 54839527 w 12799"/>
                <a:gd name="T23" fmla="*/ 49855083 h 17087"/>
                <a:gd name="T24" fmla="*/ 104563135 w 12799"/>
                <a:gd name="T25" fmla="*/ 107926370 h 17087"/>
                <a:gd name="T26" fmla="*/ 105187566 w 12799"/>
                <a:gd name="T27" fmla="*/ 135587134 h 17087"/>
                <a:gd name="T28" fmla="*/ 82379812 w 12799"/>
                <a:gd name="T29" fmla="*/ 150660884 h 17087"/>
                <a:gd name="T30" fmla="*/ 57578191 w 12799"/>
                <a:gd name="T31" fmla="*/ 137701367 h 17087"/>
                <a:gd name="T32" fmla="*/ 55091456 w 12799"/>
                <a:gd name="T33" fmla="*/ 109416172 h 17087"/>
                <a:gd name="T34" fmla="*/ 80134016 w 12799"/>
                <a:gd name="T35" fmla="*/ 95339356 h 17087"/>
                <a:gd name="T36" fmla="*/ 52966233 w 12799"/>
                <a:gd name="T37" fmla="*/ 108167309 h 17087"/>
                <a:gd name="T38" fmla="*/ 52473261 w 12799"/>
                <a:gd name="T39" fmla="*/ 136211565 h 17087"/>
                <a:gd name="T40" fmla="*/ 29293005 w 12799"/>
                <a:gd name="T41" fmla="*/ 150660884 h 17087"/>
                <a:gd name="T42" fmla="*/ 5247378 w 12799"/>
                <a:gd name="T43" fmla="*/ 137208395 h 17087"/>
                <a:gd name="T44" fmla="*/ 3867057 w 12799"/>
                <a:gd name="T45" fmla="*/ 109164243 h 17087"/>
                <a:gd name="T46" fmla="*/ 29413474 w 12799"/>
                <a:gd name="T47" fmla="*/ 94714925 h 17087"/>
                <a:gd name="T48" fmla="*/ 26302413 w 12799"/>
                <a:gd name="T49" fmla="*/ 1632251 h 17087"/>
                <a:gd name="T50" fmla="*/ 2497725 w 12799"/>
                <a:gd name="T51" fmla="*/ 15336668 h 17087"/>
                <a:gd name="T52" fmla="*/ 876360 w 12799"/>
                <a:gd name="T53" fmla="*/ 18327366 h 17087"/>
                <a:gd name="T54" fmla="*/ 383388 w 12799"/>
                <a:gd name="T55" fmla="*/ 46119589 h 17087"/>
                <a:gd name="T56" fmla="*/ 1752720 w 12799"/>
                <a:gd name="T57" fmla="*/ 50479515 h 17087"/>
                <a:gd name="T58" fmla="*/ 26422882 w 12799"/>
                <a:gd name="T59" fmla="*/ 62935070 h 17087"/>
                <a:gd name="T60" fmla="*/ 27923673 w 12799"/>
                <a:gd name="T61" fmla="*/ 90847867 h 17087"/>
                <a:gd name="T62" fmla="*/ 2497725 w 12799"/>
                <a:gd name="T63" fmla="*/ 105560104 h 17087"/>
                <a:gd name="T64" fmla="*/ 2629184 w 12799"/>
                <a:gd name="T65" fmla="*/ 109295702 h 17087"/>
                <a:gd name="T66" fmla="*/ 503962 w 12799"/>
                <a:gd name="T67" fmla="*/ 137701367 h 17087"/>
                <a:gd name="T68" fmla="*/ 3494554 w 12799"/>
                <a:gd name="T69" fmla="*/ 139947060 h 17087"/>
                <a:gd name="T70" fmla="*/ 28175602 w 12799"/>
                <a:gd name="T71" fmla="*/ 154155439 h 17087"/>
                <a:gd name="T72" fmla="*/ 52593835 w 12799"/>
                <a:gd name="T73" fmla="*/ 139202159 h 17087"/>
                <a:gd name="T74" fmla="*/ 78512755 w 12799"/>
                <a:gd name="T75" fmla="*/ 151537244 h 17087"/>
                <a:gd name="T76" fmla="*/ 80386049 w 12799"/>
                <a:gd name="T77" fmla="*/ 154779871 h 17087"/>
                <a:gd name="T78" fmla="*/ 83124713 w 12799"/>
                <a:gd name="T79" fmla="*/ 151909747 h 17087"/>
                <a:gd name="T80" fmla="*/ 108550661 w 12799"/>
                <a:gd name="T81" fmla="*/ 139574661 h 17087"/>
                <a:gd name="T82" fmla="*/ 131106486 w 12799"/>
                <a:gd name="T83" fmla="*/ 154527942 h 17087"/>
                <a:gd name="T84" fmla="*/ 130602629 w 12799"/>
                <a:gd name="T85" fmla="*/ 181323231 h 17087"/>
                <a:gd name="T86" fmla="*/ 131730917 w 12799"/>
                <a:gd name="T87" fmla="*/ 184938360 h 17087"/>
                <a:gd name="T88" fmla="*/ 134962553 w 12799"/>
                <a:gd name="T89" fmla="*/ 183569028 h 17087"/>
                <a:gd name="T90" fmla="*/ 133472752 w 12799"/>
                <a:gd name="T91" fmla="*/ 180326401 h 17087"/>
                <a:gd name="T92" fmla="*/ 135335056 w 12799"/>
                <a:gd name="T93" fmla="*/ 152906576 h 17087"/>
                <a:gd name="T94" fmla="*/ 133472752 w 12799"/>
                <a:gd name="T95" fmla="*/ 149795409 h 17087"/>
                <a:gd name="T96" fmla="*/ 109295562 w 12799"/>
                <a:gd name="T97" fmla="*/ 136704538 h 17087"/>
                <a:gd name="T98" fmla="*/ 107794771 w 12799"/>
                <a:gd name="T99" fmla="*/ 109416172 h 17087"/>
                <a:gd name="T100" fmla="*/ 131851491 w 12799"/>
                <a:gd name="T101" fmla="*/ 94342422 h 17087"/>
                <a:gd name="T102" fmla="*/ 134590155 w 12799"/>
                <a:gd name="T103" fmla="*/ 92721161 h 17087"/>
                <a:gd name="T104" fmla="*/ 130975027 w 12799"/>
                <a:gd name="T105" fmla="*/ 93214133 h 17087"/>
                <a:gd name="T106" fmla="*/ 104935637 w 12799"/>
                <a:gd name="T107" fmla="*/ 106173545 h 17087"/>
                <a:gd name="T108" fmla="*/ 82007310 w 12799"/>
                <a:gd name="T109" fmla="*/ 90223435 h 17087"/>
                <a:gd name="T110" fmla="*/ 83004243 w 12799"/>
                <a:gd name="T111" fmla="*/ 63307572 h 17087"/>
                <a:gd name="T112" fmla="*/ 81251419 w 12799"/>
                <a:gd name="T113" fmla="*/ 60075936 h 17087"/>
                <a:gd name="T114" fmla="*/ 56329328 w 12799"/>
                <a:gd name="T115" fmla="*/ 46360528 h 17087"/>
                <a:gd name="T116" fmla="*/ 57085219 w 12799"/>
                <a:gd name="T117" fmla="*/ 18447836 h 17087"/>
                <a:gd name="T118" fmla="*/ 55332499 w 12799"/>
                <a:gd name="T119" fmla="*/ 15205209 h 17087"/>
                <a:gd name="T120" fmla="*/ 31659271 w 12799"/>
                <a:gd name="T121" fmla="*/ 2125223 h 1708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2799" h="17087" extrusionOk="0">
                  <a:moveTo>
                    <a:pt x="2845" y="387"/>
                  </a:moveTo>
                  <a:lnTo>
                    <a:pt x="4801" y="1514"/>
                  </a:lnTo>
                  <a:lnTo>
                    <a:pt x="4790" y="1559"/>
                  </a:lnTo>
                  <a:lnTo>
                    <a:pt x="4790" y="1605"/>
                  </a:lnTo>
                  <a:lnTo>
                    <a:pt x="4790" y="1639"/>
                  </a:lnTo>
                  <a:lnTo>
                    <a:pt x="4801" y="1684"/>
                  </a:lnTo>
                  <a:lnTo>
                    <a:pt x="4824" y="1718"/>
                  </a:lnTo>
                  <a:lnTo>
                    <a:pt x="4847" y="1741"/>
                  </a:lnTo>
                  <a:lnTo>
                    <a:pt x="4869" y="1775"/>
                  </a:lnTo>
                  <a:lnTo>
                    <a:pt x="4904" y="1798"/>
                  </a:lnTo>
                  <a:lnTo>
                    <a:pt x="4938" y="1809"/>
                  </a:lnTo>
                  <a:lnTo>
                    <a:pt x="4983" y="1821"/>
                  </a:lnTo>
                  <a:lnTo>
                    <a:pt x="4983" y="4164"/>
                  </a:lnTo>
                  <a:lnTo>
                    <a:pt x="4915" y="4187"/>
                  </a:lnTo>
                  <a:lnTo>
                    <a:pt x="4869" y="4232"/>
                  </a:lnTo>
                  <a:lnTo>
                    <a:pt x="4824" y="4289"/>
                  </a:lnTo>
                  <a:lnTo>
                    <a:pt x="4813" y="4357"/>
                  </a:lnTo>
                  <a:lnTo>
                    <a:pt x="4824" y="4414"/>
                  </a:lnTo>
                  <a:lnTo>
                    <a:pt x="2822" y="5575"/>
                  </a:lnTo>
                  <a:lnTo>
                    <a:pt x="2788" y="5540"/>
                  </a:lnTo>
                  <a:lnTo>
                    <a:pt x="2742" y="5506"/>
                  </a:lnTo>
                  <a:lnTo>
                    <a:pt x="2697" y="5484"/>
                  </a:lnTo>
                  <a:lnTo>
                    <a:pt x="2583" y="5484"/>
                  </a:lnTo>
                  <a:lnTo>
                    <a:pt x="2526" y="5506"/>
                  </a:lnTo>
                  <a:lnTo>
                    <a:pt x="2481" y="5540"/>
                  </a:lnTo>
                  <a:lnTo>
                    <a:pt x="2446" y="5575"/>
                  </a:lnTo>
                  <a:lnTo>
                    <a:pt x="513" y="4460"/>
                  </a:lnTo>
                  <a:lnTo>
                    <a:pt x="524" y="4414"/>
                  </a:lnTo>
                  <a:lnTo>
                    <a:pt x="535" y="4357"/>
                  </a:lnTo>
                  <a:lnTo>
                    <a:pt x="524" y="4301"/>
                  </a:lnTo>
                  <a:lnTo>
                    <a:pt x="513" y="4255"/>
                  </a:lnTo>
                  <a:lnTo>
                    <a:pt x="490" y="4210"/>
                  </a:lnTo>
                  <a:lnTo>
                    <a:pt x="467" y="4175"/>
                  </a:lnTo>
                  <a:lnTo>
                    <a:pt x="422" y="4141"/>
                  </a:lnTo>
                  <a:lnTo>
                    <a:pt x="388" y="4119"/>
                  </a:lnTo>
                  <a:lnTo>
                    <a:pt x="342" y="4096"/>
                  </a:lnTo>
                  <a:lnTo>
                    <a:pt x="285" y="4084"/>
                  </a:lnTo>
                  <a:lnTo>
                    <a:pt x="285" y="1798"/>
                  </a:lnTo>
                  <a:lnTo>
                    <a:pt x="319" y="1787"/>
                  </a:lnTo>
                  <a:lnTo>
                    <a:pt x="353" y="1775"/>
                  </a:lnTo>
                  <a:lnTo>
                    <a:pt x="410" y="1730"/>
                  </a:lnTo>
                  <a:lnTo>
                    <a:pt x="456" y="1673"/>
                  </a:lnTo>
                  <a:lnTo>
                    <a:pt x="467" y="1639"/>
                  </a:lnTo>
                  <a:lnTo>
                    <a:pt x="467" y="1605"/>
                  </a:lnTo>
                  <a:lnTo>
                    <a:pt x="467" y="1559"/>
                  </a:lnTo>
                  <a:lnTo>
                    <a:pt x="456" y="1525"/>
                  </a:lnTo>
                  <a:lnTo>
                    <a:pt x="2424" y="387"/>
                  </a:lnTo>
                  <a:lnTo>
                    <a:pt x="2458" y="433"/>
                  </a:lnTo>
                  <a:lnTo>
                    <a:pt x="2515" y="467"/>
                  </a:lnTo>
                  <a:lnTo>
                    <a:pt x="2572" y="490"/>
                  </a:lnTo>
                  <a:lnTo>
                    <a:pt x="2640" y="501"/>
                  </a:lnTo>
                  <a:lnTo>
                    <a:pt x="2697" y="490"/>
                  </a:lnTo>
                  <a:lnTo>
                    <a:pt x="2765" y="467"/>
                  </a:lnTo>
                  <a:lnTo>
                    <a:pt x="2810" y="433"/>
                  </a:lnTo>
                  <a:lnTo>
                    <a:pt x="2845" y="387"/>
                  </a:lnTo>
                  <a:close/>
                  <a:moveTo>
                    <a:pt x="5165" y="4460"/>
                  </a:moveTo>
                  <a:lnTo>
                    <a:pt x="7179" y="5620"/>
                  </a:lnTo>
                  <a:lnTo>
                    <a:pt x="7167" y="5666"/>
                  </a:lnTo>
                  <a:lnTo>
                    <a:pt x="7156" y="5700"/>
                  </a:lnTo>
                  <a:lnTo>
                    <a:pt x="7167" y="5745"/>
                  </a:lnTo>
                  <a:lnTo>
                    <a:pt x="7179" y="5779"/>
                  </a:lnTo>
                  <a:lnTo>
                    <a:pt x="7190" y="5813"/>
                  </a:lnTo>
                  <a:lnTo>
                    <a:pt x="7213" y="5848"/>
                  </a:lnTo>
                  <a:lnTo>
                    <a:pt x="7247" y="5870"/>
                  </a:lnTo>
                  <a:lnTo>
                    <a:pt x="7281" y="5893"/>
                  </a:lnTo>
                  <a:lnTo>
                    <a:pt x="7315" y="5916"/>
                  </a:lnTo>
                  <a:lnTo>
                    <a:pt x="7349" y="5916"/>
                  </a:lnTo>
                  <a:lnTo>
                    <a:pt x="7349" y="8214"/>
                  </a:lnTo>
                  <a:lnTo>
                    <a:pt x="7304" y="8225"/>
                  </a:lnTo>
                  <a:lnTo>
                    <a:pt x="7258" y="8236"/>
                  </a:lnTo>
                  <a:lnTo>
                    <a:pt x="7224" y="8259"/>
                  </a:lnTo>
                  <a:lnTo>
                    <a:pt x="7190" y="8293"/>
                  </a:lnTo>
                  <a:lnTo>
                    <a:pt x="7167" y="8327"/>
                  </a:lnTo>
                  <a:lnTo>
                    <a:pt x="7144" y="8373"/>
                  </a:lnTo>
                  <a:lnTo>
                    <a:pt x="7133" y="8418"/>
                  </a:lnTo>
                  <a:lnTo>
                    <a:pt x="7122" y="8464"/>
                  </a:lnTo>
                  <a:lnTo>
                    <a:pt x="7133" y="8509"/>
                  </a:lnTo>
                  <a:lnTo>
                    <a:pt x="7144" y="8555"/>
                  </a:lnTo>
                  <a:lnTo>
                    <a:pt x="5154" y="9704"/>
                  </a:lnTo>
                  <a:lnTo>
                    <a:pt x="5120" y="9681"/>
                  </a:lnTo>
                  <a:lnTo>
                    <a:pt x="5086" y="9647"/>
                  </a:lnTo>
                  <a:lnTo>
                    <a:pt x="5051" y="9636"/>
                  </a:lnTo>
                  <a:lnTo>
                    <a:pt x="4960" y="9636"/>
                  </a:lnTo>
                  <a:lnTo>
                    <a:pt x="4926" y="9647"/>
                  </a:lnTo>
                  <a:lnTo>
                    <a:pt x="4892" y="9681"/>
                  </a:lnTo>
                  <a:lnTo>
                    <a:pt x="4858" y="9704"/>
                  </a:lnTo>
                  <a:lnTo>
                    <a:pt x="2810" y="8521"/>
                  </a:lnTo>
                  <a:lnTo>
                    <a:pt x="2822" y="8464"/>
                  </a:lnTo>
                  <a:lnTo>
                    <a:pt x="2810" y="8396"/>
                  </a:lnTo>
                  <a:lnTo>
                    <a:pt x="2776" y="8339"/>
                  </a:lnTo>
                  <a:lnTo>
                    <a:pt x="2719" y="8293"/>
                  </a:lnTo>
                  <a:lnTo>
                    <a:pt x="2663" y="8271"/>
                  </a:lnTo>
                  <a:lnTo>
                    <a:pt x="2663" y="5927"/>
                  </a:lnTo>
                  <a:lnTo>
                    <a:pt x="2697" y="5916"/>
                  </a:lnTo>
                  <a:lnTo>
                    <a:pt x="2742" y="5904"/>
                  </a:lnTo>
                  <a:lnTo>
                    <a:pt x="2776" y="5882"/>
                  </a:lnTo>
                  <a:lnTo>
                    <a:pt x="2799" y="5859"/>
                  </a:lnTo>
                  <a:lnTo>
                    <a:pt x="2822" y="5825"/>
                  </a:lnTo>
                  <a:lnTo>
                    <a:pt x="2845" y="5791"/>
                  </a:lnTo>
                  <a:lnTo>
                    <a:pt x="2856" y="5745"/>
                  </a:lnTo>
                  <a:lnTo>
                    <a:pt x="2856" y="5700"/>
                  </a:lnTo>
                  <a:lnTo>
                    <a:pt x="2856" y="5654"/>
                  </a:lnTo>
                  <a:lnTo>
                    <a:pt x="2845" y="5620"/>
                  </a:lnTo>
                  <a:lnTo>
                    <a:pt x="4847" y="4460"/>
                  </a:lnTo>
                  <a:lnTo>
                    <a:pt x="4881" y="4494"/>
                  </a:lnTo>
                  <a:lnTo>
                    <a:pt x="4915" y="4528"/>
                  </a:lnTo>
                  <a:lnTo>
                    <a:pt x="4960" y="4539"/>
                  </a:lnTo>
                  <a:lnTo>
                    <a:pt x="5006" y="4551"/>
                  </a:lnTo>
                  <a:lnTo>
                    <a:pt x="5051" y="4539"/>
                  </a:lnTo>
                  <a:lnTo>
                    <a:pt x="5097" y="4528"/>
                  </a:lnTo>
                  <a:lnTo>
                    <a:pt x="5131" y="4494"/>
                  </a:lnTo>
                  <a:lnTo>
                    <a:pt x="5165" y="4460"/>
                  </a:lnTo>
                  <a:close/>
                  <a:moveTo>
                    <a:pt x="7588" y="8600"/>
                  </a:moveTo>
                  <a:lnTo>
                    <a:pt x="9556" y="9738"/>
                  </a:lnTo>
                  <a:lnTo>
                    <a:pt x="9545" y="9772"/>
                  </a:lnTo>
                  <a:lnTo>
                    <a:pt x="9545" y="9806"/>
                  </a:lnTo>
                  <a:lnTo>
                    <a:pt x="9545" y="9852"/>
                  </a:lnTo>
                  <a:lnTo>
                    <a:pt x="9556" y="9886"/>
                  </a:lnTo>
                  <a:lnTo>
                    <a:pt x="9590" y="9943"/>
                  </a:lnTo>
                  <a:lnTo>
                    <a:pt x="9647" y="9988"/>
                  </a:lnTo>
                  <a:lnTo>
                    <a:pt x="9681" y="10011"/>
                  </a:lnTo>
                  <a:lnTo>
                    <a:pt x="9727" y="10011"/>
                  </a:lnTo>
                  <a:lnTo>
                    <a:pt x="9727" y="12332"/>
                  </a:lnTo>
                  <a:lnTo>
                    <a:pt x="9681" y="12332"/>
                  </a:lnTo>
                  <a:lnTo>
                    <a:pt x="9636" y="12354"/>
                  </a:lnTo>
                  <a:lnTo>
                    <a:pt x="9602" y="12377"/>
                  </a:lnTo>
                  <a:lnTo>
                    <a:pt x="9567" y="12400"/>
                  </a:lnTo>
                  <a:lnTo>
                    <a:pt x="9545" y="12434"/>
                  </a:lnTo>
                  <a:lnTo>
                    <a:pt x="9522" y="12479"/>
                  </a:lnTo>
                  <a:lnTo>
                    <a:pt x="9511" y="12525"/>
                  </a:lnTo>
                  <a:lnTo>
                    <a:pt x="9511" y="12570"/>
                  </a:lnTo>
                  <a:lnTo>
                    <a:pt x="9511" y="12616"/>
                  </a:lnTo>
                  <a:lnTo>
                    <a:pt x="9522" y="12661"/>
                  </a:lnTo>
                  <a:lnTo>
                    <a:pt x="7565" y="13788"/>
                  </a:lnTo>
                  <a:lnTo>
                    <a:pt x="7520" y="13753"/>
                  </a:lnTo>
                  <a:lnTo>
                    <a:pt x="7486" y="13719"/>
                  </a:lnTo>
                  <a:lnTo>
                    <a:pt x="7429" y="13697"/>
                  </a:lnTo>
                  <a:lnTo>
                    <a:pt x="7326" y="13697"/>
                  </a:lnTo>
                  <a:lnTo>
                    <a:pt x="7270" y="13719"/>
                  </a:lnTo>
                  <a:lnTo>
                    <a:pt x="7224" y="13753"/>
                  </a:lnTo>
                  <a:lnTo>
                    <a:pt x="7190" y="13788"/>
                  </a:lnTo>
                  <a:lnTo>
                    <a:pt x="5233" y="12661"/>
                  </a:lnTo>
                  <a:lnTo>
                    <a:pt x="5256" y="12616"/>
                  </a:lnTo>
                  <a:lnTo>
                    <a:pt x="5256" y="12570"/>
                  </a:lnTo>
                  <a:lnTo>
                    <a:pt x="5256" y="12514"/>
                  </a:lnTo>
                  <a:lnTo>
                    <a:pt x="5233" y="12479"/>
                  </a:lnTo>
                  <a:lnTo>
                    <a:pt x="5222" y="12434"/>
                  </a:lnTo>
                  <a:lnTo>
                    <a:pt x="5188" y="12400"/>
                  </a:lnTo>
                  <a:lnTo>
                    <a:pt x="5154" y="12366"/>
                  </a:lnTo>
                  <a:lnTo>
                    <a:pt x="5120" y="12343"/>
                  </a:lnTo>
                  <a:lnTo>
                    <a:pt x="5074" y="12332"/>
                  </a:lnTo>
                  <a:lnTo>
                    <a:pt x="5029" y="12320"/>
                  </a:lnTo>
                  <a:lnTo>
                    <a:pt x="5029" y="9988"/>
                  </a:lnTo>
                  <a:lnTo>
                    <a:pt x="5086" y="9965"/>
                  </a:lnTo>
                  <a:lnTo>
                    <a:pt x="5142" y="9931"/>
                  </a:lnTo>
                  <a:lnTo>
                    <a:pt x="5177" y="9874"/>
                  </a:lnTo>
                  <a:lnTo>
                    <a:pt x="5188" y="9806"/>
                  </a:lnTo>
                  <a:lnTo>
                    <a:pt x="5177" y="9749"/>
                  </a:lnTo>
                  <a:lnTo>
                    <a:pt x="7167" y="8600"/>
                  </a:lnTo>
                  <a:lnTo>
                    <a:pt x="7201" y="8646"/>
                  </a:lnTo>
                  <a:lnTo>
                    <a:pt x="7258" y="8680"/>
                  </a:lnTo>
                  <a:lnTo>
                    <a:pt x="7315" y="8703"/>
                  </a:lnTo>
                  <a:lnTo>
                    <a:pt x="7372" y="8714"/>
                  </a:lnTo>
                  <a:lnTo>
                    <a:pt x="7440" y="8703"/>
                  </a:lnTo>
                  <a:lnTo>
                    <a:pt x="7497" y="8680"/>
                  </a:lnTo>
                  <a:lnTo>
                    <a:pt x="7543" y="8646"/>
                  </a:lnTo>
                  <a:lnTo>
                    <a:pt x="7588" y="8600"/>
                  </a:lnTo>
                  <a:close/>
                  <a:moveTo>
                    <a:pt x="2788" y="8566"/>
                  </a:moveTo>
                  <a:lnTo>
                    <a:pt x="4835" y="9749"/>
                  </a:lnTo>
                  <a:lnTo>
                    <a:pt x="4824" y="9806"/>
                  </a:lnTo>
                  <a:lnTo>
                    <a:pt x="4835" y="9874"/>
                  </a:lnTo>
                  <a:lnTo>
                    <a:pt x="4869" y="9931"/>
                  </a:lnTo>
                  <a:lnTo>
                    <a:pt x="4926" y="9965"/>
                  </a:lnTo>
                  <a:lnTo>
                    <a:pt x="4983" y="9988"/>
                  </a:lnTo>
                  <a:lnTo>
                    <a:pt x="4983" y="12320"/>
                  </a:lnTo>
                  <a:lnTo>
                    <a:pt x="4938" y="12332"/>
                  </a:lnTo>
                  <a:lnTo>
                    <a:pt x="4892" y="12343"/>
                  </a:lnTo>
                  <a:lnTo>
                    <a:pt x="4858" y="12366"/>
                  </a:lnTo>
                  <a:lnTo>
                    <a:pt x="4824" y="12400"/>
                  </a:lnTo>
                  <a:lnTo>
                    <a:pt x="4790" y="12434"/>
                  </a:lnTo>
                  <a:lnTo>
                    <a:pt x="4778" y="12479"/>
                  </a:lnTo>
                  <a:lnTo>
                    <a:pt x="4756" y="12514"/>
                  </a:lnTo>
                  <a:lnTo>
                    <a:pt x="4756" y="12570"/>
                  </a:lnTo>
                  <a:lnTo>
                    <a:pt x="4767" y="12616"/>
                  </a:lnTo>
                  <a:lnTo>
                    <a:pt x="4778" y="12661"/>
                  </a:lnTo>
                  <a:lnTo>
                    <a:pt x="2776" y="13822"/>
                  </a:lnTo>
                  <a:lnTo>
                    <a:pt x="2754" y="13788"/>
                  </a:lnTo>
                  <a:lnTo>
                    <a:pt x="2719" y="13765"/>
                  </a:lnTo>
                  <a:lnTo>
                    <a:pt x="2674" y="13753"/>
                  </a:lnTo>
                  <a:lnTo>
                    <a:pt x="2640" y="13742"/>
                  </a:lnTo>
                  <a:lnTo>
                    <a:pt x="2594" y="13753"/>
                  </a:lnTo>
                  <a:lnTo>
                    <a:pt x="2560" y="13765"/>
                  </a:lnTo>
                  <a:lnTo>
                    <a:pt x="2526" y="13788"/>
                  </a:lnTo>
                  <a:lnTo>
                    <a:pt x="2492" y="13822"/>
                  </a:lnTo>
                  <a:lnTo>
                    <a:pt x="467" y="12650"/>
                  </a:lnTo>
                  <a:lnTo>
                    <a:pt x="479" y="12605"/>
                  </a:lnTo>
                  <a:lnTo>
                    <a:pt x="490" y="12570"/>
                  </a:lnTo>
                  <a:lnTo>
                    <a:pt x="479" y="12525"/>
                  </a:lnTo>
                  <a:lnTo>
                    <a:pt x="467" y="12491"/>
                  </a:lnTo>
                  <a:lnTo>
                    <a:pt x="456" y="12445"/>
                  </a:lnTo>
                  <a:lnTo>
                    <a:pt x="433" y="12423"/>
                  </a:lnTo>
                  <a:lnTo>
                    <a:pt x="399" y="12388"/>
                  </a:lnTo>
                  <a:lnTo>
                    <a:pt x="365" y="12377"/>
                  </a:lnTo>
                  <a:lnTo>
                    <a:pt x="331" y="12354"/>
                  </a:lnTo>
                  <a:lnTo>
                    <a:pt x="285" y="12354"/>
                  </a:lnTo>
                  <a:lnTo>
                    <a:pt x="285" y="9988"/>
                  </a:lnTo>
                  <a:lnTo>
                    <a:pt x="353" y="9965"/>
                  </a:lnTo>
                  <a:lnTo>
                    <a:pt x="399" y="9931"/>
                  </a:lnTo>
                  <a:lnTo>
                    <a:pt x="433" y="9874"/>
                  </a:lnTo>
                  <a:lnTo>
                    <a:pt x="444" y="9806"/>
                  </a:lnTo>
                  <a:lnTo>
                    <a:pt x="433" y="9749"/>
                  </a:lnTo>
                  <a:lnTo>
                    <a:pt x="2481" y="8566"/>
                  </a:lnTo>
                  <a:lnTo>
                    <a:pt x="2515" y="8600"/>
                  </a:lnTo>
                  <a:lnTo>
                    <a:pt x="2549" y="8623"/>
                  </a:lnTo>
                  <a:lnTo>
                    <a:pt x="2594" y="8646"/>
                  </a:lnTo>
                  <a:lnTo>
                    <a:pt x="2685" y="8646"/>
                  </a:lnTo>
                  <a:lnTo>
                    <a:pt x="2731" y="8623"/>
                  </a:lnTo>
                  <a:lnTo>
                    <a:pt x="2765" y="8600"/>
                  </a:lnTo>
                  <a:lnTo>
                    <a:pt x="2788" y="8566"/>
                  </a:lnTo>
                  <a:close/>
                  <a:moveTo>
                    <a:pt x="2583" y="1"/>
                  </a:moveTo>
                  <a:lnTo>
                    <a:pt x="2537" y="12"/>
                  </a:lnTo>
                  <a:lnTo>
                    <a:pt x="2492" y="35"/>
                  </a:lnTo>
                  <a:lnTo>
                    <a:pt x="2458" y="69"/>
                  </a:lnTo>
                  <a:lnTo>
                    <a:pt x="2424" y="114"/>
                  </a:lnTo>
                  <a:lnTo>
                    <a:pt x="2401" y="149"/>
                  </a:lnTo>
                  <a:lnTo>
                    <a:pt x="2390" y="194"/>
                  </a:lnTo>
                  <a:lnTo>
                    <a:pt x="2378" y="251"/>
                  </a:lnTo>
                  <a:lnTo>
                    <a:pt x="2390" y="296"/>
                  </a:lnTo>
                  <a:lnTo>
                    <a:pt x="2401" y="342"/>
                  </a:lnTo>
                  <a:lnTo>
                    <a:pt x="433" y="1479"/>
                  </a:lnTo>
                  <a:lnTo>
                    <a:pt x="399" y="1445"/>
                  </a:lnTo>
                  <a:lnTo>
                    <a:pt x="365" y="1423"/>
                  </a:lnTo>
                  <a:lnTo>
                    <a:pt x="319" y="1400"/>
                  </a:lnTo>
                  <a:lnTo>
                    <a:pt x="228" y="1400"/>
                  </a:lnTo>
                  <a:lnTo>
                    <a:pt x="194" y="1411"/>
                  </a:lnTo>
                  <a:lnTo>
                    <a:pt x="160" y="1434"/>
                  </a:lnTo>
                  <a:lnTo>
                    <a:pt x="126" y="1457"/>
                  </a:lnTo>
                  <a:lnTo>
                    <a:pt x="103" y="1491"/>
                  </a:lnTo>
                  <a:lnTo>
                    <a:pt x="80" y="1525"/>
                  </a:lnTo>
                  <a:lnTo>
                    <a:pt x="69" y="1559"/>
                  </a:lnTo>
                  <a:lnTo>
                    <a:pt x="69" y="1605"/>
                  </a:lnTo>
                  <a:lnTo>
                    <a:pt x="69" y="1639"/>
                  </a:lnTo>
                  <a:lnTo>
                    <a:pt x="80" y="1673"/>
                  </a:lnTo>
                  <a:lnTo>
                    <a:pt x="114" y="1730"/>
                  </a:lnTo>
                  <a:lnTo>
                    <a:pt x="171" y="1775"/>
                  </a:lnTo>
                  <a:lnTo>
                    <a:pt x="240" y="1798"/>
                  </a:lnTo>
                  <a:lnTo>
                    <a:pt x="240" y="4096"/>
                  </a:lnTo>
                  <a:lnTo>
                    <a:pt x="194" y="4096"/>
                  </a:lnTo>
                  <a:lnTo>
                    <a:pt x="149" y="4119"/>
                  </a:lnTo>
                  <a:lnTo>
                    <a:pt x="103" y="4141"/>
                  </a:lnTo>
                  <a:lnTo>
                    <a:pt x="69" y="4175"/>
                  </a:lnTo>
                  <a:lnTo>
                    <a:pt x="35" y="4210"/>
                  </a:lnTo>
                  <a:lnTo>
                    <a:pt x="23" y="4255"/>
                  </a:lnTo>
                  <a:lnTo>
                    <a:pt x="1" y="4301"/>
                  </a:lnTo>
                  <a:lnTo>
                    <a:pt x="1" y="4357"/>
                  </a:lnTo>
                  <a:lnTo>
                    <a:pt x="1" y="4414"/>
                  </a:lnTo>
                  <a:lnTo>
                    <a:pt x="23" y="4460"/>
                  </a:lnTo>
                  <a:lnTo>
                    <a:pt x="46" y="4505"/>
                  </a:lnTo>
                  <a:lnTo>
                    <a:pt x="80" y="4551"/>
                  </a:lnTo>
                  <a:lnTo>
                    <a:pt x="114" y="4574"/>
                  </a:lnTo>
                  <a:lnTo>
                    <a:pt x="160" y="4608"/>
                  </a:lnTo>
                  <a:lnTo>
                    <a:pt x="217" y="4619"/>
                  </a:lnTo>
                  <a:lnTo>
                    <a:pt x="331" y="4619"/>
                  </a:lnTo>
                  <a:lnTo>
                    <a:pt x="399" y="4585"/>
                  </a:lnTo>
                  <a:lnTo>
                    <a:pt x="444" y="4551"/>
                  </a:lnTo>
                  <a:lnTo>
                    <a:pt x="490" y="4505"/>
                  </a:lnTo>
                  <a:lnTo>
                    <a:pt x="2424" y="5620"/>
                  </a:lnTo>
                  <a:lnTo>
                    <a:pt x="2412" y="5666"/>
                  </a:lnTo>
                  <a:lnTo>
                    <a:pt x="2412" y="5700"/>
                  </a:lnTo>
                  <a:lnTo>
                    <a:pt x="2412" y="5745"/>
                  </a:lnTo>
                  <a:lnTo>
                    <a:pt x="2424" y="5779"/>
                  </a:lnTo>
                  <a:lnTo>
                    <a:pt x="2446" y="5825"/>
                  </a:lnTo>
                  <a:lnTo>
                    <a:pt x="2469" y="5848"/>
                  </a:lnTo>
                  <a:lnTo>
                    <a:pt x="2503" y="5882"/>
                  </a:lnTo>
                  <a:lnTo>
                    <a:pt x="2537" y="5904"/>
                  </a:lnTo>
                  <a:lnTo>
                    <a:pt x="2572" y="5916"/>
                  </a:lnTo>
                  <a:lnTo>
                    <a:pt x="2617" y="5927"/>
                  </a:lnTo>
                  <a:lnTo>
                    <a:pt x="2617" y="8271"/>
                  </a:lnTo>
                  <a:lnTo>
                    <a:pt x="2549" y="8293"/>
                  </a:lnTo>
                  <a:lnTo>
                    <a:pt x="2492" y="8339"/>
                  </a:lnTo>
                  <a:lnTo>
                    <a:pt x="2458" y="8396"/>
                  </a:lnTo>
                  <a:lnTo>
                    <a:pt x="2446" y="8464"/>
                  </a:lnTo>
                  <a:lnTo>
                    <a:pt x="2458" y="8521"/>
                  </a:lnTo>
                  <a:lnTo>
                    <a:pt x="410" y="9704"/>
                  </a:lnTo>
                  <a:lnTo>
                    <a:pt x="388" y="9681"/>
                  </a:lnTo>
                  <a:lnTo>
                    <a:pt x="353" y="9658"/>
                  </a:lnTo>
                  <a:lnTo>
                    <a:pt x="308" y="9636"/>
                  </a:lnTo>
                  <a:lnTo>
                    <a:pt x="228" y="9636"/>
                  </a:lnTo>
                  <a:lnTo>
                    <a:pt x="194" y="9647"/>
                  </a:lnTo>
                  <a:lnTo>
                    <a:pt x="137" y="9681"/>
                  </a:lnTo>
                  <a:lnTo>
                    <a:pt x="103" y="9738"/>
                  </a:lnTo>
                  <a:lnTo>
                    <a:pt x="92" y="9772"/>
                  </a:lnTo>
                  <a:lnTo>
                    <a:pt x="92" y="9806"/>
                  </a:lnTo>
                  <a:lnTo>
                    <a:pt x="103" y="9874"/>
                  </a:lnTo>
                  <a:lnTo>
                    <a:pt x="137" y="9920"/>
                  </a:lnTo>
                  <a:lnTo>
                    <a:pt x="183" y="9965"/>
                  </a:lnTo>
                  <a:lnTo>
                    <a:pt x="240" y="9977"/>
                  </a:lnTo>
                  <a:lnTo>
                    <a:pt x="240" y="12354"/>
                  </a:lnTo>
                  <a:lnTo>
                    <a:pt x="205" y="12354"/>
                  </a:lnTo>
                  <a:lnTo>
                    <a:pt x="160" y="12377"/>
                  </a:lnTo>
                  <a:lnTo>
                    <a:pt x="137" y="12400"/>
                  </a:lnTo>
                  <a:lnTo>
                    <a:pt x="103" y="12423"/>
                  </a:lnTo>
                  <a:lnTo>
                    <a:pt x="80" y="12457"/>
                  </a:lnTo>
                  <a:lnTo>
                    <a:pt x="58" y="12491"/>
                  </a:lnTo>
                  <a:lnTo>
                    <a:pt x="46" y="12525"/>
                  </a:lnTo>
                  <a:lnTo>
                    <a:pt x="46" y="12570"/>
                  </a:lnTo>
                  <a:lnTo>
                    <a:pt x="58" y="12616"/>
                  </a:lnTo>
                  <a:lnTo>
                    <a:pt x="69" y="12650"/>
                  </a:lnTo>
                  <a:lnTo>
                    <a:pt x="80" y="12684"/>
                  </a:lnTo>
                  <a:lnTo>
                    <a:pt x="114" y="12718"/>
                  </a:lnTo>
                  <a:lnTo>
                    <a:pt x="149" y="12752"/>
                  </a:lnTo>
                  <a:lnTo>
                    <a:pt x="183" y="12764"/>
                  </a:lnTo>
                  <a:lnTo>
                    <a:pt x="228" y="12787"/>
                  </a:lnTo>
                  <a:lnTo>
                    <a:pt x="262" y="12787"/>
                  </a:lnTo>
                  <a:lnTo>
                    <a:pt x="319" y="12775"/>
                  </a:lnTo>
                  <a:lnTo>
                    <a:pt x="376" y="12764"/>
                  </a:lnTo>
                  <a:lnTo>
                    <a:pt x="410" y="12730"/>
                  </a:lnTo>
                  <a:lnTo>
                    <a:pt x="444" y="12684"/>
                  </a:lnTo>
                  <a:lnTo>
                    <a:pt x="2481" y="13856"/>
                  </a:lnTo>
                  <a:lnTo>
                    <a:pt x="2469" y="13913"/>
                  </a:lnTo>
                  <a:lnTo>
                    <a:pt x="2469" y="13947"/>
                  </a:lnTo>
                  <a:lnTo>
                    <a:pt x="2481" y="13981"/>
                  </a:lnTo>
                  <a:lnTo>
                    <a:pt x="2515" y="14038"/>
                  </a:lnTo>
                  <a:lnTo>
                    <a:pt x="2572" y="14072"/>
                  </a:lnTo>
                  <a:lnTo>
                    <a:pt x="2606" y="14083"/>
                  </a:lnTo>
                  <a:lnTo>
                    <a:pt x="2674" y="14083"/>
                  </a:lnTo>
                  <a:lnTo>
                    <a:pt x="2697" y="14072"/>
                  </a:lnTo>
                  <a:lnTo>
                    <a:pt x="2754" y="14038"/>
                  </a:lnTo>
                  <a:lnTo>
                    <a:pt x="2788" y="13981"/>
                  </a:lnTo>
                  <a:lnTo>
                    <a:pt x="2799" y="13947"/>
                  </a:lnTo>
                  <a:lnTo>
                    <a:pt x="2810" y="13913"/>
                  </a:lnTo>
                  <a:lnTo>
                    <a:pt x="2799" y="13856"/>
                  </a:lnTo>
                  <a:lnTo>
                    <a:pt x="4801" y="12707"/>
                  </a:lnTo>
                  <a:lnTo>
                    <a:pt x="4835" y="12752"/>
                  </a:lnTo>
                  <a:lnTo>
                    <a:pt x="4881" y="12787"/>
                  </a:lnTo>
                  <a:lnTo>
                    <a:pt x="4938" y="12809"/>
                  </a:lnTo>
                  <a:lnTo>
                    <a:pt x="5006" y="12821"/>
                  </a:lnTo>
                  <a:lnTo>
                    <a:pt x="5074" y="12809"/>
                  </a:lnTo>
                  <a:lnTo>
                    <a:pt x="5131" y="12787"/>
                  </a:lnTo>
                  <a:lnTo>
                    <a:pt x="5177" y="12752"/>
                  </a:lnTo>
                  <a:lnTo>
                    <a:pt x="5211" y="12707"/>
                  </a:lnTo>
                  <a:lnTo>
                    <a:pt x="7167" y="13833"/>
                  </a:lnTo>
                  <a:lnTo>
                    <a:pt x="7156" y="13867"/>
                  </a:lnTo>
                  <a:lnTo>
                    <a:pt x="7156" y="13913"/>
                  </a:lnTo>
                  <a:lnTo>
                    <a:pt x="7156" y="13958"/>
                  </a:lnTo>
                  <a:lnTo>
                    <a:pt x="7179" y="14004"/>
                  </a:lnTo>
                  <a:lnTo>
                    <a:pt x="7190" y="14038"/>
                  </a:lnTo>
                  <a:lnTo>
                    <a:pt x="7224" y="14072"/>
                  </a:lnTo>
                  <a:lnTo>
                    <a:pt x="7258" y="14095"/>
                  </a:lnTo>
                  <a:lnTo>
                    <a:pt x="7292" y="14117"/>
                  </a:lnTo>
                  <a:lnTo>
                    <a:pt x="7338" y="14129"/>
                  </a:lnTo>
                  <a:lnTo>
                    <a:pt x="7417" y="14129"/>
                  </a:lnTo>
                  <a:lnTo>
                    <a:pt x="7463" y="14117"/>
                  </a:lnTo>
                  <a:lnTo>
                    <a:pt x="7497" y="14095"/>
                  </a:lnTo>
                  <a:lnTo>
                    <a:pt x="7531" y="14072"/>
                  </a:lnTo>
                  <a:lnTo>
                    <a:pt x="7554" y="14038"/>
                  </a:lnTo>
                  <a:lnTo>
                    <a:pt x="7577" y="14004"/>
                  </a:lnTo>
                  <a:lnTo>
                    <a:pt x="7588" y="13958"/>
                  </a:lnTo>
                  <a:lnTo>
                    <a:pt x="7600" y="13913"/>
                  </a:lnTo>
                  <a:lnTo>
                    <a:pt x="7588" y="13867"/>
                  </a:lnTo>
                  <a:lnTo>
                    <a:pt x="7577" y="13833"/>
                  </a:lnTo>
                  <a:lnTo>
                    <a:pt x="9545" y="12696"/>
                  </a:lnTo>
                  <a:lnTo>
                    <a:pt x="9579" y="12741"/>
                  </a:lnTo>
                  <a:lnTo>
                    <a:pt x="9624" y="12775"/>
                  </a:lnTo>
                  <a:lnTo>
                    <a:pt x="9681" y="12798"/>
                  </a:lnTo>
                  <a:lnTo>
                    <a:pt x="9749" y="12809"/>
                  </a:lnTo>
                  <a:lnTo>
                    <a:pt x="9806" y="12798"/>
                  </a:lnTo>
                  <a:lnTo>
                    <a:pt x="9863" y="12775"/>
                  </a:lnTo>
                  <a:lnTo>
                    <a:pt x="9909" y="12741"/>
                  </a:lnTo>
                  <a:lnTo>
                    <a:pt x="9954" y="12696"/>
                  </a:lnTo>
                  <a:lnTo>
                    <a:pt x="11888" y="13822"/>
                  </a:lnTo>
                  <a:lnTo>
                    <a:pt x="11877" y="13867"/>
                  </a:lnTo>
                  <a:lnTo>
                    <a:pt x="11877" y="13913"/>
                  </a:lnTo>
                  <a:lnTo>
                    <a:pt x="11877" y="13958"/>
                  </a:lnTo>
                  <a:lnTo>
                    <a:pt x="11888" y="14004"/>
                  </a:lnTo>
                  <a:lnTo>
                    <a:pt x="11911" y="14038"/>
                  </a:lnTo>
                  <a:lnTo>
                    <a:pt x="11934" y="14072"/>
                  </a:lnTo>
                  <a:lnTo>
                    <a:pt x="11968" y="14106"/>
                  </a:lnTo>
                  <a:lnTo>
                    <a:pt x="12002" y="14129"/>
                  </a:lnTo>
                  <a:lnTo>
                    <a:pt x="12047" y="14152"/>
                  </a:lnTo>
                  <a:lnTo>
                    <a:pt x="12093" y="14152"/>
                  </a:lnTo>
                  <a:lnTo>
                    <a:pt x="12093" y="16449"/>
                  </a:lnTo>
                  <a:lnTo>
                    <a:pt x="12047" y="16461"/>
                  </a:lnTo>
                  <a:lnTo>
                    <a:pt x="12013" y="16472"/>
                  </a:lnTo>
                  <a:lnTo>
                    <a:pt x="11979" y="16495"/>
                  </a:lnTo>
                  <a:lnTo>
                    <a:pt x="11956" y="16518"/>
                  </a:lnTo>
                  <a:lnTo>
                    <a:pt x="11922" y="16552"/>
                  </a:lnTo>
                  <a:lnTo>
                    <a:pt x="11911" y="16586"/>
                  </a:lnTo>
                  <a:lnTo>
                    <a:pt x="11899" y="16631"/>
                  </a:lnTo>
                  <a:lnTo>
                    <a:pt x="11888" y="16666"/>
                  </a:lnTo>
                  <a:lnTo>
                    <a:pt x="11899" y="16711"/>
                  </a:lnTo>
                  <a:lnTo>
                    <a:pt x="11911" y="16757"/>
                  </a:lnTo>
                  <a:lnTo>
                    <a:pt x="11934" y="16791"/>
                  </a:lnTo>
                  <a:lnTo>
                    <a:pt x="11956" y="16825"/>
                  </a:lnTo>
                  <a:lnTo>
                    <a:pt x="11990" y="16859"/>
                  </a:lnTo>
                  <a:lnTo>
                    <a:pt x="12025" y="16882"/>
                  </a:lnTo>
                  <a:lnTo>
                    <a:pt x="12070" y="16893"/>
                  </a:lnTo>
                  <a:lnTo>
                    <a:pt x="12116" y="16893"/>
                  </a:lnTo>
                  <a:lnTo>
                    <a:pt x="12172" y="16882"/>
                  </a:lnTo>
                  <a:lnTo>
                    <a:pt x="12218" y="16870"/>
                  </a:lnTo>
                  <a:lnTo>
                    <a:pt x="12263" y="16836"/>
                  </a:lnTo>
                  <a:lnTo>
                    <a:pt x="12298" y="16791"/>
                  </a:lnTo>
                  <a:lnTo>
                    <a:pt x="12798" y="17086"/>
                  </a:lnTo>
                  <a:lnTo>
                    <a:pt x="12798" y="17030"/>
                  </a:lnTo>
                  <a:lnTo>
                    <a:pt x="12320" y="16757"/>
                  </a:lnTo>
                  <a:lnTo>
                    <a:pt x="12332" y="16711"/>
                  </a:lnTo>
                  <a:lnTo>
                    <a:pt x="12343" y="16666"/>
                  </a:lnTo>
                  <a:lnTo>
                    <a:pt x="12332" y="16631"/>
                  </a:lnTo>
                  <a:lnTo>
                    <a:pt x="12320" y="16586"/>
                  </a:lnTo>
                  <a:lnTo>
                    <a:pt x="12309" y="16552"/>
                  </a:lnTo>
                  <a:lnTo>
                    <a:pt x="12286" y="16518"/>
                  </a:lnTo>
                  <a:lnTo>
                    <a:pt x="12252" y="16495"/>
                  </a:lnTo>
                  <a:lnTo>
                    <a:pt x="12218" y="16472"/>
                  </a:lnTo>
                  <a:lnTo>
                    <a:pt x="12184" y="16461"/>
                  </a:lnTo>
                  <a:lnTo>
                    <a:pt x="12138" y="16449"/>
                  </a:lnTo>
                  <a:lnTo>
                    <a:pt x="12138" y="14152"/>
                  </a:lnTo>
                  <a:lnTo>
                    <a:pt x="12184" y="14152"/>
                  </a:lnTo>
                  <a:lnTo>
                    <a:pt x="12229" y="14129"/>
                  </a:lnTo>
                  <a:lnTo>
                    <a:pt x="12263" y="14106"/>
                  </a:lnTo>
                  <a:lnTo>
                    <a:pt x="12298" y="14083"/>
                  </a:lnTo>
                  <a:lnTo>
                    <a:pt x="12320" y="14038"/>
                  </a:lnTo>
                  <a:lnTo>
                    <a:pt x="12343" y="14004"/>
                  </a:lnTo>
                  <a:lnTo>
                    <a:pt x="12354" y="13958"/>
                  </a:lnTo>
                  <a:lnTo>
                    <a:pt x="12366" y="13913"/>
                  </a:lnTo>
                  <a:lnTo>
                    <a:pt x="12354" y="13867"/>
                  </a:lnTo>
                  <a:lnTo>
                    <a:pt x="12343" y="13822"/>
                  </a:lnTo>
                  <a:lnTo>
                    <a:pt x="12798" y="13560"/>
                  </a:lnTo>
                  <a:lnTo>
                    <a:pt x="12798" y="13503"/>
                  </a:lnTo>
                  <a:lnTo>
                    <a:pt x="12320" y="13776"/>
                  </a:lnTo>
                  <a:lnTo>
                    <a:pt x="12286" y="13731"/>
                  </a:lnTo>
                  <a:lnTo>
                    <a:pt x="12229" y="13697"/>
                  </a:lnTo>
                  <a:lnTo>
                    <a:pt x="12184" y="13674"/>
                  </a:lnTo>
                  <a:lnTo>
                    <a:pt x="12059" y="13674"/>
                  </a:lnTo>
                  <a:lnTo>
                    <a:pt x="12002" y="13697"/>
                  </a:lnTo>
                  <a:lnTo>
                    <a:pt x="11956" y="13731"/>
                  </a:lnTo>
                  <a:lnTo>
                    <a:pt x="11911" y="13776"/>
                  </a:lnTo>
                  <a:lnTo>
                    <a:pt x="9966" y="12661"/>
                  </a:lnTo>
                  <a:lnTo>
                    <a:pt x="9988" y="12616"/>
                  </a:lnTo>
                  <a:lnTo>
                    <a:pt x="9988" y="12570"/>
                  </a:lnTo>
                  <a:lnTo>
                    <a:pt x="9988" y="12525"/>
                  </a:lnTo>
                  <a:lnTo>
                    <a:pt x="9977" y="12479"/>
                  </a:lnTo>
                  <a:lnTo>
                    <a:pt x="9954" y="12434"/>
                  </a:lnTo>
                  <a:lnTo>
                    <a:pt x="9920" y="12400"/>
                  </a:lnTo>
                  <a:lnTo>
                    <a:pt x="9897" y="12377"/>
                  </a:lnTo>
                  <a:lnTo>
                    <a:pt x="9852" y="12354"/>
                  </a:lnTo>
                  <a:lnTo>
                    <a:pt x="9818" y="12332"/>
                  </a:lnTo>
                  <a:lnTo>
                    <a:pt x="9772" y="12332"/>
                  </a:lnTo>
                  <a:lnTo>
                    <a:pt x="9772" y="10011"/>
                  </a:lnTo>
                  <a:lnTo>
                    <a:pt x="9806" y="10011"/>
                  </a:lnTo>
                  <a:lnTo>
                    <a:pt x="9840" y="9988"/>
                  </a:lnTo>
                  <a:lnTo>
                    <a:pt x="9897" y="9943"/>
                  </a:lnTo>
                  <a:lnTo>
                    <a:pt x="9943" y="9886"/>
                  </a:lnTo>
                  <a:lnTo>
                    <a:pt x="9954" y="9852"/>
                  </a:lnTo>
                  <a:lnTo>
                    <a:pt x="9954" y="9806"/>
                  </a:lnTo>
                  <a:lnTo>
                    <a:pt x="9954" y="9772"/>
                  </a:lnTo>
                  <a:lnTo>
                    <a:pt x="9943" y="9738"/>
                  </a:lnTo>
                  <a:lnTo>
                    <a:pt x="11979" y="8555"/>
                  </a:lnTo>
                  <a:lnTo>
                    <a:pt x="12002" y="8589"/>
                  </a:lnTo>
                  <a:lnTo>
                    <a:pt x="12036" y="8612"/>
                  </a:lnTo>
                  <a:lnTo>
                    <a:pt x="12081" y="8623"/>
                  </a:lnTo>
                  <a:lnTo>
                    <a:pt x="12161" y="8623"/>
                  </a:lnTo>
                  <a:lnTo>
                    <a:pt x="12195" y="8612"/>
                  </a:lnTo>
                  <a:lnTo>
                    <a:pt x="12229" y="8589"/>
                  </a:lnTo>
                  <a:lnTo>
                    <a:pt x="12252" y="8555"/>
                  </a:lnTo>
                  <a:lnTo>
                    <a:pt x="12798" y="8873"/>
                  </a:lnTo>
                  <a:lnTo>
                    <a:pt x="12798" y="8817"/>
                  </a:lnTo>
                  <a:lnTo>
                    <a:pt x="12275" y="8509"/>
                  </a:lnTo>
                  <a:lnTo>
                    <a:pt x="12286" y="8464"/>
                  </a:lnTo>
                  <a:lnTo>
                    <a:pt x="12263" y="8396"/>
                  </a:lnTo>
                  <a:lnTo>
                    <a:pt x="12229" y="8339"/>
                  </a:lnTo>
                  <a:lnTo>
                    <a:pt x="12184" y="8305"/>
                  </a:lnTo>
                  <a:lnTo>
                    <a:pt x="12116" y="8293"/>
                  </a:lnTo>
                  <a:lnTo>
                    <a:pt x="12047" y="8305"/>
                  </a:lnTo>
                  <a:lnTo>
                    <a:pt x="12002" y="8339"/>
                  </a:lnTo>
                  <a:lnTo>
                    <a:pt x="11968" y="8396"/>
                  </a:lnTo>
                  <a:lnTo>
                    <a:pt x="11956" y="8464"/>
                  </a:lnTo>
                  <a:lnTo>
                    <a:pt x="11956" y="8509"/>
                  </a:lnTo>
                  <a:lnTo>
                    <a:pt x="9920" y="9692"/>
                  </a:lnTo>
                  <a:lnTo>
                    <a:pt x="9886" y="9658"/>
                  </a:lnTo>
                  <a:lnTo>
                    <a:pt x="9840" y="9624"/>
                  </a:lnTo>
                  <a:lnTo>
                    <a:pt x="9795" y="9613"/>
                  </a:lnTo>
                  <a:lnTo>
                    <a:pt x="9749" y="9601"/>
                  </a:lnTo>
                  <a:lnTo>
                    <a:pt x="9693" y="9613"/>
                  </a:lnTo>
                  <a:lnTo>
                    <a:pt x="9647" y="9624"/>
                  </a:lnTo>
                  <a:lnTo>
                    <a:pt x="9613" y="9658"/>
                  </a:lnTo>
                  <a:lnTo>
                    <a:pt x="9579" y="9692"/>
                  </a:lnTo>
                  <a:lnTo>
                    <a:pt x="7611" y="8555"/>
                  </a:lnTo>
                  <a:lnTo>
                    <a:pt x="7622" y="8509"/>
                  </a:lnTo>
                  <a:lnTo>
                    <a:pt x="7634" y="8464"/>
                  </a:lnTo>
                  <a:lnTo>
                    <a:pt x="7622" y="8407"/>
                  </a:lnTo>
                  <a:lnTo>
                    <a:pt x="7611" y="8373"/>
                  </a:lnTo>
                  <a:lnTo>
                    <a:pt x="7588" y="8327"/>
                  </a:lnTo>
                  <a:lnTo>
                    <a:pt x="7565" y="8293"/>
                  </a:lnTo>
                  <a:lnTo>
                    <a:pt x="7531" y="8259"/>
                  </a:lnTo>
                  <a:lnTo>
                    <a:pt x="7486" y="8236"/>
                  </a:lnTo>
                  <a:lnTo>
                    <a:pt x="7440" y="8214"/>
                  </a:lnTo>
                  <a:lnTo>
                    <a:pt x="7395" y="8214"/>
                  </a:lnTo>
                  <a:lnTo>
                    <a:pt x="7395" y="5916"/>
                  </a:lnTo>
                  <a:lnTo>
                    <a:pt x="7440" y="5916"/>
                  </a:lnTo>
                  <a:lnTo>
                    <a:pt x="7474" y="5893"/>
                  </a:lnTo>
                  <a:lnTo>
                    <a:pt x="7509" y="5882"/>
                  </a:lnTo>
                  <a:lnTo>
                    <a:pt x="7543" y="5848"/>
                  </a:lnTo>
                  <a:lnTo>
                    <a:pt x="7565" y="5813"/>
                  </a:lnTo>
                  <a:lnTo>
                    <a:pt x="7577" y="5779"/>
                  </a:lnTo>
                  <a:lnTo>
                    <a:pt x="7588" y="5745"/>
                  </a:lnTo>
                  <a:lnTo>
                    <a:pt x="7600" y="5700"/>
                  </a:lnTo>
                  <a:lnTo>
                    <a:pt x="7588" y="5654"/>
                  </a:lnTo>
                  <a:lnTo>
                    <a:pt x="7577" y="5620"/>
                  </a:lnTo>
                  <a:lnTo>
                    <a:pt x="7554" y="5586"/>
                  </a:lnTo>
                  <a:lnTo>
                    <a:pt x="7531" y="5552"/>
                  </a:lnTo>
                  <a:lnTo>
                    <a:pt x="7497" y="5518"/>
                  </a:lnTo>
                  <a:lnTo>
                    <a:pt x="7463" y="5506"/>
                  </a:lnTo>
                  <a:lnTo>
                    <a:pt x="7417" y="5484"/>
                  </a:lnTo>
                  <a:lnTo>
                    <a:pt x="7372" y="5484"/>
                  </a:lnTo>
                  <a:lnTo>
                    <a:pt x="7326" y="5495"/>
                  </a:lnTo>
                  <a:lnTo>
                    <a:pt x="7270" y="5506"/>
                  </a:lnTo>
                  <a:lnTo>
                    <a:pt x="7224" y="5540"/>
                  </a:lnTo>
                  <a:lnTo>
                    <a:pt x="7190" y="5586"/>
                  </a:lnTo>
                  <a:lnTo>
                    <a:pt x="5188" y="4426"/>
                  </a:lnTo>
                  <a:lnTo>
                    <a:pt x="5199" y="4357"/>
                  </a:lnTo>
                  <a:lnTo>
                    <a:pt x="5188" y="4289"/>
                  </a:lnTo>
                  <a:lnTo>
                    <a:pt x="5142" y="4232"/>
                  </a:lnTo>
                  <a:lnTo>
                    <a:pt x="5097" y="4187"/>
                  </a:lnTo>
                  <a:lnTo>
                    <a:pt x="5029" y="4164"/>
                  </a:lnTo>
                  <a:lnTo>
                    <a:pt x="5029" y="1821"/>
                  </a:lnTo>
                  <a:lnTo>
                    <a:pt x="5063" y="1809"/>
                  </a:lnTo>
                  <a:lnTo>
                    <a:pt x="5108" y="1798"/>
                  </a:lnTo>
                  <a:lnTo>
                    <a:pt x="5142" y="1775"/>
                  </a:lnTo>
                  <a:lnTo>
                    <a:pt x="5165" y="1752"/>
                  </a:lnTo>
                  <a:lnTo>
                    <a:pt x="5188" y="1718"/>
                  </a:lnTo>
                  <a:lnTo>
                    <a:pt x="5211" y="1684"/>
                  </a:lnTo>
                  <a:lnTo>
                    <a:pt x="5222" y="1639"/>
                  </a:lnTo>
                  <a:lnTo>
                    <a:pt x="5222" y="1605"/>
                  </a:lnTo>
                  <a:lnTo>
                    <a:pt x="5222" y="1559"/>
                  </a:lnTo>
                  <a:lnTo>
                    <a:pt x="5211" y="1514"/>
                  </a:lnTo>
                  <a:lnTo>
                    <a:pt x="5188" y="1479"/>
                  </a:lnTo>
                  <a:lnTo>
                    <a:pt x="5165" y="1445"/>
                  </a:lnTo>
                  <a:lnTo>
                    <a:pt x="5131" y="1411"/>
                  </a:lnTo>
                  <a:lnTo>
                    <a:pt x="5097" y="1400"/>
                  </a:lnTo>
                  <a:lnTo>
                    <a:pt x="5051" y="1388"/>
                  </a:lnTo>
                  <a:lnTo>
                    <a:pt x="5006" y="1377"/>
                  </a:lnTo>
                  <a:lnTo>
                    <a:pt x="4949" y="1388"/>
                  </a:lnTo>
                  <a:lnTo>
                    <a:pt x="4904" y="1400"/>
                  </a:lnTo>
                  <a:lnTo>
                    <a:pt x="4858" y="1434"/>
                  </a:lnTo>
                  <a:lnTo>
                    <a:pt x="4824" y="1479"/>
                  </a:lnTo>
                  <a:lnTo>
                    <a:pt x="2867" y="353"/>
                  </a:lnTo>
                  <a:lnTo>
                    <a:pt x="2890" y="296"/>
                  </a:lnTo>
                  <a:lnTo>
                    <a:pt x="2890" y="251"/>
                  </a:lnTo>
                  <a:lnTo>
                    <a:pt x="2890" y="194"/>
                  </a:lnTo>
                  <a:lnTo>
                    <a:pt x="2867" y="149"/>
                  </a:lnTo>
                  <a:lnTo>
                    <a:pt x="2845" y="114"/>
                  </a:lnTo>
                  <a:lnTo>
                    <a:pt x="2810" y="69"/>
                  </a:lnTo>
                  <a:lnTo>
                    <a:pt x="2776" y="35"/>
                  </a:lnTo>
                  <a:lnTo>
                    <a:pt x="2731" y="12"/>
                  </a:lnTo>
                  <a:lnTo>
                    <a:pt x="2685" y="1"/>
                  </a:lnTo>
                  <a:lnTo>
                    <a:pt x="2583" y="1"/>
                  </a:ln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5" name="Google Shape;12;p2"/>
            <p:cNvSpPr>
              <a:spLocks/>
            </p:cNvSpPr>
            <p:nvPr/>
          </p:nvSpPr>
          <p:spPr bwMode="auto">
            <a:xfrm>
              <a:off x="6075625" y="4536204"/>
              <a:ext cx="787081" cy="607266"/>
            </a:xfrm>
            <a:custGeom>
              <a:avLst/>
              <a:gdLst>
                <a:gd name="T0" fmla="*/ 51596927 w 7520"/>
                <a:gd name="T1" fmla="*/ 17450891 h 5802"/>
                <a:gd name="T2" fmla="*/ 52341828 w 7520"/>
                <a:gd name="T3" fmla="*/ 19192725 h 5802"/>
                <a:gd name="T4" fmla="*/ 54094654 w 7520"/>
                <a:gd name="T5" fmla="*/ 20069084 h 5802"/>
                <a:gd name="T6" fmla="*/ 52845791 w 7520"/>
                <a:gd name="T7" fmla="*/ 45736068 h 5802"/>
                <a:gd name="T8" fmla="*/ 51969430 w 7520"/>
                <a:gd name="T9" fmla="*/ 47225974 h 5802"/>
                <a:gd name="T10" fmla="*/ 30169380 w 7520"/>
                <a:gd name="T11" fmla="*/ 61182311 h 5802"/>
                <a:gd name="T12" fmla="*/ 27792228 w 7520"/>
                <a:gd name="T13" fmla="*/ 60316837 h 5802"/>
                <a:gd name="T14" fmla="*/ 4622950 w 7520"/>
                <a:gd name="T15" fmla="*/ 48606190 h 5802"/>
                <a:gd name="T16" fmla="*/ 4622950 w 7520"/>
                <a:gd name="T17" fmla="*/ 46733002 h 5802"/>
                <a:gd name="T18" fmla="*/ 3494556 w 7520"/>
                <a:gd name="T19" fmla="*/ 45484140 h 5802"/>
                <a:gd name="T20" fmla="*/ 3122158 w 7520"/>
                <a:gd name="T21" fmla="*/ 19817156 h 5802"/>
                <a:gd name="T22" fmla="*/ 4491490 w 7520"/>
                <a:gd name="T23" fmla="*/ 18688763 h 5802"/>
                <a:gd name="T24" fmla="*/ 4743419 w 7520"/>
                <a:gd name="T25" fmla="*/ 16947034 h 5802"/>
                <a:gd name="T26" fmla="*/ 27047327 w 7520"/>
                <a:gd name="T27" fmla="*/ 4984459 h 5802"/>
                <a:gd name="T28" fmla="*/ 29665522 w 7520"/>
                <a:gd name="T29" fmla="*/ 4984459 h 5802"/>
                <a:gd name="T30" fmla="*/ 27792228 w 7520"/>
                <a:gd name="T31" fmla="*/ 131459 h 5802"/>
                <a:gd name="T32" fmla="*/ 26170967 w 7520"/>
                <a:gd name="T33" fmla="*/ 1248862 h 5802"/>
                <a:gd name="T34" fmla="*/ 25798464 w 7520"/>
                <a:gd name="T35" fmla="*/ 3242625 h 5802"/>
                <a:gd name="T36" fmla="*/ 3494556 w 7520"/>
                <a:gd name="T37" fmla="*/ 15325669 h 5802"/>
                <a:gd name="T38" fmla="*/ 1007820 w 7520"/>
                <a:gd name="T39" fmla="*/ 15457128 h 5802"/>
                <a:gd name="T40" fmla="*/ 10990 w 7520"/>
                <a:gd name="T41" fmla="*/ 16947034 h 5802"/>
                <a:gd name="T42" fmla="*/ 383388 w 7520"/>
                <a:gd name="T43" fmla="*/ 18688763 h 5802"/>
                <a:gd name="T44" fmla="*/ 1752721 w 7520"/>
                <a:gd name="T45" fmla="*/ 19685696 h 5802"/>
                <a:gd name="T46" fmla="*/ 1248863 w 7520"/>
                <a:gd name="T47" fmla="*/ 45484140 h 5802"/>
                <a:gd name="T48" fmla="*/ 131459 w 7520"/>
                <a:gd name="T49" fmla="*/ 46733002 h 5802"/>
                <a:gd name="T50" fmla="*/ 131459 w 7520"/>
                <a:gd name="T51" fmla="*/ 48606190 h 5802"/>
                <a:gd name="T52" fmla="*/ 1500792 w 7520"/>
                <a:gd name="T53" fmla="*/ 49844063 h 5802"/>
                <a:gd name="T54" fmla="*/ 3494556 w 7520"/>
                <a:gd name="T55" fmla="*/ 49844063 h 5802"/>
                <a:gd name="T56" fmla="*/ 26170967 w 7520"/>
                <a:gd name="T57" fmla="*/ 62058671 h 5802"/>
                <a:gd name="T58" fmla="*/ 30169380 w 7520"/>
                <a:gd name="T59" fmla="*/ 63559461 h 5802"/>
                <a:gd name="T60" fmla="*/ 30410423 w 7520"/>
                <a:gd name="T61" fmla="*/ 61686168 h 5802"/>
                <a:gd name="T62" fmla="*/ 53711266 w 7520"/>
                <a:gd name="T63" fmla="*/ 49975522 h 5802"/>
                <a:gd name="T64" fmla="*/ 55956959 w 7520"/>
                <a:gd name="T65" fmla="*/ 49471665 h 5802"/>
                <a:gd name="T66" fmla="*/ 78512795 w 7520"/>
                <a:gd name="T67" fmla="*/ 63055500 h 5802"/>
                <a:gd name="T68" fmla="*/ 82379854 w 7520"/>
                <a:gd name="T69" fmla="*/ 62431173 h 5802"/>
                <a:gd name="T70" fmla="*/ 81130991 w 7520"/>
                <a:gd name="T71" fmla="*/ 60689339 h 5802"/>
                <a:gd name="T72" fmla="*/ 79389155 w 7520"/>
                <a:gd name="T73" fmla="*/ 60689339 h 5802"/>
                <a:gd name="T74" fmla="*/ 56701859 w 7520"/>
                <a:gd name="T75" fmla="*/ 48102333 h 5802"/>
                <a:gd name="T76" fmla="*/ 56329461 w 7520"/>
                <a:gd name="T77" fmla="*/ 46360499 h 5802"/>
                <a:gd name="T78" fmla="*/ 54960024 w 7520"/>
                <a:gd name="T79" fmla="*/ 45363670 h 5802"/>
                <a:gd name="T80" fmla="*/ 55463986 w 7520"/>
                <a:gd name="T81" fmla="*/ 19817156 h 5802"/>
                <a:gd name="T82" fmla="*/ 56833319 w 7520"/>
                <a:gd name="T83" fmla="*/ 18447824 h 5802"/>
                <a:gd name="T84" fmla="*/ 56833319 w 7520"/>
                <a:gd name="T85" fmla="*/ 16454062 h 5802"/>
                <a:gd name="T86" fmla="*/ 55332527 w 7520"/>
                <a:gd name="T87" fmla="*/ 14953271 h 5802"/>
                <a:gd name="T88" fmla="*/ 52473288 w 7520"/>
                <a:gd name="T89" fmla="*/ 15457128 h 5802"/>
                <a:gd name="T90" fmla="*/ 31034855 w 7520"/>
                <a:gd name="T91" fmla="*/ 2738663 h 5802"/>
                <a:gd name="T92" fmla="*/ 30289954 w 7520"/>
                <a:gd name="T93" fmla="*/ 876360 h 5802"/>
                <a:gd name="T94" fmla="*/ 28296190 w 7520"/>
                <a:gd name="T95" fmla="*/ 0 h 580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520" h="5802" extrusionOk="0">
                  <a:moveTo>
                    <a:pt x="2788" y="376"/>
                  </a:moveTo>
                  <a:lnTo>
                    <a:pt x="4733" y="1502"/>
                  </a:lnTo>
                  <a:lnTo>
                    <a:pt x="4721" y="1547"/>
                  </a:lnTo>
                  <a:lnTo>
                    <a:pt x="4710" y="1593"/>
                  </a:lnTo>
                  <a:lnTo>
                    <a:pt x="4721" y="1638"/>
                  </a:lnTo>
                  <a:lnTo>
                    <a:pt x="4733" y="1684"/>
                  </a:lnTo>
                  <a:lnTo>
                    <a:pt x="4756" y="1718"/>
                  </a:lnTo>
                  <a:lnTo>
                    <a:pt x="4778" y="1752"/>
                  </a:lnTo>
                  <a:lnTo>
                    <a:pt x="4812" y="1786"/>
                  </a:lnTo>
                  <a:lnTo>
                    <a:pt x="4847" y="1809"/>
                  </a:lnTo>
                  <a:lnTo>
                    <a:pt x="4892" y="1832"/>
                  </a:lnTo>
                  <a:lnTo>
                    <a:pt x="4938" y="1832"/>
                  </a:lnTo>
                  <a:lnTo>
                    <a:pt x="4938" y="4129"/>
                  </a:lnTo>
                  <a:lnTo>
                    <a:pt x="4892" y="4141"/>
                  </a:lnTo>
                  <a:lnTo>
                    <a:pt x="4858" y="4152"/>
                  </a:lnTo>
                  <a:lnTo>
                    <a:pt x="4824" y="4175"/>
                  </a:lnTo>
                  <a:lnTo>
                    <a:pt x="4790" y="4198"/>
                  </a:lnTo>
                  <a:lnTo>
                    <a:pt x="4767" y="4232"/>
                  </a:lnTo>
                  <a:lnTo>
                    <a:pt x="4756" y="4266"/>
                  </a:lnTo>
                  <a:lnTo>
                    <a:pt x="4744" y="4311"/>
                  </a:lnTo>
                  <a:lnTo>
                    <a:pt x="4733" y="4346"/>
                  </a:lnTo>
                  <a:lnTo>
                    <a:pt x="4744" y="4391"/>
                  </a:lnTo>
                  <a:lnTo>
                    <a:pt x="4756" y="4437"/>
                  </a:lnTo>
                  <a:lnTo>
                    <a:pt x="2754" y="5585"/>
                  </a:lnTo>
                  <a:lnTo>
                    <a:pt x="2719" y="5551"/>
                  </a:lnTo>
                  <a:lnTo>
                    <a:pt x="2685" y="5529"/>
                  </a:lnTo>
                  <a:lnTo>
                    <a:pt x="2640" y="5506"/>
                  </a:lnTo>
                  <a:lnTo>
                    <a:pt x="2537" y="5506"/>
                  </a:lnTo>
                  <a:lnTo>
                    <a:pt x="2492" y="5529"/>
                  </a:lnTo>
                  <a:lnTo>
                    <a:pt x="2458" y="5551"/>
                  </a:lnTo>
                  <a:lnTo>
                    <a:pt x="2424" y="5585"/>
                  </a:lnTo>
                  <a:lnTo>
                    <a:pt x="422" y="4437"/>
                  </a:lnTo>
                  <a:lnTo>
                    <a:pt x="433" y="4391"/>
                  </a:lnTo>
                  <a:lnTo>
                    <a:pt x="444" y="4346"/>
                  </a:lnTo>
                  <a:lnTo>
                    <a:pt x="433" y="4311"/>
                  </a:lnTo>
                  <a:lnTo>
                    <a:pt x="422" y="4266"/>
                  </a:lnTo>
                  <a:lnTo>
                    <a:pt x="410" y="4232"/>
                  </a:lnTo>
                  <a:lnTo>
                    <a:pt x="376" y="4198"/>
                  </a:lnTo>
                  <a:lnTo>
                    <a:pt x="353" y="4175"/>
                  </a:lnTo>
                  <a:lnTo>
                    <a:pt x="319" y="4152"/>
                  </a:lnTo>
                  <a:lnTo>
                    <a:pt x="285" y="4141"/>
                  </a:lnTo>
                  <a:lnTo>
                    <a:pt x="240" y="4129"/>
                  </a:lnTo>
                  <a:lnTo>
                    <a:pt x="240" y="1809"/>
                  </a:lnTo>
                  <a:lnTo>
                    <a:pt x="285" y="1809"/>
                  </a:lnTo>
                  <a:lnTo>
                    <a:pt x="319" y="1786"/>
                  </a:lnTo>
                  <a:lnTo>
                    <a:pt x="353" y="1763"/>
                  </a:lnTo>
                  <a:lnTo>
                    <a:pt x="376" y="1741"/>
                  </a:lnTo>
                  <a:lnTo>
                    <a:pt x="410" y="1706"/>
                  </a:lnTo>
                  <a:lnTo>
                    <a:pt x="422" y="1672"/>
                  </a:lnTo>
                  <a:lnTo>
                    <a:pt x="433" y="1638"/>
                  </a:lnTo>
                  <a:lnTo>
                    <a:pt x="444" y="1593"/>
                  </a:lnTo>
                  <a:lnTo>
                    <a:pt x="433" y="1547"/>
                  </a:lnTo>
                  <a:lnTo>
                    <a:pt x="422" y="1513"/>
                  </a:lnTo>
                  <a:lnTo>
                    <a:pt x="2389" y="376"/>
                  </a:lnTo>
                  <a:lnTo>
                    <a:pt x="2424" y="421"/>
                  </a:lnTo>
                  <a:lnTo>
                    <a:pt x="2469" y="455"/>
                  </a:lnTo>
                  <a:lnTo>
                    <a:pt x="2526" y="478"/>
                  </a:lnTo>
                  <a:lnTo>
                    <a:pt x="2583" y="489"/>
                  </a:lnTo>
                  <a:lnTo>
                    <a:pt x="2651" y="478"/>
                  </a:lnTo>
                  <a:lnTo>
                    <a:pt x="2708" y="455"/>
                  </a:lnTo>
                  <a:lnTo>
                    <a:pt x="2754" y="421"/>
                  </a:lnTo>
                  <a:lnTo>
                    <a:pt x="2788" y="376"/>
                  </a:lnTo>
                  <a:close/>
                  <a:moveTo>
                    <a:pt x="2583" y="0"/>
                  </a:moveTo>
                  <a:lnTo>
                    <a:pt x="2537" y="12"/>
                  </a:lnTo>
                  <a:lnTo>
                    <a:pt x="2492" y="23"/>
                  </a:lnTo>
                  <a:lnTo>
                    <a:pt x="2458" y="46"/>
                  </a:lnTo>
                  <a:lnTo>
                    <a:pt x="2412" y="80"/>
                  </a:lnTo>
                  <a:lnTo>
                    <a:pt x="2389" y="114"/>
                  </a:lnTo>
                  <a:lnTo>
                    <a:pt x="2367" y="148"/>
                  </a:lnTo>
                  <a:lnTo>
                    <a:pt x="2355" y="194"/>
                  </a:lnTo>
                  <a:lnTo>
                    <a:pt x="2344" y="250"/>
                  </a:lnTo>
                  <a:lnTo>
                    <a:pt x="2355" y="296"/>
                  </a:lnTo>
                  <a:lnTo>
                    <a:pt x="2367" y="341"/>
                  </a:lnTo>
                  <a:lnTo>
                    <a:pt x="399" y="1468"/>
                  </a:lnTo>
                  <a:lnTo>
                    <a:pt x="365" y="1433"/>
                  </a:lnTo>
                  <a:lnTo>
                    <a:pt x="319" y="1399"/>
                  </a:lnTo>
                  <a:lnTo>
                    <a:pt x="274" y="1377"/>
                  </a:lnTo>
                  <a:lnTo>
                    <a:pt x="171" y="1377"/>
                  </a:lnTo>
                  <a:lnTo>
                    <a:pt x="137" y="1388"/>
                  </a:lnTo>
                  <a:lnTo>
                    <a:pt x="92" y="1411"/>
                  </a:lnTo>
                  <a:lnTo>
                    <a:pt x="58" y="1433"/>
                  </a:lnTo>
                  <a:lnTo>
                    <a:pt x="35" y="1468"/>
                  </a:lnTo>
                  <a:lnTo>
                    <a:pt x="12" y="1513"/>
                  </a:lnTo>
                  <a:lnTo>
                    <a:pt x="1" y="1547"/>
                  </a:lnTo>
                  <a:lnTo>
                    <a:pt x="1" y="1593"/>
                  </a:lnTo>
                  <a:lnTo>
                    <a:pt x="1" y="1638"/>
                  </a:lnTo>
                  <a:lnTo>
                    <a:pt x="12" y="1672"/>
                  </a:lnTo>
                  <a:lnTo>
                    <a:pt x="35" y="1706"/>
                  </a:lnTo>
                  <a:lnTo>
                    <a:pt x="58" y="1741"/>
                  </a:lnTo>
                  <a:lnTo>
                    <a:pt x="80" y="1763"/>
                  </a:lnTo>
                  <a:lnTo>
                    <a:pt x="114" y="1786"/>
                  </a:lnTo>
                  <a:lnTo>
                    <a:pt x="160" y="1797"/>
                  </a:lnTo>
                  <a:lnTo>
                    <a:pt x="194" y="1809"/>
                  </a:lnTo>
                  <a:lnTo>
                    <a:pt x="194" y="4129"/>
                  </a:lnTo>
                  <a:lnTo>
                    <a:pt x="160" y="4141"/>
                  </a:lnTo>
                  <a:lnTo>
                    <a:pt x="114" y="4152"/>
                  </a:lnTo>
                  <a:lnTo>
                    <a:pt x="80" y="4175"/>
                  </a:lnTo>
                  <a:lnTo>
                    <a:pt x="58" y="4209"/>
                  </a:lnTo>
                  <a:lnTo>
                    <a:pt x="35" y="4232"/>
                  </a:lnTo>
                  <a:lnTo>
                    <a:pt x="12" y="4266"/>
                  </a:lnTo>
                  <a:lnTo>
                    <a:pt x="1" y="4311"/>
                  </a:lnTo>
                  <a:lnTo>
                    <a:pt x="1" y="4346"/>
                  </a:lnTo>
                  <a:lnTo>
                    <a:pt x="1" y="4391"/>
                  </a:lnTo>
                  <a:lnTo>
                    <a:pt x="12" y="4437"/>
                  </a:lnTo>
                  <a:lnTo>
                    <a:pt x="35" y="4471"/>
                  </a:lnTo>
                  <a:lnTo>
                    <a:pt x="58" y="4505"/>
                  </a:lnTo>
                  <a:lnTo>
                    <a:pt x="92" y="4539"/>
                  </a:lnTo>
                  <a:lnTo>
                    <a:pt x="137" y="4550"/>
                  </a:lnTo>
                  <a:lnTo>
                    <a:pt x="171" y="4562"/>
                  </a:lnTo>
                  <a:lnTo>
                    <a:pt x="217" y="4573"/>
                  </a:lnTo>
                  <a:lnTo>
                    <a:pt x="274" y="4562"/>
                  </a:lnTo>
                  <a:lnTo>
                    <a:pt x="319" y="4550"/>
                  </a:lnTo>
                  <a:lnTo>
                    <a:pt x="365" y="4516"/>
                  </a:lnTo>
                  <a:lnTo>
                    <a:pt x="399" y="4471"/>
                  </a:lnTo>
                  <a:lnTo>
                    <a:pt x="2401" y="5631"/>
                  </a:lnTo>
                  <a:lnTo>
                    <a:pt x="2389" y="5665"/>
                  </a:lnTo>
                  <a:lnTo>
                    <a:pt x="2389" y="5699"/>
                  </a:lnTo>
                  <a:lnTo>
                    <a:pt x="2401" y="5756"/>
                  </a:lnTo>
                  <a:lnTo>
                    <a:pt x="2424" y="5802"/>
                  </a:lnTo>
                  <a:lnTo>
                    <a:pt x="2754" y="5802"/>
                  </a:lnTo>
                  <a:lnTo>
                    <a:pt x="2776" y="5756"/>
                  </a:lnTo>
                  <a:lnTo>
                    <a:pt x="2788" y="5699"/>
                  </a:lnTo>
                  <a:lnTo>
                    <a:pt x="2788" y="5665"/>
                  </a:lnTo>
                  <a:lnTo>
                    <a:pt x="2776" y="5631"/>
                  </a:lnTo>
                  <a:lnTo>
                    <a:pt x="4778" y="4471"/>
                  </a:lnTo>
                  <a:lnTo>
                    <a:pt x="4812" y="4516"/>
                  </a:lnTo>
                  <a:lnTo>
                    <a:pt x="4847" y="4550"/>
                  </a:lnTo>
                  <a:lnTo>
                    <a:pt x="4903" y="4562"/>
                  </a:lnTo>
                  <a:lnTo>
                    <a:pt x="4960" y="4573"/>
                  </a:lnTo>
                  <a:lnTo>
                    <a:pt x="5017" y="4562"/>
                  </a:lnTo>
                  <a:lnTo>
                    <a:pt x="5063" y="4550"/>
                  </a:lnTo>
                  <a:lnTo>
                    <a:pt x="5108" y="4516"/>
                  </a:lnTo>
                  <a:lnTo>
                    <a:pt x="5142" y="4471"/>
                  </a:lnTo>
                  <a:lnTo>
                    <a:pt x="7167" y="5642"/>
                  </a:lnTo>
                  <a:lnTo>
                    <a:pt x="7156" y="5699"/>
                  </a:lnTo>
                  <a:lnTo>
                    <a:pt x="7167" y="5756"/>
                  </a:lnTo>
                  <a:lnTo>
                    <a:pt x="7190" y="5802"/>
                  </a:lnTo>
                  <a:lnTo>
                    <a:pt x="7486" y="5802"/>
                  </a:lnTo>
                  <a:lnTo>
                    <a:pt x="7508" y="5756"/>
                  </a:lnTo>
                  <a:lnTo>
                    <a:pt x="7520" y="5699"/>
                  </a:lnTo>
                  <a:lnTo>
                    <a:pt x="7508" y="5665"/>
                  </a:lnTo>
                  <a:lnTo>
                    <a:pt x="7497" y="5631"/>
                  </a:lnTo>
                  <a:lnTo>
                    <a:pt x="7463" y="5574"/>
                  </a:lnTo>
                  <a:lnTo>
                    <a:pt x="7406" y="5540"/>
                  </a:lnTo>
                  <a:lnTo>
                    <a:pt x="7372" y="5529"/>
                  </a:lnTo>
                  <a:lnTo>
                    <a:pt x="7338" y="5517"/>
                  </a:lnTo>
                  <a:lnTo>
                    <a:pt x="7292" y="5529"/>
                  </a:lnTo>
                  <a:lnTo>
                    <a:pt x="7247" y="5540"/>
                  </a:lnTo>
                  <a:lnTo>
                    <a:pt x="7213" y="5574"/>
                  </a:lnTo>
                  <a:lnTo>
                    <a:pt x="7190" y="5608"/>
                  </a:lnTo>
                  <a:lnTo>
                    <a:pt x="5165" y="4437"/>
                  </a:lnTo>
                  <a:lnTo>
                    <a:pt x="5176" y="4391"/>
                  </a:lnTo>
                  <a:lnTo>
                    <a:pt x="5176" y="4346"/>
                  </a:lnTo>
                  <a:lnTo>
                    <a:pt x="5176" y="4311"/>
                  </a:lnTo>
                  <a:lnTo>
                    <a:pt x="5165" y="4266"/>
                  </a:lnTo>
                  <a:lnTo>
                    <a:pt x="5142" y="4232"/>
                  </a:lnTo>
                  <a:lnTo>
                    <a:pt x="5120" y="4198"/>
                  </a:lnTo>
                  <a:lnTo>
                    <a:pt x="5097" y="4175"/>
                  </a:lnTo>
                  <a:lnTo>
                    <a:pt x="5063" y="4152"/>
                  </a:lnTo>
                  <a:lnTo>
                    <a:pt x="5017" y="4141"/>
                  </a:lnTo>
                  <a:lnTo>
                    <a:pt x="4983" y="4129"/>
                  </a:lnTo>
                  <a:lnTo>
                    <a:pt x="4983" y="1832"/>
                  </a:lnTo>
                  <a:lnTo>
                    <a:pt x="5029" y="1832"/>
                  </a:lnTo>
                  <a:lnTo>
                    <a:pt x="5063" y="1809"/>
                  </a:lnTo>
                  <a:lnTo>
                    <a:pt x="5108" y="1786"/>
                  </a:lnTo>
                  <a:lnTo>
                    <a:pt x="5142" y="1763"/>
                  </a:lnTo>
                  <a:lnTo>
                    <a:pt x="5165" y="1718"/>
                  </a:lnTo>
                  <a:lnTo>
                    <a:pt x="5188" y="1684"/>
                  </a:lnTo>
                  <a:lnTo>
                    <a:pt x="5199" y="1638"/>
                  </a:lnTo>
                  <a:lnTo>
                    <a:pt x="5199" y="1593"/>
                  </a:lnTo>
                  <a:lnTo>
                    <a:pt x="5199" y="1547"/>
                  </a:lnTo>
                  <a:lnTo>
                    <a:pt x="5188" y="1502"/>
                  </a:lnTo>
                  <a:lnTo>
                    <a:pt x="5165" y="1456"/>
                  </a:lnTo>
                  <a:lnTo>
                    <a:pt x="5131" y="1422"/>
                  </a:lnTo>
                  <a:lnTo>
                    <a:pt x="5097" y="1388"/>
                  </a:lnTo>
                  <a:lnTo>
                    <a:pt x="5051" y="1365"/>
                  </a:lnTo>
                  <a:lnTo>
                    <a:pt x="5006" y="1354"/>
                  </a:lnTo>
                  <a:lnTo>
                    <a:pt x="4892" y="1354"/>
                  </a:lnTo>
                  <a:lnTo>
                    <a:pt x="4835" y="1377"/>
                  </a:lnTo>
                  <a:lnTo>
                    <a:pt x="4790" y="1411"/>
                  </a:lnTo>
                  <a:lnTo>
                    <a:pt x="4756" y="1456"/>
                  </a:lnTo>
                  <a:lnTo>
                    <a:pt x="2810" y="341"/>
                  </a:lnTo>
                  <a:lnTo>
                    <a:pt x="2822" y="296"/>
                  </a:lnTo>
                  <a:lnTo>
                    <a:pt x="2833" y="250"/>
                  </a:lnTo>
                  <a:lnTo>
                    <a:pt x="2822" y="194"/>
                  </a:lnTo>
                  <a:lnTo>
                    <a:pt x="2810" y="148"/>
                  </a:lnTo>
                  <a:lnTo>
                    <a:pt x="2788" y="114"/>
                  </a:lnTo>
                  <a:lnTo>
                    <a:pt x="2765" y="80"/>
                  </a:lnTo>
                  <a:lnTo>
                    <a:pt x="2719" y="46"/>
                  </a:lnTo>
                  <a:lnTo>
                    <a:pt x="2685" y="23"/>
                  </a:lnTo>
                  <a:lnTo>
                    <a:pt x="2640" y="12"/>
                  </a:lnTo>
                  <a:lnTo>
                    <a:pt x="2583" y="0"/>
                  </a:ln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6" name="Google Shape;13;p2"/>
            <p:cNvSpPr>
              <a:spLocks/>
            </p:cNvSpPr>
            <p:nvPr/>
          </p:nvSpPr>
          <p:spPr bwMode="auto">
            <a:xfrm>
              <a:off x="0" y="0"/>
              <a:ext cx="3388529" cy="5074369"/>
            </a:xfrm>
            <a:custGeom>
              <a:avLst/>
              <a:gdLst>
                <a:gd name="T0" fmla="*/ 15457135 w 32375"/>
                <a:gd name="T1" fmla="*/ 70154339 h 48482"/>
                <a:gd name="T2" fmla="*/ 94583447 w 32375"/>
                <a:gd name="T3" fmla="*/ 86104450 h 48482"/>
                <a:gd name="T4" fmla="*/ 219818246 w 32375"/>
                <a:gd name="T5" fmla="*/ 42000603 h 48482"/>
                <a:gd name="T6" fmla="*/ 172592252 w 32375"/>
                <a:gd name="T7" fmla="*/ 70910230 h 48482"/>
                <a:gd name="T8" fmla="*/ 247358430 w 32375"/>
                <a:gd name="T9" fmla="*/ 89478535 h 48482"/>
                <a:gd name="T10" fmla="*/ 198631750 w 32375"/>
                <a:gd name="T11" fmla="*/ 87857170 h 48482"/>
                <a:gd name="T12" fmla="*/ 251225488 w 32375"/>
                <a:gd name="T13" fmla="*/ 116635338 h 48482"/>
                <a:gd name="T14" fmla="*/ 350793291 w 32375"/>
                <a:gd name="T15" fmla="*/ 116394399 h 48482"/>
                <a:gd name="T16" fmla="*/ 328489392 w 32375"/>
                <a:gd name="T17" fmla="*/ 74021293 h 48482"/>
                <a:gd name="T18" fmla="*/ 94079485 w 32375"/>
                <a:gd name="T19" fmla="*/ 89347076 h 48482"/>
                <a:gd name="T20" fmla="*/ 172088290 w 32375"/>
                <a:gd name="T21" fmla="*/ 131347575 h 48482"/>
                <a:gd name="T22" fmla="*/ 271535624 w 32375"/>
                <a:gd name="T23" fmla="*/ 132464978 h 48482"/>
                <a:gd name="T24" fmla="*/ 224057701 w 32375"/>
                <a:gd name="T25" fmla="*/ 160498245 h 48482"/>
                <a:gd name="T26" fmla="*/ 222184407 w 32375"/>
                <a:gd name="T27" fmla="*/ 160005273 h 48482"/>
                <a:gd name="T28" fmla="*/ 194271720 w 32375"/>
                <a:gd name="T29" fmla="*/ 119133063 h 48482"/>
                <a:gd name="T30" fmla="*/ 68412490 w 32375"/>
                <a:gd name="T31" fmla="*/ 161122677 h 48482"/>
                <a:gd name="T32" fmla="*/ 194151251 w 32375"/>
                <a:gd name="T33" fmla="*/ 177949147 h 48482"/>
                <a:gd name="T34" fmla="*/ 147045726 w 32375"/>
                <a:gd name="T35" fmla="*/ 178946081 h 48482"/>
                <a:gd name="T36" fmla="*/ 297827050 w 32375"/>
                <a:gd name="T37" fmla="*/ 208107637 h 48482"/>
                <a:gd name="T38" fmla="*/ 90847849 w 32375"/>
                <a:gd name="T39" fmla="*/ 177456175 h 48482"/>
                <a:gd name="T40" fmla="*/ 42745495 w 32375"/>
                <a:gd name="T41" fmla="*/ 177456175 h 48482"/>
                <a:gd name="T42" fmla="*/ 67415556 w 32375"/>
                <a:gd name="T43" fmla="*/ 309789798 h 48482"/>
                <a:gd name="T44" fmla="*/ 90343887 w 32375"/>
                <a:gd name="T45" fmla="*/ 356895228 h 48482"/>
                <a:gd name="T46" fmla="*/ 41003661 w 32375"/>
                <a:gd name="T47" fmla="*/ 359513423 h 48482"/>
                <a:gd name="T48" fmla="*/ 69409320 w 32375"/>
                <a:gd name="T49" fmla="*/ 432034029 h 48482"/>
                <a:gd name="T50" fmla="*/ 66418727 w 32375"/>
                <a:gd name="T51" fmla="*/ 404252691 h 48482"/>
                <a:gd name="T52" fmla="*/ 16695008 w 32375"/>
                <a:gd name="T53" fmla="*/ 404121232 h 48482"/>
                <a:gd name="T54" fmla="*/ 13835874 w 32375"/>
                <a:gd name="T55" fmla="*/ 44114836 h 48482"/>
                <a:gd name="T56" fmla="*/ 42000595 w 32375"/>
                <a:gd name="T57" fmla="*/ 89226607 h 48482"/>
                <a:gd name="T58" fmla="*/ 66166798 w 32375"/>
                <a:gd name="T59" fmla="*/ 129846783 h 48482"/>
                <a:gd name="T60" fmla="*/ 16826467 w 32375"/>
                <a:gd name="T61" fmla="*/ 161747108 h 48482"/>
                <a:gd name="T62" fmla="*/ 38757969 w 32375"/>
                <a:gd name="T63" fmla="*/ 206858774 h 48482"/>
                <a:gd name="T64" fmla="*/ 15457135 w 32375"/>
                <a:gd name="T65" fmla="*/ 255081712 h 48482"/>
                <a:gd name="T66" fmla="*/ 13211443 w 32375"/>
                <a:gd name="T67" fmla="*/ 340452146 h 48482"/>
                <a:gd name="T68" fmla="*/ 16947041 w 32375"/>
                <a:gd name="T69" fmla="*/ 400758136 h 48482"/>
                <a:gd name="T70" fmla="*/ 14832703 w 32375"/>
                <a:gd name="T71" fmla="*/ 434783684 h 48482"/>
                <a:gd name="T72" fmla="*/ 11962580 w 32375"/>
                <a:gd name="T73" fmla="*/ 492723407 h 48482"/>
                <a:gd name="T74" fmla="*/ 17067510 w 32375"/>
                <a:gd name="T75" fmla="*/ 521008602 h 48482"/>
                <a:gd name="T76" fmla="*/ 41376163 w 32375"/>
                <a:gd name="T77" fmla="*/ 475031462 h 48482"/>
                <a:gd name="T78" fmla="*/ 95207774 w 32375"/>
                <a:gd name="T79" fmla="*/ 446242304 h 48482"/>
                <a:gd name="T80" fmla="*/ 117632248 w 32375"/>
                <a:gd name="T81" fmla="*/ 400385633 h 48482"/>
                <a:gd name="T82" fmla="*/ 68532960 w 32375"/>
                <a:gd name="T83" fmla="*/ 342193981 h 48482"/>
                <a:gd name="T84" fmla="*/ 16695008 w 32375"/>
                <a:gd name="T85" fmla="*/ 312407994 h 48482"/>
                <a:gd name="T86" fmla="*/ 93214011 w 32375"/>
                <a:gd name="T87" fmla="*/ 299952439 h 48482"/>
                <a:gd name="T88" fmla="*/ 68784888 w 32375"/>
                <a:gd name="T89" fmla="*/ 253339877 h 48482"/>
                <a:gd name="T90" fmla="*/ 16322610 w 32375"/>
                <a:gd name="T91" fmla="*/ 250601212 h 48482"/>
                <a:gd name="T92" fmla="*/ 91965253 w 32375"/>
                <a:gd name="T93" fmla="*/ 210101401 h 48482"/>
                <a:gd name="T94" fmla="*/ 120009399 w 32375"/>
                <a:gd name="T95" fmla="*/ 161374605 h 48482"/>
                <a:gd name="T96" fmla="*/ 146541869 w 32375"/>
                <a:gd name="T97" fmla="*/ 175330952 h 48482"/>
                <a:gd name="T98" fmla="*/ 146048897 w 32375"/>
                <a:gd name="T99" fmla="*/ 209225040 h 48482"/>
                <a:gd name="T100" fmla="*/ 198018204 w 32375"/>
                <a:gd name="T101" fmla="*/ 206234342 h 48482"/>
                <a:gd name="T102" fmla="*/ 247237961 w 32375"/>
                <a:gd name="T103" fmla="*/ 205237513 h 48482"/>
                <a:gd name="T104" fmla="*/ 276520085 w 32375"/>
                <a:gd name="T105" fmla="*/ 222808989 h 48482"/>
                <a:gd name="T106" fmla="*/ 302690937 w 32375"/>
                <a:gd name="T107" fmla="*/ 175955383 h 48482"/>
                <a:gd name="T108" fmla="*/ 300817748 w 32375"/>
                <a:gd name="T109" fmla="*/ 119505566 h 48482"/>
                <a:gd name="T110" fmla="*/ 354408420 w 32375"/>
                <a:gd name="T111" fmla="*/ 117259769 h 48482"/>
                <a:gd name="T112" fmla="*/ 325367340 w 32375"/>
                <a:gd name="T113" fmla="*/ 70526737 h 48482"/>
                <a:gd name="T114" fmla="*/ 249856156 w 32375"/>
                <a:gd name="T115" fmla="*/ 85863406 h 48482"/>
                <a:gd name="T116" fmla="*/ 221187578 w 32375"/>
                <a:gd name="T117" fmla="*/ 40127309 h 48482"/>
                <a:gd name="T118" fmla="*/ 170225986 w 32375"/>
                <a:gd name="T119" fmla="*/ 70033765 h 48482"/>
                <a:gd name="T120" fmla="*/ 121378731 w 32375"/>
                <a:gd name="T121" fmla="*/ 42000603 h 48482"/>
                <a:gd name="T122" fmla="*/ 66670656 w 32375"/>
                <a:gd name="T123" fmla="*/ 40127309 h 4848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2375" h="48482" extrusionOk="0">
                  <a:moveTo>
                    <a:pt x="3925" y="2662"/>
                  </a:moveTo>
                  <a:lnTo>
                    <a:pt x="5892" y="3799"/>
                  </a:lnTo>
                  <a:lnTo>
                    <a:pt x="5881" y="3845"/>
                  </a:lnTo>
                  <a:lnTo>
                    <a:pt x="5870" y="3879"/>
                  </a:lnTo>
                  <a:lnTo>
                    <a:pt x="5881" y="3925"/>
                  </a:lnTo>
                  <a:lnTo>
                    <a:pt x="5892" y="3959"/>
                  </a:lnTo>
                  <a:lnTo>
                    <a:pt x="5904" y="3993"/>
                  </a:lnTo>
                  <a:lnTo>
                    <a:pt x="5927" y="4027"/>
                  </a:lnTo>
                  <a:lnTo>
                    <a:pt x="5983" y="4072"/>
                  </a:lnTo>
                  <a:lnTo>
                    <a:pt x="6029" y="4084"/>
                  </a:lnTo>
                  <a:lnTo>
                    <a:pt x="6063" y="4095"/>
                  </a:lnTo>
                  <a:lnTo>
                    <a:pt x="6063" y="6473"/>
                  </a:lnTo>
                  <a:lnTo>
                    <a:pt x="6006" y="6484"/>
                  </a:lnTo>
                  <a:lnTo>
                    <a:pt x="5961" y="6529"/>
                  </a:lnTo>
                  <a:lnTo>
                    <a:pt x="5927" y="6575"/>
                  </a:lnTo>
                  <a:lnTo>
                    <a:pt x="5915" y="6643"/>
                  </a:lnTo>
                  <a:lnTo>
                    <a:pt x="5927" y="6689"/>
                  </a:lnTo>
                  <a:lnTo>
                    <a:pt x="3879" y="7872"/>
                  </a:lnTo>
                  <a:lnTo>
                    <a:pt x="3845" y="7838"/>
                  </a:lnTo>
                  <a:lnTo>
                    <a:pt x="3811" y="7815"/>
                  </a:lnTo>
                  <a:lnTo>
                    <a:pt x="3765" y="7804"/>
                  </a:lnTo>
                  <a:lnTo>
                    <a:pt x="3720" y="7792"/>
                  </a:lnTo>
                  <a:lnTo>
                    <a:pt x="3674" y="7804"/>
                  </a:lnTo>
                  <a:lnTo>
                    <a:pt x="3629" y="7815"/>
                  </a:lnTo>
                  <a:lnTo>
                    <a:pt x="3595" y="7838"/>
                  </a:lnTo>
                  <a:lnTo>
                    <a:pt x="3561" y="7872"/>
                  </a:lnTo>
                  <a:lnTo>
                    <a:pt x="1570" y="6723"/>
                  </a:lnTo>
                  <a:lnTo>
                    <a:pt x="1581" y="6689"/>
                  </a:lnTo>
                  <a:lnTo>
                    <a:pt x="1593" y="6643"/>
                  </a:lnTo>
                  <a:lnTo>
                    <a:pt x="1581" y="6598"/>
                  </a:lnTo>
                  <a:lnTo>
                    <a:pt x="1570" y="6552"/>
                  </a:lnTo>
                  <a:lnTo>
                    <a:pt x="1558" y="6507"/>
                  </a:lnTo>
                  <a:lnTo>
                    <a:pt x="1524" y="6473"/>
                  </a:lnTo>
                  <a:lnTo>
                    <a:pt x="1490" y="6450"/>
                  </a:lnTo>
                  <a:lnTo>
                    <a:pt x="1456" y="6427"/>
                  </a:lnTo>
                  <a:lnTo>
                    <a:pt x="1411" y="6404"/>
                  </a:lnTo>
                  <a:lnTo>
                    <a:pt x="1365" y="6404"/>
                  </a:lnTo>
                  <a:lnTo>
                    <a:pt x="1365" y="4050"/>
                  </a:lnTo>
                  <a:lnTo>
                    <a:pt x="1433" y="4038"/>
                  </a:lnTo>
                  <a:lnTo>
                    <a:pt x="1479" y="3993"/>
                  </a:lnTo>
                  <a:lnTo>
                    <a:pt x="1513" y="3947"/>
                  </a:lnTo>
                  <a:lnTo>
                    <a:pt x="1524" y="3879"/>
                  </a:lnTo>
                  <a:lnTo>
                    <a:pt x="1524" y="3845"/>
                  </a:lnTo>
                  <a:lnTo>
                    <a:pt x="1513" y="3811"/>
                  </a:lnTo>
                  <a:lnTo>
                    <a:pt x="3515" y="2662"/>
                  </a:lnTo>
                  <a:lnTo>
                    <a:pt x="3549" y="2707"/>
                  </a:lnTo>
                  <a:lnTo>
                    <a:pt x="3606" y="2741"/>
                  </a:lnTo>
                  <a:lnTo>
                    <a:pt x="3663" y="2764"/>
                  </a:lnTo>
                  <a:lnTo>
                    <a:pt x="3720" y="2776"/>
                  </a:lnTo>
                  <a:lnTo>
                    <a:pt x="3777" y="2764"/>
                  </a:lnTo>
                  <a:lnTo>
                    <a:pt x="3834" y="2741"/>
                  </a:lnTo>
                  <a:lnTo>
                    <a:pt x="3879" y="2707"/>
                  </a:lnTo>
                  <a:lnTo>
                    <a:pt x="3925" y="2662"/>
                  </a:lnTo>
                  <a:close/>
                  <a:moveTo>
                    <a:pt x="8668" y="2662"/>
                  </a:moveTo>
                  <a:lnTo>
                    <a:pt x="10602" y="3777"/>
                  </a:lnTo>
                  <a:lnTo>
                    <a:pt x="10579" y="3834"/>
                  </a:lnTo>
                  <a:lnTo>
                    <a:pt x="10579" y="3879"/>
                  </a:lnTo>
                  <a:lnTo>
                    <a:pt x="10579" y="3925"/>
                  </a:lnTo>
                  <a:lnTo>
                    <a:pt x="10602" y="3970"/>
                  </a:lnTo>
                  <a:lnTo>
                    <a:pt x="10613" y="4016"/>
                  </a:lnTo>
                  <a:lnTo>
                    <a:pt x="10647" y="4050"/>
                  </a:lnTo>
                  <a:lnTo>
                    <a:pt x="10681" y="4084"/>
                  </a:lnTo>
                  <a:lnTo>
                    <a:pt x="10716" y="4107"/>
                  </a:lnTo>
                  <a:lnTo>
                    <a:pt x="10761" y="4118"/>
                  </a:lnTo>
                  <a:lnTo>
                    <a:pt x="10807" y="4129"/>
                  </a:lnTo>
                  <a:lnTo>
                    <a:pt x="10807" y="6450"/>
                  </a:lnTo>
                  <a:lnTo>
                    <a:pt x="10738" y="6473"/>
                  </a:lnTo>
                  <a:lnTo>
                    <a:pt x="10681" y="6518"/>
                  </a:lnTo>
                  <a:lnTo>
                    <a:pt x="10647" y="6575"/>
                  </a:lnTo>
                  <a:lnTo>
                    <a:pt x="10636" y="6643"/>
                  </a:lnTo>
                  <a:lnTo>
                    <a:pt x="10647" y="6700"/>
                  </a:lnTo>
                  <a:lnTo>
                    <a:pt x="8634" y="7860"/>
                  </a:lnTo>
                  <a:lnTo>
                    <a:pt x="8600" y="7826"/>
                  </a:lnTo>
                  <a:lnTo>
                    <a:pt x="8554" y="7804"/>
                  </a:lnTo>
                  <a:lnTo>
                    <a:pt x="8509" y="7781"/>
                  </a:lnTo>
                  <a:lnTo>
                    <a:pt x="8406" y="7781"/>
                  </a:lnTo>
                  <a:lnTo>
                    <a:pt x="8361" y="7804"/>
                  </a:lnTo>
                  <a:lnTo>
                    <a:pt x="8327" y="7826"/>
                  </a:lnTo>
                  <a:lnTo>
                    <a:pt x="8293" y="7872"/>
                  </a:lnTo>
                  <a:lnTo>
                    <a:pt x="6256" y="6689"/>
                  </a:lnTo>
                  <a:lnTo>
                    <a:pt x="6268" y="6643"/>
                  </a:lnTo>
                  <a:lnTo>
                    <a:pt x="6256" y="6575"/>
                  </a:lnTo>
                  <a:lnTo>
                    <a:pt x="6222" y="6518"/>
                  </a:lnTo>
                  <a:lnTo>
                    <a:pt x="6165" y="6484"/>
                  </a:lnTo>
                  <a:lnTo>
                    <a:pt x="6109" y="6461"/>
                  </a:lnTo>
                  <a:lnTo>
                    <a:pt x="6109" y="4095"/>
                  </a:lnTo>
                  <a:lnTo>
                    <a:pt x="6143" y="4084"/>
                  </a:lnTo>
                  <a:lnTo>
                    <a:pt x="6188" y="4072"/>
                  </a:lnTo>
                  <a:lnTo>
                    <a:pt x="6222" y="4050"/>
                  </a:lnTo>
                  <a:lnTo>
                    <a:pt x="6245" y="4027"/>
                  </a:lnTo>
                  <a:lnTo>
                    <a:pt x="6268" y="3993"/>
                  </a:lnTo>
                  <a:lnTo>
                    <a:pt x="6291" y="3959"/>
                  </a:lnTo>
                  <a:lnTo>
                    <a:pt x="6302" y="3925"/>
                  </a:lnTo>
                  <a:lnTo>
                    <a:pt x="6302" y="3879"/>
                  </a:lnTo>
                  <a:lnTo>
                    <a:pt x="6302" y="3834"/>
                  </a:lnTo>
                  <a:lnTo>
                    <a:pt x="6291" y="3799"/>
                  </a:lnTo>
                  <a:lnTo>
                    <a:pt x="8259" y="2662"/>
                  </a:lnTo>
                  <a:lnTo>
                    <a:pt x="8293" y="2707"/>
                  </a:lnTo>
                  <a:lnTo>
                    <a:pt x="8338" y="2741"/>
                  </a:lnTo>
                  <a:lnTo>
                    <a:pt x="8395" y="2764"/>
                  </a:lnTo>
                  <a:lnTo>
                    <a:pt x="8463" y="2776"/>
                  </a:lnTo>
                  <a:lnTo>
                    <a:pt x="8520" y="2764"/>
                  </a:lnTo>
                  <a:lnTo>
                    <a:pt x="8577" y="2741"/>
                  </a:lnTo>
                  <a:lnTo>
                    <a:pt x="8623" y="2707"/>
                  </a:lnTo>
                  <a:lnTo>
                    <a:pt x="8668" y="2662"/>
                  </a:lnTo>
                  <a:close/>
                  <a:moveTo>
                    <a:pt x="18121" y="2650"/>
                  </a:moveTo>
                  <a:lnTo>
                    <a:pt x="20089" y="3788"/>
                  </a:lnTo>
                  <a:lnTo>
                    <a:pt x="20066" y="3834"/>
                  </a:lnTo>
                  <a:lnTo>
                    <a:pt x="20066" y="3879"/>
                  </a:lnTo>
                  <a:lnTo>
                    <a:pt x="20066" y="3925"/>
                  </a:lnTo>
                  <a:lnTo>
                    <a:pt x="20078" y="3970"/>
                  </a:lnTo>
                  <a:lnTo>
                    <a:pt x="20100" y="4016"/>
                  </a:lnTo>
                  <a:lnTo>
                    <a:pt x="20134" y="4050"/>
                  </a:lnTo>
                  <a:lnTo>
                    <a:pt x="20157" y="4072"/>
                  </a:lnTo>
                  <a:lnTo>
                    <a:pt x="20203" y="4095"/>
                  </a:lnTo>
                  <a:lnTo>
                    <a:pt x="20237" y="4118"/>
                  </a:lnTo>
                  <a:lnTo>
                    <a:pt x="20282" y="4129"/>
                  </a:lnTo>
                  <a:lnTo>
                    <a:pt x="20282" y="6382"/>
                  </a:lnTo>
                  <a:lnTo>
                    <a:pt x="20237" y="6393"/>
                  </a:lnTo>
                  <a:lnTo>
                    <a:pt x="20191" y="6416"/>
                  </a:lnTo>
                  <a:lnTo>
                    <a:pt x="20157" y="6438"/>
                  </a:lnTo>
                  <a:lnTo>
                    <a:pt x="20123" y="6473"/>
                  </a:lnTo>
                  <a:lnTo>
                    <a:pt x="20089" y="6507"/>
                  </a:lnTo>
                  <a:lnTo>
                    <a:pt x="20078" y="6541"/>
                  </a:lnTo>
                  <a:lnTo>
                    <a:pt x="20055" y="6586"/>
                  </a:lnTo>
                  <a:lnTo>
                    <a:pt x="20055" y="6643"/>
                  </a:lnTo>
                  <a:lnTo>
                    <a:pt x="20055" y="6689"/>
                  </a:lnTo>
                  <a:lnTo>
                    <a:pt x="20078" y="6734"/>
                  </a:lnTo>
                  <a:lnTo>
                    <a:pt x="18098" y="7872"/>
                  </a:lnTo>
                  <a:lnTo>
                    <a:pt x="18064" y="7838"/>
                  </a:lnTo>
                  <a:lnTo>
                    <a:pt x="18030" y="7815"/>
                  </a:lnTo>
                  <a:lnTo>
                    <a:pt x="17985" y="7804"/>
                  </a:lnTo>
                  <a:lnTo>
                    <a:pt x="17939" y="7792"/>
                  </a:lnTo>
                  <a:lnTo>
                    <a:pt x="17894" y="7804"/>
                  </a:lnTo>
                  <a:lnTo>
                    <a:pt x="17848" y="7815"/>
                  </a:lnTo>
                  <a:lnTo>
                    <a:pt x="17814" y="7838"/>
                  </a:lnTo>
                  <a:lnTo>
                    <a:pt x="17780" y="7872"/>
                  </a:lnTo>
                  <a:lnTo>
                    <a:pt x="15800" y="6734"/>
                  </a:lnTo>
                  <a:lnTo>
                    <a:pt x="15812" y="6689"/>
                  </a:lnTo>
                  <a:lnTo>
                    <a:pt x="15812" y="6643"/>
                  </a:lnTo>
                  <a:lnTo>
                    <a:pt x="15812" y="6598"/>
                  </a:lnTo>
                  <a:lnTo>
                    <a:pt x="15800" y="6552"/>
                  </a:lnTo>
                  <a:lnTo>
                    <a:pt x="15778" y="6507"/>
                  </a:lnTo>
                  <a:lnTo>
                    <a:pt x="15755" y="6473"/>
                  </a:lnTo>
                  <a:lnTo>
                    <a:pt x="15721" y="6438"/>
                  </a:lnTo>
                  <a:lnTo>
                    <a:pt x="15675" y="6416"/>
                  </a:lnTo>
                  <a:lnTo>
                    <a:pt x="15641" y="6404"/>
                  </a:lnTo>
                  <a:lnTo>
                    <a:pt x="15584" y="6393"/>
                  </a:lnTo>
                  <a:lnTo>
                    <a:pt x="15584" y="4061"/>
                  </a:lnTo>
                  <a:lnTo>
                    <a:pt x="15653" y="4038"/>
                  </a:lnTo>
                  <a:lnTo>
                    <a:pt x="15698" y="4004"/>
                  </a:lnTo>
                  <a:lnTo>
                    <a:pt x="15732" y="3947"/>
                  </a:lnTo>
                  <a:lnTo>
                    <a:pt x="15744" y="3879"/>
                  </a:lnTo>
                  <a:lnTo>
                    <a:pt x="15744" y="3845"/>
                  </a:lnTo>
                  <a:lnTo>
                    <a:pt x="15732" y="3811"/>
                  </a:lnTo>
                  <a:lnTo>
                    <a:pt x="17757" y="2650"/>
                  </a:lnTo>
                  <a:lnTo>
                    <a:pt x="17791" y="2685"/>
                  </a:lnTo>
                  <a:lnTo>
                    <a:pt x="17837" y="2719"/>
                  </a:lnTo>
                  <a:lnTo>
                    <a:pt x="17882" y="2741"/>
                  </a:lnTo>
                  <a:lnTo>
                    <a:pt x="17939" y="2753"/>
                  </a:lnTo>
                  <a:lnTo>
                    <a:pt x="17996" y="2741"/>
                  </a:lnTo>
                  <a:lnTo>
                    <a:pt x="18041" y="2719"/>
                  </a:lnTo>
                  <a:lnTo>
                    <a:pt x="18087" y="2696"/>
                  </a:lnTo>
                  <a:lnTo>
                    <a:pt x="18121" y="2650"/>
                  </a:lnTo>
                  <a:close/>
                  <a:moveTo>
                    <a:pt x="20089" y="6768"/>
                  </a:moveTo>
                  <a:lnTo>
                    <a:pt x="20134" y="6825"/>
                  </a:lnTo>
                  <a:lnTo>
                    <a:pt x="20180" y="6859"/>
                  </a:lnTo>
                  <a:lnTo>
                    <a:pt x="20248" y="6882"/>
                  </a:lnTo>
                  <a:lnTo>
                    <a:pt x="20305" y="6893"/>
                  </a:lnTo>
                  <a:lnTo>
                    <a:pt x="20373" y="6882"/>
                  </a:lnTo>
                  <a:lnTo>
                    <a:pt x="20442" y="6859"/>
                  </a:lnTo>
                  <a:lnTo>
                    <a:pt x="20487" y="6825"/>
                  </a:lnTo>
                  <a:lnTo>
                    <a:pt x="20533" y="6780"/>
                  </a:lnTo>
                  <a:lnTo>
                    <a:pt x="22489" y="7906"/>
                  </a:lnTo>
                  <a:lnTo>
                    <a:pt x="22478" y="7951"/>
                  </a:lnTo>
                  <a:lnTo>
                    <a:pt x="22478" y="7986"/>
                  </a:lnTo>
                  <a:lnTo>
                    <a:pt x="22478" y="8031"/>
                  </a:lnTo>
                  <a:lnTo>
                    <a:pt x="22489" y="8065"/>
                  </a:lnTo>
                  <a:lnTo>
                    <a:pt x="22535" y="8122"/>
                  </a:lnTo>
                  <a:lnTo>
                    <a:pt x="22580" y="8168"/>
                  </a:lnTo>
                  <a:lnTo>
                    <a:pt x="22660" y="8190"/>
                  </a:lnTo>
                  <a:lnTo>
                    <a:pt x="22660" y="10477"/>
                  </a:lnTo>
                  <a:lnTo>
                    <a:pt x="22603" y="10488"/>
                  </a:lnTo>
                  <a:lnTo>
                    <a:pt x="22557" y="10511"/>
                  </a:lnTo>
                  <a:lnTo>
                    <a:pt x="22523" y="10534"/>
                  </a:lnTo>
                  <a:lnTo>
                    <a:pt x="22489" y="10568"/>
                  </a:lnTo>
                  <a:lnTo>
                    <a:pt x="22455" y="10602"/>
                  </a:lnTo>
                  <a:lnTo>
                    <a:pt x="22432" y="10647"/>
                  </a:lnTo>
                  <a:lnTo>
                    <a:pt x="22421" y="10693"/>
                  </a:lnTo>
                  <a:lnTo>
                    <a:pt x="22410" y="10750"/>
                  </a:lnTo>
                  <a:lnTo>
                    <a:pt x="22421" y="10795"/>
                  </a:lnTo>
                  <a:lnTo>
                    <a:pt x="22432" y="10841"/>
                  </a:lnTo>
                  <a:lnTo>
                    <a:pt x="20533" y="11944"/>
                  </a:lnTo>
                  <a:lnTo>
                    <a:pt x="20487" y="11899"/>
                  </a:lnTo>
                  <a:lnTo>
                    <a:pt x="20442" y="11853"/>
                  </a:lnTo>
                  <a:lnTo>
                    <a:pt x="20373" y="11830"/>
                  </a:lnTo>
                  <a:lnTo>
                    <a:pt x="20248" y="11830"/>
                  </a:lnTo>
                  <a:lnTo>
                    <a:pt x="20180" y="11853"/>
                  </a:lnTo>
                  <a:lnTo>
                    <a:pt x="20134" y="11899"/>
                  </a:lnTo>
                  <a:lnTo>
                    <a:pt x="20089" y="11944"/>
                  </a:lnTo>
                  <a:lnTo>
                    <a:pt x="18167" y="10829"/>
                  </a:lnTo>
                  <a:lnTo>
                    <a:pt x="18178" y="10795"/>
                  </a:lnTo>
                  <a:lnTo>
                    <a:pt x="18178" y="10750"/>
                  </a:lnTo>
                  <a:lnTo>
                    <a:pt x="18178" y="10704"/>
                  </a:lnTo>
                  <a:lnTo>
                    <a:pt x="18167" y="10659"/>
                  </a:lnTo>
                  <a:lnTo>
                    <a:pt x="18144" y="10613"/>
                  </a:lnTo>
                  <a:lnTo>
                    <a:pt x="18121" y="10579"/>
                  </a:lnTo>
                  <a:lnTo>
                    <a:pt x="18087" y="10556"/>
                  </a:lnTo>
                  <a:lnTo>
                    <a:pt x="18041" y="10534"/>
                  </a:lnTo>
                  <a:lnTo>
                    <a:pt x="18007" y="10522"/>
                  </a:lnTo>
                  <a:lnTo>
                    <a:pt x="17962" y="10511"/>
                  </a:lnTo>
                  <a:lnTo>
                    <a:pt x="17962" y="8179"/>
                  </a:lnTo>
                  <a:lnTo>
                    <a:pt x="18030" y="8156"/>
                  </a:lnTo>
                  <a:lnTo>
                    <a:pt x="18087" y="8122"/>
                  </a:lnTo>
                  <a:lnTo>
                    <a:pt x="18121" y="8054"/>
                  </a:lnTo>
                  <a:lnTo>
                    <a:pt x="18132" y="8020"/>
                  </a:lnTo>
                  <a:lnTo>
                    <a:pt x="18132" y="7986"/>
                  </a:lnTo>
                  <a:lnTo>
                    <a:pt x="18132" y="7951"/>
                  </a:lnTo>
                  <a:lnTo>
                    <a:pt x="18121" y="7917"/>
                  </a:lnTo>
                  <a:lnTo>
                    <a:pt x="20089" y="6768"/>
                  </a:lnTo>
                  <a:close/>
                  <a:moveTo>
                    <a:pt x="25219" y="6746"/>
                  </a:moveTo>
                  <a:lnTo>
                    <a:pt x="27176" y="7872"/>
                  </a:lnTo>
                  <a:lnTo>
                    <a:pt x="27153" y="7929"/>
                  </a:lnTo>
                  <a:lnTo>
                    <a:pt x="27153" y="7986"/>
                  </a:lnTo>
                  <a:lnTo>
                    <a:pt x="27153" y="8042"/>
                  </a:lnTo>
                  <a:lnTo>
                    <a:pt x="27176" y="8088"/>
                  </a:lnTo>
                  <a:lnTo>
                    <a:pt x="27199" y="8133"/>
                  </a:lnTo>
                  <a:lnTo>
                    <a:pt x="27221" y="8168"/>
                  </a:lnTo>
                  <a:lnTo>
                    <a:pt x="27255" y="8202"/>
                  </a:lnTo>
                  <a:lnTo>
                    <a:pt x="27301" y="8224"/>
                  </a:lnTo>
                  <a:lnTo>
                    <a:pt x="27346" y="8247"/>
                  </a:lnTo>
                  <a:lnTo>
                    <a:pt x="27392" y="8259"/>
                  </a:lnTo>
                  <a:lnTo>
                    <a:pt x="27392" y="10579"/>
                  </a:lnTo>
                  <a:lnTo>
                    <a:pt x="27335" y="10602"/>
                  </a:lnTo>
                  <a:lnTo>
                    <a:pt x="27290" y="10636"/>
                  </a:lnTo>
                  <a:lnTo>
                    <a:pt x="27255" y="10681"/>
                  </a:lnTo>
                  <a:lnTo>
                    <a:pt x="27244" y="10750"/>
                  </a:lnTo>
                  <a:lnTo>
                    <a:pt x="27255" y="10795"/>
                  </a:lnTo>
                  <a:lnTo>
                    <a:pt x="25265" y="11944"/>
                  </a:lnTo>
                  <a:lnTo>
                    <a:pt x="25231" y="11899"/>
                  </a:lnTo>
                  <a:lnTo>
                    <a:pt x="25174" y="11865"/>
                  </a:lnTo>
                  <a:lnTo>
                    <a:pt x="25117" y="11842"/>
                  </a:lnTo>
                  <a:lnTo>
                    <a:pt x="25049" y="11830"/>
                  </a:lnTo>
                  <a:lnTo>
                    <a:pt x="24980" y="11842"/>
                  </a:lnTo>
                  <a:lnTo>
                    <a:pt x="24923" y="11865"/>
                  </a:lnTo>
                  <a:lnTo>
                    <a:pt x="24878" y="11899"/>
                  </a:lnTo>
                  <a:lnTo>
                    <a:pt x="24832" y="11944"/>
                  </a:lnTo>
                  <a:lnTo>
                    <a:pt x="22933" y="10841"/>
                  </a:lnTo>
                  <a:lnTo>
                    <a:pt x="22944" y="10795"/>
                  </a:lnTo>
                  <a:lnTo>
                    <a:pt x="22944" y="10750"/>
                  </a:lnTo>
                  <a:lnTo>
                    <a:pt x="22944" y="10693"/>
                  </a:lnTo>
                  <a:lnTo>
                    <a:pt x="22933" y="10647"/>
                  </a:lnTo>
                  <a:lnTo>
                    <a:pt x="22910" y="10602"/>
                  </a:lnTo>
                  <a:lnTo>
                    <a:pt x="22876" y="10568"/>
                  </a:lnTo>
                  <a:lnTo>
                    <a:pt x="22842" y="10534"/>
                  </a:lnTo>
                  <a:lnTo>
                    <a:pt x="22796" y="10511"/>
                  </a:lnTo>
                  <a:lnTo>
                    <a:pt x="22751" y="10488"/>
                  </a:lnTo>
                  <a:lnTo>
                    <a:pt x="22705" y="10477"/>
                  </a:lnTo>
                  <a:lnTo>
                    <a:pt x="22705" y="8190"/>
                  </a:lnTo>
                  <a:lnTo>
                    <a:pt x="22739" y="8179"/>
                  </a:lnTo>
                  <a:lnTo>
                    <a:pt x="22774" y="8168"/>
                  </a:lnTo>
                  <a:lnTo>
                    <a:pt x="22830" y="8122"/>
                  </a:lnTo>
                  <a:lnTo>
                    <a:pt x="22865" y="8065"/>
                  </a:lnTo>
                  <a:lnTo>
                    <a:pt x="22876" y="8031"/>
                  </a:lnTo>
                  <a:lnTo>
                    <a:pt x="22887" y="7986"/>
                  </a:lnTo>
                  <a:lnTo>
                    <a:pt x="22876" y="7951"/>
                  </a:lnTo>
                  <a:lnTo>
                    <a:pt x="22865" y="7906"/>
                  </a:lnTo>
                  <a:lnTo>
                    <a:pt x="24878" y="6746"/>
                  </a:lnTo>
                  <a:lnTo>
                    <a:pt x="24912" y="6791"/>
                  </a:lnTo>
                  <a:lnTo>
                    <a:pt x="24946" y="6814"/>
                  </a:lnTo>
                  <a:lnTo>
                    <a:pt x="24992" y="6837"/>
                  </a:lnTo>
                  <a:lnTo>
                    <a:pt x="25049" y="6848"/>
                  </a:lnTo>
                  <a:lnTo>
                    <a:pt x="25106" y="6837"/>
                  </a:lnTo>
                  <a:lnTo>
                    <a:pt x="25151" y="6814"/>
                  </a:lnTo>
                  <a:lnTo>
                    <a:pt x="25197" y="6791"/>
                  </a:lnTo>
                  <a:lnTo>
                    <a:pt x="25219" y="6746"/>
                  </a:lnTo>
                  <a:close/>
                  <a:moveTo>
                    <a:pt x="29986" y="6757"/>
                  </a:moveTo>
                  <a:lnTo>
                    <a:pt x="31976" y="7906"/>
                  </a:lnTo>
                  <a:lnTo>
                    <a:pt x="31965" y="7951"/>
                  </a:lnTo>
                  <a:lnTo>
                    <a:pt x="31953" y="7986"/>
                  </a:lnTo>
                  <a:lnTo>
                    <a:pt x="31965" y="8031"/>
                  </a:lnTo>
                  <a:lnTo>
                    <a:pt x="31976" y="8065"/>
                  </a:lnTo>
                  <a:lnTo>
                    <a:pt x="32010" y="8122"/>
                  </a:lnTo>
                  <a:lnTo>
                    <a:pt x="32067" y="8168"/>
                  </a:lnTo>
                  <a:lnTo>
                    <a:pt x="32136" y="8190"/>
                  </a:lnTo>
                  <a:lnTo>
                    <a:pt x="32136" y="10556"/>
                  </a:lnTo>
                  <a:lnTo>
                    <a:pt x="32079" y="10579"/>
                  </a:lnTo>
                  <a:lnTo>
                    <a:pt x="32022" y="10625"/>
                  </a:lnTo>
                  <a:lnTo>
                    <a:pt x="31988" y="10681"/>
                  </a:lnTo>
                  <a:lnTo>
                    <a:pt x="31976" y="10750"/>
                  </a:lnTo>
                  <a:lnTo>
                    <a:pt x="31988" y="10795"/>
                  </a:lnTo>
                  <a:lnTo>
                    <a:pt x="29974" y="11956"/>
                  </a:lnTo>
                  <a:lnTo>
                    <a:pt x="29940" y="11921"/>
                  </a:lnTo>
                  <a:lnTo>
                    <a:pt x="29895" y="11887"/>
                  </a:lnTo>
                  <a:lnTo>
                    <a:pt x="29849" y="11865"/>
                  </a:lnTo>
                  <a:lnTo>
                    <a:pt x="29735" y="11865"/>
                  </a:lnTo>
                  <a:lnTo>
                    <a:pt x="29678" y="11887"/>
                  </a:lnTo>
                  <a:lnTo>
                    <a:pt x="29633" y="11921"/>
                  </a:lnTo>
                  <a:lnTo>
                    <a:pt x="29599" y="11967"/>
                  </a:lnTo>
                  <a:lnTo>
                    <a:pt x="27585" y="10795"/>
                  </a:lnTo>
                  <a:lnTo>
                    <a:pt x="27597" y="10750"/>
                  </a:lnTo>
                  <a:lnTo>
                    <a:pt x="27574" y="10681"/>
                  </a:lnTo>
                  <a:lnTo>
                    <a:pt x="27551" y="10636"/>
                  </a:lnTo>
                  <a:lnTo>
                    <a:pt x="27506" y="10590"/>
                  </a:lnTo>
                  <a:lnTo>
                    <a:pt x="27437" y="10579"/>
                  </a:lnTo>
                  <a:lnTo>
                    <a:pt x="27437" y="8259"/>
                  </a:lnTo>
                  <a:lnTo>
                    <a:pt x="27494" y="8247"/>
                  </a:lnTo>
                  <a:lnTo>
                    <a:pt x="27540" y="8224"/>
                  </a:lnTo>
                  <a:lnTo>
                    <a:pt x="27585" y="8202"/>
                  </a:lnTo>
                  <a:lnTo>
                    <a:pt x="27619" y="8168"/>
                  </a:lnTo>
                  <a:lnTo>
                    <a:pt x="27642" y="8133"/>
                  </a:lnTo>
                  <a:lnTo>
                    <a:pt x="27665" y="8088"/>
                  </a:lnTo>
                  <a:lnTo>
                    <a:pt x="27688" y="8042"/>
                  </a:lnTo>
                  <a:lnTo>
                    <a:pt x="27688" y="7986"/>
                  </a:lnTo>
                  <a:lnTo>
                    <a:pt x="27688" y="7929"/>
                  </a:lnTo>
                  <a:lnTo>
                    <a:pt x="27665" y="7872"/>
                  </a:lnTo>
                  <a:lnTo>
                    <a:pt x="29599" y="6757"/>
                  </a:lnTo>
                  <a:lnTo>
                    <a:pt x="29633" y="6802"/>
                  </a:lnTo>
                  <a:lnTo>
                    <a:pt x="29678" y="6837"/>
                  </a:lnTo>
                  <a:lnTo>
                    <a:pt x="29735" y="6859"/>
                  </a:lnTo>
                  <a:lnTo>
                    <a:pt x="29849" y="6859"/>
                  </a:lnTo>
                  <a:lnTo>
                    <a:pt x="29906" y="6837"/>
                  </a:lnTo>
                  <a:lnTo>
                    <a:pt x="29940" y="6802"/>
                  </a:lnTo>
                  <a:lnTo>
                    <a:pt x="29986" y="6757"/>
                  </a:lnTo>
                  <a:close/>
                  <a:moveTo>
                    <a:pt x="10989" y="6746"/>
                  </a:moveTo>
                  <a:lnTo>
                    <a:pt x="12957" y="7883"/>
                  </a:lnTo>
                  <a:lnTo>
                    <a:pt x="12945" y="7929"/>
                  </a:lnTo>
                  <a:lnTo>
                    <a:pt x="12934" y="7986"/>
                  </a:lnTo>
                  <a:lnTo>
                    <a:pt x="12945" y="8042"/>
                  </a:lnTo>
                  <a:lnTo>
                    <a:pt x="12957" y="8088"/>
                  </a:lnTo>
                  <a:lnTo>
                    <a:pt x="12979" y="8133"/>
                  </a:lnTo>
                  <a:lnTo>
                    <a:pt x="13002" y="8168"/>
                  </a:lnTo>
                  <a:lnTo>
                    <a:pt x="13036" y="8202"/>
                  </a:lnTo>
                  <a:lnTo>
                    <a:pt x="13082" y="8224"/>
                  </a:lnTo>
                  <a:lnTo>
                    <a:pt x="13127" y="8247"/>
                  </a:lnTo>
                  <a:lnTo>
                    <a:pt x="13173" y="8247"/>
                  </a:lnTo>
                  <a:lnTo>
                    <a:pt x="13173" y="10568"/>
                  </a:lnTo>
                  <a:lnTo>
                    <a:pt x="13116" y="10590"/>
                  </a:lnTo>
                  <a:lnTo>
                    <a:pt x="13059" y="10625"/>
                  </a:lnTo>
                  <a:lnTo>
                    <a:pt x="13036" y="10681"/>
                  </a:lnTo>
                  <a:lnTo>
                    <a:pt x="13025" y="10750"/>
                  </a:lnTo>
                  <a:lnTo>
                    <a:pt x="13025" y="10795"/>
                  </a:lnTo>
                  <a:lnTo>
                    <a:pt x="10966" y="11990"/>
                  </a:lnTo>
                  <a:lnTo>
                    <a:pt x="10943" y="11956"/>
                  </a:lnTo>
                  <a:lnTo>
                    <a:pt x="10909" y="11944"/>
                  </a:lnTo>
                  <a:lnTo>
                    <a:pt x="10875" y="11921"/>
                  </a:lnTo>
                  <a:lnTo>
                    <a:pt x="10784" y="11921"/>
                  </a:lnTo>
                  <a:lnTo>
                    <a:pt x="10750" y="11944"/>
                  </a:lnTo>
                  <a:lnTo>
                    <a:pt x="10716" y="11967"/>
                  </a:lnTo>
                  <a:lnTo>
                    <a:pt x="10693" y="11990"/>
                  </a:lnTo>
                  <a:lnTo>
                    <a:pt x="8634" y="10807"/>
                  </a:lnTo>
                  <a:lnTo>
                    <a:pt x="8645" y="10750"/>
                  </a:lnTo>
                  <a:lnTo>
                    <a:pt x="8634" y="10681"/>
                  </a:lnTo>
                  <a:lnTo>
                    <a:pt x="8600" y="10625"/>
                  </a:lnTo>
                  <a:lnTo>
                    <a:pt x="8543" y="10590"/>
                  </a:lnTo>
                  <a:lnTo>
                    <a:pt x="8475" y="10568"/>
                  </a:lnTo>
                  <a:lnTo>
                    <a:pt x="8475" y="8202"/>
                  </a:lnTo>
                  <a:lnTo>
                    <a:pt x="8520" y="8190"/>
                  </a:lnTo>
                  <a:lnTo>
                    <a:pt x="8554" y="8179"/>
                  </a:lnTo>
                  <a:lnTo>
                    <a:pt x="8588" y="8156"/>
                  </a:lnTo>
                  <a:lnTo>
                    <a:pt x="8611" y="8133"/>
                  </a:lnTo>
                  <a:lnTo>
                    <a:pt x="8634" y="8099"/>
                  </a:lnTo>
                  <a:lnTo>
                    <a:pt x="8657" y="8065"/>
                  </a:lnTo>
                  <a:lnTo>
                    <a:pt x="8668" y="8031"/>
                  </a:lnTo>
                  <a:lnTo>
                    <a:pt x="8668" y="7986"/>
                  </a:lnTo>
                  <a:lnTo>
                    <a:pt x="8668" y="7940"/>
                  </a:lnTo>
                  <a:lnTo>
                    <a:pt x="8657" y="7906"/>
                  </a:lnTo>
                  <a:lnTo>
                    <a:pt x="10670" y="6746"/>
                  </a:lnTo>
                  <a:lnTo>
                    <a:pt x="10693" y="6780"/>
                  </a:lnTo>
                  <a:lnTo>
                    <a:pt x="10738" y="6802"/>
                  </a:lnTo>
                  <a:lnTo>
                    <a:pt x="10784" y="6825"/>
                  </a:lnTo>
                  <a:lnTo>
                    <a:pt x="10829" y="6837"/>
                  </a:lnTo>
                  <a:lnTo>
                    <a:pt x="10875" y="6825"/>
                  </a:lnTo>
                  <a:lnTo>
                    <a:pt x="10920" y="6814"/>
                  </a:lnTo>
                  <a:lnTo>
                    <a:pt x="10966" y="6780"/>
                  </a:lnTo>
                  <a:lnTo>
                    <a:pt x="10989" y="6746"/>
                  </a:lnTo>
                  <a:close/>
                  <a:moveTo>
                    <a:pt x="15778" y="6768"/>
                  </a:moveTo>
                  <a:lnTo>
                    <a:pt x="17757" y="7917"/>
                  </a:lnTo>
                  <a:lnTo>
                    <a:pt x="17746" y="7951"/>
                  </a:lnTo>
                  <a:lnTo>
                    <a:pt x="17746" y="7986"/>
                  </a:lnTo>
                  <a:lnTo>
                    <a:pt x="17757" y="8054"/>
                  </a:lnTo>
                  <a:lnTo>
                    <a:pt x="17791" y="8111"/>
                  </a:lnTo>
                  <a:lnTo>
                    <a:pt x="17848" y="8156"/>
                  </a:lnTo>
                  <a:lnTo>
                    <a:pt x="17916" y="8179"/>
                  </a:lnTo>
                  <a:lnTo>
                    <a:pt x="17916" y="10511"/>
                  </a:lnTo>
                  <a:lnTo>
                    <a:pt x="17871" y="10522"/>
                  </a:lnTo>
                  <a:lnTo>
                    <a:pt x="17825" y="10534"/>
                  </a:lnTo>
                  <a:lnTo>
                    <a:pt x="17791" y="10556"/>
                  </a:lnTo>
                  <a:lnTo>
                    <a:pt x="17768" y="10590"/>
                  </a:lnTo>
                  <a:lnTo>
                    <a:pt x="17734" y="10625"/>
                  </a:lnTo>
                  <a:lnTo>
                    <a:pt x="17723" y="10659"/>
                  </a:lnTo>
                  <a:lnTo>
                    <a:pt x="17700" y="10704"/>
                  </a:lnTo>
                  <a:lnTo>
                    <a:pt x="17700" y="10750"/>
                  </a:lnTo>
                  <a:lnTo>
                    <a:pt x="17700" y="10784"/>
                  </a:lnTo>
                  <a:lnTo>
                    <a:pt x="17711" y="10829"/>
                  </a:lnTo>
                  <a:lnTo>
                    <a:pt x="15709" y="11990"/>
                  </a:lnTo>
                  <a:lnTo>
                    <a:pt x="15675" y="11967"/>
                  </a:lnTo>
                  <a:lnTo>
                    <a:pt x="15653" y="11944"/>
                  </a:lnTo>
                  <a:lnTo>
                    <a:pt x="15607" y="11921"/>
                  </a:lnTo>
                  <a:lnTo>
                    <a:pt x="15527" y="11921"/>
                  </a:lnTo>
                  <a:lnTo>
                    <a:pt x="15493" y="11944"/>
                  </a:lnTo>
                  <a:lnTo>
                    <a:pt x="15459" y="11967"/>
                  </a:lnTo>
                  <a:lnTo>
                    <a:pt x="15436" y="11990"/>
                  </a:lnTo>
                  <a:lnTo>
                    <a:pt x="13366" y="10807"/>
                  </a:lnTo>
                  <a:lnTo>
                    <a:pt x="13377" y="10750"/>
                  </a:lnTo>
                  <a:lnTo>
                    <a:pt x="13366" y="10681"/>
                  </a:lnTo>
                  <a:lnTo>
                    <a:pt x="13332" y="10625"/>
                  </a:lnTo>
                  <a:lnTo>
                    <a:pt x="13286" y="10590"/>
                  </a:lnTo>
                  <a:lnTo>
                    <a:pt x="13218" y="10568"/>
                  </a:lnTo>
                  <a:lnTo>
                    <a:pt x="13218" y="8259"/>
                  </a:lnTo>
                  <a:lnTo>
                    <a:pt x="13275" y="8247"/>
                  </a:lnTo>
                  <a:lnTo>
                    <a:pt x="13321" y="8224"/>
                  </a:lnTo>
                  <a:lnTo>
                    <a:pt x="13355" y="8202"/>
                  </a:lnTo>
                  <a:lnTo>
                    <a:pt x="13389" y="8168"/>
                  </a:lnTo>
                  <a:lnTo>
                    <a:pt x="13423" y="8133"/>
                  </a:lnTo>
                  <a:lnTo>
                    <a:pt x="13446" y="8088"/>
                  </a:lnTo>
                  <a:lnTo>
                    <a:pt x="13457" y="8042"/>
                  </a:lnTo>
                  <a:lnTo>
                    <a:pt x="13468" y="7986"/>
                  </a:lnTo>
                  <a:lnTo>
                    <a:pt x="13457" y="7929"/>
                  </a:lnTo>
                  <a:lnTo>
                    <a:pt x="13446" y="7872"/>
                  </a:lnTo>
                  <a:lnTo>
                    <a:pt x="15357" y="6768"/>
                  </a:lnTo>
                  <a:lnTo>
                    <a:pt x="15402" y="6814"/>
                  </a:lnTo>
                  <a:lnTo>
                    <a:pt x="15448" y="6848"/>
                  </a:lnTo>
                  <a:lnTo>
                    <a:pt x="15505" y="6882"/>
                  </a:lnTo>
                  <a:lnTo>
                    <a:pt x="15630" y="6882"/>
                  </a:lnTo>
                  <a:lnTo>
                    <a:pt x="15687" y="6859"/>
                  </a:lnTo>
                  <a:lnTo>
                    <a:pt x="15744" y="6814"/>
                  </a:lnTo>
                  <a:lnTo>
                    <a:pt x="15778" y="6768"/>
                  </a:lnTo>
                  <a:close/>
                  <a:moveTo>
                    <a:pt x="22910" y="10886"/>
                  </a:moveTo>
                  <a:lnTo>
                    <a:pt x="24810" y="11990"/>
                  </a:lnTo>
                  <a:lnTo>
                    <a:pt x="24798" y="12035"/>
                  </a:lnTo>
                  <a:lnTo>
                    <a:pt x="24787" y="12092"/>
                  </a:lnTo>
                  <a:lnTo>
                    <a:pt x="24787" y="12138"/>
                  </a:lnTo>
                  <a:lnTo>
                    <a:pt x="24810" y="12194"/>
                  </a:lnTo>
                  <a:lnTo>
                    <a:pt x="24832" y="12229"/>
                  </a:lnTo>
                  <a:lnTo>
                    <a:pt x="24855" y="12274"/>
                  </a:lnTo>
                  <a:lnTo>
                    <a:pt x="24889" y="12308"/>
                  </a:lnTo>
                  <a:lnTo>
                    <a:pt x="24935" y="12331"/>
                  </a:lnTo>
                  <a:lnTo>
                    <a:pt x="24980" y="12342"/>
                  </a:lnTo>
                  <a:lnTo>
                    <a:pt x="25026" y="12354"/>
                  </a:lnTo>
                  <a:lnTo>
                    <a:pt x="25026" y="14595"/>
                  </a:lnTo>
                  <a:lnTo>
                    <a:pt x="24980" y="14606"/>
                  </a:lnTo>
                  <a:lnTo>
                    <a:pt x="24935" y="14617"/>
                  </a:lnTo>
                  <a:lnTo>
                    <a:pt x="24889" y="14640"/>
                  </a:lnTo>
                  <a:lnTo>
                    <a:pt x="24855" y="14674"/>
                  </a:lnTo>
                  <a:lnTo>
                    <a:pt x="24832" y="14708"/>
                  </a:lnTo>
                  <a:lnTo>
                    <a:pt x="24810" y="14754"/>
                  </a:lnTo>
                  <a:lnTo>
                    <a:pt x="24798" y="14799"/>
                  </a:lnTo>
                  <a:lnTo>
                    <a:pt x="24787" y="14845"/>
                  </a:lnTo>
                  <a:lnTo>
                    <a:pt x="24798" y="14902"/>
                  </a:lnTo>
                  <a:lnTo>
                    <a:pt x="24810" y="14947"/>
                  </a:lnTo>
                  <a:lnTo>
                    <a:pt x="22899" y="16051"/>
                  </a:lnTo>
                  <a:lnTo>
                    <a:pt x="22853" y="16005"/>
                  </a:lnTo>
                  <a:lnTo>
                    <a:pt x="22808" y="15971"/>
                  </a:lnTo>
                  <a:lnTo>
                    <a:pt x="22751" y="15948"/>
                  </a:lnTo>
                  <a:lnTo>
                    <a:pt x="22683" y="15937"/>
                  </a:lnTo>
                  <a:lnTo>
                    <a:pt x="22614" y="15948"/>
                  </a:lnTo>
                  <a:lnTo>
                    <a:pt x="22557" y="15971"/>
                  </a:lnTo>
                  <a:lnTo>
                    <a:pt x="22501" y="16005"/>
                  </a:lnTo>
                  <a:lnTo>
                    <a:pt x="22466" y="16051"/>
                  </a:lnTo>
                  <a:lnTo>
                    <a:pt x="20544" y="14936"/>
                  </a:lnTo>
                  <a:lnTo>
                    <a:pt x="20555" y="14902"/>
                  </a:lnTo>
                  <a:lnTo>
                    <a:pt x="20555" y="14845"/>
                  </a:lnTo>
                  <a:lnTo>
                    <a:pt x="20555" y="14799"/>
                  </a:lnTo>
                  <a:lnTo>
                    <a:pt x="20544" y="14754"/>
                  </a:lnTo>
                  <a:lnTo>
                    <a:pt x="20521" y="14720"/>
                  </a:lnTo>
                  <a:lnTo>
                    <a:pt x="20487" y="14686"/>
                  </a:lnTo>
                  <a:lnTo>
                    <a:pt x="20453" y="14651"/>
                  </a:lnTo>
                  <a:lnTo>
                    <a:pt x="20419" y="14629"/>
                  </a:lnTo>
                  <a:lnTo>
                    <a:pt x="20373" y="14617"/>
                  </a:lnTo>
                  <a:lnTo>
                    <a:pt x="20328" y="14606"/>
                  </a:lnTo>
                  <a:lnTo>
                    <a:pt x="20328" y="12354"/>
                  </a:lnTo>
                  <a:lnTo>
                    <a:pt x="20385" y="12354"/>
                  </a:lnTo>
                  <a:lnTo>
                    <a:pt x="20430" y="12331"/>
                  </a:lnTo>
                  <a:lnTo>
                    <a:pt x="20464" y="12308"/>
                  </a:lnTo>
                  <a:lnTo>
                    <a:pt x="20510" y="12274"/>
                  </a:lnTo>
                  <a:lnTo>
                    <a:pt x="20533" y="12240"/>
                  </a:lnTo>
                  <a:lnTo>
                    <a:pt x="20555" y="12194"/>
                  </a:lnTo>
                  <a:lnTo>
                    <a:pt x="20567" y="12149"/>
                  </a:lnTo>
                  <a:lnTo>
                    <a:pt x="20578" y="12092"/>
                  </a:lnTo>
                  <a:lnTo>
                    <a:pt x="20567" y="12035"/>
                  </a:lnTo>
                  <a:lnTo>
                    <a:pt x="20555" y="11978"/>
                  </a:lnTo>
                  <a:lnTo>
                    <a:pt x="22455" y="10886"/>
                  </a:lnTo>
                  <a:lnTo>
                    <a:pt x="22501" y="10932"/>
                  </a:lnTo>
                  <a:lnTo>
                    <a:pt x="22546" y="10977"/>
                  </a:lnTo>
                  <a:lnTo>
                    <a:pt x="22614" y="11000"/>
                  </a:lnTo>
                  <a:lnTo>
                    <a:pt x="22683" y="11011"/>
                  </a:lnTo>
                  <a:lnTo>
                    <a:pt x="22751" y="11000"/>
                  </a:lnTo>
                  <a:lnTo>
                    <a:pt x="22808" y="10977"/>
                  </a:lnTo>
                  <a:lnTo>
                    <a:pt x="22865" y="10932"/>
                  </a:lnTo>
                  <a:lnTo>
                    <a:pt x="22910" y="10886"/>
                  </a:lnTo>
                  <a:close/>
                  <a:moveTo>
                    <a:pt x="18144" y="10875"/>
                  </a:moveTo>
                  <a:lnTo>
                    <a:pt x="20066" y="11978"/>
                  </a:lnTo>
                  <a:lnTo>
                    <a:pt x="20055" y="12035"/>
                  </a:lnTo>
                  <a:lnTo>
                    <a:pt x="20043" y="12092"/>
                  </a:lnTo>
                  <a:lnTo>
                    <a:pt x="20043" y="12149"/>
                  </a:lnTo>
                  <a:lnTo>
                    <a:pt x="20066" y="12194"/>
                  </a:lnTo>
                  <a:lnTo>
                    <a:pt x="20089" y="12229"/>
                  </a:lnTo>
                  <a:lnTo>
                    <a:pt x="20112" y="12274"/>
                  </a:lnTo>
                  <a:lnTo>
                    <a:pt x="20146" y="12308"/>
                  </a:lnTo>
                  <a:lnTo>
                    <a:pt x="20191" y="12331"/>
                  </a:lnTo>
                  <a:lnTo>
                    <a:pt x="20237" y="12354"/>
                  </a:lnTo>
                  <a:lnTo>
                    <a:pt x="20282" y="12354"/>
                  </a:lnTo>
                  <a:lnTo>
                    <a:pt x="20282" y="14606"/>
                  </a:lnTo>
                  <a:lnTo>
                    <a:pt x="20237" y="14617"/>
                  </a:lnTo>
                  <a:lnTo>
                    <a:pt x="20203" y="14629"/>
                  </a:lnTo>
                  <a:lnTo>
                    <a:pt x="20157" y="14651"/>
                  </a:lnTo>
                  <a:lnTo>
                    <a:pt x="20123" y="14686"/>
                  </a:lnTo>
                  <a:lnTo>
                    <a:pt x="20100" y="14720"/>
                  </a:lnTo>
                  <a:lnTo>
                    <a:pt x="20078" y="14754"/>
                  </a:lnTo>
                  <a:lnTo>
                    <a:pt x="20066" y="14799"/>
                  </a:lnTo>
                  <a:lnTo>
                    <a:pt x="20066" y="14845"/>
                  </a:lnTo>
                  <a:lnTo>
                    <a:pt x="20066" y="14890"/>
                  </a:lnTo>
                  <a:lnTo>
                    <a:pt x="20078" y="14936"/>
                  </a:lnTo>
                  <a:lnTo>
                    <a:pt x="18121" y="16073"/>
                  </a:lnTo>
                  <a:lnTo>
                    <a:pt x="18087" y="16039"/>
                  </a:lnTo>
                  <a:lnTo>
                    <a:pt x="18041" y="16005"/>
                  </a:lnTo>
                  <a:lnTo>
                    <a:pt x="17996" y="15982"/>
                  </a:lnTo>
                  <a:lnTo>
                    <a:pt x="17882" y="15982"/>
                  </a:lnTo>
                  <a:lnTo>
                    <a:pt x="17837" y="16005"/>
                  </a:lnTo>
                  <a:lnTo>
                    <a:pt x="17791" y="16039"/>
                  </a:lnTo>
                  <a:lnTo>
                    <a:pt x="17757" y="16073"/>
                  </a:lnTo>
                  <a:lnTo>
                    <a:pt x="15812" y="14947"/>
                  </a:lnTo>
                  <a:lnTo>
                    <a:pt x="15823" y="14902"/>
                  </a:lnTo>
                  <a:lnTo>
                    <a:pt x="15835" y="14845"/>
                  </a:lnTo>
                  <a:lnTo>
                    <a:pt x="15823" y="14799"/>
                  </a:lnTo>
                  <a:lnTo>
                    <a:pt x="15812" y="14754"/>
                  </a:lnTo>
                  <a:lnTo>
                    <a:pt x="15789" y="14708"/>
                  </a:lnTo>
                  <a:lnTo>
                    <a:pt x="15755" y="14674"/>
                  </a:lnTo>
                  <a:lnTo>
                    <a:pt x="15721" y="14640"/>
                  </a:lnTo>
                  <a:lnTo>
                    <a:pt x="15687" y="14617"/>
                  </a:lnTo>
                  <a:lnTo>
                    <a:pt x="15641" y="14606"/>
                  </a:lnTo>
                  <a:lnTo>
                    <a:pt x="15584" y="14595"/>
                  </a:lnTo>
                  <a:lnTo>
                    <a:pt x="15584" y="12263"/>
                  </a:lnTo>
                  <a:lnTo>
                    <a:pt x="15653" y="12240"/>
                  </a:lnTo>
                  <a:lnTo>
                    <a:pt x="15698" y="12206"/>
                  </a:lnTo>
                  <a:lnTo>
                    <a:pt x="15732" y="12149"/>
                  </a:lnTo>
                  <a:lnTo>
                    <a:pt x="15744" y="12092"/>
                  </a:lnTo>
                  <a:lnTo>
                    <a:pt x="15732" y="12024"/>
                  </a:lnTo>
                  <a:lnTo>
                    <a:pt x="17734" y="10875"/>
                  </a:lnTo>
                  <a:lnTo>
                    <a:pt x="17780" y="10920"/>
                  </a:lnTo>
                  <a:lnTo>
                    <a:pt x="17825" y="10954"/>
                  </a:lnTo>
                  <a:lnTo>
                    <a:pt x="17882" y="10977"/>
                  </a:lnTo>
                  <a:lnTo>
                    <a:pt x="17939" y="10989"/>
                  </a:lnTo>
                  <a:lnTo>
                    <a:pt x="18007" y="10977"/>
                  </a:lnTo>
                  <a:lnTo>
                    <a:pt x="18053" y="10954"/>
                  </a:lnTo>
                  <a:lnTo>
                    <a:pt x="18110" y="10920"/>
                  </a:lnTo>
                  <a:lnTo>
                    <a:pt x="18144" y="10875"/>
                  </a:lnTo>
                  <a:close/>
                  <a:moveTo>
                    <a:pt x="8611" y="10841"/>
                  </a:moveTo>
                  <a:lnTo>
                    <a:pt x="10670" y="12035"/>
                  </a:lnTo>
                  <a:lnTo>
                    <a:pt x="10659" y="12092"/>
                  </a:lnTo>
                  <a:lnTo>
                    <a:pt x="10670" y="12149"/>
                  </a:lnTo>
                  <a:lnTo>
                    <a:pt x="10704" y="12206"/>
                  </a:lnTo>
                  <a:lnTo>
                    <a:pt x="10750" y="12240"/>
                  </a:lnTo>
                  <a:lnTo>
                    <a:pt x="10807" y="12263"/>
                  </a:lnTo>
                  <a:lnTo>
                    <a:pt x="10807" y="14674"/>
                  </a:lnTo>
                  <a:lnTo>
                    <a:pt x="10750" y="14697"/>
                  </a:lnTo>
                  <a:lnTo>
                    <a:pt x="10693" y="14731"/>
                  </a:lnTo>
                  <a:lnTo>
                    <a:pt x="10670" y="14788"/>
                  </a:lnTo>
                  <a:lnTo>
                    <a:pt x="10659" y="14845"/>
                  </a:lnTo>
                  <a:lnTo>
                    <a:pt x="10659" y="14902"/>
                  </a:lnTo>
                  <a:lnTo>
                    <a:pt x="8600" y="16096"/>
                  </a:lnTo>
                  <a:lnTo>
                    <a:pt x="8566" y="16062"/>
                  </a:lnTo>
                  <a:lnTo>
                    <a:pt x="8543" y="16051"/>
                  </a:lnTo>
                  <a:lnTo>
                    <a:pt x="8497" y="16028"/>
                  </a:lnTo>
                  <a:lnTo>
                    <a:pt x="8418" y="16028"/>
                  </a:lnTo>
                  <a:lnTo>
                    <a:pt x="8384" y="16051"/>
                  </a:lnTo>
                  <a:lnTo>
                    <a:pt x="8350" y="16073"/>
                  </a:lnTo>
                  <a:lnTo>
                    <a:pt x="8315" y="16096"/>
                  </a:lnTo>
                  <a:lnTo>
                    <a:pt x="6279" y="14924"/>
                  </a:lnTo>
                  <a:lnTo>
                    <a:pt x="6291" y="14890"/>
                  </a:lnTo>
                  <a:lnTo>
                    <a:pt x="6291" y="14845"/>
                  </a:lnTo>
                  <a:lnTo>
                    <a:pt x="6291" y="14811"/>
                  </a:lnTo>
                  <a:lnTo>
                    <a:pt x="6279" y="14777"/>
                  </a:lnTo>
                  <a:lnTo>
                    <a:pt x="6268" y="14742"/>
                  </a:lnTo>
                  <a:lnTo>
                    <a:pt x="6245" y="14708"/>
                  </a:lnTo>
                  <a:lnTo>
                    <a:pt x="6177" y="14663"/>
                  </a:lnTo>
                  <a:lnTo>
                    <a:pt x="6143" y="14651"/>
                  </a:lnTo>
                  <a:lnTo>
                    <a:pt x="6109" y="14651"/>
                  </a:lnTo>
                  <a:lnTo>
                    <a:pt x="6109" y="12342"/>
                  </a:lnTo>
                  <a:lnTo>
                    <a:pt x="6154" y="12331"/>
                  </a:lnTo>
                  <a:lnTo>
                    <a:pt x="6200" y="12320"/>
                  </a:lnTo>
                  <a:lnTo>
                    <a:pt x="6234" y="12297"/>
                  </a:lnTo>
                  <a:lnTo>
                    <a:pt x="6268" y="12263"/>
                  </a:lnTo>
                  <a:lnTo>
                    <a:pt x="6302" y="12229"/>
                  </a:lnTo>
                  <a:lnTo>
                    <a:pt x="6325" y="12183"/>
                  </a:lnTo>
                  <a:lnTo>
                    <a:pt x="6336" y="12138"/>
                  </a:lnTo>
                  <a:lnTo>
                    <a:pt x="6336" y="12092"/>
                  </a:lnTo>
                  <a:lnTo>
                    <a:pt x="6336" y="12035"/>
                  </a:lnTo>
                  <a:lnTo>
                    <a:pt x="6313" y="11990"/>
                  </a:lnTo>
                  <a:lnTo>
                    <a:pt x="8304" y="10841"/>
                  </a:lnTo>
                  <a:lnTo>
                    <a:pt x="8338" y="10875"/>
                  </a:lnTo>
                  <a:lnTo>
                    <a:pt x="8372" y="10898"/>
                  </a:lnTo>
                  <a:lnTo>
                    <a:pt x="8418" y="10920"/>
                  </a:lnTo>
                  <a:lnTo>
                    <a:pt x="8463" y="10932"/>
                  </a:lnTo>
                  <a:lnTo>
                    <a:pt x="8509" y="10920"/>
                  </a:lnTo>
                  <a:lnTo>
                    <a:pt x="8543" y="10909"/>
                  </a:lnTo>
                  <a:lnTo>
                    <a:pt x="8588" y="10875"/>
                  </a:lnTo>
                  <a:lnTo>
                    <a:pt x="8611" y="10841"/>
                  </a:lnTo>
                  <a:close/>
                  <a:moveTo>
                    <a:pt x="15345" y="14981"/>
                  </a:moveTo>
                  <a:lnTo>
                    <a:pt x="15391" y="15038"/>
                  </a:lnTo>
                  <a:lnTo>
                    <a:pt x="15448" y="15072"/>
                  </a:lnTo>
                  <a:lnTo>
                    <a:pt x="15505" y="15095"/>
                  </a:lnTo>
                  <a:lnTo>
                    <a:pt x="15573" y="15107"/>
                  </a:lnTo>
                  <a:lnTo>
                    <a:pt x="15641" y="15095"/>
                  </a:lnTo>
                  <a:lnTo>
                    <a:pt x="15698" y="15072"/>
                  </a:lnTo>
                  <a:lnTo>
                    <a:pt x="15744" y="15038"/>
                  </a:lnTo>
                  <a:lnTo>
                    <a:pt x="15789" y="14993"/>
                  </a:lnTo>
                  <a:lnTo>
                    <a:pt x="17746" y="16119"/>
                  </a:lnTo>
                  <a:lnTo>
                    <a:pt x="17723" y="16153"/>
                  </a:lnTo>
                  <a:lnTo>
                    <a:pt x="17723" y="16199"/>
                  </a:lnTo>
                  <a:lnTo>
                    <a:pt x="17723" y="16244"/>
                  </a:lnTo>
                  <a:lnTo>
                    <a:pt x="17734" y="16278"/>
                  </a:lnTo>
                  <a:lnTo>
                    <a:pt x="17757" y="16312"/>
                  </a:lnTo>
                  <a:lnTo>
                    <a:pt x="17780" y="16346"/>
                  </a:lnTo>
                  <a:lnTo>
                    <a:pt x="17802" y="16369"/>
                  </a:lnTo>
                  <a:lnTo>
                    <a:pt x="17837" y="16392"/>
                  </a:lnTo>
                  <a:lnTo>
                    <a:pt x="17871" y="16403"/>
                  </a:lnTo>
                  <a:lnTo>
                    <a:pt x="17916" y="16415"/>
                  </a:lnTo>
                  <a:lnTo>
                    <a:pt x="17916" y="18769"/>
                  </a:lnTo>
                  <a:lnTo>
                    <a:pt x="17848" y="18792"/>
                  </a:lnTo>
                  <a:lnTo>
                    <a:pt x="17802" y="18826"/>
                  </a:lnTo>
                  <a:lnTo>
                    <a:pt x="17768" y="18883"/>
                  </a:lnTo>
                  <a:lnTo>
                    <a:pt x="17757" y="18951"/>
                  </a:lnTo>
                  <a:lnTo>
                    <a:pt x="17757" y="19020"/>
                  </a:lnTo>
                  <a:lnTo>
                    <a:pt x="15732" y="20191"/>
                  </a:lnTo>
                  <a:lnTo>
                    <a:pt x="15698" y="20157"/>
                  </a:lnTo>
                  <a:lnTo>
                    <a:pt x="15664" y="20123"/>
                  </a:lnTo>
                  <a:lnTo>
                    <a:pt x="15618" y="20112"/>
                  </a:lnTo>
                  <a:lnTo>
                    <a:pt x="15573" y="20100"/>
                  </a:lnTo>
                  <a:lnTo>
                    <a:pt x="15516" y="20112"/>
                  </a:lnTo>
                  <a:lnTo>
                    <a:pt x="15482" y="20123"/>
                  </a:lnTo>
                  <a:lnTo>
                    <a:pt x="15436" y="20157"/>
                  </a:lnTo>
                  <a:lnTo>
                    <a:pt x="15402" y="20191"/>
                  </a:lnTo>
                  <a:lnTo>
                    <a:pt x="13389" y="19020"/>
                  </a:lnTo>
                  <a:lnTo>
                    <a:pt x="13400" y="18951"/>
                  </a:lnTo>
                  <a:lnTo>
                    <a:pt x="13400" y="18917"/>
                  </a:lnTo>
                  <a:lnTo>
                    <a:pt x="13389" y="18883"/>
                  </a:lnTo>
                  <a:lnTo>
                    <a:pt x="13343" y="18826"/>
                  </a:lnTo>
                  <a:lnTo>
                    <a:pt x="13286" y="18781"/>
                  </a:lnTo>
                  <a:lnTo>
                    <a:pt x="13252" y="18769"/>
                  </a:lnTo>
                  <a:lnTo>
                    <a:pt x="13218" y="18758"/>
                  </a:lnTo>
                  <a:lnTo>
                    <a:pt x="13218" y="16460"/>
                  </a:lnTo>
                  <a:lnTo>
                    <a:pt x="13264" y="16449"/>
                  </a:lnTo>
                  <a:lnTo>
                    <a:pt x="13321" y="16437"/>
                  </a:lnTo>
                  <a:lnTo>
                    <a:pt x="13355" y="16415"/>
                  </a:lnTo>
                  <a:lnTo>
                    <a:pt x="13389" y="16381"/>
                  </a:lnTo>
                  <a:lnTo>
                    <a:pt x="13423" y="16335"/>
                  </a:lnTo>
                  <a:lnTo>
                    <a:pt x="13446" y="16301"/>
                  </a:lnTo>
                  <a:lnTo>
                    <a:pt x="13457" y="16244"/>
                  </a:lnTo>
                  <a:lnTo>
                    <a:pt x="13468" y="16199"/>
                  </a:lnTo>
                  <a:lnTo>
                    <a:pt x="13457" y="16142"/>
                  </a:lnTo>
                  <a:lnTo>
                    <a:pt x="13434" y="16085"/>
                  </a:lnTo>
                  <a:lnTo>
                    <a:pt x="15345" y="14981"/>
                  </a:lnTo>
                  <a:close/>
                  <a:moveTo>
                    <a:pt x="24832" y="14981"/>
                  </a:moveTo>
                  <a:lnTo>
                    <a:pt x="24867" y="15038"/>
                  </a:lnTo>
                  <a:lnTo>
                    <a:pt x="24923" y="15072"/>
                  </a:lnTo>
                  <a:lnTo>
                    <a:pt x="24980" y="15095"/>
                  </a:lnTo>
                  <a:lnTo>
                    <a:pt x="25049" y="15107"/>
                  </a:lnTo>
                  <a:lnTo>
                    <a:pt x="25117" y="15095"/>
                  </a:lnTo>
                  <a:lnTo>
                    <a:pt x="25174" y="15072"/>
                  </a:lnTo>
                  <a:lnTo>
                    <a:pt x="25231" y="15038"/>
                  </a:lnTo>
                  <a:lnTo>
                    <a:pt x="25265" y="14993"/>
                  </a:lnTo>
                  <a:lnTo>
                    <a:pt x="27187" y="16096"/>
                  </a:lnTo>
                  <a:lnTo>
                    <a:pt x="27176" y="16142"/>
                  </a:lnTo>
                  <a:lnTo>
                    <a:pt x="27164" y="16199"/>
                  </a:lnTo>
                  <a:lnTo>
                    <a:pt x="27176" y="16244"/>
                  </a:lnTo>
                  <a:lnTo>
                    <a:pt x="27187" y="16290"/>
                  </a:lnTo>
                  <a:lnTo>
                    <a:pt x="27210" y="16335"/>
                  </a:lnTo>
                  <a:lnTo>
                    <a:pt x="27233" y="16369"/>
                  </a:lnTo>
                  <a:lnTo>
                    <a:pt x="27267" y="16403"/>
                  </a:lnTo>
                  <a:lnTo>
                    <a:pt x="27301" y="16426"/>
                  </a:lnTo>
                  <a:lnTo>
                    <a:pt x="27346" y="16437"/>
                  </a:lnTo>
                  <a:lnTo>
                    <a:pt x="27392" y="16449"/>
                  </a:lnTo>
                  <a:lnTo>
                    <a:pt x="27392" y="18724"/>
                  </a:lnTo>
                  <a:lnTo>
                    <a:pt x="27358" y="18735"/>
                  </a:lnTo>
                  <a:lnTo>
                    <a:pt x="27312" y="18747"/>
                  </a:lnTo>
                  <a:lnTo>
                    <a:pt x="27278" y="18769"/>
                  </a:lnTo>
                  <a:lnTo>
                    <a:pt x="27244" y="18792"/>
                  </a:lnTo>
                  <a:lnTo>
                    <a:pt x="27221" y="18826"/>
                  </a:lnTo>
                  <a:lnTo>
                    <a:pt x="27199" y="18872"/>
                  </a:lnTo>
                  <a:lnTo>
                    <a:pt x="27187" y="18906"/>
                  </a:lnTo>
                  <a:lnTo>
                    <a:pt x="27187" y="18951"/>
                  </a:lnTo>
                  <a:lnTo>
                    <a:pt x="27187" y="18997"/>
                  </a:lnTo>
                  <a:lnTo>
                    <a:pt x="27199" y="19042"/>
                  </a:lnTo>
                  <a:lnTo>
                    <a:pt x="25208" y="20191"/>
                  </a:lnTo>
                  <a:lnTo>
                    <a:pt x="25174" y="20157"/>
                  </a:lnTo>
                  <a:lnTo>
                    <a:pt x="25140" y="20134"/>
                  </a:lnTo>
                  <a:lnTo>
                    <a:pt x="25094" y="20123"/>
                  </a:lnTo>
                  <a:lnTo>
                    <a:pt x="25049" y="20112"/>
                  </a:lnTo>
                  <a:lnTo>
                    <a:pt x="25003" y="20123"/>
                  </a:lnTo>
                  <a:lnTo>
                    <a:pt x="24958" y="20134"/>
                  </a:lnTo>
                  <a:lnTo>
                    <a:pt x="24923" y="20157"/>
                  </a:lnTo>
                  <a:lnTo>
                    <a:pt x="24889" y="20191"/>
                  </a:lnTo>
                  <a:lnTo>
                    <a:pt x="22910" y="19054"/>
                  </a:lnTo>
                  <a:lnTo>
                    <a:pt x="22933" y="19008"/>
                  </a:lnTo>
                  <a:lnTo>
                    <a:pt x="22933" y="18951"/>
                  </a:lnTo>
                  <a:lnTo>
                    <a:pt x="22933" y="18906"/>
                  </a:lnTo>
                  <a:lnTo>
                    <a:pt x="22910" y="18860"/>
                  </a:lnTo>
                  <a:lnTo>
                    <a:pt x="22899" y="18826"/>
                  </a:lnTo>
                  <a:lnTo>
                    <a:pt x="22865" y="18781"/>
                  </a:lnTo>
                  <a:lnTo>
                    <a:pt x="22830" y="18758"/>
                  </a:lnTo>
                  <a:lnTo>
                    <a:pt x="22796" y="18724"/>
                  </a:lnTo>
                  <a:lnTo>
                    <a:pt x="22751" y="18712"/>
                  </a:lnTo>
                  <a:lnTo>
                    <a:pt x="22705" y="18701"/>
                  </a:lnTo>
                  <a:lnTo>
                    <a:pt x="22705" y="16460"/>
                  </a:lnTo>
                  <a:lnTo>
                    <a:pt x="22751" y="16449"/>
                  </a:lnTo>
                  <a:lnTo>
                    <a:pt x="22796" y="16437"/>
                  </a:lnTo>
                  <a:lnTo>
                    <a:pt x="22842" y="16403"/>
                  </a:lnTo>
                  <a:lnTo>
                    <a:pt x="22876" y="16381"/>
                  </a:lnTo>
                  <a:lnTo>
                    <a:pt x="22899" y="16335"/>
                  </a:lnTo>
                  <a:lnTo>
                    <a:pt x="22921" y="16301"/>
                  </a:lnTo>
                  <a:lnTo>
                    <a:pt x="22933" y="16244"/>
                  </a:lnTo>
                  <a:lnTo>
                    <a:pt x="22944" y="16199"/>
                  </a:lnTo>
                  <a:lnTo>
                    <a:pt x="22933" y="16142"/>
                  </a:lnTo>
                  <a:lnTo>
                    <a:pt x="22921" y="16085"/>
                  </a:lnTo>
                  <a:lnTo>
                    <a:pt x="24832" y="14981"/>
                  </a:lnTo>
                  <a:close/>
                  <a:moveTo>
                    <a:pt x="6256" y="14959"/>
                  </a:moveTo>
                  <a:lnTo>
                    <a:pt x="8304" y="16142"/>
                  </a:lnTo>
                  <a:lnTo>
                    <a:pt x="8293" y="16199"/>
                  </a:lnTo>
                  <a:lnTo>
                    <a:pt x="8304" y="16255"/>
                  </a:lnTo>
                  <a:lnTo>
                    <a:pt x="8327" y="16312"/>
                  </a:lnTo>
                  <a:lnTo>
                    <a:pt x="8372" y="16346"/>
                  </a:lnTo>
                  <a:lnTo>
                    <a:pt x="8429" y="16369"/>
                  </a:lnTo>
                  <a:lnTo>
                    <a:pt x="8429" y="18724"/>
                  </a:lnTo>
                  <a:lnTo>
                    <a:pt x="8395" y="18735"/>
                  </a:lnTo>
                  <a:lnTo>
                    <a:pt x="8350" y="18758"/>
                  </a:lnTo>
                  <a:lnTo>
                    <a:pt x="8315" y="18781"/>
                  </a:lnTo>
                  <a:lnTo>
                    <a:pt x="8293" y="18804"/>
                  </a:lnTo>
                  <a:lnTo>
                    <a:pt x="8270" y="18838"/>
                  </a:lnTo>
                  <a:lnTo>
                    <a:pt x="8247" y="18872"/>
                  </a:lnTo>
                  <a:lnTo>
                    <a:pt x="8236" y="18917"/>
                  </a:lnTo>
                  <a:lnTo>
                    <a:pt x="8236" y="18951"/>
                  </a:lnTo>
                  <a:lnTo>
                    <a:pt x="8236" y="18997"/>
                  </a:lnTo>
                  <a:lnTo>
                    <a:pt x="8247" y="19031"/>
                  </a:lnTo>
                  <a:lnTo>
                    <a:pt x="6234" y="20203"/>
                  </a:lnTo>
                  <a:lnTo>
                    <a:pt x="6200" y="20169"/>
                  </a:lnTo>
                  <a:lnTo>
                    <a:pt x="6165" y="20146"/>
                  </a:lnTo>
                  <a:lnTo>
                    <a:pt x="6131" y="20134"/>
                  </a:lnTo>
                  <a:lnTo>
                    <a:pt x="6086" y="20123"/>
                  </a:lnTo>
                  <a:lnTo>
                    <a:pt x="6052" y="20134"/>
                  </a:lnTo>
                  <a:lnTo>
                    <a:pt x="6006" y="20146"/>
                  </a:lnTo>
                  <a:lnTo>
                    <a:pt x="5972" y="20169"/>
                  </a:lnTo>
                  <a:lnTo>
                    <a:pt x="5949" y="20203"/>
                  </a:lnTo>
                  <a:lnTo>
                    <a:pt x="3902" y="19020"/>
                  </a:lnTo>
                  <a:lnTo>
                    <a:pt x="3913" y="18951"/>
                  </a:lnTo>
                  <a:lnTo>
                    <a:pt x="3913" y="18917"/>
                  </a:lnTo>
                  <a:lnTo>
                    <a:pt x="3902" y="18883"/>
                  </a:lnTo>
                  <a:lnTo>
                    <a:pt x="3856" y="18826"/>
                  </a:lnTo>
                  <a:lnTo>
                    <a:pt x="3811" y="18781"/>
                  </a:lnTo>
                  <a:lnTo>
                    <a:pt x="3743" y="18769"/>
                  </a:lnTo>
                  <a:lnTo>
                    <a:pt x="3743" y="16369"/>
                  </a:lnTo>
                  <a:lnTo>
                    <a:pt x="3799" y="16358"/>
                  </a:lnTo>
                  <a:lnTo>
                    <a:pt x="3856" y="16312"/>
                  </a:lnTo>
                  <a:lnTo>
                    <a:pt x="3890" y="16267"/>
                  </a:lnTo>
                  <a:lnTo>
                    <a:pt x="3902" y="16199"/>
                  </a:lnTo>
                  <a:lnTo>
                    <a:pt x="3890" y="16164"/>
                  </a:lnTo>
                  <a:lnTo>
                    <a:pt x="3879" y="16130"/>
                  </a:lnTo>
                  <a:lnTo>
                    <a:pt x="5915" y="14959"/>
                  </a:lnTo>
                  <a:lnTo>
                    <a:pt x="5949" y="14993"/>
                  </a:lnTo>
                  <a:lnTo>
                    <a:pt x="5995" y="15027"/>
                  </a:lnTo>
                  <a:lnTo>
                    <a:pt x="6040" y="15050"/>
                  </a:lnTo>
                  <a:lnTo>
                    <a:pt x="6143" y="15050"/>
                  </a:lnTo>
                  <a:lnTo>
                    <a:pt x="6188" y="15027"/>
                  </a:lnTo>
                  <a:lnTo>
                    <a:pt x="6234" y="15004"/>
                  </a:lnTo>
                  <a:lnTo>
                    <a:pt x="6256" y="14959"/>
                  </a:lnTo>
                  <a:close/>
                  <a:moveTo>
                    <a:pt x="6256" y="23172"/>
                  </a:moveTo>
                  <a:lnTo>
                    <a:pt x="8259" y="24332"/>
                  </a:lnTo>
                  <a:lnTo>
                    <a:pt x="8247" y="24366"/>
                  </a:lnTo>
                  <a:lnTo>
                    <a:pt x="8236" y="24412"/>
                  </a:lnTo>
                  <a:lnTo>
                    <a:pt x="8247" y="24446"/>
                  </a:lnTo>
                  <a:lnTo>
                    <a:pt x="8259" y="24491"/>
                  </a:lnTo>
                  <a:lnTo>
                    <a:pt x="8270" y="24525"/>
                  </a:lnTo>
                  <a:lnTo>
                    <a:pt x="8293" y="24548"/>
                  </a:lnTo>
                  <a:lnTo>
                    <a:pt x="8327" y="24582"/>
                  </a:lnTo>
                  <a:lnTo>
                    <a:pt x="8361" y="24605"/>
                  </a:lnTo>
                  <a:lnTo>
                    <a:pt x="8395" y="24616"/>
                  </a:lnTo>
                  <a:lnTo>
                    <a:pt x="8429" y="24628"/>
                  </a:lnTo>
                  <a:lnTo>
                    <a:pt x="8429" y="26960"/>
                  </a:lnTo>
                  <a:lnTo>
                    <a:pt x="8395" y="26960"/>
                  </a:lnTo>
                  <a:lnTo>
                    <a:pt x="8361" y="26982"/>
                  </a:lnTo>
                  <a:lnTo>
                    <a:pt x="8304" y="27028"/>
                  </a:lnTo>
                  <a:lnTo>
                    <a:pt x="8281" y="27051"/>
                  </a:lnTo>
                  <a:lnTo>
                    <a:pt x="8259" y="27085"/>
                  </a:lnTo>
                  <a:lnTo>
                    <a:pt x="8247" y="27130"/>
                  </a:lnTo>
                  <a:lnTo>
                    <a:pt x="8247" y="27164"/>
                  </a:lnTo>
                  <a:lnTo>
                    <a:pt x="8247" y="27199"/>
                  </a:lnTo>
                  <a:lnTo>
                    <a:pt x="8259" y="27244"/>
                  </a:lnTo>
                  <a:lnTo>
                    <a:pt x="6291" y="28382"/>
                  </a:lnTo>
                  <a:lnTo>
                    <a:pt x="6256" y="28336"/>
                  </a:lnTo>
                  <a:lnTo>
                    <a:pt x="6200" y="28302"/>
                  </a:lnTo>
                  <a:lnTo>
                    <a:pt x="6154" y="28279"/>
                  </a:lnTo>
                  <a:lnTo>
                    <a:pt x="6086" y="28268"/>
                  </a:lnTo>
                  <a:lnTo>
                    <a:pt x="6029" y="28279"/>
                  </a:lnTo>
                  <a:lnTo>
                    <a:pt x="5972" y="28302"/>
                  </a:lnTo>
                  <a:lnTo>
                    <a:pt x="5927" y="28336"/>
                  </a:lnTo>
                  <a:lnTo>
                    <a:pt x="5892" y="28382"/>
                  </a:lnTo>
                  <a:lnTo>
                    <a:pt x="3890" y="27233"/>
                  </a:lnTo>
                  <a:lnTo>
                    <a:pt x="3902" y="27164"/>
                  </a:lnTo>
                  <a:lnTo>
                    <a:pt x="3890" y="27096"/>
                  </a:lnTo>
                  <a:lnTo>
                    <a:pt x="3856" y="27039"/>
                  </a:lnTo>
                  <a:lnTo>
                    <a:pt x="3799" y="27005"/>
                  </a:lnTo>
                  <a:lnTo>
                    <a:pt x="3743" y="26982"/>
                  </a:lnTo>
                  <a:lnTo>
                    <a:pt x="3743" y="24571"/>
                  </a:lnTo>
                  <a:lnTo>
                    <a:pt x="3799" y="24559"/>
                  </a:lnTo>
                  <a:lnTo>
                    <a:pt x="3845" y="24525"/>
                  </a:lnTo>
                  <a:lnTo>
                    <a:pt x="3879" y="24468"/>
                  </a:lnTo>
                  <a:lnTo>
                    <a:pt x="3890" y="24412"/>
                  </a:lnTo>
                  <a:lnTo>
                    <a:pt x="3879" y="24343"/>
                  </a:lnTo>
                  <a:lnTo>
                    <a:pt x="5915" y="23172"/>
                  </a:lnTo>
                  <a:lnTo>
                    <a:pt x="5949" y="23206"/>
                  </a:lnTo>
                  <a:lnTo>
                    <a:pt x="5995" y="23240"/>
                  </a:lnTo>
                  <a:lnTo>
                    <a:pt x="6040" y="23251"/>
                  </a:lnTo>
                  <a:lnTo>
                    <a:pt x="6086" y="23263"/>
                  </a:lnTo>
                  <a:lnTo>
                    <a:pt x="6143" y="23251"/>
                  </a:lnTo>
                  <a:lnTo>
                    <a:pt x="6188" y="23240"/>
                  </a:lnTo>
                  <a:lnTo>
                    <a:pt x="6222" y="23206"/>
                  </a:lnTo>
                  <a:lnTo>
                    <a:pt x="6256" y="23172"/>
                  </a:lnTo>
                  <a:close/>
                  <a:moveTo>
                    <a:pt x="5949" y="31362"/>
                  </a:moveTo>
                  <a:lnTo>
                    <a:pt x="5972" y="31396"/>
                  </a:lnTo>
                  <a:lnTo>
                    <a:pt x="6006" y="31419"/>
                  </a:lnTo>
                  <a:lnTo>
                    <a:pt x="6052" y="31442"/>
                  </a:lnTo>
                  <a:lnTo>
                    <a:pt x="6131" y="31442"/>
                  </a:lnTo>
                  <a:lnTo>
                    <a:pt x="6177" y="31419"/>
                  </a:lnTo>
                  <a:lnTo>
                    <a:pt x="6211" y="31396"/>
                  </a:lnTo>
                  <a:lnTo>
                    <a:pt x="6234" y="31373"/>
                  </a:lnTo>
                  <a:lnTo>
                    <a:pt x="8259" y="32545"/>
                  </a:lnTo>
                  <a:lnTo>
                    <a:pt x="8247" y="32579"/>
                  </a:lnTo>
                  <a:lnTo>
                    <a:pt x="8247" y="32625"/>
                  </a:lnTo>
                  <a:lnTo>
                    <a:pt x="8247" y="32659"/>
                  </a:lnTo>
                  <a:lnTo>
                    <a:pt x="8259" y="32693"/>
                  </a:lnTo>
                  <a:lnTo>
                    <a:pt x="8304" y="32761"/>
                  </a:lnTo>
                  <a:lnTo>
                    <a:pt x="8361" y="32807"/>
                  </a:lnTo>
                  <a:lnTo>
                    <a:pt x="8395" y="32818"/>
                  </a:lnTo>
                  <a:lnTo>
                    <a:pt x="8429" y="32829"/>
                  </a:lnTo>
                  <a:lnTo>
                    <a:pt x="8429" y="35173"/>
                  </a:lnTo>
                  <a:lnTo>
                    <a:pt x="8395" y="35173"/>
                  </a:lnTo>
                  <a:lnTo>
                    <a:pt x="8361" y="35195"/>
                  </a:lnTo>
                  <a:lnTo>
                    <a:pt x="8304" y="35241"/>
                  </a:lnTo>
                  <a:lnTo>
                    <a:pt x="8259" y="35298"/>
                  </a:lnTo>
                  <a:lnTo>
                    <a:pt x="8259" y="35332"/>
                  </a:lnTo>
                  <a:lnTo>
                    <a:pt x="8247" y="35377"/>
                  </a:lnTo>
                  <a:lnTo>
                    <a:pt x="8259" y="35412"/>
                  </a:lnTo>
                  <a:lnTo>
                    <a:pt x="8259" y="35446"/>
                  </a:lnTo>
                  <a:lnTo>
                    <a:pt x="6234" y="36617"/>
                  </a:lnTo>
                  <a:lnTo>
                    <a:pt x="6211" y="36595"/>
                  </a:lnTo>
                  <a:lnTo>
                    <a:pt x="6177" y="36572"/>
                  </a:lnTo>
                  <a:lnTo>
                    <a:pt x="6131" y="36549"/>
                  </a:lnTo>
                  <a:lnTo>
                    <a:pt x="6052" y="36549"/>
                  </a:lnTo>
                  <a:lnTo>
                    <a:pt x="6006" y="36572"/>
                  </a:lnTo>
                  <a:lnTo>
                    <a:pt x="5972" y="36595"/>
                  </a:lnTo>
                  <a:lnTo>
                    <a:pt x="5949" y="36629"/>
                  </a:lnTo>
                  <a:lnTo>
                    <a:pt x="3925" y="35457"/>
                  </a:lnTo>
                  <a:lnTo>
                    <a:pt x="3936" y="35423"/>
                  </a:lnTo>
                  <a:lnTo>
                    <a:pt x="3936" y="35377"/>
                  </a:lnTo>
                  <a:lnTo>
                    <a:pt x="3936" y="35332"/>
                  </a:lnTo>
                  <a:lnTo>
                    <a:pt x="3925" y="35298"/>
                  </a:lnTo>
                  <a:lnTo>
                    <a:pt x="3902" y="35264"/>
                  </a:lnTo>
                  <a:lnTo>
                    <a:pt x="3879" y="35230"/>
                  </a:lnTo>
                  <a:lnTo>
                    <a:pt x="3845" y="35207"/>
                  </a:lnTo>
                  <a:lnTo>
                    <a:pt x="3811" y="35184"/>
                  </a:lnTo>
                  <a:lnTo>
                    <a:pt x="3777" y="35173"/>
                  </a:lnTo>
                  <a:lnTo>
                    <a:pt x="3743" y="35161"/>
                  </a:lnTo>
                  <a:lnTo>
                    <a:pt x="3743" y="32818"/>
                  </a:lnTo>
                  <a:lnTo>
                    <a:pt x="3777" y="32807"/>
                  </a:lnTo>
                  <a:lnTo>
                    <a:pt x="3811" y="32795"/>
                  </a:lnTo>
                  <a:lnTo>
                    <a:pt x="3868" y="32750"/>
                  </a:lnTo>
                  <a:lnTo>
                    <a:pt x="3902" y="32693"/>
                  </a:lnTo>
                  <a:lnTo>
                    <a:pt x="3913" y="32659"/>
                  </a:lnTo>
                  <a:lnTo>
                    <a:pt x="3913" y="32625"/>
                  </a:lnTo>
                  <a:lnTo>
                    <a:pt x="3913" y="32579"/>
                  </a:lnTo>
                  <a:lnTo>
                    <a:pt x="3902" y="32545"/>
                  </a:lnTo>
                  <a:lnTo>
                    <a:pt x="5949" y="31362"/>
                  </a:lnTo>
                  <a:close/>
                  <a:moveTo>
                    <a:pt x="8634" y="35491"/>
                  </a:moveTo>
                  <a:lnTo>
                    <a:pt x="10647" y="36651"/>
                  </a:lnTo>
                  <a:lnTo>
                    <a:pt x="10636" y="36720"/>
                  </a:lnTo>
                  <a:lnTo>
                    <a:pt x="10647" y="36788"/>
                  </a:lnTo>
                  <a:lnTo>
                    <a:pt x="10681" y="36845"/>
                  </a:lnTo>
                  <a:lnTo>
                    <a:pt x="10738" y="36890"/>
                  </a:lnTo>
                  <a:lnTo>
                    <a:pt x="10807" y="36913"/>
                  </a:lnTo>
                  <a:lnTo>
                    <a:pt x="10807" y="39279"/>
                  </a:lnTo>
                  <a:lnTo>
                    <a:pt x="10738" y="39302"/>
                  </a:lnTo>
                  <a:lnTo>
                    <a:pt x="10681" y="39347"/>
                  </a:lnTo>
                  <a:lnTo>
                    <a:pt x="10636" y="39404"/>
                  </a:lnTo>
                  <a:lnTo>
                    <a:pt x="10625" y="39438"/>
                  </a:lnTo>
                  <a:lnTo>
                    <a:pt x="10625" y="39484"/>
                  </a:lnTo>
                  <a:lnTo>
                    <a:pt x="10625" y="39518"/>
                  </a:lnTo>
                  <a:lnTo>
                    <a:pt x="10636" y="39552"/>
                  </a:lnTo>
                  <a:lnTo>
                    <a:pt x="8668" y="40690"/>
                  </a:lnTo>
                  <a:lnTo>
                    <a:pt x="8623" y="40644"/>
                  </a:lnTo>
                  <a:lnTo>
                    <a:pt x="8577" y="40610"/>
                  </a:lnTo>
                  <a:lnTo>
                    <a:pt x="8520" y="40587"/>
                  </a:lnTo>
                  <a:lnTo>
                    <a:pt x="8395" y="40587"/>
                  </a:lnTo>
                  <a:lnTo>
                    <a:pt x="8338" y="40610"/>
                  </a:lnTo>
                  <a:lnTo>
                    <a:pt x="8293" y="40644"/>
                  </a:lnTo>
                  <a:lnTo>
                    <a:pt x="8247" y="40690"/>
                  </a:lnTo>
                  <a:lnTo>
                    <a:pt x="6313" y="39575"/>
                  </a:lnTo>
                  <a:lnTo>
                    <a:pt x="6336" y="39529"/>
                  </a:lnTo>
                  <a:lnTo>
                    <a:pt x="6336" y="39484"/>
                  </a:lnTo>
                  <a:lnTo>
                    <a:pt x="6336" y="39438"/>
                  </a:lnTo>
                  <a:lnTo>
                    <a:pt x="6325" y="39393"/>
                  </a:lnTo>
                  <a:lnTo>
                    <a:pt x="6302" y="39347"/>
                  </a:lnTo>
                  <a:lnTo>
                    <a:pt x="6268" y="39313"/>
                  </a:lnTo>
                  <a:lnTo>
                    <a:pt x="6234" y="39279"/>
                  </a:lnTo>
                  <a:lnTo>
                    <a:pt x="6200" y="39256"/>
                  </a:lnTo>
                  <a:lnTo>
                    <a:pt x="6154" y="39245"/>
                  </a:lnTo>
                  <a:lnTo>
                    <a:pt x="6109" y="39234"/>
                  </a:lnTo>
                  <a:lnTo>
                    <a:pt x="6109" y="36902"/>
                  </a:lnTo>
                  <a:lnTo>
                    <a:pt x="6165" y="36879"/>
                  </a:lnTo>
                  <a:lnTo>
                    <a:pt x="6222" y="36845"/>
                  </a:lnTo>
                  <a:lnTo>
                    <a:pt x="6256" y="36788"/>
                  </a:lnTo>
                  <a:lnTo>
                    <a:pt x="6268" y="36720"/>
                  </a:lnTo>
                  <a:lnTo>
                    <a:pt x="6256" y="36663"/>
                  </a:lnTo>
                  <a:lnTo>
                    <a:pt x="8281" y="35491"/>
                  </a:lnTo>
                  <a:lnTo>
                    <a:pt x="8315" y="35525"/>
                  </a:lnTo>
                  <a:lnTo>
                    <a:pt x="8361" y="35559"/>
                  </a:lnTo>
                  <a:lnTo>
                    <a:pt x="8406" y="35582"/>
                  </a:lnTo>
                  <a:lnTo>
                    <a:pt x="8509" y="35582"/>
                  </a:lnTo>
                  <a:lnTo>
                    <a:pt x="8566" y="35559"/>
                  </a:lnTo>
                  <a:lnTo>
                    <a:pt x="8600" y="35537"/>
                  </a:lnTo>
                  <a:lnTo>
                    <a:pt x="8634" y="35491"/>
                  </a:lnTo>
                  <a:close/>
                  <a:moveTo>
                    <a:pt x="3538" y="35491"/>
                  </a:moveTo>
                  <a:lnTo>
                    <a:pt x="3572" y="35537"/>
                  </a:lnTo>
                  <a:lnTo>
                    <a:pt x="3617" y="35571"/>
                  </a:lnTo>
                  <a:lnTo>
                    <a:pt x="3663" y="35582"/>
                  </a:lnTo>
                  <a:lnTo>
                    <a:pt x="3720" y="35594"/>
                  </a:lnTo>
                  <a:lnTo>
                    <a:pt x="3777" y="35582"/>
                  </a:lnTo>
                  <a:lnTo>
                    <a:pt x="3822" y="35571"/>
                  </a:lnTo>
                  <a:lnTo>
                    <a:pt x="3868" y="35537"/>
                  </a:lnTo>
                  <a:lnTo>
                    <a:pt x="3902" y="35503"/>
                  </a:lnTo>
                  <a:lnTo>
                    <a:pt x="5927" y="36663"/>
                  </a:lnTo>
                  <a:lnTo>
                    <a:pt x="5915" y="36720"/>
                  </a:lnTo>
                  <a:lnTo>
                    <a:pt x="5927" y="36788"/>
                  </a:lnTo>
                  <a:lnTo>
                    <a:pt x="5961" y="36833"/>
                  </a:lnTo>
                  <a:lnTo>
                    <a:pt x="6006" y="36879"/>
                  </a:lnTo>
                  <a:lnTo>
                    <a:pt x="6063" y="36902"/>
                  </a:lnTo>
                  <a:lnTo>
                    <a:pt x="6063" y="39234"/>
                  </a:lnTo>
                  <a:lnTo>
                    <a:pt x="6018" y="39245"/>
                  </a:lnTo>
                  <a:lnTo>
                    <a:pt x="5972" y="39256"/>
                  </a:lnTo>
                  <a:lnTo>
                    <a:pt x="5938" y="39279"/>
                  </a:lnTo>
                  <a:lnTo>
                    <a:pt x="5904" y="39313"/>
                  </a:lnTo>
                  <a:lnTo>
                    <a:pt x="5881" y="39347"/>
                  </a:lnTo>
                  <a:lnTo>
                    <a:pt x="5858" y="39393"/>
                  </a:lnTo>
                  <a:lnTo>
                    <a:pt x="5847" y="39438"/>
                  </a:lnTo>
                  <a:lnTo>
                    <a:pt x="5847" y="39484"/>
                  </a:lnTo>
                  <a:lnTo>
                    <a:pt x="5847" y="39529"/>
                  </a:lnTo>
                  <a:lnTo>
                    <a:pt x="5858" y="39575"/>
                  </a:lnTo>
                  <a:lnTo>
                    <a:pt x="3856" y="40735"/>
                  </a:lnTo>
                  <a:lnTo>
                    <a:pt x="3834" y="40701"/>
                  </a:lnTo>
                  <a:lnTo>
                    <a:pt x="3799" y="40678"/>
                  </a:lnTo>
                  <a:lnTo>
                    <a:pt x="3765" y="40667"/>
                  </a:lnTo>
                  <a:lnTo>
                    <a:pt x="3720" y="40656"/>
                  </a:lnTo>
                  <a:lnTo>
                    <a:pt x="3674" y="40667"/>
                  </a:lnTo>
                  <a:lnTo>
                    <a:pt x="3640" y="40678"/>
                  </a:lnTo>
                  <a:lnTo>
                    <a:pt x="3606" y="40701"/>
                  </a:lnTo>
                  <a:lnTo>
                    <a:pt x="3583" y="40735"/>
                  </a:lnTo>
                  <a:lnTo>
                    <a:pt x="1547" y="39552"/>
                  </a:lnTo>
                  <a:lnTo>
                    <a:pt x="1547" y="39518"/>
                  </a:lnTo>
                  <a:lnTo>
                    <a:pt x="1558" y="39484"/>
                  </a:lnTo>
                  <a:lnTo>
                    <a:pt x="1558" y="39438"/>
                  </a:lnTo>
                  <a:lnTo>
                    <a:pt x="1547" y="39404"/>
                  </a:lnTo>
                  <a:lnTo>
                    <a:pt x="1524" y="39370"/>
                  </a:lnTo>
                  <a:lnTo>
                    <a:pt x="1502" y="39336"/>
                  </a:lnTo>
                  <a:lnTo>
                    <a:pt x="1479" y="39313"/>
                  </a:lnTo>
                  <a:lnTo>
                    <a:pt x="1445" y="39302"/>
                  </a:lnTo>
                  <a:lnTo>
                    <a:pt x="1411" y="39279"/>
                  </a:lnTo>
                  <a:lnTo>
                    <a:pt x="1365" y="39279"/>
                  </a:lnTo>
                  <a:lnTo>
                    <a:pt x="1365" y="36970"/>
                  </a:lnTo>
                  <a:lnTo>
                    <a:pt x="1411" y="36959"/>
                  </a:lnTo>
                  <a:lnTo>
                    <a:pt x="1456" y="36947"/>
                  </a:lnTo>
                  <a:lnTo>
                    <a:pt x="1490" y="36913"/>
                  </a:lnTo>
                  <a:lnTo>
                    <a:pt x="1524" y="36890"/>
                  </a:lnTo>
                  <a:lnTo>
                    <a:pt x="1558" y="36856"/>
                  </a:lnTo>
                  <a:lnTo>
                    <a:pt x="1581" y="36811"/>
                  </a:lnTo>
                  <a:lnTo>
                    <a:pt x="1593" y="36765"/>
                  </a:lnTo>
                  <a:lnTo>
                    <a:pt x="1593" y="36720"/>
                  </a:lnTo>
                  <a:lnTo>
                    <a:pt x="1593" y="36674"/>
                  </a:lnTo>
                  <a:lnTo>
                    <a:pt x="1570" y="36629"/>
                  </a:lnTo>
                  <a:lnTo>
                    <a:pt x="3538" y="35491"/>
                  </a:lnTo>
                  <a:close/>
                  <a:moveTo>
                    <a:pt x="3640" y="0"/>
                  </a:moveTo>
                  <a:lnTo>
                    <a:pt x="3697" y="11"/>
                  </a:lnTo>
                  <a:lnTo>
                    <a:pt x="3697" y="2298"/>
                  </a:lnTo>
                  <a:lnTo>
                    <a:pt x="3652" y="2309"/>
                  </a:lnTo>
                  <a:lnTo>
                    <a:pt x="3606" y="2332"/>
                  </a:lnTo>
                  <a:lnTo>
                    <a:pt x="3572" y="2355"/>
                  </a:lnTo>
                  <a:lnTo>
                    <a:pt x="3538" y="2377"/>
                  </a:lnTo>
                  <a:lnTo>
                    <a:pt x="3515" y="2412"/>
                  </a:lnTo>
                  <a:lnTo>
                    <a:pt x="3504" y="2446"/>
                  </a:lnTo>
                  <a:lnTo>
                    <a:pt x="3492" y="2491"/>
                  </a:lnTo>
                  <a:lnTo>
                    <a:pt x="3481" y="2537"/>
                  </a:lnTo>
                  <a:lnTo>
                    <a:pt x="3481" y="2571"/>
                  </a:lnTo>
                  <a:lnTo>
                    <a:pt x="3492" y="2616"/>
                  </a:lnTo>
                  <a:lnTo>
                    <a:pt x="1490" y="3777"/>
                  </a:lnTo>
                  <a:lnTo>
                    <a:pt x="1456" y="3754"/>
                  </a:lnTo>
                  <a:lnTo>
                    <a:pt x="1422" y="3731"/>
                  </a:lnTo>
                  <a:lnTo>
                    <a:pt x="1388" y="3720"/>
                  </a:lnTo>
                  <a:lnTo>
                    <a:pt x="1354" y="3708"/>
                  </a:lnTo>
                  <a:lnTo>
                    <a:pt x="1308" y="3720"/>
                  </a:lnTo>
                  <a:lnTo>
                    <a:pt x="1274" y="3731"/>
                  </a:lnTo>
                  <a:lnTo>
                    <a:pt x="1240" y="3754"/>
                  </a:lnTo>
                  <a:lnTo>
                    <a:pt x="1217" y="3777"/>
                  </a:lnTo>
                  <a:lnTo>
                    <a:pt x="0" y="3083"/>
                  </a:lnTo>
                  <a:lnTo>
                    <a:pt x="0" y="3140"/>
                  </a:lnTo>
                  <a:lnTo>
                    <a:pt x="1194" y="3822"/>
                  </a:lnTo>
                  <a:lnTo>
                    <a:pt x="1183" y="3879"/>
                  </a:lnTo>
                  <a:lnTo>
                    <a:pt x="1194" y="3947"/>
                  </a:lnTo>
                  <a:lnTo>
                    <a:pt x="1217" y="3993"/>
                  </a:lnTo>
                  <a:lnTo>
                    <a:pt x="1263" y="4027"/>
                  </a:lnTo>
                  <a:lnTo>
                    <a:pt x="1320" y="4050"/>
                  </a:lnTo>
                  <a:lnTo>
                    <a:pt x="1320" y="6404"/>
                  </a:lnTo>
                  <a:lnTo>
                    <a:pt x="1274" y="6416"/>
                  </a:lnTo>
                  <a:lnTo>
                    <a:pt x="1240" y="6427"/>
                  </a:lnTo>
                  <a:lnTo>
                    <a:pt x="1206" y="6450"/>
                  </a:lnTo>
                  <a:lnTo>
                    <a:pt x="1172" y="6484"/>
                  </a:lnTo>
                  <a:lnTo>
                    <a:pt x="1149" y="6518"/>
                  </a:lnTo>
                  <a:lnTo>
                    <a:pt x="1126" y="6552"/>
                  </a:lnTo>
                  <a:lnTo>
                    <a:pt x="1115" y="6598"/>
                  </a:lnTo>
                  <a:lnTo>
                    <a:pt x="1115" y="6643"/>
                  </a:lnTo>
                  <a:lnTo>
                    <a:pt x="1115" y="6677"/>
                  </a:lnTo>
                  <a:lnTo>
                    <a:pt x="1126" y="6723"/>
                  </a:lnTo>
                  <a:lnTo>
                    <a:pt x="0" y="7371"/>
                  </a:lnTo>
                  <a:lnTo>
                    <a:pt x="0" y="7428"/>
                  </a:lnTo>
                  <a:lnTo>
                    <a:pt x="1149" y="6768"/>
                  </a:lnTo>
                  <a:lnTo>
                    <a:pt x="1183" y="6814"/>
                  </a:lnTo>
                  <a:lnTo>
                    <a:pt x="1229" y="6848"/>
                  </a:lnTo>
                  <a:lnTo>
                    <a:pt x="1285" y="6871"/>
                  </a:lnTo>
                  <a:lnTo>
                    <a:pt x="1354" y="6882"/>
                  </a:lnTo>
                  <a:lnTo>
                    <a:pt x="1411" y="6871"/>
                  </a:lnTo>
                  <a:lnTo>
                    <a:pt x="1467" y="6848"/>
                  </a:lnTo>
                  <a:lnTo>
                    <a:pt x="1513" y="6814"/>
                  </a:lnTo>
                  <a:lnTo>
                    <a:pt x="1558" y="6768"/>
                  </a:lnTo>
                  <a:lnTo>
                    <a:pt x="3538" y="7917"/>
                  </a:lnTo>
                  <a:lnTo>
                    <a:pt x="3526" y="7951"/>
                  </a:lnTo>
                  <a:lnTo>
                    <a:pt x="3526" y="7986"/>
                  </a:lnTo>
                  <a:lnTo>
                    <a:pt x="3526" y="8031"/>
                  </a:lnTo>
                  <a:lnTo>
                    <a:pt x="3538" y="8065"/>
                  </a:lnTo>
                  <a:lnTo>
                    <a:pt x="3561" y="8099"/>
                  </a:lnTo>
                  <a:lnTo>
                    <a:pt x="3583" y="8122"/>
                  </a:lnTo>
                  <a:lnTo>
                    <a:pt x="3617" y="8145"/>
                  </a:lnTo>
                  <a:lnTo>
                    <a:pt x="3640" y="8168"/>
                  </a:lnTo>
                  <a:lnTo>
                    <a:pt x="3686" y="8179"/>
                  </a:lnTo>
                  <a:lnTo>
                    <a:pt x="3754" y="8179"/>
                  </a:lnTo>
                  <a:lnTo>
                    <a:pt x="3799" y="8168"/>
                  </a:lnTo>
                  <a:lnTo>
                    <a:pt x="3834" y="8145"/>
                  </a:lnTo>
                  <a:lnTo>
                    <a:pt x="3856" y="8122"/>
                  </a:lnTo>
                  <a:lnTo>
                    <a:pt x="3879" y="8099"/>
                  </a:lnTo>
                  <a:lnTo>
                    <a:pt x="3902" y="8065"/>
                  </a:lnTo>
                  <a:lnTo>
                    <a:pt x="3913" y="8031"/>
                  </a:lnTo>
                  <a:lnTo>
                    <a:pt x="3913" y="7986"/>
                  </a:lnTo>
                  <a:lnTo>
                    <a:pt x="3913" y="7951"/>
                  </a:lnTo>
                  <a:lnTo>
                    <a:pt x="3902" y="7906"/>
                  </a:lnTo>
                  <a:lnTo>
                    <a:pt x="5938" y="6734"/>
                  </a:lnTo>
                  <a:lnTo>
                    <a:pt x="5972" y="6768"/>
                  </a:lnTo>
                  <a:lnTo>
                    <a:pt x="6006" y="6791"/>
                  </a:lnTo>
                  <a:lnTo>
                    <a:pt x="6040" y="6814"/>
                  </a:lnTo>
                  <a:lnTo>
                    <a:pt x="6131" y="6814"/>
                  </a:lnTo>
                  <a:lnTo>
                    <a:pt x="6177" y="6791"/>
                  </a:lnTo>
                  <a:lnTo>
                    <a:pt x="6211" y="6768"/>
                  </a:lnTo>
                  <a:lnTo>
                    <a:pt x="6234" y="6734"/>
                  </a:lnTo>
                  <a:lnTo>
                    <a:pt x="8270" y="7906"/>
                  </a:lnTo>
                  <a:lnTo>
                    <a:pt x="8259" y="7951"/>
                  </a:lnTo>
                  <a:lnTo>
                    <a:pt x="8247" y="7986"/>
                  </a:lnTo>
                  <a:lnTo>
                    <a:pt x="8259" y="8031"/>
                  </a:lnTo>
                  <a:lnTo>
                    <a:pt x="8270" y="8065"/>
                  </a:lnTo>
                  <a:lnTo>
                    <a:pt x="8304" y="8122"/>
                  </a:lnTo>
                  <a:lnTo>
                    <a:pt x="8361" y="8168"/>
                  </a:lnTo>
                  <a:lnTo>
                    <a:pt x="8395" y="8190"/>
                  </a:lnTo>
                  <a:lnTo>
                    <a:pt x="8429" y="8190"/>
                  </a:lnTo>
                  <a:lnTo>
                    <a:pt x="8429" y="10568"/>
                  </a:lnTo>
                  <a:lnTo>
                    <a:pt x="8372" y="10590"/>
                  </a:lnTo>
                  <a:lnTo>
                    <a:pt x="8327" y="10625"/>
                  </a:lnTo>
                  <a:lnTo>
                    <a:pt x="8293" y="10681"/>
                  </a:lnTo>
                  <a:lnTo>
                    <a:pt x="8281" y="10750"/>
                  </a:lnTo>
                  <a:lnTo>
                    <a:pt x="8293" y="10795"/>
                  </a:lnTo>
                  <a:lnTo>
                    <a:pt x="6291" y="11956"/>
                  </a:lnTo>
                  <a:lnTo>
                    <a:pt x="6256" y="11910"/>
                  </a:lnTo>
                  <a:lnTo>
                    <a:pt x="6211" y="11876"/>
                  </a:lnTo>
                  <a:lnTo>
                    <a:pt x="6154" y="11853"/>
                  </a:lnTo>
                  <a:lnTo>
                    <a:pt x="6086" y="11842"/>
                  </a:lnTo>
                  <a:lnTo>
                    <a:pt x="6040" y="11853"/>
                  </a:lnTo>
                  <a:lnTo>
                    <a:pt x="5995" y="11865"/>
                  </a:lnTo>
                  <a:lnTo>
                    <a:pt x="5949" y="11887"/>
                  </a:lnTo>
                  <a:lnTo>
                    <a:pt x="5915" y="11921"/>
                  </a:lnTo>
                  <a:lnTo>
                    <a:pt x="5881" y="11956"/>
                  </a:lnTo>
                  <a:lnTo>
                    <a:pt x="5858" y="12001"/>
                  </a:lnTo>
                  <a:lnTo>
                    <a:pt x="5847" y="12047"/>
                  </a:lnTo>
                  <a:lnTo>
                    <a:pt x="5847" y="12092"/>
                  </a:lnTo>
                  <a:lnTo>
                    <a:pt x="5847" y="12138"/>
                  </a:lnTo>
                  <a:lnTo>
                    <a:pt x="5858" y="12183"/>
                  </a:lnTo>
                  <a:lnTo>
                    <a:pt x="5881" y="12217"/>
                  </a:lnTo>
                  <a:lnTo>
                    <a:pt x="5904" y="12263"/>
                  </a:lnTo>
                  <a:lnTo>
                    <a:pt x="5938" y="12285"/>
                  </a:lnTo>
                  <a:lnTo>
                    <a:pt x="5972" y="12308"/>
                  </a:lnTo>
                  <a:lnTo>
                    <a:pt x="6018" y="12331"/>
                  </a:lnTo>
                  <a:lnTo>
                    <a:pt x="6063" y="12342"/>
                  </a:lnTo>
                  <a:lnTo>
                    <a:pt x="6063" y="14651"/>
                  </a:lnTo>
                  <a:lnTo>
                    <a:pt x="5995" y="14674"/>
                  </a:lnTo>
                  <a:lnTo>
                    <a:pt x="5938" y="14720"/>
                  </a:lnTo>
                  <a:lnTo>
                    <a:pt x="5904" y="14777"/>
                  </a:lnTo>
                  <a:lnTo>
                    <a:pt x="5892" y="14811"/>
                  </a:lnTo>
                  <a:lnTo>
                    <a:pt x="5881" y="14845"/>
                  </a:lnTo>
                  <a:lnTo>
                    <a:pt x="5904" y="14913"/>
                  </a:lnTo>
                  <a:lnTo>
                    <a:pt x="3856" y="16096"/>
                  </a:lnTo>
                  <a:lnTo>
                    <a:pt x="3834" y="16062"/>
                  </a:lnTo>
                  <a:lnTo>
                    <a:pt x="3799" y="16039"/>
                  </a:lnTo>
                  <a:lnTo>
                    <a:pt x="3765" y="16028"/>
                  </a:lnTo>
                  <a:lnTo>
                    <a:pt x="3720" y="16017"/>
                  </a:lnTo>
                  <a:lnTo>
                    <a:pt x="3674" y="16028"/>
                  </a:lnTo>
                  <a:lnTo>
                    <a:pt x="3640" y="16039"/>
                  </a:lnTo>
                  <a:lnTo>
                    <a:pt x="3606" y="16062"/>
                  </a:lnTo>
                  <a:lnTo>
                    <a:pt x="3572" y="16096"/>
                  </a:lnTo>
                  <a:lnTo>
                    <a:pt x="1547" y="14924"/>
                  </a:lnTo>
                  <a:lnTo>
                    <a:pt x="1547" y="14890"/>
                  </a:lnTo>
                  <a:lnTo>
                    <a:pt x="1558" y="14845"/>
                  </a:lnTo>
                  <a:lnTo>
                    <a:pt x="1547" y="14811"/>
                  </a:lnTo>
                  <a:lnTo>
                    <a:pt x="1536" y="14765"/>
                  </a:lnTo>
                  <a:lnTo>
                    <a:pt x="1524" y="14731"/>
                  </a:lnTo>
                  <a:lnTo>
                    <a:pt x="1502" y="14708"/>
                  </a:lnTo>
                  <a:lnTo>
                    <a:pt x="1467" y="14674"/>
                  </a:lnTo>
                  <a:lnTo>
                    <a:pt x="1433" y="14663"/>
                  </a:lnTo>
                  <a:lnTo>
                    <a:pt x="1388" y="14651"/>
                  </a:lnTo>
                  <a:lnTo>
                    <a:pt x="1354" y="14640"/>
                  </a:lnTo>
                  <a:lnTo>
                    <a:pt x="1308" y="14651"/>
                  </a:lnTo>
                  <a:lnTo>
                    <a:pt x="1274" y="14663"/>
                  </a:lnTo>
                  <a:lnTo>
                    <a:pt x="1240" y="14674"/>
                  </a:lnTo>
                  <a:lnTo>
                    <a:pt x="1206" y="14708"/>
                  </a:lnTo>
                  <a:lnTo>
                    <a:pt x="1183" y="14731"/>
                  </a:lnTo>
                  <a:lnTo>
                    <a:pt x="1160" y="14765"/>
                  </a:lnTo>
                  <a:lnTo>
                    <a:pt x="1149" y="14811"/>
                  </a:lnTo>
                  <a:lnTo>
                    <a:pt x="1149" y="14845"/>
                  </a:lnTo>
                  <a:lnTo>
                    <a:pt x="1160" y="14913"/>
                  </a:lnTo>
                  <a:lnTo>
                    <a:pt x="0" y="15584"/>
                  </a:lnTo>
                  <a:lnTo>
                    <a:pt x="0" y="15641"/>
                  </a:lnTo>
                  <a:lnTo>
                    <a:pt x="1172" y="14959"/>
                  </a:lnTo>
                  <a:lnTo>
                    <a:pt x="1206" y="14993"/>
                  </a:lnTo>
                  <a:lnTo>
                    <a:pt x="1251" y="15027"/>
                  </a:lnTo>
                  <a:lnTo>
                    <a:pt x="1297" y="15050"/>
                  </a:lnTo>
                  <a:lnTo>
                    <a:pt x="1354" y="15061"/>
                  </a:lnTo>
                  <a:lnTo>
                    <a:pt x="1399" y="15050"/>
                  </a:lnTo>
                  <a:lnTo>
                    <a:pt x="1445" y="15027"/>
                  </a:lnTo>
                  <a:lnTo>
                    <a:pt x="1490" y="15004"/>
                  </a:lnTo>
                  <a:lnTo>
                    <a:pt x="1524" y="14959"/>
                  </a:lnTo>
                  <a:lnTo>
                    <a:pt x="3549" y="16142"/>
                  </a:lnTo>
                  <a:lnTo>
                    <a:pt x="3538" y="16199"/>
                  </a:lnTo>
                  <a:lnTo>
                    <a:pt x="3549" y="16267"/>
                  </a:lnTo>
                  <a:lnTo>
                    <a:pt x="3583" y="16312"/>
                  </a:lnTo>
                  <a:lnTo>
                    <a:pt x="3629" y="16358"/>
                  </a:lnTo>
                  <a:lnTo>
                    <a:pt x="3697" y="16369"/>
                  </a:lnTo>
                  <a:lnTo>
                    <a:pt x="3697" y="18769"/>
                  </a:lnTo>
                  <a:lnTo>
                    <a:pt x="3629" y="18792"/>
                  </a:lnTo>
                  <a:lnTo>
                    <a:pt x="3572" y="18826"/>
                  </a:lnTo>
                  <a:lnTo>
                    <a:pt x="3538" y="18883"/>
                  </a:lnTo>
                  <a:lnTo>
                    <a:pt x="3526" y="18951"/>
                  </a:lnTo>
                  <a:lnTo>
                    <a:pt x="3538" y="19020"/>
                  </a:lnTo>
                  <a:lnTo>
                    <a:pt x="1502" y="20191"/>
                  </a:lnTo>
                  <a:lnTo>
                    <a:pt x="1467" y="20169"/>
                  </a:lnTo>
                  <a:lnTo>
                    <a:pt x="1433" y="20134"/>
                  </a:lnTo>
                  <a:lnTo>
                    <a:pt x="1399" y="20123"/>
                  </a:lnTo>
                  <a:lnTo>
                    <a:pt x="1308" y="20123"/>
                  </a:lnTo>
                  <a:lnTo>
                    <a:pt x="1263" y="20146"/>
                  </a:lnTo>
                  <a:lnTo>
                    <a:pt x="1229" y="20169"/>
                  </a:lnTo>
                  <a:lnTo>
                    <a:pt x="1194" y="20203"/>
                  </a:lnTo>
                  <a:lnTo>
                    <a:pt x="0" y="19509"/>
                  </a:lnTo>
                  <a:lnTo>
                    <a:pt x="0" y="19554"/>
                  </a:lnTo>
                  <a:lnTo>
                    <a:pt x="1183" y="20237"/>
                  </a:lnTo>
                  <a:lnTo>
                    <a:pt x="1172" y="20305"/>
                  </a:lnTo>
                  <a:lnTo>
                    <a:pt x="1183" y="20362"/>
                  </a:lnTo>
                  <a:lnTo>
                    <a:pt x="1206" y="20419"/>
                  </a:lnTo>
                  <a:lnTo>
                    <a:pt x="1263" y="20464"/>
                  </a:lnTo>
                  <a:lnTo>
                    <a:pt x="1320" y="20487"/>
                  </a:lnTo>
                  <a:lnTo>
                    <a:pt x="1320" y="22830"/>
                  </a:lnTo>
                  <a:lnTo>
                    <a:pt x="1285" y="22842"/>
                  </a:lnTo>
                  <a:lnTo>
                    <a:pt x="1240" y="22865"/>
                  </a:lnTo>
                  <a:lnTo>
                    <a:pt x="1206" y="22887"/>
                  </a:lnTo>
                  <a:lnTo>
                    <a:pt x="1183" y="22910"/>
                  </a:lnTo>
                  <a:lnTo>
                    <a:pt x="1160" y="22944"/>
                  </a:lnTo>
                  <a:lnTo>
                    <a:pt x="1138" y="22978"/>
                  </a:lnTo>
                  <a:lnTo>
                    <a:pt x="1126" y="23012"/>
                  </a:lnTo>
                  <a:lnTo>
                    <a:pt x="1126" y="23058"/>
                  </a:lnTo>
                  <a:lnTo>
                    <a:pt x="1126" y="23103"/>
                  </a:lnTo>
                  <a:lnTo>
                    <a:pt x="1138" y="23138"/>
                  </a:lnTo>
                  <a:lnTo>
                    <a:pt x="0" y="23797"/>
                  </a:lnTo>
                  <a:lnTo>
                    <a:pt x="0" y="23843"/>
                  </a:lnTo>
                  <a:lnTo>
                    <a:pt x="1160" y="23183"/>
                  </a:lnTo>
                  <a:lnTo>
                    <a:pt x="1194" y="23229"/>
                  </a:lnTo>
                  <a:lnTo>
                    <a:pt x="1240" y="23263"/>
                  </a:lnTo>
                  <a:lnTo>
                    <a:pt x="1297" y="23285"/>
                  </a:lnTo>
                  <a:lnTo>
                    <a:pt x="1411" y="23285"/>
                  </a:lnTo>
                  <a:lnTo>
                    <a:pt x="1456" y="23263"/>
                  </a:lnTo>
                  <a:lnTo>
                    <a:pt x="1502" y="23229"/>
                  </a:lnTo>
                  <a:lnTo>
                    <a:pt x="1536" y="23183"/>
                  </a:lnTo>
                  <a:lnTo>
                    <a:pt x="3561" y="24355"/>
                  </a:lnTo>
                  <a:lnTo>
                    <a:pt x="3549" y="24412"/>
                  </a:lnTo>
                  <a:lnTo>
                    <a:pt x="3561" y="24468"/>
                  </a:lnTo>
                  <a:lnTo>
                    <a:pt x="3595" y="24514"/>
                  </a:lnTo>
                  <a:lnTo>
                    <a:pt x="3640" y="24548"/>
                  </a:lnTo>
                  <a:lnTo>
                    <a:pt x="3697" y="24571"/>
                  </a:lnTo>
                  <a:lnTo>
                    <a:pt x="3697" y="26982"/>
                  </a:lnTo>
                  <a:lnTo>
                    <a:pt x="3629" y="27005"/>
                  </a:lnTo>
                  <a:lnTo>
                    <a:pt x="3583" y="27051"/>
                  </a:lnTo>
                  <a:lnTo>
                    <a:pt x="3549" y="27096"/>
                  </a:lnTo>
                  <a:lnTo>
                    <a:pt x="3538" y="27164"/>
                  </a:lnTo>
                  <a:lnTo>
                    <a:pt x="3549" y="27221"/>
                  </a:lnTo>
                  <a:lnTo>
                    <a:pt x="1490" y="28416"/>
                  </a:lnTo>
                  <a:lnTo>
                    <a:pt x="1456" y="28382"/>
                  </a:lnTo>
                  <a:lnTo>
                    <a:pt x="1433" y="28359"/>
                  </a:lnTo>
                  <a:lnTo>
                    <a:pt x="1388" y="28347"/>
                  </a:lnTo>
                  <a:lnTo>
                    <a:pt x="1354" y="28336"/>
                  </a:lnTo>
                  <a:lnTo>
                    <a:pt x="1308" y="28347"/>
                  </a:lnTo>
                  <a:lnTo>
                    <a:pt x="1274" y="28359"/>
                  </a:lnTo>
                  <a:lnTo>
                    <a:pt x="1240" y="28382"/>
                  </a:lnTo>
                  <a:lnTo>
                    <a:pt x="1206" y="28416"/>
                  </a:lnTo>
                  <a:lnTo>
                    <a:pt x="0" y="27722"/>
                  </a:lnTo>
                  <a:lnTo>
                    <a:pt x="0" y="27767"/>
                  </a:lnTo>
                  <a:lnTo>
                    <a:pt x="1183" y="28461"/>
                  </a:lnTo>
                  <a:lnTo>
                    <a:pt x="1183" y="28518"/>
                  </a:lnTo>
                  <a:lnTo>
                    <a:pt x="1194" y="28575"/>
                  </a:lnTo>
                  <a:lnTo>
                    <a:pt x="1217" y="28620"/>
                  </a:lnTo>
                  <a:lnTo>
                    <a:pt x="1263" y="28666"/>
                  </a:lnTo>
                  <a:lnTo>
                    <a:pt x="1320" y="28677"/>
                  </a:lnTo>
                  <a:lnTo>
                    <a:pt x="1320" y="31032"/>
                  </a:lnTo>
                  <a:lnTo>
                    <a:pt x="1274" y="31043"/>
                  </a:lnTo>
                  <a:lnTo>
                    <a:pt x="1240" y="31055"/>
                  </a:lnTo>
                  <a:lnTo>
                    <a:pt x="1206" y="31078"/>
                  </a:lnTo>
                  <a:lnTo>
                    <a:pt x="1172" y="31112"/>
                  </a:lnTo>
                  <a:lnTo>
                    <a:pt x="1149" y="31146"/>
                  </a:lnTo>
                  <a:lnTo>
                    <a:pt x="1126" y="31180"/>
                  </a:lnTo>
                  <a:lnTo>
                    <a:pt x="1115" y="31225"/>
                  </a:lnTo>
                  <a:lnTo>
                    <a:pt x="1115" y="31271"/>
                  </a:lnTo>
                  <a:lnTo>
                    <a:pt x="1115" y="31316"/>
                  </a:lnTo>
                  <a:lnTo>
                    <a:pt x="1126" y="31362"/>
                  </a:lnTo>
                  <a:lnTo>
                    <a:pt x="0" y="32010"/>
                  </a:lnTo>
                  <a:lnTo>
                    <a:pt x="0" y="32056"/>
                  </a:lnTo>
                  <a:lnTo>
                    <a:pt x="1149" y="31396"/>
                  </a:lnTo>
                  <a:lnTo>
                    <a:pt x="1183" y="31442"/>
                  </a:lnTo>
                  <a:lnTo>
                    <a:pt x="1229" y="31476"/>
                  </a:lnTo>
                  <a:lnTo>
                    <a:pt x="1285" y="31498"/>
                  </a:lnTo>
                  <a:lnTo>
                    <a:pt x="1354" y="31510"/>
                  </a:lnTo>
                  <a:lnTo>
                    <a:pt x="1411" y="31498"/>
                  </a:lnTo>
                  <a:lnTo>
                    <a:pt x="1467" y="31476"/>
                  </a:lnTo>
                  <a:lnTo>
                    <a:pt x="1513" y="31442"/>
                  </a:lnTo>
                  <a:lnTo>
                    <a:pt x="1547" y="31407"/>
                  </a:lnTo>
                  <a:lnTo>
                    <a:pt x="3538" y="32545"/>
                  </a:lnTo>
                  <a:lnTo>
                    <a:pt x="3526" y="32579"/>
                  </a:lnTo>
                  <a:lnTo>
                    <a:pt x="3526" y="32625"/>
                  </a:lnTo>
                  <a:lnTo>
                    <a:pt x="3538" y="32693"/>
                  </a:lnTo>
                  <a:lnTo>
                    <a:pt x="3572" y="32750"/>
                  </a:lnTo>
                  <a:lnTo>
                    <a:pt x="3629" y="32795"/>
                  </a:lnTo>
                  <a:lnTo>
                    <a:pt x="3697" y="32818"/>
                  </a:lnTo>
                  <a:lnTo>
                    <a:pt x="3697" y="35161"/>
                  </a:lnTo>
                  <a:lnTo>
                    <a:pt x="3652" y="35173"/>
                  </a:lnTo>
                  <a:lnTo>
                    <a:pt x="3617" y="35184"/>
                  </a:lnTo>
                  <a:lnTo>
                    <a:pt x="3561" y="35230"/>
                  </a:lnTo>
                  <a:lnTo>
                    <a:pt x="3538" y="35264"/>
                  </a:lnTo>
                  <a:lnTo>
                    <a:pt x="3515" y="35298"/>
                  </a:lnTo>
                  <a:lnTo>
                    <a:pt x="3504" y="35332"/>
                  </a:lnTo>
                  <a:lnTo>
                    <a:pt x="3504" y="35377"/>
                  </a:lnTo>
                  <a:lnTo>
                    <a:pt x="3504" y="35412"/>
                  </a:lnTo>
                  <a:lnTo>
                    <a:pt x="3515" y="35457"/>
                  </a:lnTo>
                  <a:lnTo>
                    <a:pt x="1547" y="36583"/>
                  </a:lnTo>
                  <a:lnTo>
                    <a:pt x="1513" y="36538"/>
                  </a:lnTo>
                  <a:lnTo>
                    <a:pt x="1467" y="36504"/>
                  </a:lnTo>
                  <a:lnTo>
                    <a:pt x="1411" y="36492"/>
                  </a:lnTo>
                  <a:lnTo>
                    <a:pt x="1354" y="36481"/>
                  </a:lnTo>
                  <a:lnTo>
                    <a:pt x="1285" y="36492"/>
                  </a:lnTo>
                  <a:lnTo>
                    <a:pt x="1229" y="36515"/>
                  </a:lnTo>
                  <a:lnTo>
                    <a:pt x="1183" y="36549"/>
                  </a:lnTo>
                  <a:lnTo>
                    <a:pt x="1149" y="36595"/>
                  </a:lnTo>
                  <a:lnTo>
                    <a:pt x="0" y="35935"/>
                  </a:lnTo>
                  <a:lnTo>
                    <a:pt x="0" y="35980"/>
                  </a:lnTo>
                  <a:lnTo>
                    <a:pt x="1126" y="36629"/>
                  </a:lnTo>
                  <a:lnTo>
                    <a:pt x="1115" y="36674"/>
                  </a:lnTo>
                  <a:lnTo>
                    <a:pt x="1103" y="36720"/>
                  </a:lnTo>
                  <a:lnTo>
                    <a:pt x="1115" y="36765"/>
                  </a:lnTo>
                  <a:lnTo>
                    <a:pt x="1126" y="36811"/>
                  </a:lnTo>
                  <a:lnTo>
                    <a:pt x="1138" y="36845"/>
                  </a:lnTo>
                  <a:lnTo>
                    <a:pt x="1172" y="36890"/>
                  </a:lnTo>
                  <a:lnTo>
                    <a:pt x="1206" y="36913"/>
                  </a:lnTo>
                  <a:lnTo>
                    <a:pt x="1240" y="36936"/>
                  </a:lnTo>
                  <a:lnTo>
                    <a:pt x="1274" y="36959"/>
                  </a:lnTo>
                  <a:lnTo>
                    <a:pt x="1320" y="36959"/>
                  </a:lnTo>
                  <a:lnTo>
                    <a:pt x="1320" y="39279"/>
                  </a:lnTo>
                  <a:lnTo>
                    <a:pt x="1251" y="39302"/>
                  </a:lnTo>
                  <a:lnTo>
                    <a:pt x="1194" y="39347"/>
                  </a:lnTo>
                  <a:lnTo>
                    <a:pt x="1160" y="39404"/>
                  </a:lnTo>
                  <a:lnTo>
                    <a:pt x="1149" y="39438"/>
                  </a:lnTo>
                  <a:lnTo>
                    <a:pt x="1149" y="39484"/>
                  </a:lnTo>
                  <a:lnTo>
                    <a:pt x="1149" y="39518"/>
                  </a:lnTo>
                  <a:lnTo>
                    <a:pt x="1160" y="39552"/>
                  </a:lnTo>
                  <a:lnTo>
                    <a:pt x="0" y="40223"/>
                  </a:lnTo>
                  <a:lnTo>
                    <a:pt x="0" y="40269"/>
                  </a:lnTo>
                  <a:lnTo>
                    <a:pt x="1172" y="39598"/>
                  </a:lnTo>
                  <a:lnTo>
                    <a:pt x="1206" y="39632"/>
                  </a:lnTo>
                  <a:lnTo>
                    <a:pt x="1251" y="39666"/>
                  </a:lnTo>
                  <a:lnTo>
                    <a:pt x="1297" y="39677"/>
                  </a:lnTo>
                  <a:lnTo>
                    <a:pt x="1354" y="39689"/>
                  </a:lnTo>
                  <a:lnTo>
                    <a:pt x="1399" y="39677"/>
                  </a:lnTo>
                  <a:lnTo>
                    <a:pt x="1445" y="39666"/>
                  </a:lnTo>
                  <a:lnTo>
                    <a:pt x="1490" y="39632"/>
                  </a:lnTo>
                  <a:lnTo>
                    <a:pt x="1524" y="39598"/>
                  </a:lnTo>
                  <a:lnTo>
                    <a:pt x="3561" y="40781"/>
                  </a:lnTo>
                  <a:lnTo>
                    <a:pt x="3549" y="40826"/>
                  </a:lnTo>
                  <a:lnTo>
                    <a:pt x="3561" y="40894"/>
                  </a:lnTo>
                  <a:lnTo>
                    <a:pt x="3595" y="40940"/>
                  </a:lnTo>
                  <a:lnTo>
                    <a:pt x="3640" y="40974"/>
                  </a:lnTo>
                  <a:lnTo>
                    <a:pt x="3697" y="40997"/>
                  </a:lnTo>
                  <a:lnTo>
                    <a:pt x="3697" y="43352"/>
                  </a:lnTo>
                  <a:lnTo>
                    <a:pt x="3652" y="43363"/>
                  </a:lnTo>
                  <a:lnTo>
                    <a:pt x="3606" y="43374"/>
                  </a:lnTo>
                  <a:lnTo>
                    <a:pt x="3572" y="43397"/>
                  </a:lnTo>
                  <a:lnTo>
                    <a:pt x="3538" y="43431"/>
                  </a:lnTo>
                  <a:lnTo>
                    <a:pt x="3515" y="43465"/>
                  </a:lnTo>
                  <a:lnTo>
                    <a:pt x="3504" y="43499"/>
                  </a:lnTo>
                  <a:lnTo>
                    <a:pt x="3492" y="43545"/>
                  </a:lnTo>
                  <a:lnTo>
                    <a:pt x="3481" y="43590"/>
                  </a:lnTo>
                  <a:lnTo>
                    <a:pt x="3492" y="43636"/>
                  </a:lnTo>
                  <a:lnTo>
                    <a:pt x="3504" y="43670"/>
                  </a:lnTo>
                  <a:lnTo>
                    <a:pt x="1570" y="44785"/>
                  </a:lnTo>
                  <a:lnTo>
                    <a:pt x="1524" y="44739"/>
                  </a:lnTo>
                  <a:lnTo>
                    <a:pt x="1479" y="44705"/>
                  </a:lnTo>
                  <a:lnTo>
                    <a:pt x="1422" y="44682"/>
                  </a:lnTo>
                  <a:lnTo>
                    <a:pt x="1354" y="44671"/>
                  </a:lnTo>
                  <a:lnTo>
                    <a:pt x="1285" y="44682"/>
                  </a:lnTo>
                  <a:lnTo>
                    <a:pt x="1217" y="44705"/>
                  </a:lnTo>
                  <a:lnTo>
                    <a:pt x="1172" y="44739"/>
                  </a:lnTo>
                  <a:lnTo>
                    <a:pt x="1126" y="44796"/>
                  </a:lnTo>
                  <a:lnTo>
                    <a:pt x="0" y="44136"/>
                  </a:lnTo>
                  <a:lnTo>
                    <a:pt x="0" y="44193"/>
                  </a:lnTo>
                  <a:lnTo>
                    <a:pt x="1103" y="44830"/>
                  </a:lnTo>
                  <a:lnTo>
                    <a:pt x="1092" y="44887"/>
                  </a:lnTo>
                  <a:lnTo>
                    <a:pt x="1081" y="44933"/>
                  </a:lnTo>
                  <a:lnTo>
                    <a:pt x="1092" y="44978"/>
                  </a:lnTo>
                  <a:lnTo>
                    <a:pt x="1103" y="45035"/>
                  </a:lnTo>
                  <a:lnTo>
                    <a:pt x="1126" y="45069"/>
                  </a:lnTo>
                  <a:lnTo>
                    <a:pt x="1149" y="45115"/>
                  </a:lnTo>
                  <a:lnTo>
                    <a:pt x="1194" y="45137"/>
                  </a:lnTo>
                  <a:lnTo>
                    <a:pt x="1229" y="45172"/>
                  </a:lnTo>
                  <a:lnTo>
                    <a:pt x="1274" y="45183"/>
                  </a:lnTo>
                  <a:lnTo>
                    <a:pt x="1320" y="45194"/>
                  </a:lnTo>
                  <a:lnTo>
                    <a:pt x="1320" y="47435"/>
                  </a:lnTo>
                  <a:lnTo>
                    <a:pt x="1274" y="47447"/>
                  </a:lnTo>
                  <a:lnTo>
                    <a:pt x="1229" y="47469"/>
                  </a:lnTo>
                  <a:lnTo>
                    <a:pt x="1194" y="47492"/>
                  </a:lnTo>
                  <a:lnTo>
                    <a:pt x="1160" y="47526"/>
                  </a:lnTo>
                  <a:lnTo>
                    <a:pt x="1138" y="47560"/>
                  </a:lnTo>
                  <a:lnTo>
                    <a:pt x="1115" y="47595"/>
                  </a:lnTo>
                  <a:lnTo>
                    <a:pt x="1103" y="47640"/>
                  </a:lnTo>
                  <a:lnTo>
                    <a:pt x="1103" y="47686"/>
                  </a:lnTo>
                  <a:lnTo>
                    <a:pt x="1103" y="47742"/>
                  </a:lnTo>
                  <a:lnTo>
                    <a:pt x="1115" y="47788"/>
                  </a:lnTo>
                  <a:lnTo>
                    <a:pt x="0" y="48436"/>
                  </a:lnTo>
                  <a:lnTo>
                    <a:pt x="0" y="48482"/>
                  </a:lnTo>
                  <a:lnTo>
                    <a:pt x="1138" y="47822"/>
                  </a:lnTo>
                  <a:lnTo>
                    <a:pt x="1183" y="47879"/>
                  </a:lnTo>
                  <a:lnTo>
                    <a:pt x="1229" y="47913"/>
                  </a:lnTo>
                  <a:lnTo>
                    <a:pt x="1285" y="47936"/>
                  </a:lnTo>
                  <a:lnTo>
                    <a:pt x="1354" y="47947"/>
                  </a:lnTo>
                  <a:lnTo>
                    <a:pt x="1399" y="47936"/>
                  </a:lnTo>
                  <a:lnTo>
                    <a:pt x="1445" y="47924"/>
                  </a:lnTo>
                  <a:lnTo>
                    <a:pt x="1490" y="47902"/>
                  </a:lnTo>
                  <a:lnTo>
                    <a:pt x="1524" y="47868"/>
                  </a:lnTo>
                  <a:lnTo>
                    <a:pt x="1558" y="47833"/>
                  </a:lnTo>
                  <a:lnTo>
                    <a:pt x="1581" y="47788"/>
                  </a:lnTo>
                  <a:lnTo>
                    <a:pt x="1593" y="47742"/>
                  </a:lnTo>
                  <a:lnTo>
                    <a:pt x="1604" y="47686"/>
                  </a:lnTo>
                  <a:lnTo>
                    <a:pt x="1593" y="47640"/>
                  </a:lnTo>
                  <a:lnTo>
                    <a:pt x="1581" y="47595"/>
                  </a:lnTo>
                  <a:lnTo>
                    <a:pt x="1558" y="47560"/>
                  </a:lnTo>
                  <a:lnTo>
                    <a:pt x="1536" y="47515"/>
                  </a:lnTo>
                  <a:lnTo>
                    <a:pt x="1502" y="47492"/>
                  </a:lnTo>
                  <a:lnTo>
                    <a:pt x="1456" y="47469"/>
                  </a:lnTo>
                  <a:lnTo>
                    <a:pt x="1411" y="47447"/>
                  </a:lnTo>
                  <a:lnTo>
                    <a:pt x="1365" y="47435"/>
                  </a:lnTo>
                  <a:lnTo>
                    <a:pt x="1365" y="45194"/>
                  </a:lnTo>
                  <a:lnTo>
                    <a:pt x="1422" y="45183"/>
                  </a:lnTo>
                  <a:lnTo>
                    <a:pt x="1467" y="45172"/>
                  </a:lnTo>
                  <a:lnTo>
                    <a:pt x="1502" y="45149"/>
                  </a:lnTo>
                  <a:lnTo>
                    <a:pt x="1547" y="45115"/>
                  </a:lnTo>
                  <a:lnTo>
                    <a:pt x="1570" y="45081"/>
                  </a:lnTo>
                  <a:lnTo>
                    <a:pt x="1593" y="45035"/>
                  </a:lnTo>
                  <a:lnTo>
                    <a:pt x="1604" y="44990"/>
                  </a:lnTo>
                  <a:lnTo>
                    <a:pt x="1615" y="44933"/>
                  </a:lnTo>
                  <a:lnTo>
                    <a:pt x="1604" y="44876"/>
                  </a:lnTo>
                  <a:lnTo>
                    <a:pt x="1593" y="44830"/>
                  </a:lnTo>
                  <a:lnTo>
                    <a:pt x="3515" y="43716"/>
                  </a:lnTo>
                  <a:lnTo>
                    <a:pt x="3561" y="43761"/>
                  </a:lnTo>
                  <a:lnTo>
                    <a:pt x="3606" y="43795"/>
                  </a:lnTo>
                  <a:lnTo>
                    <a:pt x="3663" y="43818"/>
                  </a:lnTo>
                  <a:lnTo>
                    <a:pt x="3720" y="43829"/>
                  </a:lnTo>
                  <a:lnTo>
                    <a:pt x="3765" y="43818"/>
                  </a:lnTo>
                  <a:lnTo>
                    <a:pt x="3811" y="43807"/>
                  </a:lnTo>
                  <a:lnTo>
                    <a:pt x="3856" y="43784"/>
                  </a:lnTo>
                  <a:lnTo>
                    <a:pt x="3890" y="43750"/>
                  </a:lnTo>
                  <a:lnTo>
                    <a:pt x="3913" y="43716"/>
                  </a:lnTo>
                  <a:lnTo>
                    <a:pt x="3936" y="43681"/>
                  </a:lnTo>
                  <a:lnTo>
                    <a:pt x="3947" y="43636"/>
                  </a:lnTo>
                  <a:lnTo>
                    <a:pt x="3959" y="43590"/>
                  </a:lnTo>
                  <a:lnTo>
                    <a:pt x="3959" y="43545"/>
                  </a:lnTo>
                  <a:lnTo>
                    <a:pt x="3936" y="43499"/>
                  </a:lnTo>
                  <a:lnTo>
                    <a:pt x="3925" y="43454"/>
                  </a:lnTo>
                  <a:lnTo>
                    <a:pt x="3890" y="43420"/>
                  </a:lnTo>
                  <a:lnTo>
                    <a:pt x="3856" y="43397"/>
                  </a:lnTo>
                  <a:lnTo>
                    <a:pt x="3822" y="43374"/>
                  </a:lnTo>
                  <a:lnTo>
                    <a:pt x="3777" y="43363"/>
                  </a:lnTo>
                  <a:lnTo>
                    <a:pt x="3743" y="43352"/>
                  </a:lnTo>
                  <a:lnTo>
                    <a:pt x="3743" y="40997"/>
                  </a:lnTo>
                  <a:lnTo>
                    <a:pt x="3799" y="40985"/>
                  </a:lnTo>
                  <a:lnTo>
                    <a:pt x="3845" y="40940"/>
                  </a:lnTo>
                  <a:lnTo>
                    <a:pt x="3879" y="40894"/>
                  </a:lnTo>
                  <a:lnTo>
                    <a:pt x="3890" y="40826"/>
                  </a:lnTo>
                  <a:lnTo>
                    <a:pt x="3879" y="40769"/>
                  </a:lnTo>
                  <a:lnTo>
                    <a:pt x="5881" y="39609"/>
                  </a:lnTo>
                  <a:lnTo>
                    <a:pt x="5915" y="39666"/>
                  </a:lnTo>
                  <a:lnTo>
                    <a:pt x="5972" y="39700"/>
                  </a:lnTo>
                  <a:lnTo>
                    <a:pt x="6029" y="39723"/>
                  </a:lnTo>
                  <a:lnTo>
                    <a:pt x="6086" y="39734"/>
                  </a:lnTo>
                  <a:lnTo>
                    <a:pt x="6154" y="39723"/>
                  </a:lnTo>
                  <a:lnTo>
                    <a:pt x="6211" y="39700"/>
                  </a:lnTo>
                  <a:lnTo>
                    <a:pt x="6256" y="39666"/>
                  </a:lnTo>
                  <a:lnTo>
                    <a:pt x="6302" y="39620"/>
                  </a:lnTo>
                  <a:lnTo>
                    <a:pt x="8236" y="40735"/>
                  </a:lnTo>
                  <a:lnTo>
                    <a:pt x="8213" y="40781"/>
                  </a:lnTo>
                  <a:lnTo>
                    <a:pt x="8213" y="40826"/>
                  </a:lnTo>
                  <a:lnTo>
                    <a:pt x="8213" y="40883"/>
                  </a:lnTo>
                  <a:lnTo>
                    <a:pt x="8236" y="40929"/>
                  </a:lnTo>
                  <a:lnTo>
                    <a:pt x="8259" y="40963"/>
                  </a:lnTo>
                  <a:lnTo>
                    <a:pt x="8281" y="41008"/>
                  </a:lnTo>
                  <a:lnTo>
                    <a:pt x="8327" y="41031"/>
                  </a:lnTo>
                  <a:lnTo>
                    <a:pt x="8361" y="41054"/>
                  </a:lnTo>
                  <a:lnTo>
                    <a:pt x="8406" y="41076"/>
                  </a:lnTo>
                  <a:lnTo>
                    <a:pt x="8509" y="41076"/>
                  </a:lnTo>
                  <a:lnTo>
                    <a:pt x="8554" y="41054"/>
                  </a:lnTo>
                  <a:lnTo>
                    <a:pt x="8600" y="41031"/>
                  </a:lnTo>
                  <a:lnTo>
                    <a:pt x="8634" y="41008"/>
                  </a:lnTo>
                  <a:lnTo>
                    <a:pt x="8668" y="40963"/>
                  </a:lnTo>
                  <a:lnTo>
                    <a:pt x="8691" y="40929"/>
                  </a:lnTo>
                  <a:lnTo>
                    <a:pt x="8702" y="40883"/>
                  </a:lnTo>
                  <a:lnTo>
                    <a:pt x="8702" y="40826"/>
                  </a:lnTo>
                  <a:lnTo>
                    <a:pt x="8702" y="40781"/>
                  </a:lnTo>
                  <a:lnTo>
                    <a:pt x="8691" y="40735"/>
                  </a:lnTo>
                  <a:lnTo>
                    <a:pt x="10659" y="39598"/>
                  </a:lnTo>
                  <a:lnTo>
                    <a:pt x="10693" y="39632"/>
                  </a:lnTo>
                  <a:lnTo>
                    <a:pt x="10727" y="39655"/>
                  </a:lnTo>
                  <a:lnTo>
                    <a:pt x="10784" y="39677"/>
                  </a:lnTo>
                  <a:lnTo>
                    <a:pt x="10829" y="39689"/>
                  </a:lnTo>
                  <a:lnTo>
                    <a:pt x="10875" y="39677"/>
                  </a:lnTo>
                  <a:lnTo>
                    <a:pt x="10909" y="39666"/>
                  </a:lnTo>
                  <a:lnTo>
                    <a:pt x="10943" y="39655"/>
                  </a:lnTo>
                  <a:lnTo>
                    <a:pt x="10977" y="39620"/>
                  </a:lnTo>
                  <a:lnTo>
                    <a:pt x="11000" y="39598"/>
                  </a:lnTo>
                  <a:lnTo>
                    <a:pt x="11023" y="39564"/>
                  </a:lnTo>
                  <a:lnTo>
                    <a:pt x="11034" y="39518"/>
                  </a:lnTo>
                  <a:lnTo>
                    <a:pt x="11034" y="39484"/>
                  </a:lnTo>
                  <a:lnTo>
                    <a:pt x="11034" y="39438"/>
                  </a:lnTo>
                  <a:lnTo>
                    <a:pt x="11023" y="39404"/>
                  </a:lnTo>
                  <a:lnTo>
                    <a:pt x="11000" y="39370"/>
                  </a:lnTo>
                  <a:lnTo>
                    <a:pt x="10977" y="39347"/>
                  </a:lnTo>
                  <a:lnTo>
                    <a:pt x="10920" y="39302"/>
                  </a:lnTo>
                  <a:lnTo>
                    <a:pt x="10886" y="39291"/>
                  </a:lnTo>
                  <a:lnTo>
                    <a:pt x="10852" y="39279"/>
                  </a:lnTo>
                  <a:lnTo>
                    <a:pt x="10852" y="36913"/>
                  </a:lnTo>
                  <a:lnTo>
                    <a:pt x="10920" y="36890"/>
                  </a:lnTo>
                  <a:lnTo>
                    <a:pt x="10977" y="36856"/>
                  </a:lnTo>
                  <a:lnTo>
                    <a:pt x="11011" y="36799"/>
                  </a:lnTo>
                  <a:lnTo>
                    <a:pt x="11023" y="36765"/>
                  </a:lnTo>
                  <a:lnTo>
                    <a:pt x="11023" y="36720"/>
                  </a:lnTo>
                  <a:lnTo>
                    <a:pt x="11023" y="36686"/>
                  </a:lnTo>
                  <a:lnTo>
                    <a:pt x="11011" y="36651"/>
                  </a:lnTo>
                  <a:lnTo>
                    <a:pt x="10989" y="36617"/>
                  </a:lnTo>
                  <a:lnTo>
                    <a:pt x="10966" y="36583"/>
                  </a:lnTo>
                  <a:lnTo>
                    <a:pt x="10943" y="36560"/>
                  </a:lnTo>
                  <a:lnTo>
                    <a:pt x="10909" y="36549"/>
                  </a:lnTo>
                  <a:lnTo>
                    <a:pt x="10864" y="36538"/>
                  </a:lnTo>
                  <a:lnTo>
                    <a:pt x="10829" y="36526"/>
                  </a:lnTo>
                  <a:lnTo>
                    <a:pt x="10784" y="36538"/>
                  </a:lnTo>
                  <a:lnTo>
                    <a:pt x="10738" y="36549"/>
                  </a:lnTo>
                  <a:lnTo>
                    <a:pt x="10704" y="36583"/>
                  </a:lnTo>
                  <a:lnTo>
                    <a:pt x="10670" y="36617"/>
                  </a:lnTo>
                  <a:lnTo>
                    <a:pt x="8657" y="35457"/>
                  </a:lnTo>
                  <a:lnTo>
                    <a:pt x="8668" y="35412"/>
                  </a:lnTo>
                  <a:lnTo>
                    <a:pt x="8668" y="35377"/>
                  </a:lnTo>
                  <a:lnTo>
                    <a:pt x="8668" y="35332"/>
                  </a:lnTo>
                  <a:lnTo>
                    <a:pt x="8657" y="35298"/>
                  </a:lnTo>
                  <a:lnTo>
                    <a:pt x="8634" y="35264"/>
                  </a:lnTo>
                  <a:lnTo>
                    <a:pt x="8611" y="35230"/>
                  </a:lnTo>
                  <a:lnTo>
                    <a:pt x="8588" y="35207"/>
                  </a:lnTo>
                  <a:lnTo>
                    <a:pt x="8554" y="35184"/>
                  </a:lnTo>
                  <a:lnTo>
                    <a:pt x="8520" y="35173"/>
                  </a:lnTo>
                  <a:lnTo>
                    <a:pt x="8475" y="35173"/>
                  </a:lnTo>
                  <a:lnTo>
                    <a:pt x="8475" y="32829"/>
                  </a:lnTo>
                  <a:lnTo>
                    <a:pt x="8520" y="32818"/>
                  </a:lnTo>
                  <a:lnTo>
                    <a:pt x="8554" y="32807"/>
                  </a:lnTo>
                  <a:lnTo>
                    <a:pt x="8588" y="32784"/>
                  </a:lnTo>
                  <a:lnTo>
                    <a:pt x="8611" y="32761"/>
                  </a:lnTo>
                  <a:lnTo>
                    <a:pt x="8645" y="32727"/>
                  </a:lnTo>
                  <a:lnTo>
                    <a:pt x="8657" y="32693"/>
                  </a:lnTo>
                  <a:lnTo>
                    <a:pt x="8668" y="32659"/>
                  </a:lnTo>
                  <a:lnTo>
                    <a:pt x="8668" y="32625"/>
                  </a:lnTo>
                  <a:lnTo>
                    <a:pt x="8668" y="32579"/>
                  </a:lnTo>
                  <a:lnTo>
                    <a:pt x="8657" y="32534"/>
                  </a:lnTo>
                  <a:lnTo>
                    <a:pt x="8634" y="32499"/>
                  </a:lnTo>
                  <a:lnTo>
                    <a:pt x="8611" y="32465"/>
                  </a:lnTo>
                  <a:lnTo>
                    <a:pt x="8577" y="32443"/>
                  </a:lnTo>
                  <a:lnTo>
                    <a:pt x="8543" y="32420"/>
                  </a:lnTo>
                  <a:lnTo>
                    <a:pt x="8509" y="32408"/>
                  </a:lnTo>
                  <a:lnTo>
                    <a:pt x="8406" y="32408"/>
                  </a:lnTo>
                  <a:lnTo>
                    <a:pt x="8361" y="32431"/>
                  </a:lnTo>
                  <a:lnTo>
                    <a:pt x="8315" y="32465"/>
                  </a:lnTo>
                  <a:lnTo>
                    <a:pt x="8281" y="32499"/>
                  </a:lnTo>
                  <a:lnTo>
                    <a:pt x="6256" y="31328"/>
                  </a:lnTo>
                  <a:lnTo>
                    <a:pt x="6268" y="31271"/>
                  </a:lnTo>
                  <a:lnTo>
                    <a:pt x="6256" y="31237"/>
                  </a:lnTo>
                  <a:lnTo>
                    <a:pt x="6245" y="31203"/>
                  </a:lnTo>
                  <a:lnTo>
                    <a:pt x="6211" y="31146"/>
                  </a:lnTo>
                  <a:lnTo>
                    <a:pt x="6154" y="31112"/>
                  </a:lnTo>
                  <a:lnTo>
                    <a:pt x="6120" y="31100"/>
                  </a:lnTo>
                  <a:lnTo>
                    <a:pt x="6052" y="31100"/>
                  </a:lnTo>
                  <a:lnTo>
                    <a:pt x="6018" y="31112"/>
                  </a:lnTo>
                  <a:lnTo>
                    <a:pt x="5972" y="31146"/>
                  </a:lnTo>
                  <a:lnTo>
                    <a:pt x="5927" y="31203"/>
                  </a:lnTo>
                  <a:lnTo>
                    <a:pt x="5915" y="31237"/>
                  </a:lnTo>
                  <a:lnTo>
                    <a:pt x="5915" y="31271"/>
                  </a:lnTo>
                  <a:lnTo>
                    <a:pt x="5927" y="31328"/>
                  </a:lnTo>
                  <a:lnTo>
                    <a:pt x="3879" y="32499"/>
                  </a:lnTo>
                  <a:lnTo>
                    <a:pt x="3845" y="32465"/>
                  </a:lnTo>
                  <a:lnTo>
                    <a:pt x="3811" y="32443"/>
                  </a:lnTo>
                  <a:lnTo>
                    <a:pt x="3765" y="32431"/>
                  </a:lnTo>
                  <a:lnTo>
                    <a:pt x="3720" y="32420"/>
                  </a:lnTo>
                  <a:lnTo>
                    <a:pt x="3674" y="32431"/>
                  </a:lnTo>
                  <a:lnTo>
                    <a:pt x="3629" y="32443"/>
                  </a:lnTo>
                  <a:lnTo>
                    <a:pt x="3583" y="32477"/>
                  </a:lnTo>
                  <a:lnTo>
                    <a:pt x="3561" y="32511"/>
                  </a:lnTo>
                  <a:lnTo>
                    <a:pt x="1570" y="31362"/>
                  </a:lnTo>
                  <a:lnTo>
                    <a:pt x="1581" y="31316"/>
                  </a:lnTo>
                  <a:lnTo>
                    <a:pt x="1593" y="31271"/>
                  </a:lnTo>
                  <a:lnTo>
                    <a:pt x="1581" y="31225"/>
                  </a:lnTo>
                  <a:lnTo>
                    <a:pt x="1570" y="31180"/>
                  </a:lnTo>
                  <a:lnTo>
                    <a:pt x="1547" y="31146"/>
                  </a:lnTo>
                  <a:lnTo>
                    <a:pt x="1524" y="31112"/>
                  </a:lnTo>
                  <a:lnTo>
                    <a:pt x="1490" y="31078"/>
                  </a:lnTo>
                  <a:lnTo>
                    <a:pt x="1456" y="31055"/>
                  </a:lnTo>
                  <a:lnTo>
                    <a:pt x="1411" y="31043"/>
                  </a:lnTo>
                  <a:lnTo>
                    <a:pt x="1365" y="31032"/>
                  </a:lnTo>
                  <a:lnTo>
                    <a:pt x="1365" y="28689"/>
                  </a:lnTo>
                  <a:lnTo>
                    <a:pt x="1433" y="28666"/>
                  </a:lnTo>
                  <a:lnTo>
                    <a:pt x="1479" y="28632"/>
                  </a:lnTo>
                  <a:lnTo>
                    <a:pt x="1513" y="28575"/>
                  </a:lnTo>
                  <a:lnTo>
                    <a:pt x="1524" y="28518"/>
                  </a:lnTo>
                  <a:lnTo>
                    <a:pt x="1513" y="28450"/>
                  </a:lnTo>
                  <a:lnTo>
                    <a:pt x="3561" y="27267"/>
                  </a:lnTo>
                  <a:lnTo>
                    <a:pt x="3595" y="27301"/>
                  </a:lnTo>
                  <a:lnTo>
                    <a:pt x="3629" y="27324"/>
                  </a:lnTo>
                  <a:lnTo>
                    <a:pt x="3674" y="27346"/>
                  </a:lnTo>
                  <a:lnTo>
                    <a:pt x="3765" y="27346"/>
                  </a:lnTo>
                  <a:lnTo>
                    <a:pt x="3811" y="27324"/>
                  </a:lnTo>
                  <a:lnTo>
                    <a:pt x="3845" y="27301"/>
                  </a:lnTo>
                  <a:lnTo>
                    <a:pt x="3868" y="27267"/>
                  </a:lnTo>
                  <a:lnTo>
                    <a:pt x="5870" y="28416"/>
                  </a:lnTo>
                  <a:lnTo>
                    <a:pt x="5858" y="28461"/>
                  </a:lnTo>
                  <a:lnTo>
                    <a:pt x="5847" y="28518"/>
                  </a:lnTo>
                  <a:lnTo>
                    <a:pt x="5858" y="28564"/>
                  </a:lnTo>
                  <a:lnTo>
                    <a:pt x="5870" y="28609"/>
                  </a:lnTo>
                  <a:lnTo>
                    <a:pt x="5892" y="28643"/>
                  </a:lnTo>
                  <a:lnTo>
                    <a:pt x="5915" y="28689"/>
                  </a:lnTo>
                  <a:lnTo>
                    <a:pt x="5949" y="28711"/>
                  </a:lnTo>
                  <a:lnTo>
                    <a:pt x="5995" y="28734"/>
                  </a:lnTo>
                  <a:lnTo>
                    <a:pt x="6040" y="28746"/>
                  </a:lnTo>
                  <a:lnTo>
                    <a:pt x="6086" y="28757"/>
                  </a:lnTo>
                  <a:lnTo>
                    <a:pt x="6143" y="28746"/>
                  </a:lnTo>
                  <a:lnTo>
                    <a:pt x="6188" y="28734"/>
                  </a:lnTo>
                  <a:lnTo>
                    <a:pt x="6222" y="28711"/>
                  </a:lnTo>
                  <a:lnTo>
                    <a:pt x="6256" y="28689"/>
                  </a:lnTo>
                  <a:lnTo>
                    <a:pt x="6291" y="28643"/>
                  </a:lnTo>
                  <a:lnTo>
                    <a:pt x="6313" y="28609"/>
                  </a:lnTo>
                  <a:lnTo>
                    <a:pt x="6325" y="28564"/>
                  </a:lnTo>
                  <a:lnTo>
                    <a:pt x="6336" y="28518"/>
                  </a:lnTo>
                  <a:lnTo>
                    <a:pt x="6325" y="28461"/>
                  </a:lnTo>
                  <a:lnTo>
                    <a:pt x="6313" y="28416"/>
                  </a:lnTo>
                  <a:lnTo>
                    <a:pt x="8281" y="27278"/>
                  </a:lnTo>
                  <a:lnTo>
                    <a:pt x="8315" y="27324"/>
                  </a:lnTo>
                  <a:lnTo>
                    <a:pt x="8361" y="27358"/>
                  </a:lnTo>
                  <a:lnTo>
                    <a:pt x="8406" y="27369"/>
                  </a:lnTo>
                  <a:lnTo>
                    <a:pt x="8463" y="27381"/>
                  </a:lnTo>
                  <a:lnTo>
                    <a:pt x="8509" y="27381"/>
                  </a:lnTo>
                  <a:lnTo>
                    <a:pt x="8543" y="27358"/>
                  </a:lnTo>
                  <a:lnTo>
                    <a:pt x="8577" y="27346"/>
                  </a:lnTo>
                  <a:lnTo>
                    <a:pt x="8611" y="27312"/>
                  </a:lnTo>
                  <a:lnTo>
                    <a:pt x="8634" y="27290"/>
                  </a:lnTo>
                  <a:lnTo>
                    <a:pt x="8657" y="27244"/>
                  </a:lnTo>
                  <a:lnTo>
                    <a:pt x="8668" y="27210"/>
                  </a:lnTo>
                  <a:lnTo>
                    <a:pt x="8679" y="27164"/>
                  </a:lnTo>
                  <a:lnTo>
                    <a:pt x="8668" y="27130"/>
                  </a:lnTo>
                  <a:lnTo>
                    <a:pt x="8657" y="27085"/>
                  </a:lnTo>
                  <a:lnTo>
                    <a:pt x="8645" y="27051"/>
                  </a:lnTo>
                  <a:lnTo>
                    <a:pt x="8623" y="27017"/>
                  </a:lnTo>
                  <a:lnTo>
                    <a:pt x="8588" y="26994"/>
                  </a:lnTo>
                  <a:lnTo>
                    <a:pt x="8554" y="26971"/>
                  </a:lnTo>
                  <a:lnTo>
                    <a:pt x="8520" y="26960"/>
                  </a:lnTo>
                  <a:lnTo>
                    <a:pt x="8475" y="26960"/>
                  </a:lnTo>
                  <a:lnTo>
                    <a:pt x="8475" y="24628"/>
                  </a:lnTo>
                  <a:lnTo>
                    <a:pt x="8520" y="24616"/>
                  </a:lnTo>
                  <a:lnTo>
                    <a:pt x="8554" y="24605"/>
                  </a:lnTo>
                  <a:lnTo>
                    <a:pt x="8588" y="24582"/>
                  </a:lnTo>
                  <a:lnTo>
                    <a:pt x="8623" y="24559"/>
                  </a:lnTo>
                  <a:lnTo>
                    <a:pt x="8645" y="24525"/>
                  </a:lnTo>
                  <a:lnTo>
                    <a:pt x="8668" y="24491"/>
                  </a:lnTo>
                  <a:lnTo>
                    <a:pt x="8679" y="24446"/>
                  </a:lnTo>
                  <a:lnTo>
                    <a:pt x="8679" y="24412"/>
                  </a:lnTo>
                  <a:lnTo>
                    <a:pt x="8679" y="24366"/>
                  </a:lnTo>
                  <a:lnTo>
                    <a:pt x="8657" y="24321"/>
                  </a:lnTo>
                  <a:lnTo>
                    <a:pt x="8645" y="24286"/>
                  </a:lnTo>
                  <a:lnTo>
                    <a:pt x="8611" y="24252"/>
                  </a:lnTo>
                  <a:lnTo>
                    <a:pt x="8577" y="24230"/>
                  </a:lnTo>
                  <a:lnTo>
                    <a:pt x="8543" y="24207"/>
                  </a:lnTo>
                  <a:lnTo>
                    <a:pt x="8509" y="24195"/>
                  </a:lnTo>
                  <a:lnTo>
                    <a:pt x="8406" y="24195"/>
                  </a:lnTo>
                  <a:lnTo>
                    <a:pt x="8361" y="24218"/>
                  </a:lnTo>
                  <a:lnTo>
                    <a:pt x="8315" y="24241"/>
                  </a:lnTo>
                  <a:lnTo>
                    <a:pt x="8281" y="24286"/>
                  </a:lnTo>
                  <a:lnTo>
                    <a:pt x="6279" y="23126"/>
                  </a:lnTo>
                  <a:lnTo>
                    <a:pt x="6291" y="23092"/>
                  </a:lnTo>
                  <a:lnTo>
                    <a:pt x="6291" y="23058"/>
                  </a:lnTo>
                  <a:lnTo>
                    <a:pt x="6291" y="23024"/>
                  </a:lnTo>
                  <a:lnTo>
                    <a:pt x="6279" y="22978"/>
                  </a:lnTo>
                  <a:lnTo>
                    <a:pt x="6256" y="22944"/>
                  </a:lnTo>
                  <a:lnTo>
                    <a:pt x="6234" y="22921"/>
                  </a:lnTo>
                  <a:lnTo>
                    <a:pt x="6200" y="22899"/>
                  </a:lnTo>
                  <a:lnTo>
                    <a:pt x="6165" y="22876"/>
                  </a:lnTo>
                  <a:lnTo>
                    <a:pt x="6131" y="22865"/>
                  </a:lnTo>
                  <a:lnTo>
                    <a:pt x="6086" y="22853"/>
                  </a:lnTo>
                  <a:lnTo>
                    <a:pt x="6052" y="22865"/>
                  </a:lnTo>
                  <a:lnTo>
                    <a:pt x="6006" y="22876"/>
                  </a:lnTo>
                  <a:lnTo>
                    <a:pt x="5972" y="22899"/>
                  </a:lnTo>
                  <a:lnTo>
                    <a:pt x="5949" y="22921"/>
                  </a:lnTo>
                  <a:lnTo>
                    <a:pt x="5927" y="22944"/>
                  </a:lnTo>
                  <a:lnTo>
                    <a:pt x="5904" y="22978"/>
                  </a:lnTo>
                  <a:lnTo>
                    <a:pt x="5892" y="23024"/>
                  </a:lnTo>
                  <a:lnTo>
                    <a:pt x="5892" y="23058"/>
                  </a:lnTo>
                  <a:lnTo>
                    <a:pt x="5904" y="23126"/>
                  </a:lnTo>
                  <a:lnTo>
                    <a:pt x="3856" y="24309"/>
                  </a:lnTo>
                  <a:lnTo>
                    <a:pt x="3822" y="24286"/>
                  </a:lnTo>
                  <a:lnTo>
                    <a:pt x="3799" y="24264"/>
                  </a:lnTo>
                  <a:lnTo>
                    <a:pt x="3754" y="24252"/>
                  </a:lnTo>
                  <a:lnTo>
                    <a:pt x="3720" y="24241"/>
                  </a:lnTo>
                  <a:lnTo>
                    <a:pt x="3674" y="24252"/>
                  </a:lnTo>
                  <a:lnTo>
                    <a:pt x="3640" y="24264"/>
                  </a:lnTo>
                  <a:lnTo>
                    <a:pt x="3606" y="24286"/>
                  </a:lnTo>
                  <a:lnTo>
                    <a:pt x="3583" y="24309"/>
                  </a:lnTo>
                  <a:lnTo>
                    <a:pt x="1558" y="23149"/>
                  </a:lnTo>
                  <a:lnTo>
                    <a:pt x="1570" y="23103"/>
                  </a:lnTo>
                  <a:lnTo>
                    <a:pt x="1581" y="23058"/>
                  </a:lnTo>
                  <a:lnTo>
                    <a:pt x="1570" y="23012"/>
                  </a:lnTo>
                  <a:lnTo>
                    <a:pt x="1558" y="22978"/>
                  </a:lnTo>
                  <a:lnTo>
                    <a:pt x="1547" y="22933"/>
                  </a:lnTo>
                  <a:lnTo>
                    <a:pt x="1513" y="22910"/>
                  </a:lnTo>
                  <a:lnTo>
                    <a:pt x="1490" y="22876"/>
                  </a:lnTo>
                  <a:lnTo>
                    <a:pt x="1445" y="22853"/>
                  </a:lnTo>
                  <a:lnTo>
                    <a:pt x="1411" y="22842"/>
                  </a:lnTo>
                  <a:lnTo>
                    <a:pt x="1365" y="22830"/>
                  </a:lnTo>
                  <a:lnTo>
                    <a:pt x="1365" y="20487"/>
                  </a:lnTo>
                  <a:lnTo>
                    <a:pt x="1433" y="20464"/>
                  </a:lnTo>
                  <a:lnTo>
                    <a:pt x="1490" y="20430"/>
                  </a:lnTo>
                  <a:lnTo>
                    <a:pt x="1524" y="20373"/>
                  </a:lnTo>
                  <a:lnTo>
                    <a:pt x="1536" y="20305"/>
                  </a:lnTo>
                  <a:lnTo>
                    <a:pt x="1524" y="20271"/>
                  </a:lnTo>
                  <a:lnTo>
                    <a:pt x="1524" y="20237"/>
                  </a:lnTo>
                  <a:lnTo>
                    <a:pt x="3561" y="19054"/>
                  </a:lnTo>
                  <a:lnTo>
                    <a:pt x="3583" y="19088"/>
                  </a:lnTo>
                  <a:lnTo>
                    <a:pt x="3629" y="19122"/>
                  </a:lnTo>
                  <a:lnTo>
                    <a:pt x="3674" y="19145"/>
                  </a:lnTo>
                  <a:lnTo>
                    <a:pt x="3765" y="19145"/>
                  </a:lnTo>
                  <a:lnTo>
                    <a:pt x="3811" y="19122"/>
                  </a:lnTo>
                  <a:lnTo>
                    <a:pt x="3845" y="19099"/>
                  </a:lnTo>
                  <a:lnTo>
                    <a:pt x="3879" y="19065"/>
                  </a:lnTo>
                  <a:lnTo>
                    <a:pt x="5927" y="20248"/>
                  </a:lnTo>
                  <a:lnTo>
                    <a:pt x="5915" y="20305"/>
                  </a:lnTo>
                  <a:lnTo>
                    <a:pt x="5915" y="20339"/>
                  </a:lnTo>
                  <a:lnTo>
                    <a:pt x="5927" y="20373"/>
                  </a:lnTo>
                  <a:lnTo>
                    <a:pt x="5972" y="20430"/>
                  </a:lnTo>
                  <a:lnTo>
                    <a:pt x="6018" y="20464"/>
                  </a:lnTo>
                  <a:lnTo>
                    <a:pt x="6052" y="20476"/>
                  </a:lnTo>
                  <a:lnTo>
                    <a:pt x="6120" y="20476"/>
                  </a:lnTo>
                  <a:lnTo>
                    <a:pt x="6154" y="20464"/>
                  </a:lnTo>
                  <a:lnTo>
                    <a:pt x="6211" y="20430"/>
                  </a:lnTo>
                  <a:lnTo>
                    <a:pt x="6256" y="20373"/>
                  </a:lnTo>
                  <a:lnTo>
                    <a:pt x="6256" y="20339"/>
                  </a:lnTo>
                  <a:lnTo>
                    <a:pt x="6268" y="20305"/>
                  </a:lnTo>
                  <a:lnTo>
                    <a:pt x="6256" y="20237"/>
                  </a:lnTo>
                  <a:lnTo>
                    <a:pt x="8270" y="19077"/>
                  </a:lnTo>
                  <a:lnTo>
                    <a:pt x="8304" y="19122"/>
                  </a:lnTo>
                  <a:lnTo>
                    <a:pt x="8350" y="19156"/>
                  </a:lnTo>
                  <a:lnTo>
                    <a:pt x="8395" y="19179"/>
                  </a:lnTo>
                  <a:lnTo>
                    <a:pt x="8463" y="19190"/>
                  </a:lnTo>
                  <a:lnTo>
                    <a:pt x="8509" y="19179"/>
                  </a:lnTo>
                  <a:lnTo>
                    <a:pt x="8554" y="19168"/>
                  </a:lnTo>
                  <a:lnTo>
                    <a:pt x="8588" y="19145"/>
                  </a:lnTo>
                  <a:lnTo>
                    <a:pt x="8623" y="19122"/>
                  </a:lnTo>
                  <a:lnTo>
                    <a:pt x="8645" y="19088"/>
                  </a:lnTo>
                  <a:lnTo>
                    <a:pt x="8668" y="19042"/>
                  </a:lnTo>
                  <a:lnTo>
                    <a:pt x="8691" y="18997"/>
                  </a:lnTo>
                  <a:lnTo>
                    <a:pt x="8691" y="18951"/>
                  </a:lnTo>
                  <a:lnTo>
                    <a:pt x="8691" y="18917"/>
                  </a:lnTo>
                  <a:lnTo>
                    <a:pt x="8668" y="18872"/>
                  </a:lnTo>
                  <a:lnTo>
                    <a:pt x="8657" y="18838"/>
                  </a:lnTo>
                  <a:lnTo>
                    <a:pt x="8634" y="18804"/>
                  </a:lnTo>
                  <a:lnTo>
                    <a:pt x="8600" y="18769"/>
                  </a:lnTo>
                  <a:lnTo>
                    <a:pt x="8566" y="18747"/>
                  </a:lnTo>
                  <a:lnTo>
                    <a:pt x="8520" y="18735"/>
                  </a:lnTo>
                  <a:lnTo>
                    <a:pt x="8475" y="18724"/>
                  </a:lnTo>
                  <a:lnTo>
                    <a:pt x="8475" y="16369"/>
                  </a:lnTo>
                  <a:lnTo>
                    <a:pt x="8543" y="16346"/>
                  </a:lnTo>
                  <a:lnTo>
                    <a:pt x="8588" y="16312"/>
                  </a:lnTo>
                  <a:lnTo>
                    <a:pt x="8623" y="16267"/>
                  </a:lnTo>
                  <a:lnTo>
                    <a:pt x="8634" y="16199"/>
                  </a:lnTo>
                  <a:lnTo>
                    <a:pt x="8623" y="16130"/>
                  </a:lnTo>
                  <a:lnTo>
                    <a:pt x="10681" y="14947"/>
                  </a:lnTo>
                  <a:lnTo>
                    <a:pt x="10704" y="14981"/>
                  </a:lnTo>
                  <a:lnTo>
                    <a:pt x="10750" y="15004"/>
                  </a:lnTo>
                  <a:lnTo>
                    <a:pt x="10784" y="15016"/>
                  </a:lnTo>
                  <a:lnTo>
                    <a:pt x="10829" y="15027"/>
                  </a:lnTo>
                  <a:lnTo>
                    <a:pt x="10864" y="15027"/>
                  </a:lnTo>
                  <a:lnTo>
                    <a:pt x="10898" y="15016"/>
                  </a:lnTo>
                  <a:lnTo>
                    <a:pt x="10955" y="14970"/>
                  </a:lnTo>
                  <a:lnTo>
                    <a:pt x="10989" y="14913"/>
                  </a:lnTo>
                  <a:lnTo>
                    <a:pt x="11000" y="14890"/>
                  </a:lnTo>
                  <a:lnTo>
                    <a:pt x="11000" y="14845"/>
                  </a:lnTo>
                  <a:lnTo>
                    <a:pt x="10989" y="14788"/>
                  </a:lnTo>
                  <a:lnTo>
                    <a:pt x="10955" y="14731"/>
                  </a:lnTo>
                  <a:lnTo>
                    <a:pt x="10909" y="14697"/>
                  </a:lnTo>
                  <a:lnTo>
                    <a:pt x="10852" y="14674"/>
                  </a:lnTo>
                  <a:lnTo>
                    <a:pt x="10852" y="12263"/>
                  </a:lnTo>
                  <a:lnTo>
                    <a:pt x="10909" y="12240"/>
                  </a:lnTo>
                  <a:lnTo>
                    <a:pt x="10955" y="12206"/>
                  </a:lnTo>
                  <a:lnTo>
                    <a:pt x="10989" y="12160"/>
                  </a:lnTo>
                  <a:lnTo>
                    <a:pt x="11000" y="12092"/>
                  </a:lnTo>
                  <a:lnTo>
                    <a:pt x="10989" y="12024"/>
                  </a:lnTo>
                  <a:lnTo>
                    <a:pt x="13048" y="10841"/>
                  </a:lnTo>
                  <a:lnTo>
                    <a:pt x="13070" y="10875"/>
                  </a:lnTo>
                  <a:lnTo>
                    <a:pt x="13116" y="10898"/>
                  </a:lnTo>
                  <a:lnTo>
                    <a:pt x="13150" y="10920"/>
                  </a:lnTo>
                  <a:lnTo>
                    <a:pt x="13195" y="10932"/>
                  </a:lnTo>
                  <a:lnTo>
                    <a:pt x="13241" y="10920"/>
                  </a:lnTo>
                  <a:lnTo>
                    <a:pt x="13286" y="10909"/>
                  </a:lnTo>
                  <a:lnTo>
                    <a:pt x="13321" y="10875"/>
                  </a:lnTo>
                  <a:lnTo>
                    <a:pt x="13355" y="10841"/>
                  </a:lnTo>
                  <a:lnTo>
                    <a:pt x="15414" y="12035"/>
                  </a:lnTo>
                  <a:lnTo>
                    <a:pt x="15402" y="12092"/>
                  </a:lnTo>
                  <a:lnTo>
                    <a:pt x="15414" y="12149"/>
                  </a:lnTo>
                  <a:lnTo>
                    <a:pt x="15436" y="12206"/>
                  </a:lnTo>
                  <a:lnTo>
                    <a:pt x="15482" y="12240"/>
                  </a:lnTo>
                  <a:lnTo>
                    <a:pt x="15539" y="12263"/>
                  </a:lnTo>
                  <a:lnTo>
                    <a:pt x="15539" y="14595"/>
                  </a:lnTo>
                  <a:lnTo>
                    <a:pt x="15493" y="14606"/>
                  </a:lnTo>
                  <a:lnTo>
                    <a:pt x="15448" y="14617"/>
                  </a:lnTo>
                  <a:lnTo>
                    <a:pt x="15414" y="14640"/>
                  </a:lnTo>
                  <a:lnTo>
                    <a:pt x="15380" y="14674"/>
                  </a:lnTo>
                  <a:lnTo>
                    <a:pt x="15345" y="14708"/>
                  </a:lnTo>
                  <a:lnTo>
                    <a:pt x="15334" y="14754"/>
                  </a:lnTo>
                  <a:lnTo>
                    <a:pt x="15311" y="14799"/>
                  </a:lnTo>
                  <a:lnTo>
                    <a:pt x="15311" y="14845"/>
                  </a:lnTo>
                  <a:lnTo>
                    <a:pt x="15311" y="14902"/>
                  </a:lnTo>
                  <a:lnTo>
                    <a:pt x="15334" y="14947"/>
                  </a:lnTo>
                  <a:lnTo>
                    <a:pt x="13412" y="16051"/>
                  </a:lnTo>
                  <a:lnTo>
                    <a:pt x="13377" y="16005"/>
                  </a:lnTo>
                  <a:lnTo>
                    <a:pt x="13321" y="15971"/>
                  </a:lnTo>
                  <a:lnTo>
                    <a:pt x="13264" y="15948"/>
                  </a:lnTo>
                  <a:lnTo>
                    <a:pt x="13195" y="15937"/>
                  </a:lnTo>
                  <a:lnTo>
                    <a:pt x="13150" y="15937"/>
                  </a:lnTo>
                  <a:lnTo>
                    <a:pt x="13093" y="15960"/>
                  </a:lnTo>
                  <a:lnTo>
                    <a:pt x="13048" y="15982"/>
                  </a:lnTo>
                  <a:lnTo>
                    <a:pt x="13013" y="16017"/>
                  </a:lnTo>
                  <a:lnTo>
                    <a:pt x="12979" y="16051"/>
                  </a:lnTo>
                  <a:lnTo>
                    <a:pt x="12957" y="16096"/>
                  </a:lnTo>
                  <a:lnTo>
                    <a:pt x="12945" y="16142"/>
                  </a:lnTo>
                  <a:lnTo>
                    <a:pt x="12934" y="16199"/>
                  </a:lnTo>
                  <a:lnTo>
                    <a:pt x="12945" y="16244"/>
                  </a:lnTo>
                  <a:lnTo>
                    <a:pt x="12957" y="16301"/>
                  </a:lnTo>
                  <a:lnTo>
                    <a:pt x="12979" y="16335"/>
                  </a:lnTo>
                  <a:lnTo>
                    <a:pt x="13002" y="16381"/>
                  </a:lnTo>
                  <a:lnTo>
                    <a:pt x="13036" y="16403"/>
                  </a:lnTo>
                  <a:lnTo>
                    <a:pt x="13082" y="16437"/>
                  </a:lnTo>
                  <a:lnTo>
                    <a:pt x="13127" y="16449"/>
                  </a:lnTo>
                  <a:lnTo>
                    <a:pt x="13173" y="16460"/>
                  </a:lnTo>
                  <a:lnTo>
                    <a:pt x="13173" y="18758"/>
                  </a:lnTo>
                  <a:lnTo>
                    <a:pt x="13104" y="18781"/>
                  </a:lnTo>
                  <a:lnTo>
                    <a:pt x="13048" y="18826"/>
                  </a:lnTo>
                  <a:lnTo>
                    <a:pt x="13013" y="18883"/>
                  </a:lnTo>
                  <a:lnTo>
                    <a:pt x="13002" y="18917"/>
                  </a:lnTo>
                  <a:lnTo>
                    <a:pt x="13002" y="18951"/>
                  </a:lnTo>
                  <a:lnTo>
                    <a:pt x="13002" y="18997"/>
                  </a:lnTo>
                  <a:lnTo>
                    <a:pt x="13013" y="19031"/>
                  </a:lnTo>
                  <a:lnTo>
                    <a:pt x="13036" y="19065"/>
                  </a:lnTo>
                  <a:lnTo>
                    <a:pt x="13059" y="19099"/>
                  </a:lnTo>
                  <a:lnTo>
                    <a:pt x="13093" y="19122"/>
                  </a:lnTo>
                  <a:lnTo>
                    <a:pt x="13127" y="19145"/>
                  </a:lnTo>
                  <a:lnTo>
                    <a:pt x="13161" y="19156"/>
                  </a:lnTo>
                  <a:lnTo>
                    <a:pt x="13195" y="19156"/>
                  </a:lnTo>
                  <a:lnTo>
                    <a:pt x="13252" y="19145"/>
                  </a:lnTo>
                  <a:lnTo>
                    <a:pt x="13298" y="19133"/>
                  </a:lnTo>
                  <a:lnTo>
                    <a:pt x="13332" y="19099"/>
                  </a:lnTo>
                  <a:lnTo>
                    <a:pt x="13366" y="19065"/>
                  </a:lnTo>
                  <a:lnTo>
                    <a:pt x="15391" y="20225"/>
                  </a:lnTo>
                  <a:lnTo>
                    <a:pt x="15380" y="20260"/>
                  </a:lnTo>
                  <a:lnTo>
                    <a:pt x="15368" y="20305"/>
                  </a:lnTo>
                  <a:lnTo>
                    <a:pt x="15380" y="20339"/>
                  </a:lnTo>
                  <a:lnTo>
                    <a:pt x="15391" y="20385"/>
                  </a:lnTo>
                  <a:lnTo>
                    <a:pt x="15402" y="20419"/>
                  </a:lnTo>
                  <a:lnTo>
                    <a:pt x="15425" y="20442"/>
                  </a:lnTo>
                  <a:lnTo>
                    <a:pt x="15459" y="20464"/>
                  </a:lnTo>
                  <a:lnTo>
                    <a:pt x="15493" y="20487"/>
                  </a:lnTo>
                  <a:lnTo>
                    <a:pt x="15527" y="20498"/>
                  </a:lnTo>
                  <a:lnTo>
                    <a:pt x="15607" y="20498"/>
                  </a:lnTo>
                  <a:lnTo>
                    <a:pt x="15653" y="20487"/>
                  </a:lnTo>
                  <a:lnTo>
                    <a:pt x="15687" y="20464"/>
                  </a:lnTo>
                  <a:lnTo>
                    <a:pt x="15709" y="20442"/>
                  </a:lnTo>
                  <a:lnTo>
                    <a:pt x="15732" y="20419"/>
                  </a:lnTo>
                  <a:lnTo>
                    <a:pt x="15755" y="20385"/>
                  </a:lnTo>
                  <a:lnTo>
                    <a:pt x="15766" y="20339"/>
                  </a:lnTo>
                  <a:lnTo>
                    <a:pt x="15766" y="20305"/>
                  </a:lnTo>
                  <a:lnTo>
                    <a:pt x="15766" y="20260"/>
                  </a:lnTo>
                  <a:lnTo>
                    <a:pt x="15755" y="20225"/>
                  </a:lnTo>
                  <a:lnTo>
                    <a:pt x="17780" y="19054"/>
                  </a:lnTo>
                  <a:lnTo>
                    <a:pt x="17814" y="19088"/>
                  </a:lnTo>
                  <a:lnTo>
                    <a:pt x="17848" y="19122"/>
                  </a:lnTo>
                  <a:lnTo>
                    <a:pt x="17894" y="19133"/>
                  </a:lnTo>
                  <a:lnTo>
                    <a:pt x="17939" y="19145"/>
                  </a:lnTo>
                  <a:lnTo>
                    <a:pt x="17973" y="19145"/>
                  </a:lnTo>
                  <a:lnTo>
                    <a:pt x="18019" y="19133"/>
                  </a:lnTo>
                  <a:lnTo>
                    <a:pt x="18041" y="19111"/>
                  </a:lnTo>
                  <a:lnTo>
                    <a:pt x="18076" y="19088"/>
                  </a:lnTo>
                  <a:lnTo>
                    <a:pt x="18098" y="19065"/>
                  </a:lnTo>
                  <a:lnTo>
                    <a:pt x="18110" y="19031"/>
                  </a:lnTo>
                  <a:lnTo>
                    <a:pt x="18121" y="18997"/>
                  </a:lnTo>
                  <a:lnTo>
                    <a:pt x="18132" y="18951"/>
                  </a:lnTo>
                  <a:lnTo>
                    <a:pt x="18121" y="18883"/>
                  </a:lnTo>
                  <a:lnTo>
                    <a:pt x="18076" y="18826"/>
                  </a:lnTo>
                  <a:lnTo>
                    <a:pt x="18030" y="18792"/>
                  </a:lnTo>
                  <a:lnTo>
                    <a:pt x="17962" y="18769"/>
                  </a:lnTo>
                  <a:lnTo>
                    <a:pt x="17962" y="16415"/>
                  </a:lnTo>
                  <a:lnTo>
                    <a:pt x="17996" y="16403"/>
                  </a:lnTo>
                  <a:lnTo>
                    <a:pt x="18041" y="16392"/>
                  </a:lnTo>
                  <a:lnTo>
                    <a:pt x="18076" y="16369"/>
                  </a:lnTo>
                  <a:lnTo>
                    <a:pt x="18098" y="16346"/>
                  </a:lnTo>
                  <a:lnTo>
                    <a:pt x="18121" y="16312"/>
                  </a:lnTo>
                  <a:lnTo>
                    <a:pt x="18144" y="16278"/>
                  </a:lnTo>
                  <a:lnTo>
                    <a:pt x="18155" y="16244"/>
                  </a:lnTo>
                  <a:lnTo>
                    <a:pt x="18155" y="16199"/>
                  </a:lnTo>
                  <a:lnTo>
                    <a:pt x="18155" y="16153"/>
                  </a:lnTo>
                  <a:lnTo>
                    <a:pt x="18144" y="16108"/>
                  </a:lnTo>
                  <a:lnTo>
                    <a:pt x="20100" y="14981"/>
                  </a:lnTo>
                  <a:lnTo>
                    <a:pt x="20134" y="15027"/>
                  </a:lnTo>
                  <a:lnTo>
                    <a:pt x="20191" y="15061"/>
                  </a:lnTo>
                  <a:lnTo>
                    <a:pt x="20248" y="15084"/>
                  </a:lnTo>
                  <a:lnTo>
                    <a:pt x="20305" y="15095"/>
                  </a:lnTo>
                  <a:lnTo>
                    <a:pt x="20373" y="15084"/>
                  </a:lnTo>
                  <a:lnTo>
                    <a:pt x="20430" y="15061"/>
                  </a:lnTo>
                  <a:lnTo>
                    <a:pt x="20476" y="15027"/>
                  </a:lnTo>
                  <a:lnTo>
                    <a:pt x="20521" y="14981"/>
                  </a:lnTo>
                  <a:lnTo>
                    <a:pt x="22444" y="16096"/>
                  </a:lnTo>
                  <a:lnTo>
                    <a:pt x="22421" y="16142"/>
                  </a:lnTo>
                  <a:lnTo>
                    <a:pt x="22421" y="16199"/>
                  </a:lnTo>
                  <a:lnTo>
                    <a:pt x="22421" y="16244"/>
                  </a:lnTo>
                  <a:lnTo>
                    <a:pt x="22432" y="16290"/>
                  </a:lnTo>
                  <a:lnTo>
                    <a:pt x="22455" y="16335"/>
                  </a:lnTo>
                  <a:lnTo>
                    <a:pt x="22489" y="16381"/>
                  </a:lnTo>
                  <a:lnTo>
                    <a:pt x="22523" y="16403"/>
                  </a:lnTo>
                  <a:lnTo>
                    <a:pt x="22557" y="16437"/>
                  </a:lnTo>
                  <a:lnTo>
                    <a:pt x="22603" y="16449"/>
                  </a:lnTo>
                  <a:lnTo>
                    <a:pt x="22660" y="16460"/>
                  </a:lnTo>
                  <a:lnTo>
                    <a:pt x="22660" y="18701"/>
                  </a:lnTo>
                  <a:lnTo>
                    <a:pt x="22614" y="18712"/>
                  </a:lnTo>
                  <a:lnTo>
                    <a:pt x="22569" y="18735"/>
                  </a:lnTo>
                  <a:lnTo>
                    <a:pt x="22523" y="18758"/>
                  </a:lnTo>
                  <a:lnTo>
                    <a:pt x="22489" y="18781"/>
                  </a:lnTo>
                  <a:lnTo>
                    <a:pt x="22466" y="18826"/>
                  </a:lnTo>
                  <a:lnTo>
                    <a:pt x="22444" y="18860"/>
                  </a:lnTo>
                  <a:lnTo>
                    <a:pt x="22432" y="18906"/>
                  </a:lnTo>
                  <a:lnTo>
                    <a:pt x="22432" y="18951"/>
                  </a:lnTo>
                  <a:lnTo>
                    <a:pt x="22432" y="19008"/>
                  </a:lnTo>
                  <a:lnTo>
                    <a:pt x="22444" y="19054"/>
                  </a:lnTo>
                  <a:lnTo>
                    <a:pt x="22466" y="19099"/>
                  </a:lnTo>
                  <a:lnTo>
                    <a:pt x="22501" y="19133"/>
                  </a:lnTo>
                  <a:lnTo>
                    <a:pt x="22535" y="19168"/>
                  </a:lnTo>
                  <a:lnTo>
                    <a:pt x="22580" y="19190"/>
                  </a:lnTo>
                  <a:lnTo>
                    <a:pt x="22626" y="19202"/>
                  </a:lnTo>
                  <a:lnTo>
                    <a:pt x="22683" y="19213"/>
                  </a:lnTo>
                  <a:lnTo>
                    <a:pt x="22751" y="19202"/>
                  </a:lnTo>
                  <a:lnTo>
                    <a:pt x="22808" y="19179"/>
                  </a:lnTo>
                  <a:lnTo>
                    <a:pt x="22853" y="19133"/>
                  </a:lnTo>
                  <a:lnTo>
                    <a:pt x="22899" y="19088"/>
                  </a:lnTo>
                  <a:lnTo>
                    <a:pt x="24878" y="20237"/>
                  </a:lnTo>
                  <a:lnTo>
                    <a:pt x="24867" y="20271"/>
                  </a:lnTo>
                  <a:lnTo>
                    <a:pt x="24855" y="20305"/>
                  </a:lnTo>
                  <a:lnTo>
                    <a:pt x="24867" y="20339"/>
                  </a:lnTo>
                  <a:lnTo>
                    <a:pt x="24878" y="20373"/>
                  </a:lnTo>
                  <a:lnTo>
                    <a:pt x="24889" y="20407"/>
                  </a:lnTo>
                  <a:lnTo>
                    <a:pt x="24912" y="20442"/>
                  </a:lnTo>
                  <a:lnTo>
                    <a:pt x="24946" y="20464"/>
                  </a:lnTo>
                  <a:lnTo>
                    <a:pt x="24980" y="20476"/>
                  </a:lnTo>
                  <a:lnTo>
                    <a:pt x="25015" y="20487"/>
                  </a:lnTo>
                  <a:lnTo>
                    <a:pt x="25049" y="20498"/>
                  </a:lnTo>
                  <a:lnTo>
                    <a:pt x="25094" y="20487"/>
                  </a:lnTo>
                  <a:lnTo>
                    <a:pt x="25128" y="20476"/>
                  </a:lnTo>
                  <a:lnTo>
                    <a:pt x="25162" y="20464"/>
                  </a:lnTo>
                  <a:lnTo>
                    <a:pt x="25185" y="20442"/>
                  </a:lnTo>
                  <a:lnTo>
                    <a:pt x="25208" y="20407"/>
                  </a:lnTo>
                  <a:lnTo>
                    <a:pt x="25231" y="20373"/>
                  </a:lnTo>
                  <a:lnTo>
                    <a:pt x="25242" y="20339"/>
                  </a:lnTo>
                  <a:lnTo>
                    <a:pt x="25242" y="20305"/>
                  </a:lnTo>
                  <a:lnTo>
                    <a:pt x="25242" y="20271"/>
                  </a:lnTo>
                  <a:lnTo>
                    <a:pt x="25231" y="20237"/>
                  </a:lnTo>
                  <a:lnTo>
                    <a:pt x="27221" y="19077"/>
                  </a:lnTo>
                  <a:lnTo>
                    <a:pt x="27255" y="19122"/>
                  </a:lnTo>
                  <a:lnTo>
                    <a:pt x="27301" y="19168"/>
                  </a:lnTo>
                  <a:lnTo>
                    <a:pt x="27358" y="19179"/>
                  </a:lnTo>
                  <a:lnTo>
                    <a:pt x="27415" y="19190"/>
                  </a:lnTo>
                  <a:lnTo>
                    <a:pt x="27472" y="19190"/>
                  </a:lnTo>
                  <a:lnTo>
                    <a:pt x="27517" y="19179"/>
                  </a:lnTo>
                  <a:lnTo>
                    <a:pt x="27551" y="19156"/>
                  </a:lnTo>
                  <a:lnTo>
                    <a:pt x="27585" y="19122"/>
                  </a:lnTo>
                  <a:lnTo>
                    <a:pt x="27619" y="19088"/>
                  </a:lnTo>
                  <a:lnTo>
                    <a:pt x="27642" y="19054"/>
                  </a:lnTo>
                  <a:lnTo>
                    <a:pt x="27654" y="19008"/>
                  </a:lnTo>
                  <a:lnTo>
                    <a:pt x="27654" y="18951"/>
                  </a:lnTo>
                  <a:lnTo>
                    <a:pt x="27654" y="18906"/>
                  </a:lnTo>
                  <a:lnTo>
                    <a:pt x="27642" y="18872"/>
                  </a:lnTo>
                  <a:lnTo>
                    <a:pt x="27619" y="18826"/>
                  </a:lnTo>
                  <a:lnTo>
                    <a:pt x="27597" y="18792"/>
                  </a:lnTo>
                  <a:lnTo>
                    <a:pt x="27563" y="18769"/>
                  </a:lnTo>
                  <a:lnTo>
                    <a:pt x="27528" y="18747"/>
                  </a:lnTo>
                  <a:lnTo>
                    <a:pt x="27483" y="18735"/>
                  </a:lnTo>
                  <a:lnTo>
                    <a:pt x="27437" y="18724"/>
                  </a:lnTo>
                  <a:lnTo>
                    <a:pt x="27437" y="16449"/>
                  </a:lnTo>
                  <a:lnTo>
                    <a:pt x="27494" y="16437"/>
                  </a:lnTo>
                  <a:lnTo>
                    <a:pt x="27528" y="16426"/>
                  </a:lnTo>
                  <a:lnTo>
                    <a:pt x="27574" y="16403"/>
                  </a:lnTo>
                  <a:lnTo>
                    <a:pt x="27608" y="16369"/>
                  </a:lnTo>
                  <a:lnTo>
                    <a:pt x="27631" y="16335"/>
                  </a:lnTo>
                  <a:lnTo>
                    <a:pt x="27654" y="16290"/>
                  </a:lnTo>
                  <a:lnTo>
                    <a:pt x="27665" y="16244"/>
                  </a:lnTo>
                  <a:lnTo>
                    <a:pt x="27676" y="16199"/>
                  </a:lnTo>
                  <a:lnTo>
                    <a:pt x="27665" y="16153"/>
                  </a:lnTo>
                  <a:lnTo>
                    <a:pt x="27654" y="16096"/>
                  </a:lnTo>
                  <a:lnTo>
                    <a:pt x="27631" y="16062"/>
                  </a:lnTo>
                  <a:lnTo>
                    <a:pt x="27597" y="16017"/>
                  </a:lnTo>
                  <a:lnTo>
                    <a:pt x="27563" y="15994"/>
                  </a:lnTo>
                  <a:lnTo>
                    <a:pt x="27517" y="15960"/>
                  </a:lnTo>
                  <a:lnTo>
                    <a:pt x="27472" y="15948"/>
                  </a:lnTo>
                  <a:lnTo>
                    <a:pt x="27358" y="15948"/>
                  </a:lnTo>
                  <a:lnTo>
                    <a:pt x="27301" y="15971"/>
                  </a:lnTo>
                  <a:lnTo>
                    <a:pt x="27255" y="16005"/>
                  </a:lnTo>
                  <a:lnTo>
                    <a:pt x="27210" y="16051"/>
                  </a:lnTo>
                  <a:lnTo>
                    <a:pt x="25288" y="14947"/>
                  </a:lnTo>
                  <a:lnTo>
                    <a:pt x="25299" y="14902"/>
                  </a:lnTo>
                  <a:lnTo>
                    <a:pt x="25310" y="14845"/>
                  </a:lnTo>
                  <a:lnTo>
                    <a:pt x="25310" y="14799"/>
                  </a:lnTo>
                  <a:lnTo>
                    <a:pt x="25288" y="14754"/>
                  </a:lnTo>
                  <a:lnTo>
                    <a:pt x="25265" y="14708"/>
                  </a:lnTo>
                  <a:lnTo>
                    <a:pt x="25242" y="14674"/>
                  </a:lnTo>
                  <a:lnTo>
                    <a:pt x="25208" y="14640"/>
                  </a:lnTo>
                  <a:lnTo>
                    <a:pt x="25162" y="14617"/>
                  </a:lnTo>
                  <a:lnTo>
                    <a:pt x="25117" y="14606"/>
                  </a:lnTo>
                  <a:lnTo>
                    <a:pt x="25071" y="14595"/>
                  </a:lnTo>
                  <a:lnTo>
                    <a:pt x="25071" y="12354"/>
                  </a:lnTo>
                  <a:lnTo>
                    <a:pt x="25117" y="12342"/>
                  </a:lnTo>
                  <a:lnTo>
                    <a:pt x="25162" y="12331"/>
                  </a:lnTo>
                  <a:lnTo>
                    <a:pt x="25208" y="12308"/>
                  </a:lnTo>
                  <a:lnTo>
                    <a:pt x="25242" y="12274"/>
                  </a:lnTo>
                  <a:lnTo>
                    <a:pt x="25276" y="12229"/>
                  </a:lnTo>
                  <a:lnTo>
                    <a:pt x="25299" y="12194"/>
                  </a:lnTo>
                  <a:lnTo>
                    <a:pt x="25310" y="12138"/>
                  </a:lnTo>
                  <a:lnTo>
                    <a:pt x="25310" y="12092"/>
                  </a:lnTo>
                  <a:lnTo>
                    <a:pt x="25310" y="12035"/>
                  </a:lnTo>
                  <a:lnTo>
                    <a:pt x="25288" y="11978"/>
                  </a:lnTo>
                  <a:lnTo>
                    <a:pt x="27278" y="10841"/>
                  </a:lnTo>
                  <a:lnTo>
                    <a:pt x="27301" y="10875"/>
                  </a:lnTo>
                  <a:lnTo>
                    <a:pt x="27335" y="10898"/>
                  </a:lnTo>
                  <a:lnTo>
                    <a:pt x="27381" y="10909"/>
                  </a:lnTo>
                  <a:lnTo>
                    <a:pt x="27415" y="10920"/>
                  </a:lnTo>
                  <a:lnTo>
                    <a:pt x="27460" y="10909"/>
                  </a:lnTo>
                  <a:lnTo>
                    <a:pt x="27506" y="10898"/>
                  </a:lnTo>
                  <a:lnTo>
                    <a:pt x="27540" y="10875"/>
                  </a:lnTo>
                  <a:lnTo>
                    <a:pt x="27563" y="10841"/>
                  </a:lnTo>
                  <a:lnTo>
                    <a:pt x="29576" y="12001"/>
                  </a:lnTo>
                  <a:lnTo>
                    <a:pt x="29565" y="12047"/>
                  </a:lnTo>
                  <a:lnTo>
                    <a:pt x="29565" y="12092"/>
                  </a:lnTo>
                  <a:lnTo>
                    <a:pt x="29565" y="12138"/>
                  </a:lnTo>
                  <a:lnTo>
                    <a:pt x="29576" y="12183"/>
                  </a:lnTo>
                  <a:lnTo>
                    <a:pt x="29599" y="12217"/>
                  </a:lnTo>
                  <a:lnTo>
                    <a:pt x="29633" y="12251"/>
                  </a:lnTo>
                  <a:lnTo>
                    <a:pt x="29667" y="12285"/>
                  </a:lnTo>
                  <a:lnTo>
                    <a:pt x="29701" y="12308"/>
                  </a:lnTo>
                  <a:lnTo>
                    <a:pt x="29747" y="12320"/>
                  </a:lnTo>
                  <a:lnTo>
                    <a:pt x="29838" y="12320"/>
                  </a:lnTo>
                  <a:lnTo>
                    <a:pt x="29883" y="12308"/>
                  </a:lnTo>
                  <a:lnTo>
                    <a:pt x="29917" y="12285"/>
                  </a:lnTo>
                  <a:lnTo>
                    <a:pt x="29951" y="12251"/>
                  </a:lnTo>
                  <a:lnTo>
                    <a:pt x="29986" y="12217"/>
                  </a:lnTo>
                  <a:lnTo>
                    <a:pt x="29997" y="12183"/>
                  </a:lnTo>
                  <a:lnTo>
                    <a:pt x="30020" y="12138"/>
                  </a:lnTo>
                  <a:lnTo>
                    <a:pt x="30020" y="12092"/>
                  </a:lnTo>
                  <a:lnTo>
                    <a:pt x="30020" y="12047"/>
                  </a:lnTo>
                  <a:lnTo>
                    <a:pt x="29997" y="12001"/>
                  </a:lnTo>
                  <a:lnTo>
                    <a:pt x="32010" y="10841"/>
                  </a:lnTo>
                  <a:lnTo>
                    <a:pt x="32033" y="10875"/>
                  </a:lnTo>
                  <a:lnTo>
                    <a:pt x="32079" y="10909"/>
                  </a:lnTo>
                  <a:lnTo>
                    <a:pt x="32124" y="10932"/>
                  </a:lnTo>
                  <a:lnTo>
                    <a:pt x="32204" y="10932"/>
                  </a:lnTo>
                  <a:lnTo>
                    <a:pt x="32238" y="10920"/>
                  </a:lnTo>
                  <a:lnTo>
                    <a:pt x="32272" y="10898"/>
                  </a:lnTo>
                  <a:lnTo>
                    <a:pt x="32306" y="10875"/>
                  </a:lnTo>
                  <a:lnTo>
                    <a:pt x="32329" y="10852"/>
                  </a:lnTo>
                  <a:lnTo>
                    <a:pt x="32340" y="10818"/>
                  </a:lnTo>
                  <a:lnTo>
                    <a:pt x="32352" y="10784"/>
                  </a:lnTo>
                  <a:lnTo>
                    <a:pt x="32352" y="10750"/>
                  </a:lnTo>
                  <a:lnTo>
                    <a:pt x="32352" y="10704"/>
                  </a:lnTo>
                  <a:lnTo>
                    <a:pt x="32340" y="10681"/>
                  </a:lnTo>
                  <a:lnTo>
                    <a:pt x="32306" y="10613"/>
                  </a:lnTo>
                  <a:lnTo>
                    <a:pt x="32249" y="10579"/>
                  </a:lnTo>
                  <a:lnTo>
                    <a:pt x="32181" y="10556"/>
                  </a:lnTo>
                  <a:lnTo>
                    <a:pt x="32181" y="8202"/>
                  </a:lnTo>
                  <a:lnTo>
                    <a:pt x="32227" y="8190"/>
                  </a:lnTo>
                  <a:lnTo>
                    <a:pt x="32261" y="8179"/>
                  </a:lnTo>
                  <a:lnTo>
                    <a:pt x="32295" y="8156"/>
                  </a:lnTo>
                  <a:lnTo>
                    <a:pt x="32318" y="8133"/>
                  </a:lnTo>
                  <a:lnTo>
                    <a:pt x="32340" y="8099"/>
                  </a:lnTo>
                  <a:lnTo>
                    <a:pt x="32363" y="8065"/>
                  </a:lnTo>
                  <a:lnTo>
                    <a:pt x="32374" y="8031"/>
                  </a:lnTo>
                  <a:lnTo>
                    <a:pt x="32374" y="7986"/>
                  </a:lnTo>
                  <a:lnTo>
                    <a:pt x="32374" y="7951"/>
                  </a:lnTo>
                  <a:lnTo>
                    <a:pt x="32363" y="7906"/>
                  </a:lnTo>
                  <a:lnTo>
                    <a:pt x="32340" y="7872"/>
                  </a:lnTo>
                  <a:lnTo>
                    <a:pt x="32318" y="7838"/>
                  </a:lnTo>
                  <a:lnTo>
                    <a:pt x="32283" y="7815"/>
                  </a:lnTo>
                  <a:lnTo>
                    <a:pt x="32249" y="7792"/>
                  </a:lnTo>
                  <a:lnTo>
                    <a:pt x="32215" y="7781"/>
                  </a:lnTo>
                  <a:lnTo>
                    <a:pt x="32113" y="7781"/>
                  </a:lnTo>
                  <a:lnTo>
                    <a:pt x="32067" y="7804"/>
                  </a:lnTo>
                  <a:lnTo>
                    <a:pt x="32033" y="7826"/>
                  </a:lnTo>
                  <a:lnTo>
                    <a:pt x="31999" y="7872"/>
                  </a:lnTo>
                  <a:lnTo>
                    <a:pt x="29997" y="6711"/>
                  </a:lnTo>
                  <a:lnTo>
                    <a:pt x="30008" y="6677"/>
                  </a:lnTo>
                  <a:lnTo>
                    <a:pt x="30020" y="6643"/>
                  </a:lnTo>
                  <a:lnTo>
                    <a:pt x="30008" y="6598"/>
                  </a:lnTo>
                  <a:lnTo>
                    <a:pt x="29997" y="6552"/>
                  </a:lnTo>
                  <a:lnTo>
                    <a:pt x="29974" y="6518"/>
                  </a:lnTo>
                  <a:lnTo>
                    <a:pt x="29951" y="6484"/>
                  </a:lnTo>
                  <a:lnTo>
                    <a:pt x="29917" y="6450"/>
                  </a:lnTo>
                  <a:lnTo>
                    <a:pt x="29883" y="6438"/>
                  </a:lnTo>
                  <a:lnTo>
                    <a:pt x="29838" y="6416"/>
                  </a:lnTo>
                  <a:lnTo>
                    <a:pt x="29747" y="6416"/>
                  </a:lnTo>
                  <a:lnTo>
                    <a:pt x="29701" y="6438"/>
                  </a:lnTo>
                  <a:lnTo>
                    <a:pt x="29667" y="6450"/>
                  </a:lnTo>
                  <a:lnTo>
                    <a:pt x="29633" y="6484"/>
                  </a:lnTo>
                  <a:lnTo>
                    <a:pt x="29599" y="6518"/>
                  </a:lnTo>
                  <a:lnTo>
                    <a:pt x="29587" y="6552"/>
                  </a:lnTo>
                  <a:lnTo>
                    <a:pt x="29565" y="6598"/>
                  </a:lnTo>
                  <a:lnTo>
                    <a:pt x="29565" y="6643"/>
                  </a:lnTo>
                  <a:lnTo>
                    <a:pt x="29565" y="6677"/>
                  </a:lnTo>
                  <a:lnTo>
                    <a:pt x="29576" y="6711"/>
                  </a:lnTo>
                  <a:lnTo>
                    <a:pt x="27642" y="7838"/>
                  </a:lnTo>
                  <a:lnTo>
                    <a:pt x="27597" y="7792"/>
                  </a:lnTo>
                  <a:lnTo>
                    <a:pt x="27551" y="7747"/>
                  </a:lnTo>
                  <a:lnTo>
                    <a:pt x="27483" y="7724"/>
                  </a:lnTo>
                  <a:lnTo>
                    <a:pt x="27358" y="7724"/>
                  </a:lnTo>
                  <a:lnTo>
                    <a:pt x="27290" y="7747"/>
                  </a:lnTo>
                  <a:lnTo>
                    <a:pt x="27244" y="7792"/>
                  </a:lnTo>
                  <a:lnTo>
                    <a:pt x="27199" y="7838"/>
                  </a:lnTo>
                  <a:lnTo>
                    <a:pt x="25242" y="6711"/>
                  </a:lnTo>
                  <a:lnTo>
                    <a:pt x="25253" y="6643"/>
                  </a:lnTo>
                  <a:lnTo>
                    <a:pt x="25253" y="6598"/>
                  </a:lnTo>
                  <a:lnTo>
                    <a:pt x="25242" y="6564"/>
                  </a:lnTo>
                  <a:lnTo>
                    <a:pt x="25219" y="6529"/>
                  </a:lnTo>
                  <a:lnTo>
                    <a:pt x="25197" y="6495"/>
                  </a:lnTo>
                  <a:lnTo>
                    <a:pt x="25162" y="6473"/>
                  </a:lnTo>
                  <a:lnTo>
                    <a:pt x="25128" y="6450"/>
                  </a:lnTo>
                  <a:lnTo>
                    <a:pt x="25094" y="6438"/>
                  </a:lnTo>
                  <a:lnTo>
                    <a:pt x="25015" y="6438"/>
                  </a:lnTo>
                  <a:lnTo>
                    <a:pt x="24969" y="6450"/>
                  </a:lnTo>
                  <a:lnTo>
                    <a:pt x="24935" y="6473"/>
                  </a:lnTo>
                  <a:lnTo>
                    <a:pt x="24901" y="6495"/>
                  </a:lnTo>
                  <a:lnTo>
                    <a:pt x="24878" y="6529"/>
                  </a:lnTo>
                  <a:lnTo>
                    <a:pt x="24855" y="6564"/>
                  </a:lnTo>
                  <a:lnTo>
                    <a:pt x="24844" y="6598"/>
                  </a:lnTo>
                  <a:lnTo>
                    <a:pt x="24844" y="6643"/>
                  </a:lnTo>
                  <a:lnTo>
                    <a:pt x="24855" y="6711"/>
                  </a:lnTo>
                  <a:lnTo>
                    <a:pt x="22842" y="7872"/>
                  </a:lnTo>
                  <a:lnTo>
                    <a:pt x="22808" y="7838"/>
                  </a:lnTo>
                  <a:lnTo>
                    <a:pt x="22774" y="7804"/>
                  </a:lnTo>
                  <a:lnTo>
                    <a:pt x="22728" y="7792"/>
                  </a:lnTo>
                  <a:lnTo>
                    <a:pt x="22683" y="7781"/>
                  </a:lnTo>
                  <a:lnTo>
                    <a:pt x="22626" y="7792"/>
                  </a:lnTo>
                  <a:lnTo>
                    <a:pt x="22592" y="7804"/>
                  </a:lnTo>
                  <a:lnTo>
                    <a:pt x="22546" y="7838"/>
                  </a:lnTo>
                  <a:lnTo>
                    <a:pt x="22512" y="7872"/>
                  </a:lnTo>
                  <a:lnTo>
                    <a:pt x="20544" y="6734"/>
                  </a:lnTo>
                  <a:lnTo>
                    <a:pt x="20555" y="6689"/>
                  </a:lnTo>
                  <a:lnTo>
                    <a:pt x="20567" y="6643"/>
                  </a:lnTo>
                  <a:lnTo>
                    <a:pt x="20555" y="6586"/>
                  </a:lnTo>
                  <a:lnTo>
                    <a:pt x="20544" y="6541"/>
                  </a:lnTo>
                  <a:lnTo>
                    <a:pt x="20521" y="6507"/>
                  </a:lnTo>
                  <a:lnTo>
                    <a:pt x="20498" y="6461"/>
                  </a:lnTo>
                  <a:lnTo>
                    <a:pt x="20464" y="6438"/>
                  </a:lnTo>
                  <a:lnTo>
                    <a:pt x="20419" y="6416"/>
                  </a:lnTo>
                  <a:lnTo>
                    <a:pt x="20373" y="6393"/>
                  </a:lnTo>
                  <a:lnTo>
                    <a:pt x="20328" y="6382"/>
                  </a:lnTo>
                  <a:lnTo>
                    <a:pt x="20328" y="4129"/>
                  </a:lnTo>
                  <a:lnTo>
                    <a:pt x="20373" y="4118"/>
                  </a:lnTo>
                  <a:lnTo>
                    <a:pt x="20419" y="4107"/>
                  </a:lnTo>
                  <a:lnTo>
                    <a:pt x="20453" y="4072"/>
                  </a:lnTo>
                  <a:lnTo>
                    <a:pt x="20487" y="4050"/>
                  </a:lnTo>
                  <a:lnTo>
                    <a:pt x="20521" y="4016"/>
                  </a:lnTo>
                  <a:lnTo>
                    <a:pt x="20533" y="3970"/>
                  </a:lnTo>
                  <a:lnTo>
                    <a:pt x="20555" y="3925"/>
                  </a:lnTo>
                  <a:lnTo>
                    <a:pt x="20555" y="3879"/>
                  </a:lnTo>
                  <a:lnTo>
                    <a:pt x="20555" y="3834"/>
                  </a:lnTo>
                  <a:lnTo>
                    <a:pt x="20533" y="3788"/>
                  </a:lnTo>
                  <a:lnTo>
                    <a:pt x="20510" y="3743"/>
                  </a:lnTo>
                  <a:lnTo>
                    <a:pt x="20487" y="3708"/>
                  </a:lnTo>
                  <a:lnTo>
                    <a:pt x="20453" y="3674"/>
                  </a:lnTo>
                  <a:lnTo>
                    <a:pt x="20407" y="3651"/>
                  </a:lnTo>
                  <a:lnTo>
                    <a:pt x="20362" y="3640"/>
                  </a:lnTo>
                  <a:lnTo>
                    <a:pt x="20248" y="3640"/>
                  </a:lnTo>
                  <a:lnTo>
                    <a:pt x="20191" y="3663"/>
                  </a:lnTo>
                  <a:lnTo>
                    <a:pt x="20146" y="3697"/>
                  </a:lnTo>
                  <a:lnTo>
                    <a:pt x="20112" y="3743"/>
                  </a:lnTo>
                  <a:lnTo>
                    <a:pt x="18144" y="2605"/>
                  </a:lnTo>
                  <a:lnTo>
                    <a:pt x="18155" y="2571"/>
                  </a:lnTo>
                  <a:lnTo>
                    <a:pt x="18155" y="2537"/>
                  </a:lnTo>
                  <a:lnTo>
                    <a:pt x="18155" y="2491"/>
                  </a:lnTo>
                  <a:lnTo>
                    <a:pt x="18144" y="2446"/>
                  </a:lnTo>
                  <a:lnTo>
                    <a:pt x="18121" y="2412"/>
                  </a:lnTo>
                  <a:lnTo>
                    <a:pt x="18098" y="2377"/>
                  </a:lnTo>
                  <a:lnTo>
                    <a:pt x="18064" y="2355"/>
                  </a:lnTo>
                  <a:lnTo>
                    <a:pt x="18030" y="2332"/>
                  </a:lnTo>
                  <a:lnTo>
                    <a:pt x="17985" y="2321"/>
                  </a:lnTo>
                  <a:lnTo>
                    <a:pt x="17894" y="2321"/>
                  </a:lnTo>
                  <a:lnTo>
                    <a:pt x="17859" y="2332"/>
                  </a:lnTo>
                  <a:lnTo>
                    <a:pt x="17814" y="2355"/>
                  </a:lnTo>
                  <a:lnTo>
                    <a:pt x="17791" y="2377"/>
                  </a:lnTo>
                  <a:lnTo>
                    <a:pt x="17757" y="2412"/>
                  </a:lnTo>
                  <a:lnTo>
                    <a:pt x="17746" y="2446"/>
                  </a:lnTo>
                  <a:lnTo>
                    <a:pt x="17723" y="2491"/>
                  </a:lnTo>
                  <a:lnTo>
                    <a:pt x="17723" y="2537"/>
                  </a:lnTo>
                  <a:lnTo>
                    <a:pt x="17734" y="2605"/>
                  </a:lnTo>
                  <a:lnTo>
                    <a:pt x="15709" y="3777"/>
                  </a:lnTo>
                  <a:lnTo>
                    <a:pt x="15687" y="3743"/>
                  </a:lnTo>
                  <a:lnTo>
                    <a:pt x="15653" y="3720"/>
                  </a:lnTo>
                  <a:lnTo>
                    <a:pt x="15607" y="3708"/>
                  </a:lnTo>
                  <a:lnTo>
                    <a:pt x="15539" y="3708"/>
                  </a:lnTo>
                  <a:lnTo>
                    <a:pt x="15505" y="3720"/>
                  </a:lnTo>
                  <a:lnTo>
                    <a:pt x="15448" y="3754"/>
                  </a:lnTo>
                  <a:lnTo>
                    <a:pt x="15402" y="3811"/>
                  </a:lnTo>
                  <a:lnTo>
                    <a:pt x="15402" y="3845"/>
                  </a:lnTo>
                  <a:lnTo>
                    <a:pt x="15391" y="3879"/>
                  </a:lnTo>
                  <a:lnTo>
                    <a:pt x="15402" y="3947"/>
                  </a:lnTo>
                  <a:lnTo>
                    <a:pt x="15436" y="3993"/>
                  </a:lnTo>
                  <a:lnTo>
                    <a:pt x="15482" y="4038"/>
                  </a:lnTo>
                  <a:lnTo>
                    <a:pt x="15539" y="4061"/>
                  </a:lnTo>
                  <a:lnTo>
                    <a:pt x="15539" y="6393"/>
                  </a:lnTo>
                  <a:lnTo>
                    <a:pt x="15505" y="6404"/>
                  </a:lnTo>
                  <a:lnTo>
                    <a:pt x="15459" y="6416"/>
                  </a:lnTo>
                  <a:lnTo>
                    <a:pt x="15425" y="6450"/>
                  </a:lnTo>
                  <a:lnTo>
                    <a:pt x="15391" y="6473"/>
                  </a:lnTo>
                  <a:lnTo>
                    <a:pt x="15357" y="6507"/>
                  </a:lnTo>
                  <a:lnTo>
                    <a:pt x="15345" y="6552"/>
                  </a:lnTo>
                  <a:lnTo>
                    <a:pt x="15334" y="6598"/>
                  </a:lnTo>
                  <a:lnTo>
                    <a:pt x="15323" y="6643"/>
                  </a:lnTo>
                  <a:lnTo>
                    <a:pt x="15323" y="6689"/>
                  </a:lnTo>
                  <a:lnTo>
                    <a:pt x="15345" y="6723"/>
                  </a:lnTo>
                  <a:lnTo>
                    <a:pt x="13423" y="7838"/>
                  </a:lnTo>
                  <a:lnTo>
                    <a:pt x="13377" y="7792"/>
                  </a:lnTo>
                  <a:lnTo>
                    <a:pt x="13321" y="7758"/>
                  </a:lnTo>
                  <a:lnTo>
                    <a:pt x="13264" y="7735"/>
                  </a:lnTo>
                  <a:lnTo>
                    <a:pt x="13195" y="7724"/>
                  </a:lnTo>
                  <a:lnTo>
                    <a:pt x="13139" y="7735"/>
                  </a:lnTo>
                  <a:lnTo>
                    <a:pt x="13070" y="7758"/>
                  </a:lnTo>
                  <a:lnTo>
                    <a:pt x="13025" y="7792"/>
                  </a:lnTo>
                  <a:lnTo>
                    <a:pt x="12979" y="7838"/>
                  </a:lnTo>
                  <a:lnTo>
                    <a:pt x="11011" y="6700"/>
                  </a:lnTo>
                  <a:lnTo>
                    <a:pt x="11023" y="6643"/>
                  </a:lnTo>
                  <a:lnTo>
                    <a:pt x="11023" y="6598"/>
                  </a:lnTo>
                  <a:lnTo>
                    <a:pt x="11011" y="6564"/>
                  </a:lnTo>
                  <a:lnTo>
                    <a:pt x="10977" y="6507"/>
                  </a:lnTo>
                  <a:lnTo>
                    <a:pt x="10920" y="6473"/>
                  </a:lnTo>
                  <a:lnTo>
                    <a:pt x="10852" y="6450"/>
                  </a:lnTo>
                  <a:lnTo>
                    <a:pt x="10852" y="4129"/>
                  </a:lnTo>
                  <a:lnTo>
                    <a:pt x="10898" y="4129"/>
                  </a:lnTo>
                  <a:lnTo>
                    <a:pt x="10943" y="4107"/>
                  </a:lnTo>
                  <a:lnTo>
                    <a:pt x="10977" y="4084"/>
                  </a:lnTo>
                  <a:lnTo>
                    <a:pt x="11011" y="4050"/>
                  </a:lnTo>
                  <a:lnTo>
                    <a:pt x="11046" y="4016"/>
                  </a:lnTo>
                  <a:lnTo>
                    <a:pt x="11068" y="3981"/>
                  </a:lnTo>
                  <a:lnTo>
                    <a:pt x="11080" y="3936"/>
                  </a:lnTo>
                  <a:lnTo>
                    <a:pt x="11080" y="3879"/>
                  </a:lnTo>
                  <a:lnTo>
                    <a:pt x="11080" y="3834"/>
                  </a:lnTo>
                  <a:lnTo>
                    <a:pt x="11057" y="3788"/>
                  </a:lnTo>
                  <a:lnTo>
                    <a:pt x="11034" y="3743"/>
                  </a:lnTo>
                  <a:lnTo>
                    <a:pt x="11011" y="3708"/>
                  </a:lnTo>
                  <a:lnTo>
                    <a:pt x="10966" y="3674"/>
                  </a:lnTo>
                  <a:lnTo>
                    <a:pt x="10932" y="3651"/>
                  </a:lnTo>
                  <a:lnTo>
                    <a:pt x="10886" y="3640"/>
                  </a:lnTo>
                  <a:lnTo>
                    <a:pt x="10829" y="3629"/>
                  </a:lnTo>
                  <a:lnTo>
                    <a:pt x="10773" y="3640"/>
                  </a:lnTo>
                  <a:lnTo>
                    <a:pt x="10716" y="3663"/>
                  </a:lnTo>
                  <a:lnTo>
                    <a:pt x="10659" y="3697"/>
                  </a:lnTo>
                  <a:lnTo>
                    <a:pt x="10625" y="3743"/>
                  </a:lnTo>
                  <a:lnTo>
                    <a:pt x="8691" y="2616"/>
                  </a:lnTo>
                  <a:lnTo>
                    <a:pt x="8702" y="2582"/>
                  </a:lnTo>
                  <a:lnTo>
                    <a:pt x="8702" y="2537"/>
                  </a:lnTo>
                  <a:lnTo>
                    <a:pt x="8702" y="2491"/>
                  </a:lnTo>
                  <a:lnTo>
                    <a:pt x="8679" y="2446"/>
                  </a:lnTo>
                  <a:lnTo>
                    <a:pt x="8657" y="2400"/>
                  </a:lnTo>
                  <a:lnTo>
                    <a:pt x="8634" y="2366"/>
                  </a:lnTo>
                  <a:lnTo>
                    <a:pt x="8600" y="2332"/>
                  </a:lnTo>
                  <a:lnTo>
                    <a:pt x="8554" y="2309"/>
                  </a:lnTo>
                  <a:lnTo>
                    <a:pt x="8509" y="2298"/>
                  </a:lnTo>
                  <a:lnTo>
                    <a:pt x="8406" y="2298"/>
                  </a:lnTo>
                  <a:lnTo>
                    <a:pt x="8361" y="2309"/>
                  </a:lnTo>
                  <a:lnTo>
                    <a:pt x="8327" y="2332"/>
                  </a:lnTo>
                  <a:lnTo>
                    <a:pt x="8293" y="2366"/>
                  </a:lnTo>
                  <a:lnTo>
                    <a:pt x="8259" y="2400"/>
                  </a:lnTo>
                  <a:lnTo>
                    <a:pt x="8236" y="2446"/>
                  </a:lnTo>
                  <a:lnTo>
                    <a:pt x="8224" y="2491"/>
                  </a:lnTo>
                  <a:lnTo>
                    <a:pt x="8224" y="2537"/>
                  </a:lnTo>
                  <a:lnTo>
                    <a:pt x="8224" y="2582"/>
                  </a:lnTo>
                  <a:lnTo>
                    <a:pt x="8236" y="2616"/>
                  </a:lnTo>
                  <a:lnTo>
                    <a:pt x="6268" y="3754"/>
                  </a:lnTo>
                  <a:lnTo>
                    <a:pt x="6234" y="3720"/>
                  </a:lnTo>
                  <a:lnTo>
                    <a:pt x="6188" y="3697"/>
                  </a:lnTo>
                  <a:lnTo>
                    <a:pt x="6143" y="3674"/>
                  </a:lnTo>
                  <a:lnTo>
                    <a:pt x="6086" y="3663"/>
                  </a:lnTo>
                  <a:lnTo>
                    <a:pt x="6040" y="3674"/>
                  </a:lnTo>
                  <a:lnTo>
                    <a:pt x="5995" y="3697"/>
                  </a:lnTo>
                  <a:lnTo>
                    <a:pt x="5949" y="3720"/>
                  </a:lnTo>
                  <a:lnTo>
                    <a:pt x="5915" y="3754"/>
                  </a:lnTo>
                  <a:lnTo>
                    <a:pt x="3947" y="2616"/>
                  </a:lnTo>
                  <a:lnTo>
                    <a:pt x="3959" y="2582"/>
                  </a:lnTo>
                  <a:lnTo>
                    <a:pt x="3959" y="2537"/>
                  </a:lnTo>
                  <a:lnTo>
                    <a:pt x="3959" y="2491"/>
                  </a:lnTo>
                  <a:lnTo>
                    <a:pt x="3936" y="2446"/>
                  </a:lnTo>
                  <a:lnTo>
                    <a:pt x="3925" y="2412"/>
                  </a:lnTo>
                  <a:lnTo>
                    <a:pt x="3890" y="2377"/>
                  </a:lnTo>
                  <a:lnTo>
                    <a:pt x="3856" y="2343"/>
                  </a:lnTo>
                  <a:lnTo>
                    <a:pt x="3822" y="2321"/>
                  </a:lnTo>
                  <a:lnTo>
                    <a:pt x="3777" y="2309"/>
                  </a:lnTo>
                  <a:lnTo>
                    <a:pt x="3743" y="2298"/>
                  </a:lnTo>
                  <a:lnTo>
                    <a:pt x="3743" y="11"/>
                  </a:lnTo>
                  <a:lnTo>
                    <a:pt x="3799" y="0"/>
                  </a:lnTo>
                  <a:lnTo>
                    <a:pt x="3640" y="0"/>
                  </a:ln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7" name="Google Shape;14;p2"/>
            <p:cNvSpPr>
              <a:spLocks/>
            </p:cNvSpPr>
            <p:nvPr/>
          </p:nvSpPr>
          <p:spPr bwMode="auto">
            <a:xfrm>
              <a:off x="7809200" y="0"/>
              <a:ext cx="543002" cy="408403"/>
            </a:xfrm>
            <a:custGeom>
              <a:avLst/>
              <a:gdLst>
                <a:gd name="T0" fmla="*/ 2125223 w 5188"/>
                <a:gd name="T1" fmla="*/ 251929 h 3902"/>
                <a:gd name="T2" fmla="*/ 1741835 w 5188"/>
                <a:gd name="T3" fmla="*/ 25546539 h 3902"/>
                <a:gd name="T4" fmla="*/ 996934 w 5188"/>
                <a:gd name="T5" fmla="*/ 25918937 h 3902"/>
                <a:gd name="T6" fmla="*/ 372503 w 5188"/>
                <a:gd name="T7" fmla="*/ 26543369 h 3902"/>
                <a:gd name="T8" fmla="*/ 131459 w 5188"/>
                <a:gd name="T9" fmla="*/ 27288375 h 3902"/>
                <a:gd name="T10" fmla="*/ 131459 w 5188"/>
                <a:gd name="T11" fmla="*/ 28285205 h 3902"/>
                <a:gd name="T12" fmla="*/ 503962 w 5188"/>
                <a:gd name="T13" fmla="*/ 29161565 h 3902"/>
                <a:gd name="T14" fmla="*/ 1128289 w 5188"/>
                <a:gd name="T15" fmla="*/ 29785997 h 3902"/>
                <a:gd name="T16" fmla="*/ 1993764 w 5188"/>
                <a:gd name="T17" fmla="*/ 30158500 h 3902"/>
                <a:gd name="T18" fmla="*/ 2990698 w 5188"/>
                <a:gd name="T19" fmla="*/ 30027040 h 3902"/>
                <a:gd name="T20" fmla="*/ 4118986 w 5188"/>
                <a:gd name="T21" fmla="*/ 29534068 h 3902"/>
                <a:gd name="T22" fmla="*/ 28285192 w 5188"/>
                <a:gd name="T23" fmla="*/ 42745518 h 3902"/>
                <a:gd name="T24" fmla="*/ 28537121 w 5188"/>
                <a:gd name="T25" fmla="*/ 42745518 h 3902"/>
                <a:gd name="T26" fmla="*/ 52593847 w 5188"/>
                <a:gd name="T27" fmla="*/ 29534068 h 3902"/>
                <a:gd name="T28" fmla="*/ 53711145 w 5188"/>
                <a:gd name="T29" fmla="*/ 30158500 h 3902"/>
                <a:gd name="T30" fmla="*/ 54828549 w 5188"/>
                <a:gd name="T31" fmla="*/ 30158500 h 3902"/>
                <a:gd name="T32" fmla="*/ 55705014 w 5188"/>
                <a:gd name="T33" fmla="*/ 29785997 h 3902"/>
                <a:gd name="T34" fmla="*/ 56449914 w 5188"/>
                <a:gd name="T35" fmla="*/ 29161565 h 3902"/>
                <a:gd name="T36" fmla="*/ 56822312 w 5188"/>
                <a:gd name="T37" fmla="*/ 28285205 h 3902"/>
                <a:gd name="T38" fmla="*/ 56822312 w 5188"/>
                <a:gd name="T39" fmla="*/ 27288375 h 3902"/>
                <a:gd name="T40" fmla="*/ 56449914 w 5188"/>
                <a:gd name="T41" fmla="*/ 26422900 h 3902"/>
                <a:gd name="T42" fmla="*/ 55825483 w 5188"/>
                <a:gd name="T43" fmla="*/ 25798468 h 3902"/>
                <a:gd name="T44" fmla="*/ 55080582 w 5188"/>
                <a:gd name="T45" fmla="*/ 25426070 h 3902"/>
                <a:gd name="T46" fmla="*/ 54587610 w 5188"/>
                <a:gd name="T47" fmla="*/ 251929 h 3902"/>
                <a:gd name="T48" fmla="*/ 55584440 w 5188"/>
                <a:gd name="T49" fmla="*/ 0 h 3902"/>
                <a:gd name="T50" fmla="*/ 53590676 w 5188"/>
                <a:gd name="T51" fmla="*/ 120469 h 3902"/>
                <a:gd name="T52" fmla="*/ 54083648 w 5188"/>
                <a:gd name="T53" fmla="*/ 25294610 h 3902"/>
                <a:gd name="T54" fmla="*/ 53218278 w 5188"/>
                <a:gd name="T55" fmla="*/ 25546539 h 3902"/>
                <a:gd name="T56" fmla="*/ 52462387 w 5188"/>
                <a:gd name="T57" fmla="*/ 26170971 h 3902"/>
                <a:gd name="T58" fmla="*/ 52089885 w 5188"/>
                <a:gd name="T59" fmla="*/ 26915872 h 3902"/>
                <a:gd name="T60" fmla="*/ 51837956 w 5188"/>
                <a:gd name="T61" fmla="*/ 27792232 h 3902"/>
                <a:gd name="T62" fmla="*/ 51969415 w 5188"/>
                <a:gd name="T63" fmla="*/ 28657708 h 3902"/>
                <a:gd name="T64" fmla="*/ 4611958 w 5188"/>
                <a:gd name="T65" fmla="*/ 28537133 h 3902"/>
                <a:gd name="T66" fmla="*/ 4743418 w 5188"/>
                <a:gd name="T67" fmla="*/ 27792232 h 3902"/>
                <a:gd name="T68" fmla="*/ 4611958 w 5188"/>
                <a:gd name="T69" fmla="*/ 26915872 h 3902"/>
                <a:gd name="T70" fmla="*/ 4118986 w 5188"/>
                <a:gd name="T71" fmla="*/ 26170971 h 3902"/>
                <a:gd name="T72" fmla="*/ 3494555 w 5188"/>
                <a:gd name="T73" fmla="*/ 25667009 h 3902"/>
                <a:gd name="T74" fmla="*/ 2618195 w 5188"/>
                <a:gd name="T75" fmla="*/ 25426070 h 3902"/>
                <a:gd name="T76" fmla="*/ 3122157 w 5188"/>
                <a:gd name="T77" fmla="*/ 120469 h 3902"/>
                <a:gd name="T78" fmla="*/ 1369332 w 5188"/>
                <a:gd name="T79" fmla="*/ 0 h 390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188" h="3902" extrusionOk="0">
                  <a:moveTo>
                    <a:pt x="125" y="0"/>
                  </a:moveTo>
                  <a:lnTo>
                    <a:pt x="194" y="23"/>
                  </a:lnTo>
                  <a:lnTo>
                    <a:pt x="194" y="2321"/>
                  </a:lnTo>
                  <a:lnTo>
                    <a:pt x="159" y="2332"/>
                  </a:lnTo>
                  <a:lnTo>
                    <a:pt x="125" y="2343"/>
                  </a:lnTo>
                  <a:lnTo>
                    <a:pt x="91" y="2366"/>
                  </a:lnTo>
                  <a:lnTo>
                    <a:pt x="57" y="2389"/>
                  </a:lnTo>
                  <a:lnTo>
                    <a:pt x="34" y="2423"/>
                  </a:lnTo>
                  <a:lnTo>
                    <a:pt x="23" y="2457"/>
                  </a:lnTo>
                  <a:lnTo>
                    <a:pt x="12" y="2491"/>
                  </a:lnTo>
                  <a:lnTo>
                    <a:pt x="0" y="2537"/>
                  </a:lnTo>
                  <a:lnTo>
                    <a:pt x="12" y="2582"/>
                  </a:lnTo>
                  <a:lnTo>
                    <a:pt x="23" y="2616"/>
                  </a:lnTo>
                  <a:lnTo>
                    <a:pt x="46" y="2662"/>
                  </a:lnTo>
                  <a:lnTo>
                    <a:pt x="68" y="2685"/>
                  </a:lnTo>
                  <a:lnTo>
                    <a:pt x="103" y="2719"/>
                  </a:lnTo>
                  <a:lnTo>
                    <a:pt x="137" y="2730"/>
                  </a:lnTo>
                  <a:lnTo>
                    <a:pt x="182" y="2753"/>
                  </a:lnTo>
                  <a:lnTo>
                    <a:pt x="216" y="2753"/>
                  </a:lnTo>
                  <a:lnTo>
                    <a:pt x="273" y="2741"/>
                  </a:lnTo>
                  <a:lnTo>
                    <a:pt x="330" y="2719"/>
                  </a:lnTo>
                  <a:lnTo>
                    <a:pt x="376" y="2696"/>
                  </a:lnTo>
                  <a:lnTo>
                    <a:pt x="410" y="2650"/>
                  </a:lnTo>
                  <a:lnTo>
                    <a:pt x="2582" y="3902"/>
                  </a:lnTo>
                  <a:lnTo>
                    <a:pt x="2594" y="3879"/>
                  </a:lnTo>
                  <a:lnTo>
                    <a:pt x="2605" y="3902"/>
                  </a:lnTo>
                  <a:lnTo>
                    <a:pt x="4767" y="2650"/>
                  </a:lnTo>
                  <a:lnTo>
                    <a:pt x="4801" y="2696"/>
                  </a:lnTo>
                  <a:lnTo>
                    <a:pt x="4846" y="2730"/>
                  </a:lnTo>
                  <a:lnTo>
                    <a:pt x="4903" y="2753"/>
                  </a:lnTo>
                  <a:lnTo>
                    <a:pt x="4960" y="2764"/>
                  </a:lnTo>
                  <a:lnTo>
                    <a:pt x="5005" y="2753"/>
                  </a:lnTo>
                  <a:lnTo>
                    <a:pt x="5051" y="2741"/>
                  </a:lnTo>
                  <a:lnTo>
                    <a:pt x="5085" y="2719"/>
                  </a:lnTo>
                  <a:lnTo>
                    <a:pt x="5119" y="2696"/>
                  </a:lnTo>
                  <a:lnTo>
                    <a:pt x="5153" y="2662"/>
                  </a:lnTo>
                  <a:lnTo>
                    <a:pt x="5165" y="2628"/>
                  </a:lnTo>
                  <a:lnTo>
                    <a:pt x="5187" y="2582"/>
                  </a:lnTo>
                  <a:lnTo>
                    <a:pt x="5187" y="2537"/>
                  </a:lnTo>
                  <a:lnTo>
                    <a:pt x="5187" y="2491"/>
                  </a:lnTo>
                  <a:lnTo>
                    <a:pt x="5176" y="2457"/>
                  </a:lnTo>
                  <a:lnTo>
                    <a:pt x="5153" y="2412"/>
                  </a:lnTo>
                  <a:lnTo>
                    <a:pt x="5131" y="2389"/>
                  </a:lnTo>
                  <a:lnTo>
                    <a:pt x="5096" y="2355"/>
                  </a:lnTo>
                  <a:lnTo>
                    <a:pt x="5062" y="2332"/>
                  </a:lnTo>
                  <a:lnTo>
                    <a:pt x="5028" y="2321"/>
                  </a:lnTo>
                  <a:lnTo>
                    <a:pt x="4983" y="2309"/>
                  </a:lnTo>
                  <a:lnTo>
                    <a:pt x="4983" y="23"/>
                  </a:lnTo>
                  <a:lnTo>
                    <a:pt x="5028" y="11"/>
                  </a:lnTo>
                  <a:lnTo>
                    <a:pt x="5074" y="0"/>
                  </a:lnTo>
                  <a:lnTo>
                    <a:pt x="4846" y="0"/>
                  </a:lnTo>
                  <a:lnTo>
                    <a:pt x="4892" y="11"/>
                  </a:lnTo>
                  <a:lnTo>
                    <a:pt x="4937" y="23"/>
                  </a:lnTo>
                  <a:lnTo>
                    <a:pt x="4937" y="2309"/>
                  </a:lnTo>
                  <a:lnTo>
                    <a:pt x="4892" y="2321"/>
                  </a:lnTo>
                  <a:lnTo>
                    <a:pt x="4858" y="2332"/>
                  </a:lnTo>
                  <a:lnTo>
                    <a:pt x="4823" y="2355"/>
                  </a:lnTo>
                  <a:lnTo>
                    <a:pt x="4789" y="2389"/>
                  </a:lnTo>
                  <a:lnTo>
                    <a:pt x="4767" y="2412"/>
                  </a:lnTo>
                  <a:lnTo>
                    <a:pt x="4755" y="2457"/>
                  </a:lnTo>
                  <a:lnTo>
                    <a:pt x="4744" y="2491"/>
                  </a:lnTo>
                  <a:lnTo>
                    <a:pt x="4732" y="2537"/>
                  </a:lnTo>
                  <a:lnTo>
                    <a:pt x="4732" y="2571"/>
                  </a:lnTo>
                  <a:lnTo>
                    <a:pt x="4744" y="2616"/>
                  </a:lnTo>
                  <a:lnTo>
                    <a:pt x="2594" y="3856"/>
                  </a:lnTo>
                  <a:lnTo>
                    <a:pt x="421" y="2605"/>
                  </a:lnTo>
                  <a:lnTo>
                    <a:pt x="433" y="2571"/>
                  </a:lnTo>
                  <a:lnTo>
                    <a:pt x="433" y="2537"/>
                  </a:lnTo>
                  <a:lnTo>
                    <a:pt x="433" y="2491"/>
                  </a:lnTo>
                  <a:lnTo>
                    <a:pt x="421" y="2457"/>
                  </a:lnTo>
                  <a:lnTo>
                    <a:pt x="410" y="2423"/>
                  </a:lnTo>
                  <a:lnTo>
                    <a:pt x="376" y="2389"/>
                  </a:lnTo>
                  <a:lnTo>
                    <a:pt x="353" y="2366"/>
                  </a:lnTo>
                  <a:lnTo>
                    <a:pt x="319" y="2343"/>
                  </a:lnTo>
                  <a:lnTo>
                    <a:pt x="285" y="2332"/>
                  </a:lnTo>
                  <a:lnTo>
                    <a:pt x="239" y="2321"/>
                  </a:lnTo>
                  <a:lnTo>
                    <a:pt x="239" y="23"/>
                  </a:lnTo>
                  <a:lnTo>
                    <a:pt x="285" y="11"/>
                  </a:lnTo>
                  <a:lnTo>
                    <a:pt x="319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8" name="Google Shape;15;p2"/>
            <p:cNvSpPr>
              <a:spLocks/>
            </p:cNvSpPr>
            <p:nvPr/>
          </p:nvSpPr>
          <p:spPr bwMode="auto">
            <a:xfrm>
              <a:off x="6814982" y="0"/>
              <a:ext cx="546665" cy="408403"/>
            </a:xfrm>
            <a:custGeom>
              <a:avLst/>
              <a:gdLst>
                <a:gd name="T0" fmla="*/ 2377150 w 5223"/>
                <a:gd name="T1" fmla="*/ 25174036 h 3902"/>
                <a:gd name="T2" fmla="*/ 1380321 w 5223"/>
                <a:gd name="T3" fmla="*/ 25426070 h 3902"/>
                <a:gd name="T4" fmla="*/ 635421 w 5223"/>
                <a:gd name="T5" fmla="*/ 26039512 h 3902"/>
                <a:gd name="T6" fmla="*/ 131459 w 5223"/>
                <a:gd name="T7" fmla="*/ 26795402 h 3902"/>
                <a:gd name="T8" fmla="*/ 10990 w 5223"/>
                <a:gd name="T9" fmla="*/ 27792232 h 3902"/>
                <a:gd name="T10" fmla="*/ 131459 w 5223"/>
                <a:gd name="T11" fmla="*/ 28789167 h 3902"/>
                <a:gd name="T12" fmla="*/ 755890 w 5223"/>
                <a:gd name="T13" fmla="*/ 29654537 h 3902"/>
                <a:gd name="T14" fmla="*/ 1632250 w 5223"/>
                <a:gd name="T15" fmla="*/ 30158500 h 3902"/>
                <a:gd name="T16" fmla="*/ 2629183 w 5223"/>
                <a:gd name="T17" fmla="*/ 30410428 h 3902"/>
                <a:gd name="T18" fmla="*/ 3867056 w 5223"/>
                <a:gd name="T19" fmla="*/ 30027040 h 3902"/>
                <a:gd name="T20" fmla="*/ 4863885 w 5223"/>
                <a:gd name="T21" fmla="*/ 29161565 h 3902"/>
                <a:gd name="T22" fmla="*/ 28548096 w 5223"/>
                <a:gd name="T23" fmla="*/ 42493589 h 3902"/>
                <a:gd name="T24" fmla="*/ 52221318 w 5223"/>
                <a:gd name="T25" fmla="*/ 29161565 h 3902"/>
                <a:gd name="T26" fmla="*/ 53218147 w 5223"/>
                <a:gd name="T27" fmla="*/ 30158500 h 3902"/>
                <a:gd name="T28" fmla="*/ 55091440 w 5223"/>
                <a:gd name="T29" fmla="*/ 30410428 h 3902"/>
                <a:gd name="T30" fmla="*/ 56088373 w 5223"/>
                <a:gd name="T31" fmla="*/ 30027040 h 3902"/>
                <a:gd name="T32" fmla="*/ 56833274 w 5223"/>
                <a:gd name="T33" fmla="*/ 29282139 h 3902"/>
                <a:gd name="T34" fmla="*/ 57205672 w 5223"/>
                <a:gd name="T35" fmla="*/ 28285205 h 3902"/>
                <a:gd name="T36" fmla="*/ 57205672 w 5223"/>
                <a:gd name="T37" fmla="*/ 27288375 h 3902"/>
                <a:gd name="T38" fmla="*/ 56833274 w 5223"/>
                <a:gd name="T39" fmla="*/ 26291440 h 3902"/>
                <a:gd name="T40" fmla="*/ 56208843 w 5223"/>
                <a:gd name="T41" fmla="*/ 25667009 h 3902"/>
                <a:gd name="T42" fmla="*/ 55211909 w 5223"/>
                <a:gd name="T43" fmla="*/ 25174036 h 3902"/>
                <a:gd name="T44" fmla="*/ 54718937 w 5223"/>
                <a:gd name="T45" fmla="*/ 0 h 3902"/>
                <a:gd name="T46" fmla="*/ 54215080 w 5223"/>
                <a:gd name="T47" fmla="*/ 25174036 h 3902"/>
                <a:gd name="T48" fmla="*/ 53338721 w 5223"/>
                <a:gd name="T49" fmla="*/ 25426070 h 3902"/>
                <a:gd name="T50" fmla="*/ 52593715 w 5223"/>
                <a:gd name="T51" fmla="*/ 26039512 h 3902"/>
                <a:gd name="T52" fmla="*/ 52100744 w 5223"/>
                <a:gd name="T53" fmla="*/ 26795402 h 3902"/>
                <a:gd name="T54" fmla="*/ 51848815 w 5223"/>
                <a:gd name="T55" fmla="*/ 27792232 h 3902"/>
                <a:gd name="T56" fmla="*/ 52100744 w 5223"/>
                <a:gd name="T57" fmla="*/ 28657708 h 3902"/>
                <a:gd name="T58" fmla="*/ 5115918 w 5223"/>
                <a:gd name="T59" fmla="*/ 28657708 h 3902"/>
                <a:gd name="T60" fmla="*/ 5247377 w 5223"/>
                <a:gd name="T61" fmla="*/ 27792232 h 3902"/>
                <a:gd name="T62" fmla="*/ 5115918 w 5223"/>
                <a:gd name="T63" fmla="*/ 26795402 h 3902"/>
                <a:gd name="T64" fmla="*/ 4622946 w 5223"/>
                <a:gd name="T65" fmla="*/ 25918937 h 3902"/>
                <a:gd name="T66" fmla="*/ 3746482 w 5223"/>
                <a:gd name="T67" fmla="*/ 25426070 h 3902"/>
                <a:gd name="T68" fmla="*/ 2870122 w 5223"/>
                <a:gd name="T69" fmla="*/ 25174036 h 3902"/>
                <a:gd name="T70" fmla="*/ 2377150 w 5223"/>
                <a:gd name="T71" fmla="*/ 0 h 390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23" h="3902" extrusionOk="0">
                  <a:moveTo>
                    <a:pt x="217" y="0"/>
                  </a:moveTo>
                  <a:lnTo>
                    <a:pt x="217" y="2298"/>
                  </a:lnTo>
                  <a:lnTo>
                    <a:pt x="171" y="2309"/>
                  </a:lnTo>
                  <a:lnTo>
                    <a:pt x="126" y="2321"/>
                  </a:lnTo>
                  <a:lnTo>
                    <a:pt x="92" y="2343"/>
                  </a:lnTo>
                  <a:lnTo>
                    <a:pt x="58" y="2377"/>
                  </a:lnTo>
                  <a:lnTo>
                    <a:pt x="35" y="2412"/>
                  </a:lnTo>
                  <a:lnTo>
                    <a:pt x="12" y="2446"/>
                  </a:lnTo>
                  <a:lnTo>
                    <a:pt x="1" y="2491"/>
                  </a:lnTo>
                  <a:lnTo>
                    <a:pt x="1" y="2537"/>
                  </a:lnTo>
                  <a:lnTo>
                    <a:pt x="1" y="2582"/>
                  </a:lnTo>
                  <a:lnTo>
                    <a:pt x="12" y="2628"/>
                  </a:lnTo>
                  <a:lnTo>
                    <a:pt x="35" y="2673"/>
                  </a:lnTo>
                  <a:lnTo>
                    <a:pt x="69" y="2707"/>
                  </a:lnTo>
                  <a:lnTo>
                    <a:pt x="103" y="2730"/>
                  </a:lnTo>
                  <a:lnTo>
                    <a:pt x="149" y="2753"/>
                  </a:lnTo>
                  <a:lnTo>
                    <a:pt x="194" y="2776"/>
                  </a:lnTo>
                  <a:lnTo>
                    <a:pt x="240" y="2776"/>
                  </a:lnTo>
                  <a:lnTo>
                    <a:pt x="297" y="2764"/>
                  </a:lnTo>
                  <a:lnTo>
                    <a:pt x="353" y="2741"/>
                  </a:lnTo>
                  <a:lnTo>
                    <a:pt x="410" y="2707"/>
                  </a:lnTo>
                  <a:lnTo>
                    <a:pt x="444" y="2662"/>
                  </a:lnTo>
                  <a:lnTo>
                    <a:pt x="2594" y="3902"/>
                  </a:lnTo>
                  <a:lnTo>
                    <a:pt x="2606" y="3879"/>
                  </a:lnTo>
                  <a:lnTo>
                    <a:pt x="2617" y="3902"/>
                  </a:lnTo>
                  <a:lnTo>
                    <a:pt x="4767" y="2662"/>
                  </a:lnTo>
                  <a:lnTo>
                    <a:pt x="4813" y="2707"/>
                  </a:lnTo>
                  <a:lnTo>
                    <a:pt x="4858" y="2753"/>
                  </a:lnTo>
                  <a:lnTo>
                    <a:pt x="4915" y="2776"/>
                  </a:lnTo>
                  <a:lnTo>
                    <a:pt x="5029" y="2776"/>
                  </a:lnTo>
                  <a:lnTo>
                    <a:pt x="5074" y="2764"/>
                  </a:lnTo>
                  <a:lnTo>
                    <a:pt x="5120" y="2741"/>
                  </a:lnTo>
                  <a:lnTo>
                    <a:pt x="5154" y="2707"/>
                  </a:lnTo>
                  <a:lnTo>
                    <a:pt x="5188" y="2673"/>
                  </a:lnTo>
                  <a:lnTo>
                    <a:pt x="5211" y="2628"/>
                  </a:lnTo>
                  <a:lnTo>
                    <a:pt x="5222" y="2582"/>
                  </a:lnTo>
                  <a:lnTo>
                    <a:pt x="5222" y="2537"/>
                  </a:lnTo>
                  <a:lnTo>
                    <a:pt x="5222" y="2491"/>
                  </a:lnTo>
                  <a:lnTo>
                    <a:pt x="5211" y="2446"/>
                  </a:lnTo>
                  <a:lnTo>
                    <a:pt x="5188" y="2400"/>
                  </a:lnTo>
                  <a:lnTo>
                    <a:pt x="5154" y="2366"/>
                  </a:lnTo>
                  <a:lnTo>
                    <a:pt x="5131" y="2343"/>
                  </a:lnTo>
                  <a:lnTo>
                    <a:pt x="5086" y="2321"/>
                  </a:lnTo>
                  <a:lnTo>
                    <a:pt x="5040" y="2298"/>
                  </a:lnTo>
                  <a:lnTo>
                    <a:pt x="4995" y="2298"/>
                  </a:lnTo>
                  <a:lnTo>
                    <a:pt x="4995" y="0"/>
                  </a:lnTo>
                  <a:lnTo>
                    <a:pt x="4949" y="0"/>
                  </a:lnTo>
                  <a:lnTo>
                    <a:pt x="4949" y="2298"/>
                  </a:lnTo>
                  <a:lnTo>
                    <a:pt x="4904" y="2298"/>
                  </a:lnTo>
                  <a:lnTo>
                    <a:pt x="4869" y="2321"/>
                  </a:lnTo>
                  <a:lnTo>
                    <a:pt x="4835" y="2343"/>
                  </a:lnTo>
                  <a:lnTo>
                    <a:pt x="4801" y="2377"/>
                  </a:lnTo>
                  <a:lnTo>
                    <a:pt x="4767" y="2412"/>
                  </a:lnTo>
                  <a:lnTo>
                    <a:pt x="4756" y="2446"/>
                  </a:lnTo>
                  <a:lnTo>
                    <a:pt x="4744" y="2491"/>
                  </a:lnTo>
                  <a:lnTo>
                    <a:pt x="4733" y="2537"/>
                  </a:lnTo>
                  <a:lnTo>
                    <a:pt x="4744" y="2582"/>
                  </a:lnTo>
                  <a:lnTo>
                    <a:pt x="4756" y="2616"/>
                  </a:lnTo>
                  <a:lnTo>
                    <a:pt x="2606" y="3856"/>
                  </a:lnTo>
                  <a:lnTo>
                    <a:pt x="467" y="2616"/>
                  </a:lnTo>
                  <a:lnTo>
                    <a:pt x="479" y="2582"/>
                  </a:lnTo>
                  <a:lnTo>
                    <a:pt x="479" y="2537"/>
                  </a:lnTo>
                  <a:lnTo>
                    <a:pt x="479" y="2491"/>
                  </a:lnTo>
                  <a:lnTo>
                    <a:pt x="467" y="2446"/>
                  </a:lnTo>
                  <a:lnTo>
                    <a:pt x="444" y="2412"/>
                  </a:lnTo>
                  <a:lnTo>
                    <a:pt x="422" y="2366"/>
                  </a:lnTo>
                  <a:lnTo>
                    <a:pt x="388" y="2343"/>
                  </a:lnTo>
                  <a:lnTo>
                    <a:pt x="342" y="2321"/>
                  </a:lnTo>
                  <a:lnTo>
                    <a:pt x="308" y="2309"/>
                  </a:lnTo>
                  <a:lnTo>
                    <a:pt x="262" y="2298"/>
                  </a:lnTo>
                  <a:lnTo>
                    <a:pt x="262" y="0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9" name="Google Shape;16;p2"/>
            <p:cNvSpPr>
              <a:spLocks/>
            </p:cNvSpPr>
            <p:nvPr/>
          </p:nvSpPr>
          <p:spPr bwMode="auto">
            <a:xfrm>
              <a:off x="1113118" y="4538507"/>
              <a:ext cx="1033567" cy="604964"/>
            </a:xfrm>
            <a:custGeom>
              <a:avLst/>
              <a:gdLst>
                <a:gd name="T0" fmla="*/ 27430711 w 9875"/>
                <a:gd name="T1" fmla="*/ 4370917 h 5780"/>
                <a:gd name="T2" fmla="*/ 29424475 w 9875"/>
                <a:gd name="T3" fmla="*/ 3626016 h 5780"/>
                <a:gd name="T4" fmla="*/ 51355982 w 9875"/>
                <a:gd name="T5" fmla="*/ 17702942 h 5780"/>
                <a:gd name="T6" fmla="*/ 52352811 w 9875"/>
                <a:gd name="T7" fmla="*/ 19203734 h 5780"/>
                <a:gd name="T8" fmla="*/ 53590684 w 9875"/>
                <a:gd name="T9" fmla="*/ 45495177 h 5780"/>
                <a:gd name="T10" fmla="*/ 51848954 w 9875"/>
                <a:gd name="T11" fmla="*/ 47368472 h 5780"/>
                <a:gd name="T12" fmla="*/ 29172546 w 9875"/>
                <a:gd name="T13" fmla="*/ 59703562 h 5780"/>
                <a:gd name="T14" fmla="*/ 25929920 w 9875"/>
                <a:gd name="T15" fmla="*/ 60196430 h 5780"/>
                <a:gd name="T16" fmla="*/ 3626015 w 9875"/>
                <a:gd name="T17" fmla="*/ 46744040 h 5780"/>
                <a:gd name="T18" fmla="*/ 2125223 w 9875"/>
                <a:gd name="T19" fmla="*/ 19072275 h 5780"/>
                <a:gd name="T20" fmla="*/ 3746484 w 9875"/>
                <a:gd name="T21" fmla="*/ 17209970 h 5780"/>
                <a:gd name="T22" fmla="*/ 104059316 w 9875"/>
                <a:gd name="T23" fmla="*/ 16585538 h 5780"/>
                <a:gd name="T24" fmla="*/ 104815207 w 9875"/>
                <a:gd name="T25" fmla="*/ 18831231 h 5780"/>
                <a:gd name="T26" fmla="*/ 104683748 w 9875"/>
                <a:gd name="T27" fmla="*/ 45243248 h 5780"/>
                <a:gd name="T28" fmla="*/ 103445875 w 9875"/>
                <a:gd name="T29" fmla="*/ 46492007 h 5780"/>
                <a:gd name="T30" fmla="*/ 103445875 w 9875"/>
                <a:gd name="T31" fmla="*/ 48365302 h 5780"/>
                <a:gd name="T32" fmla="*/ 80517538 w 9875"/>
                <a:gd name="T33" fmla="*/ 59451529 h 5780"/>
                <a:gd name="T34" fmla="*/ 77767884 w 9875"/>
                <a:gd name="T35" fmla="*/ 60075960 h 5780"/>
                <a:gd name="T36" fmla="*/ 55715908 w 9875"/>
                <a:gd name="T37" fmla="*/ 46744040 h 5780"/>
                <a:gd name="T38" fmla="*/ 54094646 w 9875"/>
                <a:gd name="T39" fmla="*/ 19696707 h 5780"/>
                <a:gd name="T40" fmla="*/ 55584448 w 9875"/>
                <a:gd name="T41" fmla="*/ 18831231 h 5780"/>
                <a:gd name="T42" fmla="*/ 56340339 w 9875"/>
                <a:gd name="T43" fmla="*/ 17209970 h 5780"/>
                <a:gd name="T44" fmla="*/ 78140386 w 9875"/>
                <a:gd name="T45" fmla="*/ 4250448 h 5780"/>
                <a:gd name="T46" fmla="*/ 80386079 w 9875"/>
                <a:gd name="T47" fmla="*/ 4743420 h 5780"/>
                <a:gd name="T48" fmla="*/ 79761648 w 9875"/>
                <a:gd name="T49" fmla="*/ 10990 h 5780"/>
                <a:gd name="T50" fmla="*/ 78140386 w 9875"/>
                <a:gd name="T51" fmla="*/ 755891 h 5780"/>
                <a:gd name="T52" fmla="*/ 77395381 w 9875"/>
                <a:gd name="T53" fmla="*/ 2497727 h 5780"/>
                <a:gd name="T54" fmla="*/ 55463979 w 9875"/>
                <a:gd name="T55" fmla="*/ 15336675 h 5780"/>
                <a:gd name="T56" fmla="*/ 53218286 w 9875"/>
                <a:gd name="T57" fmla="*/ 14843702 h 5780"/>
                <a:gd name="T58" fmla="*/ 29665519 w 9875"/>
                <a:gd name="T59" fmla="*/ 3122158 h 5780"/>
                <a:gd name="T60" fmla="*/ 29293016 w 9875"/>
                <a:gd name="T61" fmla="*/ 1128394 h 5780"/>
                <a:gd name="T62" fmla="*/ 27047323 w 9875"/>
                <a:gd name="T63" fmla="*/ 635422 h 5780"/>
                <a:gd name="T64" fmla="*/ 25929920 w 9875"/>
                <a:gd name="T65" fmla="*/ 2497727 h 5780"/>
                <a:gd name="T66" fmla="*/ 2749655 w 9875"/>
                <a:gd name="T67" fmla="*/ 15588604 h 5780"/>
                <a:gd name="T68" fmla="*/ 1128289 w 9875"/>
                <a:gd name="T69" fmla="*/ 15457144 h 5780"/>
                <a:gd name="T70" fmla="*/ 10990 w 9875"/>
                <a:gd name="T71" fmla="*/ 17209970 h 5780"/>
                <a:gd name="T72" fmla="*/ 1632251 w 9875"/>
                <a:gd name="T73" fmla="*/ 19072275 h 5780"/>
                <a:gd name="T74" fmla="*/ 131459 w 9875"/>
                <a:gd name="T75" fmla="*/ 46744040 h 5780"/>
                <a:gd name="T76" fmla="*/ 635421 w 9875"/>
                <a:gd name="T77" fmla="*/ 48737805 h 5780"/>
                <a:gd name="T78" fmla="*/ 2749655 w 9875"/>
                <a:gd name="T79" fmla="*/ 49110203 h 5780"/>
                <a:gd name="T80" fmla="*/ 25185019 w 9875"/>
                <a:gd name="T81" fmla="*/ 61697327 h 5780"/>
                <a:gd name="T82" fmla="*/ 30421409 w 9875"/>
                <a:gd name="T83" fmla="*/ 63318588 h 5780"/>
                <a:gd name="T84" fmla="*/ 30421409 w 9875"/>
                <a:gd name="T85" fmla="*/ 61072895 h 5780"/>
                <a:gd name="T86" fmla="*/ 53349746 w 9875"/>
                <a:gd name="T87" fmla="*/ 49362236 h 5780"/>
                <a:gd name="T88" fmla="*/ 55091476 w 9875"/>
                <a:gd name="T89" fmla="*/ 48978744 h 5780"/>
                <a:gd name="T90" fmla="*/ 76902409 w 9875"/>
                <a:gd name="T91" fmla="*/ 62190195 h 5780"/>
                <a:gd name="T92" fmla="*/ 82631772 w 9875"/>
                <a:gd name="T93" fmla="*/ 62814626 h 5780"/>
                <a:gd name="T94" fmla="*/ 103686813 w 9875"/>
                <a:gd name="T95" fmla="*/ 48737805 h 5780"/>
                <a:gd name="T96" fmla="*/ 105812037 w 9875"/>
                <a:gd name="T97" fmla="*/ 49855209 h 5780"/>
                <a:gd name="T98" fmla="*/ 107433402 w 9875"/>
                <a:gd name="T99" fmla="*/ 49110203 h 5780"/>
                <a:gd name="T100" fmla="*/ 108178303 w 9875"/>
                <a:gd name="T101" fmla="*/ 47368472 h 5780"/>
                <a:gd name="T102" fmla="*/ 107553872 w 9875"/>
                <a:gd name="T103" fmla="*/ 45747106 h 5780"/>
                <a:gd name="T104" fmla="*/ 105932611 w 9875"/>
                <a:gd name="T105" fmla="*/ 44991215 h 5780"/>
                <a:gd name="T106" fmla="*/ 107433402 w 9875"/>
                <a:gd name="T107" fmla="*/ 17834402 h 5780"/>
                <a:gd name="T108" fmla="*/ 107050014 w 9875"/>
                <a:gd name="T109" fmla="*/ 15961106 h 5780"/>
                <a:gd name="T110" fmla="*/ 105308179 w 9875"/>
                <a:gd name="T111" fmla="*/ 15457144 h 5780"/>
                <a:gd name="T112" fmla="*/ 82007340 w 9875"/>
                <a:gd name="T113" fmla="*/ 3374087 h 5780"/>
                <a:gd name="T114" fmla="*/ 82007340 w 9875"/>
                <a:gd name="T115" fmla="*/ 1500792 h 5780"/>
                <a:gd name="T116" fmla="*/ 80758477 w 9875"/>
                <a:gd name="T117" fmla="*/ 262919 h 578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9875" h="5780" extrusionOk="0">
                  <a:moveTo>
                    <a:pt x="2401" y="319"/>
                  </a:moveTo>
                  <a:lnTo>
                    <a:pt x="2424" y="354"/>
                  </a:lnTo>
                  <a:lnTo>
                    <a:pt x="2458" y="376"/>
                  </a:lnTo>
                  <a:lnTo>
                    <a:pt x="2504" y="399"/>
                  </a:lnTo>
                  <a:lnTo>
                    <a:pt x="2583" y="399"/>
                  </a:lnTo>
                  <a:lnTo>
                    <a:pt x="2629" y="376"/>
                  </a:lnTo>
                  <a:lnTo>
                    <a:pt x="2663" y="354"/>
                  </a:lnTo>
                  <a:lnTo>
                    <a:pt x="2686" y="331"/>
                  </a:lnTo>
                  <a:lnTo>
                    <a:pt x="4699" y="1491"/>
                  </a:lnTo>
                  <a:lnTo>
                    <a:pt x="4688" y="1525"/>
                  </a:lnTo>
                  <a:lnTo>
                    <a:pt x="4688" y="1571"/>
                  </a:lnTo>
                  <a:lnTo>
                    <a:pt x="4688" y="1616"/>
                  </a:lnTo>
                  <a:lnTo>
                    <a:pt x="4699" y="1650"/>
                  </a:lnTo>
                  <a:lnTo>
                    <a:pt x="4722" y="1684"/>
                  </a:lnTo>
                  <a:lnTo>
                    <a:pt x="4745" y="1719"/>
                  </a:lnTo>
                  <a:lnTo>
                    <a:pt x="4779" y="1753"/>
                  </a:lnTo>
                  <a:lnTo>
                    <a:pt x="4813" y="1775"/>
                  </a:lnTo>
                  <a:lnTo>
                    <a:pt x="4847" y="1787"/>
                  </a:lnTo>
                  <a:lnTo>
                    <a:pt x="4892" y="1798"/>
                  </a:lnTo>
                  <a:lnTo>
                    <a:pt x="4892" y="4153"/>
                  </a:lnTo>
                  <a:lnTo>
                    <a:pt x="4824" y="4164"/>
                  </a:lnTo>
                  <a:lnTo>
                    <a:pt x="4779" y="4210"/>
                  </a:lnTo>
                  <a:lnTo>
                    <a:pt x="4745" y="4267"/>
                  </a:lnTo>
                  <a:lnTo>
                    <a:pt x="4733" y="4324"/>
                  </a:lnTo>
                  <a:lnTo>
                    <a:pt x="4745" y="4392"/>
                  </a:lnTo>
                  <a:lnTo>
                    <a:pt x="2754" y="5541"/>
                  </a:lnTo>
                  <a:lnTo>
                    <a:pt x="2720" y="5495"/>
                  </a:lnTo>
                  <a:lnTo>
                    <a:pt x="2663" y="5450"/>
                  </a:lnTo>
                  <a:lnTo>
                    <a:pt x="2606" y="5427"/>
                  </a:lnTo>
                  <a:lnTo>
                    <a:pt x="2481" y="5427"/>
                  </a:lnTo>
                  <a:lnTo>
                    <a:pt x="2424" y="5450"/>
                  </a:lnTo>
                  <a:lnTo>
                    <a:pt x="2367" y="5495"/>
                  </a:lnTo>
                  <a:lnTo>
                    <a:pt x="2333" y="5541"/>
                  </a:lnTo>
                  <a:lnTo>
                    <a:pt x="331" y="4392"/>
                  </a:lnTo>
                  <a:lnTo>
                    <a:pt x="342" y="4324"/>
                  </a:lnTo>
                  <a:lnTo>
                    <a:pt x="331" y="4267"/>
                  </a:lnTo>
                  <a:lnTo>
                    <a:pt x="297" y="4221"/>
                  </a:lnTo>
                  <a:lnTo>
                    <a:pt x="251" y="4176"/>
                  </a:lnTo>
                  <a:lnTo>
                    <a:pt x="194" y="4164"/>
                  </a:lnTo>
                  <a:lnTo>
                    <a:pt x="194" y="1741"/>
                  </a:lnTo>
                  <a:lnTo>
                    <a:pt x="251" y="1719"/>
                  </a:lnTo>
                  <a:lnTo>
                    <a:pt x="297" y="1684"/>
                  </a:lnTo>
                  <a:lnTo>
                    <a:pt x="331" y="1628"/>
                  </a:lnTo>
                  <a:lnTo>
                    <a:pt x="342" y="1571"/>
                  </a:lnTo>
                  <a:lnTo>
                    <a:pt x="331" y="1514"/>
                  </a:lnTo>
                  <a:lnTo>
                    <a:pt x="2401" y="319"/>
                  </a:lnTo>
                  <a:close/>
                  <a:moveTo>
                    <a:pt x="7463" y="342"/>
                  </a:moveTo>
                  <a:lnTo>
                    <a:pt x="9499" y="1514"/>
                  </a:lnTo>
                  <a:lnTo>
                    <a:pt x="9488" y="1571"/>
                  </a:lnTo>
                  <a:lnTo>
                    <a:pt x="9499" y="1628"/>
                  </a:lnTo>
                  <a:lnTo>
                    <a:pt x="9522" y="1684"/>
                  </a:lnTo>
                  <a:lnTo>
                    <a:pt x="9568" y="1719"/>
                  </a:lnTo>
                  <a:lnTo>
                    <a:pt x="9625" y="1741"/>
                  </a:lnTo>
                  <a:lnTo>
                    <a:pt x="9625" y="4107"/>
                  </a:lnTo>
                  <a:lnTo>
                    <a:pt x="9590" y="4119"/>
                  </a:lnTo>
                  <a:lnTo>
                    <a:pt x="9556" y="4130"/>
                  </a:lnTo>
                  <a:lnTo>
                    <a:pt x="9522" y="4153"/>
                  </a:lnTo>
                  <a:lnTo>
                    <a:pt x="9488" y="4187"/>
                  </a:lnTo>
                  <a:lnTo>
                    <a:pt x="9465" y="4210"/>
                  </a:lnTo>
                  <a:lnTo>
                    <a:pt x="9443" y="4244"/>
                  </a:lnTo>
                  <a:lnTo>
                    <a:pt x="9431" y="4289"/>
                  </a:lnTo>
                  <a:lnTo>
                    <a:pt x="9431" y="4324"/>
                  </a:lnTo>
                  <a:lnTo>
                    <a:pt x="9431" y="4369"/>
                  </a:lnTo>
                  <a:lnTo>
                    <a:pt x="9443" y="4415"/>
                  </a:lnTo>
                  <a:lnTo>
                    <a:pt x="7497" y="5529"/>
                  </a:lnTo>
                  <a:lnTo>
                    <a:pt x="7463" y="5484"/>
                  </a:lnTo>
                  <a:lnTo>
                    <a:pt x="7406" y="5450"/>
                  </a:lnTo>
                  <a:lnTo>
                    <a:pt x="7350" y="5427"/>
                  </a:lnTo>
                  <a:lnTo>
                    <a:pt x="7281" y="5416"/>
                  </a:lnTo>
                  <a:lnTo>
                    <a:pt x="7213" y="5427"/>
                  </a:lnTo>
                  <a:lnTo>
                    <a:pt x="7156" y="5450"/>
                  </a:lnTo>
                  <a:lnTo>
                    <a:pt x="7099" y="5484"/>
                  </a:lnTo>
                  <a:lnTo>
                    <a:pt x="7065" y="5541"/>
                  </a:lnTo>
                  <a:lnTo>
                    <a:pt x="5086" y="4392"/>
                  </a:lnTo>
                  <a:lnTo>
                    <a:pt x="5097" y="4324"/>
                  </a:lnTo>
                  <a:lnTo>
                    <a:pt x="5086" y="4267"/>
                  </a:lnTo>
                  <a:lnTo>
                    <a:pt x="5052" y="4210"/>
                  </a:lnTo>
                  <a:lnTo>
                    <a:pt x="4995" y="4164"/>
                  </a:lnTo>
                  <a:lnTo>
                    <a:pt x="4938" y="4153"/>
                  </a:lnTo>
                  <a:lnTo>
                    <a:pt x="4938" y="1798"/>
                  </a:lnTo>
                  <a:lnTo>
                    <a:pt x="4972" y="1787"/>
                  </a:lnTo>
                  <a:lnTo>
                    <a:pt x="5018" y="1775"/>
                  </a:lnTo>
                  <a:lnTo>
                    <a:pt x="5052" y="1753"/>
                  </a:lnTo>
                  <a:lnTo>
                    <a:pt x="5074" y="1719"/>
                  </a:lnTo>
                  <a:lnTo>
                    <a:pt x="5109" y="1696"/>
                  </a:lnTo>
                  <a:lnTo>
                    <a:pt x="5120" y="1650"/>
                  </a:lnTo>
                  <a:lnTo>
                    <a:pt x="5131" y="1616"/>
                  </a:lnTo>
                  <a:lnTo>
                    <a:pt x="5143" y="1571"/>
                  </a:lnTo>
                  <a:lnTo>
                    <a:pt x="5131" y="1525"/>
                  </a:lnTo>
                  <a:lnTo>
                    <a:pt x="5120" y="1491"/>
                  </a:lnTo>
                  <a:lnTo>
                    <a:pt x="7099" y="342"/>
                  </a:lnTo>
                  <a:lnTo>
                    <a:pt x="7133" y="388"/>
                  </a:lnTo>
                  <a:lnTo>
                    <a:pt x="7179" y="410"/>
                  </a:lnTo>
                  <a:lnTo>
                    <a:pt x="7224" y="433"/>
                  </a:lnTo>
                  <a:lnTo>
                    <a:pt x="7281" y="445"/>
                  </a:lnTo>
                  <a:lnTo>
                    <a:pt x="7338" y="433"/>
                  </a:lnTo>
                  <a:lnTo>
                    <a:pt x="7384" y="422"/>
                  </a:lnTo>
                  <a:lnTo>
                    <a:pt x="7429" y="388"/>
                  </a:lnTo>
                  <a:lnTo>
                    <a:pt x="7463" y="342"/>
                  </a:lnTo>
                  <a:close/>
                  <a:moveTo>
                    <a:pt x="7281" y="1"/>
                  </a:moveTo>
                  <a:lnTo>
                    <a:pt x="7236" y="12"/>
                  </a:lnTo>
                  <a:lnTo>
                    <a:pt x="7202" y="24"/>
                  </a:lnTo>
                  <a:lnTo>
                    <a:pt x="7156" y="46"/>
                  </a:lnTo>
                  <a:lnTo>
                    <a:pt x="7133" y="69"/>
                  </a:lnTo>
                  <a:lnTo>
                    <a:pt x="7099" y="103"/>
                  </a:lnTo>
                  <a:lnTo>
                    <a:pt x="7076" y="137"/>
                  </a:lnTo>
                  <a:lnTo>
                    <a:pt x="7065" y="183"/>
                  </a:lnTo>
                  <a:lnTo>
                    <a:pt x="7065" y="228"/>
                  </a:lnTo>
                  <a:lnTo>
                    <a:pt x="7065" y="263"/>
                  </a:lnTo>
                  <a:lnTo>
                    <a:pt x="7076" y="308"/>
                  </a:lnTo>
                  <a:lnTo>
                    <a:pt x="5097" y="1446"/>
                  </a:lnTo>
                  <a:lnTo>
                    <a:pt x="5063" y="1400"/>
                  </a:lnTo>
                  <a:lnTo>
                    <a:pt x="5018" y="1377"/>
                  </a:lnTo>
                  <a:lnTo>
                    <a:pt x="4972" y="1355"/>
                  </a:lnTo>
                  <a:lnTo>
                    <a:pt x="4915" y="1343"/>
                  </a:lnTo>
                  <a:lnTo>
                    <a:pt x="4858" y="1355"/>
                  </a:lnTo>
                  <a:lnTo>
                    <a:pt x="4801" y="1377"/>
                  </a:lnTo>
                  <a:lnTo>
                    <a:pt x="4756" y="1411"/>
                  </a:lnTo>
                  <a:lnTo>
                    <a:pt x="4722" y="1446"/>
                  </a:lnTo>
                  <a:lnTo>
                    <a:pt x="2708" y="285"/>
                  </a:lnTo>
                  <a:lnTo>
                    <a:pt x="2720" y="228"/>
                  </a:lnTo>
                  <a:lnTo>
                    <a:pt x="2720" y="194"/>
                  </a:lnTo>
                  <a:lnTo>
                    <a:pt x="2708" y="160"/>
                  </a:lnTo>
                  <a:lnTo>
                    <a:pt x="2674" y="103"/>
                  </a:lnTo>
                  <a:lnTo>
                    <a:pt x="2617" y="58"/>
                  </a:lnTo>
                  <a:lnTo>
                    <a:pt x="2583" y="46"/>
                  </a:lnTo>
                  <a:lnTo>
                    <a:pt x="2504" y="46"/>
                  </a:lnTo>
                  <a:lnTo>
                    <a:pt x="2469" y="58"/>
                  </a:lnTo>
                  <a:lnTo>
                    <a:pt x="2413" y="103"/>
                  </a:lnTo>
                  <a:lnTo>
                    <a:pt x="2378" y="160"/>
                  </a:lnTo>
                  <a:lnTo>
                    <a:pt x="2367" y="194"/>
                  </a:lnTo>
                  <a:lnTo>
                    <a:pt x="2367" y="228"/>
                  </a:lnTo>
                  <a:lnTo>
                    <a:pt x="2378" y="285"/>
                  </a:lnTo>
                  <a:lnTo>
                    <a:pt x="308" y="1480"/>
                  </a:lnTo>
                  <a:lnTo>
                    <a:pt x="285" y="1446"/>
                  </a:lnTo>
                  <a:lnTo>
                    <a:pt x="251" y="1423"/>
                  </a:lnTo>
                  <a:lnTo>
                    <a:pt x="217" y="1411"/>
                  </a:lnTo>
                  <a:lnTo>
                    <a:pt x="172" y="1400"/>
                  </a:lnTo>
                  <a:lnTo>
                    <a:pt x="138" y="1411"/>
                  </a:lnTo>
                  <a:lnTo>
                    <a:pt x="103" y="1411"/>
                  </a:lnTo>
                  <a:lnTo>
                    <a:pt x="58" y="1457"/>
                  </a:lnTo>
                  <a:lnTo>
                    <a:pt x="12" y="1502"/>
                  </a:lnTo>
                  <a:lnTo>
                    <a:pt x="12" y="1537"/>
                  </a:lnTo>
                  <a:lnTo>
                    <a:pt x="1" y="1571"/>
                  </a:lnTo>
                  <a:lnTo>
                    <a:pt x="12" y="1628"/>
                  </a:lnTo>
                  <a:lnTo>
                    <a:pt x="46" y="1684"/>
                  </a:lnTo>
                  <a:lnTo>
                    <a:pt x="92" y="1719"/>
                  </a:lnTo>
                  <a:lnTo>
                    <a:pt x="149" y="1741"/>
                  </a:lnTo>
                  <a:lnTo>
                    <a:pt x="149" y="4164"/>
                  </a:lnTo>
                  <a:lnTo>
                    <a:pt x="92" y="4187"/>
                  </a:lnTo>
                  <a:lnTo>
                    <a:pt x="46" y="4221"/>
                  </a:lnTo>
                  <a:lnTo>
                    <a:pt x="12" y="4267"/>
                  </a:lnTo>
                  <a:lnTo>
                    <a:pt x="1" y="4324"/>
                  </a:lnTo>
                  <a:lnTo>
                    <a:pt x="12" y="4358"/>
                  </a:lnTo>
                  <a:lnTo>
                    <a:pt x="24" y="4392"/>
                  </a:lnTo>
                  <a:lnTo>
                    <a:pt x="58" y="4449"/>
                  </a:lnTo>
                  <a:lnTo>
                    <a:pt x="103" y="4483"/>
                  </a:lnTo>
                  <a:lnTo>
                    <a:pt x="138" y="4494"/>
                  </a:lnTo>
                  <a:lnTo>
                    <a:pt x="217" y="4494"/>
                  </a:lnTo>
                  <a:lnTo>
                    <a:pt x="251" y="4483"/>
                  </a:lnTo>
                  <a:lnTo>
                    <a:pt x="285" y="4460"/>
                  </a:lnTo>
                  <a:lnTo>
                    <a:pt x="308" y="4426"/>
                  </a:lnTo>
                  <a:lnTo>
                    <a:pt x="2310" y="5586"/>
                  </a:lnTo>
                  <a:lnTo>
                    <a:pt x="2299" y="5632"/>
                  </a:lnTo>
                  <a:lnTo>
                    <a:pt x="2287" y="5677"/>
                  </a:lnTo>
                  <a:lnTo>
                    <a:pt x="2299" y="5734"/>
                  </a:lnTo>
                  <a:lnTo>
                    <a:pt x="2310" y="5780"/>
                  </a:lnTo>
                  <a:lnTo>
                    <a:pt x="2777" y="5780"/>
                  </a:lnTo>
                  <a:lnTo>
                    <a:pt x="2788" y="5734"/>
                  </a:lnTo>
                  <a:lnTo>
                    <a:pt x="2799" y="5677"/>
                  </a:lnTo>
                  <a:lnTo>
                    <a:pt x="2788" y="5620"/>
                  </a:lnTo>
                  <a:lnTo>
                    <a:pt x="2777" y="5575"/>
                  </a:lnTo>
                  <a:lnTo>
                    <a:pt x="4767" y="4437"/>
                  </a:lnTo>
                  <a:lnTo>
                    <a:pt x="4790" y="4460"/>
                  </a:lnTo>
                  <a:lnTo>
                    <a:pt x="4824" y="4494"/>
                  </a:lnTo>
                  <a:lnTo>
                    <a:pt x="4870" y="4506"/>
                  </a:lnTo>
                  <a:lnTo>
                    <a:pt x="4915" y="4517"/>
                  </a:lnTo>
                  <a:lnTo>
                    <a:pt x="4961" y="4506"/>
                  </a:lnTo>
                  <a:lnTo>
                    <a:pt x="4995" y="4494"/>
                  </a:lnTo>
                  <a:lnTo>
                    <a:pt x="5029" y="4471"/>
                  </a:lnTo>
                  <a:lnTo>
                    <a:pt x="5063" y="4437"/>
                  </a:lnTo>
                  <a:lnTo>
                    <a:pt x="7042" y="5575"/>
                  </a:lnTo>
                  <a:lnTo>
                    <a:pt x="7031" y="5620"/>
                  </a:lnTo>
                  <a:lnTo>
                    <a:pt x="7020" y="5677"/>
                  </a:lnTo>
                  <a:lnTo>
                    <a:pt x="7031" y="5734"/>
                  </a:lnTo>
                  <a:lnTo>
                    <a:pt x="7042" y="5780"/>
                  </a:lnTo>
                  <a:lnTo>
                    <a:pt x="7520" y="5780"/>
                  </a:lnTo>
                  <a:lnTo>
                    <a:pt x="7543" y="5734"/>
                  </a:lnTo>
                  <a:lnTo>
                    <a:pt x="7543" y="5677"/>
                  </a:lnTo>
                  <a:lnTo>
                    <a:pt x="7543" y="5620"/>
                  </a:lnTo>
                  <a:lnTo>
                    <a:pt x="7520" y="5575"/>
                  </a:lnTo>
                  <a:lnTo>
                    <a:pt x="9465" y="4449"/>
                  </a:lnTo>
                  <a:lnTo>
                    <a:pt x="9499" y="4494"/>
                  </a:lnTo>
                  <a:lnTo>
                    <a:pt x="9545" y="4528"/>
                  </a:lnTo>
                  <a:lnTo>
                    <a:pt x="9602" y="4540"/>
                  </a:lnTo>
                  <a:lnTo>
                    <a:pt x="9659" y="4551"/>
                  </a:lnTo>
                  <a:lnTo>
                    <a:pt x="9693" y="4551"/>
                  </a:lnTo>
                  <a:lnTo>
                    <a:pt x="9738" y="4528"/>
                  </a:lnTo>
                  <a:lnTo>
                    <a:pt x="9772" y="4517"/>
                  </a:lnTo>
                  <a:lnTo>
                    <a:pt x="9807" y="4483"/>
                  </a:lnTo>
                  <a:lnTo>
                    <a:pt x="9841" y="4449"/>
                  </a:lnTo>
                  <a:lnTo>
                    <a:pt x="9852" y="4415"/>
                  </a:lnTo>
                  <a:lnTo>
                    <a:pt x="9875" y="4369"/>
                  </a:lnTo>
                  <a:lnTo>
                    <a:pt x="9875" y="4324"/>
                  </a:lnTo>
                  <a:lnTo>
                    <a:pt x="9875" y="4289"/>
                  </a:lnTo>
                  <a:lnTo>
                    <a:pt x="9863" y="4244"/>
                  </a:lnTo>
                  <a:lnTo>
                    <a:pt x="9841" y="4210"/>
                  </a:lnTo>
                  <a:lnTo>
                    <a:pt x="9818" y="4176"/>
                  </a:lnTo>
                  <a:lnTo>
                    <a:pt x="9784" y="4153"/>
                  </a:lnTo>
                  <a:lnTo>
                    <a:pt x="9750" y="4130"/>
                  </a:lnTo>
                  <a:lnTo>
                    <a:pt x="9716" y="4119"/>
                  </a:lnTo>
                  <a:lnTo>
                    <a:pt x="9670" y="4107"/>
                  </a:lnTo>
                  <a:lnTo>
                    <a:pt x="9670" y="1741"/>
                  </a:lnTo>
                  <a:lnTo>
                    <a:pt x="9727" y="1719"/>
                  </a:lnTo>
                  <a:lnTo>
                    <a:pt x="9784" y="1684"/>
                  </a:lnTo>
                  <a:lnTo>
                    <a:pt x="9807" y="1628"/>
                  </a:lnTo>
                  <a:lnTo>
                    <a:pt x="9818" y="1571"/>
                  </a:lnTo>
                  <a:lnTo>
                    <a:pt x="9818" y="1537"/>
                  </a:lnTo>
                  <a:lnTo>
                    <a:pt x="9807" y="1502"/>
                  </a:lnTo>
                  <a:lnTo>
                    <a:pt x="9772" y="1457"/>
                  </a:lnTo>
                  <a:lnTo>
                    <a:pt x="9716" y="1411"/>
                  </a:lnTo>
                  <a:lnTo>
                    <a:pt x="9693" y="1411"/>
                  </a:lnTo>
                  <a:lnTo>
                    <a:pt x="9659" y="1400"/>
                  </a:lnTo>
                  <a:lnTo>
                    <a:pt x="9613" y="1411"/>
                  </a:lnTo>
                  <a:lnTo>
                    <a:pt x="9568" y="1423"/>
                  </a:lnTo>
                  <a:lnTo>
                    <a:pt x="9545" y="1446"/>
                  </a:lnTo>
                  <a:lnTo>
                    <a:pt x="9511" y="1480"/>
                  </a:lnTo>
                  <a:lnTo>
                    <a:pt x="7486" y="308"/>
                  </a:lnTo>
                  <a:lnTo>
                    <a:pt x="7497" y="263"/>
                  </a:lnTo>
                  <a:lnTo>
                    <a:pt x="7497" y="228"/>
                  </a:lnTo>
                  <a:lnTo>
                    <a:pt x="7497" y="183"/>
                  </a:lnTo>
                  <a:lnTo>
                    <a:pt x="7486" y="137"/>
                  </a:lnTo>
                  <a:lnTo>
                    <a:pt x="7463" y="103"/>
                  </a:lnTo>
                  <a:lnTo>
                    <a:pt x="7441" y="69"/>
                  </a:lnTo>
                  <a:lnTo>
                    <a:pt x="7406" y="46"/>
                  </a:lnTo>
                  <a:lnTo>
                    <a:pt x="7372" y="24"/>
                  </a:lnTo>
                  <a:lnTo>
                    <a:pt x="7327" y="12"/>
                  </a:lnTo>
                  <a:lnTo>
                    <a:pt x="7281" y="1"/>
                  </a:ln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10" name="Google Shape;17;p2"/>
            <p:cNvSpPr>
              <a:spLocks/>
            </p:cNvSpPr>
            <p:nvPr/>
          </p:nvSpPr>
          <p:spPr bwMode="auto">
            <a:xfrm>
              <a:off x="3845621" y="4533797"/>
              <a:ext cx="1780038" cy="609674"/>
            </a:xfrm>
            <a:custGeom>
              <a:avLst/>
              <a:gdLst>
                <a:gd name="T0" fmla="*/ 106929448 w 17007"/>
                <a:gd name="T1" fmla="*/ 4611961 h 5825"/>
                <a:gd name="T2" fmla="*/ 129485388 w 17007"/>
                <a:gd name="T3" fmla="*/ 18195917 h 5825"/>
                <a:gd name="T4" fmla="*/ 131227118 w 17007"/>
                <a:gd name="T5" fmla="*/ 20069107 h 5825"/>
                <a:gd name="T6" fmla="*/ 129978255 w 17007"/>
                <a:gd name="T7" fmla="*/ 47861450 h 5825"/>
                <a:gd name="T8" fmla="*/ 105308187 w 17007"/>
                <a:gd name="T9" fmla="*/ 59944508 h 5825"/>
                <a:gd name="T10" fmla="*/ 81755417 w 17007"/>
                <a:gd name="T11" fmla="*/ 47237018 h 5825"/>
                <a:gd name="T12" fmla="*/ 81382915 w 17007"/>
                <a:gd name="T13" fmla="*/ 18940818 h 5825"/>
                <a:gd name="T14" fmla="*/ 182068257 w 17007"/>
                <a:gd name="T15" fmla="*/ 17078513 h 5825"/>
                <a:gd name="T16" fmla="*/ 183558059 w 17007"/>
                <a:gd name="T17" fmla="*/ 45484192 h 5825"/>
                <a:gd name="T18" fmla="*/ 181564295 w 17007"/>
                <a:gd name="T19" fmla="*/ 46984985 h 5825"/>
                <a:gd name="T20" fmla="*/ 159884820 w 17007"/>
                <a:gd name="T21" fmla="*/ 60568940 h 5825"/>
                <a:gd name="T22" fmla="*/ 155897292 w 17007"/>
                <a:gd name="T23" fmla="*/ 60568940 h 5825"/>
                <a:gd name="T24" fmla="*/ 132848484 w 17007"/>
                <a:gd name="T25" fmla="*/ 46108624 h 5825"/>
                <a:gd name="T26" fmla="*/ 133713855 w 17007"/>
                <a:gd name="T27" fmla="*/ 19324206 h 5825"/>
                <a:gd name="T28" fmla="*/ 134217817 w 17007"/>
                <a:gd name="T29" fmla="*/ 16826584 h 5825"/>
                <a:gd name="T30" fmla="*/ 158515487 w 17007"/>
                <a:gd name="T31" fmla="*/ 5236393 h 5825"/>
                <a:gd name="T32" fmla="*/ 78140392 w 17007"/>
                <a:gd name="T33" fmla="*/ 17702944 h 5825"/>
                <a:gd name="T34" fmla="*/ 79137222 w 17007"/>
                <a:gd name="T35" fmla="*/ 46360658 h 5825"/>
                <a:gd name="T36" fmla="*/ 55705026 w 17007"/>
                <a:gd name="T37" fmla="*/ 60941443 h 5825"/>
                <a:gd name="T38" fmla="*/ 52089897 w 17007"/>
                <a:gd name="T39" fmla="*/ 61434416 h 5825"/>
                <a:gd name="T40" fmla="*/ 30037919 w 17007"/>
                <a:gd name="T41" fmla="*/ 46612586 h 5825"/>
                <a:gd name="T42" fmla="*/ 28296188 w 17007"/>
                <a:gd name="T43" fmla="*/ 20441610 h 5825"/>
                <a:gd name="T44" fmla="*/ 30662350 w 17007"/>
                <a:gd name="T45" fmla="*/ 18699774 h 5825"/>
                <a:gd name="T46" fmla="*/ 52089897 w 17007"/>
                <a:gd name="T47" fmla="*/ 5115924 h 5825"/>
                <a:gd name="T48" fmla="*/ 55956955 w 17007"/>
                <a:gd name="T49" fmla="*/ 5115924 h 5825"/>
                <a:gd name="T50" fmla="*/ 51969427 w 17007"/>
                <a:gd name="T51" fmla="*/ 876361 h 5825"/>
                <a:gd name="T52" fmla="*/ 51344996 w 17007"/>
                <a:gd name="T53" fmla="*/ 4118989 h 5825"/>
                <a:gd name="T54" fmla="*/ 27551287 w 17007"/>
                <a:gd name="T55" fmla="*/ 14953288 h 5825"/>
                <a:gd name="T56" fmla="*/ 25426064 w 17007"/>
                <a:gd name="T57" fmla="*/ 17198982 h 5825"/>
                <a:gd name="T58" fmla="*/ 26422894 w 17007"/>
                <a:gd name="T59" fmla="*/ 19937648 h 5825"/>
                <a:gd name="T60" fmla="*/ 26926856 w 17007"/>
                <a:gd name="T61" fmla="*/ 45867685 h 5825"/>
                <a:gd name="T62" fmla="*/ 25798462 w 17007"/>
                <a:gd name="T63" fmla="*/ 48354422 h 5825"/>
                <a:gd name="T64" fmla="*/ 2125223 w 17007"/>
                <a:gd name="T65" fmla="*/ 60568940 h 5825"/>
                <a:gd name="T66" fmla="*/ 251929 w 17007"/>
                <a:gd name="T67" fmla="*/ 61938273 h 5825"/>
                <a:gd name="T68" fmla="*/ 4118987 w 17007"/>
                <a:gd name="T69" fmla="*/ 63307606 h 5825"/>
                <a:gd name="T70" fmla="*/ 26926856 w 17007"/>
                <a:gd name="T71" fmla="*/ 49975684 h 5825"/>
                <a:gd name="T72" fmla="*/ 51848958 w 17007"/>
                <a:gd name="T73" fmla="*/ 61817804 h 5825"/>
                <a:gd name="T74" fmla="*/ 56329458 w 17007"/>
                <a:gd name="T75" fmla="*/ 63307606 h 5825"/>
                <a:gd name="T76" fmla="*/ 79137222 w 17007"/>
                <a:gd name="T77" fmla="*/ 49471722 h 5825"/>
                <a:gd name="T78" fmla="*/ 103434892 w 17007"/>
                <a:gd name="T79" fmla="*/ 61686344 h 5825"/>
                <a:gd name="T80" fmla="*/ 108671283 w 17007"/>
                <a:gd name="T81" fmla="*/ 63307606 h 5825"/>
                <a:gd name="T82" fmla="*/ 130975190 w 17007"/>
                <a:gd name="T83" fmla="*/ 49723755 h 5825"/>
                <a:gd name="T84" fmla="*/ 133593385 w 17007"/>
                <a:gd name="T85" fmla="*/ 49099324 h 5825"/>
                <a:gd name="T86" fmla="*/ 160509251 w 17007"/>
                <a:gd name="T87" fmla="*/ 63811568 h 5825"/>
                <a:gd name="T88" fmla="*/ 182188726 w 17007"/>
                <a:gd name="T89" fmla="*/ 49723755 h 5825"/>
                <a:gd name="T90" fmla="*/ 185179424 w 17007"/>
                <a:gd name="T91" fmla="*/ 49975684 h 5825"/>
                <a:gd name="T92" fmla="*/ 186307713 w 17007"/>
                <a:gd name="T93" fmla="*/ 47477957 h 5825"/>
                <a:gd name="T94" fmla="*/ 184565878 w 17007"/>
                <a:gd name="T95" fmla="*/ 45615652 h 5825"/>
                <a:gd name="T96" fmla="*/ 185683282 w 17007"/>
                <a:gd name="T97" fmla="*/ 17702944 h 5825"/>
                <a:gd name="T98" fmla="*/ 183809987 w 17007"/>
                <a:gd name="T99" fmla="*/ 15829649 h 5825"/>
                <a:gd name="T100" fmla="*/ 160257322 w 17007"/>
                <a:gd name="T101" fmla="*/ 3374088 h 5825"/>
                <a:gd name="T102" fmla="*/ 159260388 w 17007"/>
                <a:gd name="T103" fmla="*/ 996935 h 5825"/>
                <a:gd name="T104" fmla="*/ 156521723 w 17007"/>
                <a:gd name="T105" fmla="*/ 996935 h 5825"/>
                <a:gd name="T106" fmla="*/ 155524789 w 17007"/>
                <a:gd name="T107" fmla="*/ 3374088 h 5825"/>
                <a:gd name="T108" fmla="*/ 131972019 w 17007"/>
                <a:gd name="T109" fmla="*/ 15205217 h 5825"/>
                <a:gd name="T110" fmla="*/ 107926382 w 17007"/>
                <a:gd name="T111" fmla="*/ 2990700 h 5825"/>
                <a:gd name="T112" fmla="*/ 105549126 w 17007"/>
                <a:gd name="T113" fmla="*/ 996935 h 5825"/>
                <a:gd name="T114" fmla="*/ 104179793 w 17007"/>
                <a:gd name="T115" fmla="*/ 3615027 h 5825"/>
                <a:gd name="T116" fmla="*/ 79509725 w 17007"/>
                <a:gd name="T117" fmla="*/ 15950118 h 5825"/>
                <a:gd name="T118" fmla="*/ 56953785 w 17007"/>
                <a:gd name="T119" fmla="*/ 2990700 h 5825"/>
                <a:gd name="T120" fmla="*/ 55212054 w 17007"/>
                <a:gd name="T121" fmla="*/ 251929 h 582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7007" h="5825" extrusionOk="0">
                  <a:moveTo>
                    <a:pt x="9522" y="364"/>
                  </a:moveTo>
                  <a:lnTo>
                    <a:pt x="9556" y="399"/>
                  </a:lnTo>
                  <a:lnTo>
                    <a:pt x="9590" y="421"/>
                  </a:lnTo>
                  <a:lnTo>
                    <a:pt x="9635" y="444"/>
                  </a:lnTo>
                  <a:lnTo>
                    <a:pt x="9715" y="444"/>
                  </a:lnTo>
                  <a:lnTo>
                    <a:pt x="9761" y="421"/>
                  </a:lnTo>
                  <a:lnTo>
                    <a:pt x="9795" y="399"/>
                  </a:lnTo>
                  <a:lnTo>
                    <a:pt x="9818" y="376"/>
                  </a:lnTo>
                  <a:lnTo>
                    <a:pt x="11831" y="1536"/>
                  </a:lnTo>
                  <a:lnTo>
                    <a:pt x="11820" y="1570"/>
                  </a:lnTo>
                  <a:lnTo>
                    <a:pt x="11820" y="1616"/>
                  </a:lnTo>
                  <a:lnTo>
                    <a:pt x="11820" y="1661"/>
                  </a:lnTo>
                  <a:lnTo>
                    <a:pt x="11831" y="1695"/>
                  </a:lnTo>
                  <a:lnTo>
                    <a:pt x="11854" y="1729"/>
                  </a:lnTo>
                  <a:lnTo>
                    <a:pt x="11876" y="1764"/>
                  </a:lnTo>
                  <a:lnTo>
                    <a:pt x="11911" y="1798"/>
                  </a:lnTo>
                  <a:lnTo>
                    <a:pt x="11945" y="1820"/>
                  </a:lnTo>
                  <a:lnTo>
                    <a:pt x="11979" y="1832"/>
                  </a:lnTo>
                  <a:lnTo>
                    <a:pt x="12013" y="1843"/>
                  </a:lnTo>
                  <a:lnTo>
                    <a:pt x="12013" y="4198"/>
                  </a:lnTo>
                  <a:lnTo>
                    <a:pt x="11956" y="4209"/>
                  </a:lnTo>
                  <a:lnTo>
                    <a:pt x="11911" y="4255"/>
                  </a:lnTo>
                  <a:lnTo>
                    <a:pt x="11876" y="4312"/>
                  </a:lnTo>
                  <a:lnTo>
                    <a:pt x="11865" y="4369"/>
                  </a:lnTo>
                  <a:lnTo>
                    <a:pt x="11876" y="4437"/>
                  </a:lnTo>
                  <a:lnTo>
                    <a:pt x="9886" y="5586"/>
                  </a:lnTo>
                  <a:lnTo>
                    <a:pt x="9852" y="5540"/>
                  </a:lnTo>
                  <a:lnTo>
                    <a:pt x="9795" y="5495"/>
                  </a:lnTo>
                  <a:lnTo>
                    <a:pt x="9738" y="5472"/>
                  </a:lnTo>
                  <a:lnTo>
                    <a:pt x="9613" y="5472"/>
                  </a:lnTo>
                  <a:lnTo>
                    <a:pt x="9556" y="5495"/>
                  </a:lnTo>
                  <a:lnTo>
                    <a:pt x="9499" y="5540"/>
                  </a:lnTo>
                  <a:lnTo>
                    <a:pt x="9465" y="5586"/>
                  </a:lnTo>
                  <a:lnTo>
                    <a:pt x="7463" y="4437"/>
                  </a:lnTo>
                  <a:lnTo>
                    <a:pt x="7474" y="4369"/>
                  </a:lnTo>
                  <a:lnTo>
                    <a:pt x="7463" y="4312"/>
                  </a:lnTo>
                  <a:lnTo>
                    <a:pt x="7429" y="4266"/>
                  </a:lnTo>
                  <a:lnTo>
                    <a:pt x="7383" y="4221"/>
                  </a:lnTo>
                  <a:lnTo>
                    <a:pt x="7326" y="4209"/>
                  </a:lnTo>
                  <a:lnTo>
                    <a:pt x="7326" y="1786"/>
                  </a:lnTo>
                  <a:lnTo>
                    <a:pt x="7383" y="1764"/>
                  </a:lnTo>
                  <a:lnTo>
                    <a:pt x="7429" y="1729"/>
                  </a:lnTo>
                  <a:lnTo>
                    <a:pt x="7463" y="1673"/>
                  </a:lnTo>
                  <a:lnTo>
                    <a:pt x="7474" y="1616"/>
                  </a:lnTo>
                  <a:lnTo>
                    <a:pt x="7463" y="1559"/>
                  </a:lnTo>
                  <a:lnTo>
                    <a:pt x="9522" y="364"/>
                  </a:lnTo>
                  <a:close/>
                  <a:moveTo>
                    <a:pt x="14595" y="387"/>
                  </a:moveTo>
                  <a:lnTo>
                    <a:pt x="16620" y="1559"/>
                  </a:lnTo>
                  <a:lnTo>
                    <a:pt x="16620" y="1616"/>
                  </a:lnTo>
                  <a:lnTo>
                    <a:pt x="16631" y="1673"/>
                  </a:lnTo>
                  <a:lnTo>
                    <a:pt x="16654" y="1729"/>
                  </a:lnTo>
                  <a:lnTo>
                    <a:pt x="16700" y="1764"/>
                  </a:lnTo>
                  <a:lnTo>
                    <a:pt x="16756" y="1786"/>
                  </a:lnTo>
                  <a:lnTo>
                    <a:pt x="16756" y="4152"/>
                  </a:lnTo>
                  <a:lnTo>
                    <a:pt x="16722" y="4164"/>
                  </a:lnTo>
                  <a:lnTo>
                    <a:pt x="16677" y="4175"/>
                  </a:lnTo>
                  <a:lnTo>
                    <a:pt x="16654" y="4198"/>
                  </a:lnTo>
                  <a:lnTo>
                    <a:pt x="16620" y="4232"/>
                  </a:lnTo>
                  <a:lnTo>
                    <a:pt x="16597" y="4255"/>
                  </a:lnTo>
                  <a:lnTo>
                    <a:pt x="16574" y="4289"/>
                  </a:lnTo>
                  <a:lnTo>
                    <a:pt x="16563" y="4334"/>
                  </a:lnTo>
                  <a:lnTo>
                    <a:pt x="16563" y="4369"/>
                  </a:lnTo>
                  <a:lnTo>
                    <a:pt x="16563" y="4414"/>
                  </a:lnTo>
                  <a:lnTo>
                    <a:pt x="16574" y="4460"/>
                  </a:lnTo>
                  <a:lnTo>
                    <a:pt x="14629" y="5574"/>
                  </a:lnTo>
                  <a:lnTo>
                    <a:pt x="14595" y="5529"/>
                  </a:lnTo>
                  <a:lnTo>
                    <a:pt x="14538" y="5495"/>
                  </a:lnTo>
                  <a:lnTo>
                    <a:pt x="14481" y="5472"/>
                  </a:lnTo>
                  <a:lnTo>
                    <a:pt x="14413" y="5461"/>
                  </a:lnTo>
                  <a:lnTo>
                    <a:pt x="14345" y="5472"/>
                  </a:lnTo>
                  <a:lnTo>
                    <a:pt x="14288" y="5495"/>
                  </a:lnTo>
                  <a:lnTo>
                    <a:pt x="14231" y="5529"/>
                  </a:lnTo>
                  <a:lnTo>
                    <a:pt x="14197" y="5586"/>
                  </a:lnTo>
                  <a:lnTo>
                    <a:pt x="12218" y="4437"/>
                  </a:lnTo>
                  <a:lnTo>
                    <a:pt x="12229" y="4369"/>
                  </a:lnTo>
                  <a:lnTo>
                    <a:pt x="12218" y="4312"/>
                  </a:lnTo>
                  <a:lnTo>
                    <a:pt x="12184" y="4255"/>
                  </a:lnTo>
                  <a:lnTo>
                    <a:pt x="12127" y="4209"/>
                  </a:lnTo>
                  <a:lnTo>
                    <a:pt x="12058" y="4198"/>
                  </a:lnTo>
                  <a:lnTo>
                    <a:pt x="12058" y="1843"/>
                  </a:lnTo>
                  <a:lnTo>
                    <a:pt x="12104" y="1832"/>
                  </a:lnTo>
                  <a:lnTo>
                    <a:pt x="12149" y="1820"/>
                  </a:lnTo>
                  <a:lnTo>
                    <a:pt x="12184" y="1798"/>
                  </a:lnTo>
                  <a:lnTo>
                    <a:pt x="12206" y="1764"/>
                  </a:lnTo>
                  <a:lnTo>
                    <a:pt x="12240" y="1741"/>
                  </a:lnTo>
                  <a:lnTo>
                    <a:pt x="12252" y="1695"/>
                  </a:lnTo>
                  <a:lnTo>
                    <a:pt x="12263" y="1661"/>
                  </a:lnTo>
                  <a:lnTo>
                    <a:pt x="12275" y="1616"/>
                  </a:lnTo>
                  <a:lnTo>
                    <a:pt x="12263" y="1570"/>
                  </a:lnTo>
                  <a:lnTo>
                    <a:pt x="12252" y="1536"/>
                  </a:lnTo>
                  <a:lnTo>
                    <a:pt x="14231" y="387"/>
                  </a:lnTo>
                  <a:lnTo>
                    <a:pt x="14265" y="433"/>
                  </a:lnTo>
                  <a:lnTo>
                    <a:pt x="14311" y="455"/>
                  </a:lnTo>
                  <a:lnTo>
                    <a:pt x="14356" y="478"/>
                  </a:lnTo>
                  <a:lnTo>
                    <a:pt x="14413" y="490"/>
                  </a:lnTo>
                  <a:lnTo>
                    <a:pt x="14470" y="478"/>
                  </a:lnTo>
                  <a:lnTo>
                    <a:pt x="14516" y="467"/>
                  </a:lnTo>
                  <a:lnTo>
                    <a:pt x="14561" y="433"/>
                  </a:lnTo>
                  <a:lnTo>
                    <a:pt x="14595" y="387"/>
                  </a:lnTo>
                  <a:close/>
                  <a:moveTo>
                    <a:pt x="5154" y="410"/>
                  </a:moveTo>
                  <a:lnTo>
                    <a:pt x="7144" y="1559"/>
                  </a:lnTo>
                  <a:lnTo>
                    <a:pt x="7133" y="1616"/>
                  </a:lnTo>
                  <a:lnTo>
                    <a:pt x="7144" y="1673"/>
                  </a:lnTo>
                  <a:lnTo>
                    <a:pt x="7178" y="1729"/>
                  </a:lnTo>
                  <a:lnTo>
                    <a:pt x="7224" y="1764"/>
                  </a:lnTo>
                  <a:lnTo>
                    <a:pt x="7281" y="1786"/>
                  </a:lnTo>
                  <a:lnTo>
                    <a:pt x="7281" y="4209"/>
                  </a:lnTo>
                  <a:lnTo>
                    <a:pt x="7224" y="4232"/>
                  </a:lnTo>
                  <a:lnTo>
                    <a:pt x="7178" y="4266"/>
                  </a:lnTo>
                  <a:lnTo>
                    <a:pt x="7144" y="4312"/>
                  </a:lnTo>
                  <a:lnTo>
                    <a:pt x="7133" y="4369"/>
                  </a:lnTo>
                  <a:lnTo>
                    <a:pt x="7144" y="4425"/>
                  </a:lnTo>
                  <a:lnTo>
                    <a:pt x="5119" y="5597"/>
                  </a:lnTo>
                  <a:lnTo>
                    <a:pt x="5085" y="5563"/>
                  </a:lnTo>
                  <a:lnTo>
                    <a:pt x="5040" y="5529"/>
                  </a:lnTo>
                  <a:lnTo>
                    <a:pt x="4994" y="5506"/>
                  </a:lnTo>
                  <a:lnTo>
                    <a:pt x="4881" y="5506"/>
                  </a:lnTo>
                  <a:lnTo>
                    <a:pt x="4824" y="5529"/>
                  </a:lnTo>
                  <a:lnTo>
                    <a:pt x="4790" y="5563"/>
                  </a:lnTo>
                  <a:lnTo>
                    <a:pt x="4755" y="5608"/>
                  </a:lnTo>
                  <a:lnTo>
                    <a:pt x="2765" y="4460"/>
                  </a:lnTo>
                  <a:lnTo>
                    <a:pt x="2776" y="4414"/>
                  </a:lnTo>
                  <a:lnTo>
                    <a:pt x="2776" y="4369"/>
                  </a:lnTo>
                  <a:lnTo>
                    <a:pt x="2776" y="4334"/>
                  </a:lnTo>
                  <a:lnTo>
                    <a:pt x="2765" y="4289"/>
                  </a:lnTo>
                  <a:lnTo>
                    <a:pt x="2742" y="4255"/>
                  </a:lnTo>
                  <a:lnTo>
                    <a:pt x="2719" y="4232"/>
                  </a:lnTo>
                  <a:lnTo>
                    <a:pt x="2697" y="4198"/>
                  </a:lnTo>
                  <a:lnTo>
                    <a:pt x="2662" y="4187"/>
                  </a:lnTo>
                  <a:lnTo>
                    <a:pt x="2617" y="4164"/>
                  </a:lnTo>
                  <a:lnTo>
                    <a:pt x="2583" y="4164"/>
                  </a:lnTo>
                  <a:lnTo>
                    <a:pt x="2583" y="1866"/>
                  </a:lnTo>
                  <a:lnTo>
                    <a:pt x="2628" y="1866"/>
                  </a:lnTo>
                  <a:lnTo>
                    <a:pt x="2674" y="1843"/>
                  </a:lnTo>
                  <a:lnTo>
                    <a:pt x="2719" y="1820"/>
                  </a:lnTo>
                  <a:lnTo>
                    <a:pt x="2753" y="1786"/>
                  </a:lnTo>
                  <a:lnTo>
                    <a:pt x="2776" y="1752"/>
                  </a:lnTo>
                  <a:lnTo>
                    <a:pt x="2799" y="1707"/>
                  </a:lnTo>
                  <a:lnTo>
                    <a:pt x="2810" y="1661"/>
                  </a:lnTo>
                  <a:lnTo>
                    <a:pt x="2822" y="1616"/>
                  </a:lnTo>
                  <a:lnTo>
                    <a:pt x="2810" y="1570"/>
                  </a:lnTo>
                  <a:lnTo>
                    <a:pt x="2799" y="1513"/>
                  </a:lnTo>
                  <a:lnTo>
                    <a:pt x="4710" y="410"/>
                  </a:lnTo>
                  <a:lnTo>
                    <a:pt x="4755" y="467"/>
                  </a:lnTo>
                  <a:lnTo>
                    <a:pt x="4801" y="501"/>
                  </a:lnTo>
                  <a:lnTo>
                    <a:pt x="4869" y="524"/>
                  </a:lnTo>
                  <a:lnTo>
                    <a:pt x="4937" y="535"/>
                  </a:lnTo>
                  <a:lnTo>
                    <a:pt x="5006" y="524"/>
                  </a:lnTo>
                  <a:lnTo>
                    <a:pt x="5063" y="501"/>
                  </a:lnTo>
                  <a:lnTo>
                    <a:pt x="5108" y="467"/>
                  </a:lnTo>
                  <a:lnTo>
                    <a:pt x="5154" y="410"/>
                  </a:lnTo>
                  <a:close/>
                  <a:moveTo>
                    <a:pt x="4937" y="0"/>
                  </a:moveTo>
                  <a:lnTo>
                    <a:pt x="4881" y="12"/>
                  </a:lnTo>
                  <a:lnTo>
                    <a:pt x="4835" y="23"/>
                  </a:lnTo>
                  <a:lnTo>
                    <a:pt x="4790" y="46"/>
                  </a:lnTo>
                  <a:lnTo>
                    <a:pt x="4744" y="80"/>
                  </a:lnTo>
                  <a:lnTo>
                    <a:pt x="4710" y="126"/>
                  </a:lnTo>
                  <a:lnTo>
                    <a:pt x="4687" y="171"/>
                  </a:lnTo>
                  <a:lnTo>
                    <a:pt x="4676" y="217"/>
                  </a:lnTo>
                  <a:lnTo>
                    <a:pt x="4664" y="273"/>
                  </a:lnTo>
                  <a:lnTo>
                    <a:pt x="4676" y="319"/>
                  </a:lnTo>
                  <a:lnTo>
                    <a:pt x="4687" y="376"/>
                  </a:lnTo>
                  <a:lnTo>
                    <a:pt x="2776" y="1479"/>
                  </a:lnTo>
                  <a:lnTo>
                    <a:pt x="2731" y="1434"/>
                  </a:lnTo>
                  <a:lnTo>
                    <a:pt x="2685" y="1400"/>
                  </a:lnTo>
                  <a:lnTo>
                    <a:pt x="2628" y="1377"/>
                  </a:lnTo>
                  <a:lnTo>
                    <a:pt x="2560" y="1365"/>
                  </a:lnTo>
                  <a:lnTo>
                    <a:pt x="2515" y="1365"/>
                  </a:lnTo>
                  <a:lnTo>
                    <a:pt x="2469" y="1388"/>
                  </a:lnTo>
                  <a:lnTo>
                    <a:pt x="2423" y="1411"/>
                  </a:lnTo>
                  <a:lnTo>
                    <a:pt x="2389" y="1434"/>
                  </a:lnTo>
                  <a:lnTo>
                    <a:pt x="2355" y="1479"/>
                  </a:lnTo>
                  <a:lnTo>
                    <a:pt x="2332" y="1513"/>
                  </a:lnTo>
                  <a:lnTo>
                    <a:pt x="2321" y="1570"/>
                  </a:lnTo>
                  <a:lnTo>
                    <a:pt x="2310" y="1616"/>
                  </a:lnTo>
                  <a:lnTo>
                    <a:pt x="2321" y="1661"/>
                  </a:lnTo>
                  <a:lnTo>
                    <a:pt x="2332" y="1707"/>
                  </a:lnTo>
                  <a:lnTo>
                    <a:pt x="2344" y="1752"/>
                  </a:lnTo>
                  <a:lnTo>
                    <a:pt x="2378" y="1786"/>
                  </a:lnTo>
                  <a:lnTo>
                    <a:pt x="2412" y="1820"/>
                  </a:lnTo>
                  <a:lnTo>
                    <a:pt x="2446" y="1843"/>
                  </a:lnTo>
                  <a:lnTo>
                    <a:pt x="2492" y="1855"/>
                  </a:lnTo>
                  <a:lnTo>
                    <a:pt x="2537" y="1866"/>
                  </a:lnTo>
                  <a:lnTo>
                    <a:pt x="2537" y="4164"/>
                  </a:lnTo>
                  <a:lnTo>
                    <a:pt x="2503" y="4175"/>
                  </a:lnTo>
                  <a:lnTo>
                    <a:pt x="2458" y="4187"/>
                  </a:lnTo>
                  <a:lnTo>
                    <a:pt x="2401" y="4232"/>
                  </a:lnTo>
                  <a:lnTo>
                    <a:pt x="2378" y="4266"/>
                  </a:lnTo>
                  <a:lnTo>
                    <a:pt x="2367" y="4300"/>
                  </a:lnTo>
                  <a:lnTo>
                    <a:pt x="2355" y="4334"/>
                  </a:lnTo>
                  <a:lnTo>
                    <a:pt x="2355" y="4369"/>
                  </a:lnTo>
                  <a:lnTo>
                    <a:pt x="2355" y="4414"/>
                  </a:lnTo>
                  <a:lnTo>
                    <a:pt x="2367" y="4448"/>
                  </a:lnTo>
                  <a:lnTo>
                    <a:pt x="353" y="5608"/>
                  </a:lnTo>
                  <a:lnTo>
                    <a:pt x="319" y="5586"/>
                  </a:lnTo>
                  <a:lnTo>
                    <a:pt x="285" y="5552"/>
                  </a:lnTo>
                  <a:lnTo>
                    <a:pt x="239" y="5540"/>
                  </a:lnTo>
                  <a:lnTo>
                    <a:pt x="194" y="5529"/>
                  </a:lnTo>
                  <a:lnTo>
                    <a:pt x="160" y="5540"/>
                  </a:lnTo>
                  <a:lnTo>
                    <a:pt x="126" y="5552"/>
                  </a:lnTo>
                  <a:lnTo>
                    <a:pt x="92" y="5563"/>
                  </a:lnTo>
                  <a:lnTo>
                    <a:pt x="57" y="5586"/>
                  </a:lnTo>
                  <a:lnTo>
                    <a:pt x="35" y="5620"/>
                  </a:lnTo>
                  <a:lnTo>
                    <a:pt x="23" y="5654"/>
                  </a:lnTo>
                  <a:lnTo>
                    <a:pt x="12" y="5688"/>
                  </a:lnTo>
                  <a:lnTo>
                    <a:pt x="1" y="5722"/>
                  </a:lnTo>
                  <a:lnTo>
                    <a:pt x="12" y="5779"/>
                  </a:lnTo>
                  <a:lnTo>
                    <a:pt x="35" y="5825"/>
                  </a:lnTo>
                  <a:lnTo>
                    <a:pt x="353" y="5825"/>
                  </a:lnTo>
                  <a:lnTo>
                    <a:pt x="376" y="5779"/>
                  </a:lnTo>
                  <a:lnTo>
                    <a:pt x="387" y="5722"/>
                  </a:lnTo>
                  <a:lnTo>
                    <a:pt x="376" y="5688"/>
                  </a:lnTo>
                  <a:lnTo>
                    <a:pt x="376" y="5654"/>
                  </a:lnTo>
                  <a:lnTo>
                    <a:pt x="2389" y="4494"/>
                  </a:lnTo>
                  <a:lnTo>
                    <a:pt x="2423" y="4528"/>
                  </a:lnTo>
                  <a:lnTo>
                    <a:pt x="2458" y="4562"/>
                  </a:lnTo>
                  <a:lnTo>
                    <a:pt x="2515" y="4585"/>
                  </a:lnTo>
                  <a:lnTo>
                    <a:pt x="2617" y="4585"/>
                  </a:lnTo>
                  <a:lnTo>
                    <a:pt x="2662" y="4562"/>
                  </a:lnTo>
                  <a:lnTo>
                    <a:pt x="2708" y="4539"/>
                  </a:lnTo>
                  <a:lnTo>
                    <a:pt x="2742" y="4494"/>
                  </a:lnTo>
                  <a:lnTo>
                    <a:pt x="4733" y="5643"/>
                  </a:lnTo>
                  <a:lnTo>
                    <a:pt x="4721" y="5677"/>
                  </a:lnTo>
                  <a:lnTo>
                    <a:pt x="4721" y="5722"/>
                  </a:lnTo>
                  <a:lnTo>
                    <a:pt x="4721" y="5779"/>
                  </a:lnTo>
                  <a:lnTo>
                    <a:pt x="4744" y="5825"/>
                  </a:lnTo>
                  <a:lnTo>
                    <a:pt x="5131" y="5825"/>
                  </a:lnTo>
                  <a:lnTo>
                    <a:pt x="5142" y="5779"/>
                  </a:lnTo>
                  <a:lnTo>
                    <a:pt x="5154" y="5722"/>
                  </a:lnTo>
                  <a:lnTo>
                    <a:pt x="5154" y="5677"/>
                  </a:lnTo>
                  <a:lnTo>
                    <a:pt x="5142" y="5643"/>
                  </a:lnTo>
                  <a:lnTo>
                    <a:pt x="7167" y="4471"/>
                  </a:lnTo>
                  <a:lnTo>
                    <a:pt x="7190" y="4494"/>
                  </a:lnTo>
                  <a:lnTo>
                    <a:pt x="7224" y="4516"/>
                  </a:lnTo>
                  <a:lnTo>
                    <a:pt x="7258" y="4539"/>
                  </a:lnTo>
                  <a:lnTo>
                    <a:pt x="7349" y="4539"/>
                  </a:lnTo>
                  <a:lnTo>
                    <a:pt x="7383" y="4528"/>
                  </a:lnTo>
                  <a:lnTo>
                    <a:pt x="7417" y="4505"/>
                  </a:lnTo>
                  <a:lnTo>
                    <a:pt x="7440" y="4471"/>
                  </a:lnTo>
                  <a:lnTo>
                    <a:pt x="9442" y="5631"/>
                  </a:lnTo>
                  <a:lnTo>
                    <a:pt x="9419" y="5677"/>
                  </a:lnTo>
                  <a:lnTo>
                    <a:pt x="9419" y="5722"/>
                  </a:lnTo>
                  <a:lnTo>
                    <a:pt x="9431" y="5779"/>
                  </a:lnTo>
                  <a:lnTo>
                    <a:pt x="9442" y="5825"/>
                  </a:lnTo>
                  <a:lnTo>
                    <a:pt x="9909" y="5825"/>
                  </a:lnTo>
                  <a:lnTo>
                    <a:pt x="9920" y="5779"/>
                  </a:lnTo>
                  <a:lnTo>
                    <a:pt x="9931" y="5722"/>
                  </a:lnTo>
                  <a:lnTo>
                    <a:pt x="9920" y="5665"/>
                  </a:lnTo>
                  <a:lnTo>
                    <a:pt x="9909" y="5620"/>
                  </a:lnTo>
                  <a:lnTo>
                    <a:pt x="11888" y="4482"/>
                  </a:lnTo>
                  <a:lnTo>
                    <a:pt x="11922" y="4505"/>
                  </a:lnTo>
                  <a:lnTo>
                    <a:pt x="11956" y="4539"/>
                  </a:lnTo>
                  <a:lnTo>
                    <a:pt x="12002" y="4551"/>
                  </a:lnTo>
                  <a:lnTo>
                    <a:pt x="12047" y="4562"/>
                  </a:lnTo>
                  <a:lnTo>
                    <a:pt x="12093" y="4551"/>
                  </a:lnTo>
                  <a:lnTo>
                    <a:pt x="12127" y="4539"/>
                  </a:lnTo>
                  <a:lnTo>
                    <a:pt x="12161" y="4516"/>
                  </a:lnTo>
                  <a:lnTo>
                    <a:pt x="12195" y="4482"/>
                  </a:lnTo>
                  <a:lnTo>
                    <a:pt x="14174" y="5620"/>
                  </a:lnTo>
                  <a:lnTo>
                    <a:pt x="14163" y="5665"/>
                  </a:lnTo>
                  <a:lnTo>
                    <a:pt x="14152" y="5722"/>
                  </a:lnTo>
                  <a:lnTo>
                    <a:pt x="14163" y="5779"/>
                  </a:lnTo>
                  <a:lnTo>
                    <a:pt x="14174" y="5825"/>
                  </a:lnTo>
                  <a:lnTo>
                    <a:pt x="14652" y="5825"/>
                  </a:lnTo>
                  <a:lnTo>
                    <a:pt x="14675" y="5779"/>
                  </a:lnTo>
                  <a:lnTo>
                    <a:pt x="14675" y="5722"/>
                  </a:lnTo>
                  <a:lnTo>
                    <a:pt x="14675" y="5665"/>
                  </a:lnTo>
                  <a:lnTo>
                    <a:pt x="14652" y="5620"/>
                  </a:lnTo>
                  <a:lnTo>
                    <a:pt x="16597" y="4494"/>
                  </a:lnTo>
                  <a:lnTo>
                    <a:pt x="16631" y="4539"/>
                  </a:lnTo>
                  <a:lnTo>
                    <a:pt x="16677" y="4573"/>
                  </a:lnTo>
                  <a:lnTo>
                    <a:pt x="16734" y="4585"/>
                  </a:lnTo>
                  <a:lnTo>
                    <a:pt x="16779" y="4596"/>
                  </a:lnTo>
                  <a:lnTo>
                    <a:pt x="16825" y="4596"/>
                  </a:lnTo>
                  <a:lnTo>
                    <a:pt x="16870" y="4573"/>
                  </a:lnTo>
                  <a:lnTo>
                    <a:pt x="16904" y="4562"/>
                  </a:lnTo>
                  <a:lnTo>
                    <a:pt x="16939" y="4528"/>
                  </a:lnTo>
                  <a:lnTo>
                    <a:pt x="16973" y="4494"/>
                  </a:lnTo>
                  <a:lnTo>
                    <a:pt x="16984" y="4460"/>
                  </a:lnTo>
                  <a:lnTo>
                    <a:pt x="17007" y="4414"/>
                  </a:lnTo>
                  <a:lnTo>
                    <a:pt x="17007" y="4369"/>
                  </a:lnTo>
                  <a:lnTo>
                    <a:pt x="17007" y="4334"/>
                  </a:lnTo>
                  <a:lnTo>
                    <a:pt x="16995" y="4289"/>
                  </a:lnTo>
                  <a:lnTo>
                    <a:pt x="16973" y="4255"/>
                  </a:lnTo>
                  <a:lnTo>
                    <a:pt x="16950" y="4221"/>
                  </a:lnTo>
                  <a:lnTo>
                    <a:pt x="16916" y="4198"/>
                  </a:lnTo>
                  <a:lnTo>
                    <a:pt x="16882" y="4175"/>
                  </a:lnTo>
                  <a:lnTo>
                    <a:pt x="16848" y="4164"/>
                  </a:lnTo>
                  <a:lnTo>
                    <a:pt x="16802" y="4152"/>
                  </a:lnTo>
                  <a:lnTo>
                    <a:pt x="16802" y="1786"/>
                  </a:lnTo>
                  <a:lnTo>
                    <a:pt x="16859" y="1764"/>
                  </a:lnTo>
                  <a:lnTo>
                    <a:pt x="16916" y="1729"/>
                  </a:lnTo>
                  <a:lnTo>
                    <a:pt x="16939" y="1673"/>
                  </a:lnTo>
                  <a:lnTo>
                    <a:pt x="16950" y="1616"/>
                  </a:lnTo>
                  <a:lnTo>
                    <a:pt x="16950" y="1582"/>
                  </a:lnTo>
                  <a:lnTo>
                    <a:pt x="16939" y="1547"/>
                  </a:lnTo>
                  <a:lnTo>
                    <a:pt x="16904" y="1502"/>
                  </a:lnTo>
                  <a:lnTo>
                    <a:pt x="16848" y="1456"/>
                  </a:lnTo>
                  <a:lnTo>
                    <a:pt x="16813" y="1456"/>
                  </a:lnTo>
                  <a:lnTo>
                    <a:pt x="16779" y="1445"/>
                  </a:lnTo>
                  <a:lnTo>
                    <a:pt x="16745" y="1456"/>
                  </a:lnTo>
                  <a:lnTo>
                    <a:pt x="16700" y="1468"/>
                  </a:lnTo>
                  <a:lnTo>
                    <a:pt x="16677" y="1491"/>
                  </a:lnTo>
                  <a:lnTo>
                    <a:pt x="16643" y="1525"/>
                  </a:lnTo>
                  <a:lnTo>
                    <a:pt x="14618" y="353"/>
                  </a:lnTo>
                  <a:lnTo>
                    <a:pt x="14629" y="308"/>
                  </a:lnTo>
                  <a:lnTo>
                    <a:pt x="14629" y="273"/>
                  </a:lnTo>
                  <a:lnTo>
                    <a:pt x="14629" y="228"/>
                  </a:lnTo>
                  <a:lnTo>
                    <a:pt x="14618" y="182"/>
                  </a:lnTo>
                  <a:lnTo>
                    <a:pt x="14595" y="148"/>
                  </a:lnTo>
                  <a:lnTo>
                    <a:pt x="14572" y="114"/>
                  </a:lnTo>
                  <a:lnTo>
                    <a:pt x="14538" y="91"/>
                  </a:lnTo>
                  <a:lnTo>
                    <a:pt x="14504" y="69"/>
                  </a:lnTo>
                  <a:lnTo>
                    <a:pt x="14459" y="57"/>
                  </a:lnTo>
                  <a:lnTo>
                    <a:pt x="14413" y="46"/>
                  </a:lnTo>
                  <a:lnTo>
                    <a:pt x="14368" y="57"/>
                  </a:lnTo>
                  <a:lnTo>
                    <a:pt x="14334" y="69"/>
                  </a:lnTo>
                  <a:lnTo>
                    <a:pt x="14288" y="91"/>
                  </a:lnTo>
                  <a:lnTo>
                    <a:pt x="14265" y="114"/>
                  </a:lnTo>
                  <a:lnTo>
                    <a:pt x="14231" y="148"/>
                  </a:lnTo>
                  <a:lnTo>
                    <a:pt x="14208" y="182"/>
                  </a:lnTo>
                  <a:lnTo>
                    <a:pt x="14197" y="228"/>
                  </a:lnTo>
                  <a:lnTo>
                    <a:pt x="14197" y="273"/>
                  </a:lnTo>
                  <a:lnTo>
                    <a:pt x="14197" y="308"/>
                  </a:lnTo>
                  <a:lnTo>
                    <a:pt x="14208" y="353"/>
                  </a:lnTo>
                  <a:lnTo>
                    <a:pt x="12229" y="1491"/>
                  </a:lnTo>
                  <a:lnTo>
                    <a:pt x="12195" y="1445"/>
                  </a:lnTo>
                  <a:lnTo>
                    <a:pt x="12149" y="1422"/>
                  </a:lnTo>
                  <a:lnTo>
                    <a:pt x="12104" y="1400"/>
                  </a:lnTo>
                  <a:lnTo>
                    <a:pt x="12047" y="1388"/>
                  </a:lnTo>
                  <a:lnTo>
                    <a:pt x="11990" y="1400"/>
                  </a:lnTo>
                  <a:lnTo>
                    <a:pt x="11933" y="1422"/>
                  </a:lnTo>
                  <a:lnTo>
                    <a:pt x="11888" y="1456"/>
                  </a:lnTo>
                  <a:lnTo>
                    <a:pt x="11854" y="1491"/>
                  </a:lnTo>
                  <a:lnTo>
                    <a:pt x="9840" y="330"/>
                  </a:lnTo>
                  <a:lnTo>
                    <a:pt x="9852" y="273"/>
                  </a:lnTo>
                  <a:lnTo>
                    <a:pt x="9852" y="239"/>
                  </a:lnTo>
                  <a:lnTo>
                    <a:pt x="9840" y="205"/>
                  </a:lnTo>
                  <a:lnTo>
                    <a:pt x="9795" y="148"/>
                  </a:lnTo>
                  <a:lnTo>
                    <a:pt x="9738" y="103"/>
                  </a:lnTo>
                  <a:lnTo>
                    <a:pt x="9715" y="91"/>
                  </a:lnTo>
                  <a:lnTo>
                    <a:pt x="9635" y="91"/>
                  </a:lnTo>
                  <a:lnTo>
                    <a:pt x="9601" y="103"/>
                  </a:lnTo>
                  <a:lnTo>
                    <a:pt x="9544" y="148"/>
                  </a:lnTo>
                  <a:lnTo>
                    <a:pt x="9510" y="205"/>
                  </a:lnTo>
                  <a:lnTo>
                    <a:pt x="9499" y="239"/>
                  </a:lnTo>
                  <a:lnTo>
                    <a:pt x="9499" y="273"/>
                  </a:lnTo>
                  <a:lnTo>
                    <a:pt x="9510" y="330"/>
                  </a:lnTo>
                  <a:lnTo>
                    <a:pt x="7440" y="1525"/>
                  </a:lnTo>
                  <a:lnTo>
                    <a:pt x="7417" y="1491"/>
                  </a:lnTo>
                  <a:lnTo>
                    <a:pt x="7383" y="1468"/>
                  </a:lnTo>
                  <a:lnTo>
                    <a:pt x="7349" y="1456"/>
                  </a:lnTo>
                  <a:lnTo>
                    <a:pt x="7304" y="1445"/>
                  </a:lnTo>
                  <a:lnTo>
                    <a:pt x="7258" y="1456"/>
                  </a:lnTo>
                  <a:lnTo>
                    <a:pt x="7224" y="1468"/>
                  </a:lnTo>
                  <a:lnTo>
                    <a:pt x="7190" y="1491"/>
                  </a:lnTo>
                  <a:lnTo>
                    <a:pt x="7167" y="1525"/>
                  </a:lnTo>
                  <a:lnTo>
                    <a:pt x="5176" y="376"/>
                  </a:lnTo>
                  <a:lnTo>
                    <a:pt x="5188" y="319"/>
                  </a:lnTo>
                  <a:lnTo>
                    <a:pt x="5199" y="273"/>
                  </a:lnTo>
                  <a:lnTo>
                    <a:pt x="5199" y="217"/>
                  </a:lnTo>
                  <a:lnTo>
                    <a:pt x="5176" y="171"/>
                  </a:lnTo>
                  <a:lnTo>
                    <a:pt x="5154" y="126"/>
                  </a:lnTo>
                  <a:lnTo>
                    <a:pt x="5119" y="80"/>
                  </a:lnTo>
                  <a:lnTo>
                    <a:pt x="5085" y="46"/>
                  </a:lnTo>
                  <a:lnTo>
                    <a:pt x="5040" y="23"/>
                  </a:lnTo>
                  <a:lnTo>
                    <a:pt x="4983" y="1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11" name="Google Shape;18;p2"/>
            <p:cNvSpPr>
              <a:spLocks/>
            </p:cNvSpPr>
            <p:nvPr/>
          </p:nvSpPr>
          <p:spPr bwMode="auto">
            <a:xfrm>
              <a:off x="8300919" y="0"/>
              <a:ext cx="843077" cy="1293031"/>
            </a:xfrm>
            <a:custGeom>
              <a:avLst/>
              <a:gdLst>
                <a:gd name="T0" fmla="*/ 51969443 w 8055"/>
                <a:gd name="T1" fmla="*/ 88098177 h 12354"/>
                <a:gd name="T2" fmla="*/ 53459246 w 8055"/>
                <a:gd name="T3" fmla="*/ 90091940 h 12354"/>
                <a:gd name="T4" fmla="*/ 53338776 w 8055"/>
                <a:gd name="T5" fmla="*/ 116514820 h 12354"/>
                <a:gd name="T6" fmla="*/ 30782934 w 8055"/>
                <a:gd name="T7" fmla="*/ 130350587 h 12354"/>
                <a:gd name="T8" fmla="*/ 27419837 w 8055"/>
                <a:gd name="T9" fmla="*/ 129978189 h 12354"/>
                <a:gd name="T10" fmla="*/ 5740250 w 8055"/>
                <a:gd name="T11" fmla="*/ 117763578 h 12354"/>
                <a:gd name="T12" fmla="*/ 4611961 w 8055"/>
                <a:gd name="T13" fmla="*/ 115397417 h 12354"/>
                <a:gd name="T14" fmla="*/ 3494557 w 8055"/>
                <a:gd name="T15" fmla="*/ 89598968 h 12354"/>
                <a:gd name="T16" fmla="*/ 5115923 w 8055"/>
                <a:gd name="T17" fmla="*/ 87484631 h 12354"/>
                <a:gd name="T18" fmla="*/ 27792235 w 8055"/>
                <a:gd name="T19" fmla="*/ 74645694 h 12354"/>
                <a:gd name="T20" fmla="*/ 30410431 w 8055"/>
                <a:gd name="T21" fmla="*/ 74393765 h 12354"/>
                <a:gd name="T22" fmla="*/ 53711279 w 8055"/>
                <a:gd name="T23" fmla="*/ 25666990 h 12354"/>
                <a:gd name="T24" fmla="*/ 52462416 w 8055"/>
                <a:gd name="T25" fmla="*/ 27288250 h 12354"/>
                <a:gd name="T26" fmla="*/ 53086847 w 8055"/>
                <a:gd name="T27" fmla="*/ 29534046 h 12354"/>
                <a:gd name="T28" fmla="*/ 55956972 w 8055"/>
                <a:gd name="T29" fmla="*/ 29906444 h 12354"/>
                <a:gd name="T30" fmla="*/ 78140416 w 8055"/>
                <a:gd name="T31" fmla="*/ 42493453 h 12354"/>
                <a:gd name="T32" fmla="*/ 79137246 w 8055"/>
                <a:gd name="T33" fmla="*/ 44607790 h 12354"/>
                <a:gd name="T34" fmla="*/ 80002722 w 8055"/>
                <a:gd name="T35" fmla="*/ 70406239 h 12354"/>
                <a:gd name="T36" fmla="*/ 78512815 w 8055"/>
                <a:gd name="T37" fmla="*/ 71775571 h 12354"/>
                <a:gd name="T38" fmla="*/ 57205836 w 8055"/>
                <a:gd name="T39" fmla="*/ 85863371 h 12354"/>
                <a:gd name="T40" fmla="*/ 53459246 w 8055"/>
                <a:gd name="T41" fmla="*/ 84866437 h 12354"/>
                <a:gd name="T42" fmla="*/ 31034863 w 8055"/>
                <a:gd name="T43" fmla="*/ 72279428 h 12354"/>
                <a:gd name="T44" fmla="*/ 29665530 w 8055"/>
                <a:gd name="T45" fmla="*/ 70658168 h 12354"/>
                <a:gd name="T46" fmla="*/ 27288377 w 8055"/>
                <a:gd name="T47" fmla="*/ 71151140 h 12354"/>
                <a:gd name="T48" fmla="*/ 26674831 w 8055"/>
                <a:gd name="T49" fmla="*/ 73517405 h 12354"/>
                <a:gd name="T50" fmla="*/ 2870125 w 8055"/>
                <a:gd name="T51" fmla="*/ 85238940 h 12354"/>
                <a:gd name="T52" fmla="*/ 996935 w 8055"/>
                <a:gd name="T53" fmla="*/ 86235873 h 12354"/>
                <a:gd name="T54" fmla="*/ 755891 w 8055"/>
                <a:gd name="T55" fmla="*/ 88350106 h 12354"/>
                <a:gd name="T56" fmla="*/ 2125224 w 8055"/>
                <a:gd name="T57" fmla="*/ 114893455 h 12354"/>
                <a:gd name="T58" fmla="*/ 131459 w 8055"/>
                <a:gd name="T59" fmla="*/ 116635290 h 12354"/>
                <a:gd name="T60" fmla="*/ 503962 w 8055"/>
                <a:gd name="T61" fmla="*/ 119384943 h 12354"/>
                <a:gd name="T62" fmla="*/ 2870125 w 8055"/>
                <a:gd name="T63" fmla="*/ 120622816 h 12354"/>
                <a:gd name="T64" fmla="*/ 26170973 w 8055"/>
                <a:gd name="T65" fmla="*/ 131347521 h 12354"/>
                <a:gd name="T66" fmla="*/ 26422902 w 8055"/>
                <a:gd name="T67" fmla="*/ 134086184 h 12354"/>
                <a:gd name="T68" fmla="*/ 29413601 w 8055"/>
                <a:gd name="T69" fmla="*/ 135335047 h 12354"/>
                <a:gd name="T70" fmla="*/ 31527835 w 8055"/>
                <a:gd name="T71" fmla="*/ 133582327 h 12354"/>
                <a:gd name="T72" fmla="*/ 53218307 w 8055"/>
                <a:gd name="T73" fmla="*/ 118760512 h 12354"/>
                <a:gd name="T74" fmla="*/ 55332541 w 8055"/>
                <a:gd name="T75" fmla="*/ 119505412 h 12354"/>
                <a:gd name="T76" fmla="*/ 78260886 w 8055"/>
                <a:gd name="T77" fmla="*/ 131971952 h 12354"/>
                <a:gd name="T78" fmla="*/ 79005787 w 8055"/>
                <a:gd name="T79" fmla="*/ 134206758 h 12354"/>
                <a:gd name="T80" fmla="*/ 81755443 w 8055"/>
                <a:gd name="T81" fmla="*/ 134831085 h 12354"/>
                <a:gd name="T82" fmla="*/ 83245350 w 8055"/>
                <a:gd name="T83" fmla="*/ 132968781 h 12354"/>
                <a:gd name="T84" fmla="*/ 88229709 w 8055"/>
                <a:gd name="T85" fmla="*/ 127852967 h 12354"/>
                <a:gd name="T86" fmla="*/ 80134181 w 8055"/>
                <a:gd name="T87" fmla="*/ 129978189 h 12354"/>
                <a:gd name="T88" fmla="*/ 56701874 w 8055"/>
                <a:gd name="T89" fmla="*/ 117763578 h 12354"/>
                <a:gd name="T90" fmla="*/ 55080612 w 8055"/>
                <a:gd name="T91" fmla="*/ 90475328 h 12354"/>
                <a:gd name="T92" fmla="*/ 57326305 w 8055"/>
                <a:gd name="T93" fmla="*/ 89095006 h 12354"/>
                <a:gd name="T94" fmla="*/ 57446880 w 8055"/>
                <a:gd name="T95" fmla="*/ 86235873 h 12354"/>
                <a:gd name="T96" fmla="*/ 81372055 w 8055"/>
                <a:gd name="T97" fmla="*/ 75138666 h 12354"/>
                <a:gd name="T98" fmla="*/ 88229709 w 8055"/>
                <a:gd name="T99" fmla="*/ 76507997 h 12354"/>
                <a:gd name="T100" fmla="*/ 82993316 w 8055"/>
                <a:gd name="T101" fmla="*/ 71775571 h 12354"/>
                <a:gd name="T102" fmla="*/ 81503514 w 8055"/>
                <a:gd name="T103" fmla="*/ 70406239 h 12354"/>
                <a:gd name="T104" fmla="*/ 82368989 w 8055"/>
                <a:gd name="T105" fmla="*/ 44607790 h 12354"/>
                <a:gd name="T106" fmla="*/ 83365819 w 8055"/>
                <a:gd name="T107" fmla="*/ 42493453 h 12354"/>
                <a:gd name="T108" fmla="*/ 82872847 w 8055"/>
                <a:gd name="T109" fmla="*/ 41003652 h 12354"/>
                <a:gd name="T110" fmla="*/ 80134181 w 8055"/>
                <a:gd name="T111" fmla="*/ 39995833 h 12354"/>
                <a:gd name="T112" fmla="*/ 57205836 w 8055"/>
                <a:gd name="T113" fmla="*/ 28164715 h 12354"/>
                <a:gd name="T114" fmla="*/ 56581404 w 8055"/>
                <a:gd name="T115" fmla="*/ 26170952 h 12354"/>
                <a:gd name="T116" fmla="*/ 55080612 w 8055"/>
                <a:gd name="T117" fmla="*/ 0 h 1235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055" h="12354" extrusionOk="0">
                  <a:moveTo>
                    <a:pt x="2810" y="6746"/>
                  </a:moveTo>
                  <a:lnTo>
                    <a:pt x="4755" y="7872"/>
                  </a:lnTo>
                  <a:lnTo>
                    <a:pt x="4744" y="7929"/>
                  </a:lnTo>
                  <a:lnTo>
                    <a:pt x="4732" y="7986"/>
                  </a:lnTo>
                  <a:lnTo>
                    <a:pt x="4744" y="8042"/>
                  </a:lnTo>
                  <a:lnTo>
                    <a:pt x="4755" y="8088"/>
                  </a:lnTo>
                  <a:lnTo>
                    <a:pt x="4778" y="8133"/>
                  </a:lnTo>
                  <a:lnTo>
                    <a:pt x="4801" y="8168"/>
                  </a:lnTo>
                  <a:lnTo>
                    <a:pt x="4846" y="8202"/>
                  </a:lnTo>
                  <a:lnTo>
                    <a:pt x="4880" y="8224"/>
                  </a:lnTo>
                  <a:lnTo>
                    <a:pt x="4926" y="8247"/>
                  </a:lnTo>
                  <a:lnTo>
                    <a:pt x="4983" y="8259"/>
                  </a:lnTo>
                  <a:lnTo>
                    <a:pt x="4983" y="10579"/>
                  </a:lnTo>
                  <a:lnTo>
                    <a:pt x="4926" y="10602"/>
                  </a:lnTo>
                  <a:lnTo>
                    <a:pt x="4869" y="10636"/>
                  </a:lnTo>
                  <a:lnTo>
                    <a:pt x="4846" y="10681"/>
                  </a:lnTo>
                  <a:lnTo>
                    <a:pt x="4835" y="10750"/>
                  </a:lnTo>
                  <a:lnTo>
                    <a:pt x="4835" y="10795"/>
                  </a:lnTo>
                  <a:lnTo>
                    <a:pt x="2856" y="11944"/>
                  </a:lnTo>
                  <a:lnTo>
                    <a:pt x="2810" y="11899"/>
                  </a:lnTo>
                  <a:lnTo>
                    <a:pt x="2753" y="11865"/>
                  </a:lnTo>
                  <a:lnTo>
                    <a:pt x="2696" y="11842"/>
                  </a:lnTo>
                  <a:lnTo>
                    <a:pt x="2628" y="11830"/>
                  </a:lnTo>
                  <a:lnTo>
                    <a:pt x="2571" y="11842"/>
                  </a:lnTo>
                  <a:lnTo>
                    <a:pt x="2503" y="11865"/>
                  </a:lnTo>
                  <a:lnTo>
                    <a:pt x="2457" y="11899"/>
                  </a:lnTo>
                  <a:lnTo>
                    <a:pt x="2412" y="11944"/>
                  </a:lnTo>
                  <a:lnTo>
                    <a:pt x="512" y="10841"/>
                  </a:lnTo>
                  <a:lnTo>
                    <a:pt x="524" y="10795"/>
                  </a:lnTo>
                  <a:lnTo>
                    <a:pt x="524" y="10750"/>
                  </a:lnTo>
                  <a:lnTo>
                    <a:pt x="524" y="10693"/>
                  </a:lnTo>
                  <a:lnTo>
                    <a:pt x="512" y="10647"/>
                  </a:lnTo>
                  <a:lnTo>
                    <a:pt x="489" y="10602"/>
                  </a:lnTo>
                  <a:lnTo>
                    <a:pt x="455" y="10568"/>
                  </a:lnTo>
                  <a:lnTo>
                    <a:pt x="421" y="10534"/>
                  </a:lnTo>
                  <a:lnTo>
                    <a:pt x="376" y="10511"/>
                  </a:lnTo>
                  <a:lnTo>
                    <a:pt x="330" y="10488"/>
                  </a:lnTo>
                  <a:lnTo>
                    <a:pt x="285" y="10477"/>
                  </a:lnTo>
                  <a:lnTo>
                    <a:pt x="285" y="8190"/>
                  </a:lnTo>
                  <a:lnTo>
                    <a:pt x="319" y="8179"/>
                  </a:lnTo>
                  <a:lnTo>
                    <a:pt x="353" y="8168"/>
                  </a:lnTo>
                  <a:lnTo>
                    <a:pt x="410" y="8122"/>
                  </a:lnTo>
                  <a:lnTo>
                    <a:pt x="455" y="8065"/>
                  </a:lnTo>
                  <a:lnTo>
                    <a:pt x="467" y="8031"/>
                  </a:lnTo>
                  <a:lnTo>
                    <a:pt x="467" y="7986"/>
                  </a:lnTo>
                  <a:lnTo>
                    <a:pt x="455" y="7951"/>
                  </a:lnTo>
                  <a:lnTo>
                    <a:pt x="444" y="7906"/>
                  </a:lnTo>
                  <a:lnTo>
                    <a:pt x="2457" y="6746"/>
                  </a:lnTo>
                  <a:lnTo>
                    <a:pt x="2491" y="6791"/>
                  </a:lnTo>
                  <a:lnTo>
                    <a:pt x="2537" y="6814"/>
                  </a:lnTo>
                  <a:lnTo>
                    <a:pt x="2582" y="6837"/>
                  </a:lnTo>
                  <a:lnTo>
                    <a:pt x="2628" y="6848"/>
                  </a:lnTo>
                  <a:lnTo>
                    <a:pt x="2685" y="6837"/>
                  </a:lnTo>
                  <a:lnTo>
                    <a:pt x="2730" y="6814"/>
                  </a:lnTo>
                  <a:lnTo>
                    <a:pt x="2776" y="6791"/>
                  </a:lnTo>
                  <a:lnTo>
                    <a:pt x="2810" y="6746"/>
                  </a:lnTo>
                  <a:close/>
                  <a:moveTo>
                    <a:pt x="4983" y="0"/>
                  </a:moveTo>
                  <a:lnTo>
                    <a:pt x="4983" y="2321"/>
                  </a:lnTo>
                  <a:lnTo>
                    <a:pt x="4937" y="2321"/>
                  </a:lnTo>
                  <a:lnTo>
                    <a:pt x="4903" y="2343"/>
                  </a:lnTo>
                  <a:lnTo>
                    <a:pt x="4869" y="2366"/>
                  </a:lnTo>
                  <a:lnTo>
                    <a:pt x="4835" y="2389"/>
                  </a:lnTo>
                  <a:lnTo>
                    <a:pt x="4812" y="2423"/>
                  </a:lnTo>
                  <a:lnTo>
                    <a:pt x="4801" y="2457"/>
                  </a:lnTo>
                  <a:lnTo>
                    <a:pt x="4789" y="2491"/>
                  </a:lnTo>
                  <a:lnTo>
                    <a:pt x="4778" y="2537"/>
                  </a:lnTo>
                  <a:lnTo>
                    <a:pt x="4789" y="2582"/>
                  </a:lnTo>
                  <a:lnTo>
                    <a:pt x="4801" y="2616"/>
                  </a:lnTo>
                  <a:lnTo>
                    <a:pt x="4823" y="2662"/>
                  </a:lnTo>
                  <a:lnTo>
                    <a:pt x="4846" y="2696"/>
                  </a:lnTo>
                  <a:lnTo>
                    <a:pt x="4880" y="2719"/>
                  </a:lnTo>
                  <a:lnTo>
                    <a:pt x="4914" y="2741"/>
                  </a:lnTo>
                  <a:lnTo>
                    <a:pt x="4960" y="2753"/>
                  </a:lnTo>
                  <a:lnTo>
                    <a:pt x="5062" y="2753"/>
                  </a:lnTo>
                  <a:lnTo>
                    <a:pt x="5108" y="2730"/>
                  </a:lnTo>
                  <a:lnTo>
                    <a:pt x="5153" y="2696"/>
                  </a:lnTo>
                  <a:lnTo>
                    <a:pt x="5187" y="2650"/>
                  </a:lnTo>
                  <a:lnTo>
                    <a:pt x="7155" y="3788"/>
                  </a:lnTo>
                  <a:lnTo>
                    <a:pt x="7133" y="3834"/>
                  </a:lnTo>
                  <a:lnTo>
                    <a:pt x="7133" y="3879"/>
                  </a:lnTo>
                  <a:lnTo>
                    <a:pt x="7133" y="3925"/>
                  </a:lnTo>
                  <a:lnTo>
                    <a:pt x="7144" y="3970"/>
                  </a:lnTo>
                  <a:lnTo>
                    <a:pt x="7167" y="4004"/>
                  </a:lnTo>
                  <a:lnTo>
                    <a:pt x="7190" y="4050"/>
                  </a:lnTo>
                  <a:lnTo>
                    <a:pt x="7224" y="4072"/>
                  </a:lnTo>
                  <a:lnTo>
                    <a:pt x="7269" y="4095"/>
                  </a:lnTo>
                  <a:lnTo>
                    <a:pt x="7303" y="4118"/>
                  </a:lnTo>
                  <a:lnTo>
                    <a:pt x="7349" y="4118"/>
                  </a:lnTo>
                  <a:lnTo>
                    <a:pt x="7349" y="6416"/>
                  </a:lnTo>
                  <a:lnTo>
                    <a:pt x="7303" y="6427"/>
                  </a:lnTo>
                  <a:lnTo>
                    <a:pt x="7269" y="6438"/>
                  </a:lnTo>
                  <a:lnTo>
                    <a:pt x="7235" y="6461"/>
                  </a:lnTo>
                  <a:lnTo>
                    <a:pt x="7201" y="6484"/>
                  </a:lnTo>
                  <a:lnTo>
                    <a:pt x="7178" y="6518"/>
                  </a:lnTo>
                  <a:lnTo>
                    <a:pt x="7167" y="6552"/>
                  </a:lnTo>
                  <a:lnTo>
                    <a:pt x="7155" y="6598"/>
                  </a:lnTo>
                  <a:lnTo>
                    <a:pt x="7144" y="6643"/>
                  </a:lnTo>
                  <a:lnTo>
                    <a:pt x="7155" y="6677"/>
                  </a:lnTo>
                  <a:lnTo>
                    <a:pt x="7167" y="6711"/>
                  </a:lnTo>
                  <a:lnTo>
                    <a:pt x="5222" y="7838"/>
                  </a:lnTo>
                  <a:lnTo>
                    <a:pt x="5176" y="7792"/>
                  </a:lnTo>
                  <a:lnTo>
                    <a:pt x="5131" y="7747"/>
                  </a:lnTo>
                  <a:lnTo>
                    <a:pt x="5074" y="7724"/>
                  </a:lnTo>
                  <a:lnTo>
                    <a:pt x="4937" y="7724"/>
                  </a:lnTo>
                  <a:lnTo>
                    <a:pt x="4880" y="7747"/>
                  </a:lnTo>
                  <a:lnTo>
                    <a:pt x="4823" y="7792"/>
                  </a:lnTo>
                  <a:lnTo>
                    <a:pt x="4778" y="7838"/>
                  </a:lnTo>
                  <a:lnTo>
                    <a:pt x="2821" y="6711"/>
                  </a:lnTo>
                  <a:lnTo>
                    <a:pt x="2844" y="6643"/>
                  </a:lnTo>
                  <a:lnTo>
                    <a:pt x="2833" y="6598"/>
                  </a:lnTo>
                  <a:lnTo>
                    <a:pt x="2821" y="6564"/>
                  </a:lnTo>
                  <a:lnTo>
                    <a:pt x="2799" y="6529"/>
                  </a:lnTo>
                  <a:lnTo>
                    <a:pt x="2776" y="6495"/>
                  </a:lnTo>
                  <a:lnTo>
                    <a:pt x="2753" y="6473"/>
                  </a:lnTo>
                  <a:lnTo>
                    <a:pt x="2708" y="6450"/>
                  </a:lnTo>
                  <a:lnTo>
                    <a:pt x="2673" y="6438"/>
                  </a:lnTo>
                  <a:lnTo>
                    <a:pt x="2594" y="6438"/>
                  </a:lnTo>
                  <a:lnTo>
                    <a:pt x="2548" y="6450"/>
                  </a:lnTo>
                  <a:lnTo>
                    <a:pt x="2514" y="6473"/>
                  </a:lnTo>
                  <a:lnTo>
                    <a:pt x="2491" y="6495"/>
                  </a:lnTo>
                  <a:lnTo>
                    <a:pt x="2457" y="6529"/>
                  </a:lnTo>
                  <a:lnTo>
                    <a:pt x="2446" y="6564"/>
                  </a:lnTo>
                  <a:lnTo>
                    <a:pt x="2435" y="6598"/>
                  </a:lnTo>
                  <a:lnTo>
                    <a:pt x="2423" y="6643"/>
                  </a:lnTo>
                  <a:lnTo>
                    <a:pt x="2435" y="6711"/>
                  </a:lnTo>
                  <a:lnTo>
                    <a:pt x="421" y="7872"/>
                  </a:lnTo>
                  <a:lnTo>
                    <a:pt x="398" y="7838"/>
                  </a:lnTo>
                  <a:lnTo>
                    <a:pt x="353" y="7804"/>
                  </a:lnTo>
                  <a:lnTo>
                    <a:pt x="307" y="7792"/>
                  </a:lnTo>
                  <a:lnTo>
                    <a:pt x="262" y="7781"/>
                  </a:lnTo>
                  <a:lnTo>
                    <a:pt x="216" y="7792"/>
                  </a:lnTo>
                  <a:lnTo>
                    <a:pt x="182" y="7804"/>
                  </a:lnTo>
                  <a:lnTo>
                    <a:pt x="148" y="7815"/>
                  </a:lnTo>
                  <a:lnTo>
                    <a:pt x="114" y="7849"/>
                  </a:lnTo>
                  <a:lnTo>
                    <a:pt x="91" y="7872"/>
                  </a:lnTo>
                  <a:lnTo>
                    <a:pt x="80" y="7906"/>
                  </a:lnTo>
                  <a:lnTo>
                    <a:pt x="69" y="7951"/>
                  </a:lnTo>
                  <a:lnTo>
                    <a:pt x="57" y="7986"/>
                  </a:lnTo>
                  <a:lnTo>
                    <a:pt x="69" y="8031"/>
                  </a:lnTo>
                  <a:lnTo>
                    <a:pt x="69" y="8065"/>
                  </a:lnTo>
                  <a:lnTo>
                    <a:pt x="114" y="8122"/>
                  </a:lnTo>
                  <a:lnTo>
                    <a:pt x="171" y="8168"/>
                  </a:lnTo>
                  <a:lnTo>
                    <a:pt x="239" y="8190"/>
                  </a:lnTo>
                  <a:lnTo>
                    <a:pt x="239" y="10477"/>
                  </a:lnTo>
                  <a:lnTo>
                    <a:pt x="194" y="10488"/>
                  </a:lnTo>
                  <a:lnTo>
                    <a:pt x="148" y="10511"/>
                  </a:lnTo>
                  <a:lnTo>
                    <a:pt x="103" y="10534"/>
                  </a:lnTo>
                  <a:lnTo>
                    <a:pt x="69" y="10568"/>
                  </a:lnTo>
                  <a:lnTo>
                    <a:pt x="34" y="10602"/>
                  </a:lnTo>
                  <a:lnTo>
                    <a:pt x="12" y="10647"/>
                  </a:lnTo>
                  <a:lnTo>
                    <a:pt x="0" y="10693"/>
                  </a:lnTo>
                  <a:lnTo>
                    <a:pt x="0" y="10750"/>
                  </a:lnTo>
                  <a:lnTo>
                    <a:pt x="0" y="10795"/>
                  </a:lnTo>
                  <a:lnTo>
                    <a:pt x="23" y="10852"/>
                  </a:lnTo>
                  <a:lnTo>
                    <a:pt x="46" y="10898"/>
                  </a:lnTo>
                  <a:lnTo>
                    <a:pt x="80" y="10932"/>
                  </a:lnTo>
                  <a:lnTo>
                    <a:pt x="114" y="10966"/>
                  </a:lnTo>
                  <a:lnTo>
                    <a:pt x="160" y="10989"/>
                  </a:lnTo>
                  <a:lnTo>
                    <a:pt x="205" y="11011"/>
                  </a:lnTo>
                  <a:lnTo>
                    <a:pt x="262" y="11011"/>
                  </a:lnTo>
                  <a:lnTo>
                    <a:pt x="330" y="11000"/>
                  </a:lnTo>
                  <a:lnTo>
                    <a:pt x="398" y="10977"/>
                  </a:lnTo>
                  <a:lnTo>
                    <a:pt x="444" y="10932"/>
                  </a:lnTo>
                  <a:lnTo>
                    <a:pt x="489" y="10886"/>
                  </a:lnTo>
                  <a:lnTo>
                    <a:pt x="2389" y="11990"/>
                  </a:lnTo>
                  <a:lnTo>
                    <a:pt x="2378" y="12035"/>
                  </a:lnTo>
                  <a:lnTo>
                    <a:pt x="2366" y="12092"/>
                  </a:lnTo>
                  <a:lnTo>
                    <a:pt x="2378" y="12149"/>
                  </a:lnTo>
                  <a:lnTo>
                    <a:pt x="2389" y="12194"/>
                  </a:lnTo>
                  <a:lnTo>
                    <a:pt x="2412" y="12240"/>
                  </a:lnTo>
                  <a:lnTo>
                    <a:pt x="2446" y="12274"/>
                  </a:lnTo>
                  <a:lnTo>
                    <a:pt x="2480" y="12308"/>
                  </a:lnTo>
                  <a:lnTo>
                    <a:pt x="2526" y="12331"/>
                  </a:lnTo>
                  <a:lnTo>
                    <a:pt x="2582" y="12354"/>
                  </a:lnTo>
                  <a:lnTo>
                    <a:pt x="2685" y="12354"/>
                  </a:lnTo>
                  <a:lnTo>
                    <a:pt x="2730" y="12331"/>
                  </a:lnTo>
                  <a:lnTo>
                    <a:pt x="2776" y="12308"/>
                  </a:lnTo>
                  <a:lnTo>
                    <a:pt x="2821" y="12274"/>
                  </a:lnTo>
                  <a:lnTo>
                    <a:pt x="2856" y="12240"/>
                  </a:lnTo>
                  <a:lnTo>
                    <a:pt x="2878" y="12194"/>
                  </a:lnTo>
                  <a:lnTo>
                    <a:pt x="2890" y="12149"/>
                  </a:lnTo>
                  <a:lnTo>
                    <a:pt x="2901" y="12092"/>
                  </a:lnTo>
                  <a:lnTo>
                    <a:pt x="2890" y="12035"/>
                  </a:lnTo>
                  <a:lnTo>
                    <a:pt x="2867" y="11978"/>
                  </a:lnTo>
                  <a:lnTo>
                    <a:pt x="4858" y="10841"/>
                  </a:lnTo>
                  <a:lnTo>
                    <a:pt x="4880" y="10875"/>
                  </a:lnTo>
                  <a:lnTo>
                    <a:pt x="4914" y="10898"/>
                  </a:lnTo>
                  <a:lnTo>
                    <a:pt x="4960" y="10909"/>
                  </a:lnTo>
                  <a:lnTo>
                    <a:pt x="5005" y="10920"/>
                  </a:lnTo>
                  <a:lnTo>
                    <a:pt x="5051" y="10909"/>
                  </a:lnTo>
                  <a:lnTo>
                    <a:pt x="5085" y="10898"/>
                  </a:lnTo>
                  <a:lnTo>
                    <a:pt x="5119" y="10875"/>
                  </a:lnTo>
                  <a:lnTo>
                    <a:pt x="5142" y="10841"/>
                  </a:lnTo>
                  <a:lnTo>
                    <a:pt x="7167" y="12001"/>
                  </a:lnTo>
                  <a:lnTo>
                    <a:pt x="7144" y="12047"/>
                  </a:lnTo>
                  <a:lnTo>
                    <a:pt x="7144" y="12092"/>
                  </a:lnTo>
                  <a:lnTo>
                    <a:pt x="7144" y="12138"/>
                  </a:lnTo>
                  <a:lnTo>
                    <a:pt x="7155" y="12183"/>
                  </a:lnTo>
                  <a:lnTo>
                    <a:pt x="7178" y="12217"/>
                  </a:lnTo>
                  <a:lnTo>
                    <a:pt x="7212" y="12251"/>
                  </a:lnTo>
                  <a:lnTo>
                    <a:pt x="7246" y="12285"/>
                  </a:lnTo>
                  <a:lnTo>
                    <a:pt x="7281" y="12308"/>
                  </a:lnTo>
                  <a:lnTo>
                    <a:pt x="7326" y="12320"/>
                  </a:lnTo>
                  <a:lnTo>
                    <a:pt x="7417" y="12320"/>
                  </a:lnTo>
                  <a:lnTo>
                    <a:pt x="7463" y="12308"/>
                  </a:lnTo>
                  <a:lnTo>
                    <a:pt x="7497" y="12285"/>
                  </a:lnTo>
                  <a:lnTo>
                    <a:pt x="7531" y="12251"/>
                  </a:lnTo>
                  <a:lnTo>
                    <a:pt x="7565" y="12217"/>
                  </a:lnTo>
                  <a:lnTo>
                    <a:pt x="7588" y="12183"/>
                  </a:lnTo>
                  <a:lnTo>
                    <a:pt x="7599" y="12138"/>
                  </a:lnTo>
                  <a:lnTo>
                    <a:pt x="7599" y="12092"/>
                  </a:lnTo>
                  <a:lnTo>
                    <a:pt x="7599" y="12047"/>
                  </a:lnTo>
                  <a:lnTo>
                    <a:pt x="7588" y="12001"/>
                  </a:lnTo>
                  <a:lnTo>
                    <a:pt x="8054" y="11728"/>
                  </a:lnTo>
                  <a:lnTo>
                    <a:pt x="8054" y="11671"/>
                  </a:lnTo>
                  <a:lnTo>
                    <a:pt x="7565" y="11956"/>
                  </a:lnTo>
                  <a:lnTo>
                    <a:pt x="7531" y="11921"/>
                  </a:lnTo>
                  <a:lnTo>
                    <a:pt x="7485" y="11887"/>
                  </a:lnTo>
                  <a:lnTo>
                    <a:pt x="7428" y="11865"/>
                  </a:lnTo>
                  <a:lnTo>
                    <a:pt x="7315" y="11865"/>
                  </a:lnTo>
                  <a:lnTo>
                    <a:pt x="7269" y="11887"/>
                  </a:lnTo>
                  <a:lnTo>
                    <a:pt x="7224" y="11921"/>
                  </a:lnTo>
                  <a:lnTo>
                    <a:pt x="7190" y="11967"/>
                  </a:lnTo>
                  <a:lnTo>
                    <a:pt x="5165" y="10795"/>
                  </a:lnTo>
                  <a:lnTo>
                    <a:pt x="5176" y="10750"/>
                  </a:lnTo>
                  <a:lnTo>
                    <a:pt x="5165" y="10681"/>
                  </a:lnTo>
                  <a:lnTo>
                    <a:pt x="5131" y="10636"/>
                  </a:lnTo>
                  <a:lnTo>
                    <a:pt x="5085" y="10590"/>
                  </a:lnTo>
                  <a:lnTo>
                    <a:pt x="5028" y="10579"/>
                  </a:lnTo>
                  <a:lnTo>
                    <a:pt x="5028" y="8259"/>
                  </a:lnTo>
                  <a:lnTo>
                    <a:pt x="5074" y="8247"/>
                  </a:lnTo>
                  <a:lnTo>
                    <a:pt x="5119" y="8224"/>
                  </a:lnTo>
                  <a:lnTo>
                    <a:pt x="5165" y="8202"/>
                  </a:lnTo>
                  <a:lnTo>
                    <a:pt x="5199" y="8168"/>
                  </a:lnTo>
                  <a:lnTo>
                    <a:pt x="5233" y="8133"/>
                  </a:lnTo>
                  <a:lnTo>
                    <a:pt x="5256" y="8088"/>
                  </a:lnTo>
                  <a:lnTo>
                    <a:pt x="5267" y="8042"/>
                  </a:lnTo>
                  <a:lnTo>
                    <a:pt x="5267" y="7986"/>
                  </a:lnTo>
                  <a:lnTo>
                    <a:pt x="5267" y="7929"/>
                  </a:lnTo>
                  <a:lnTo>
                    <a:pt x="5244" y="7872"/>
                  </a:lnTo>
                  <a:lnTo>
                    <a:pt x="7178" y="6757"/>
                  </a:lnTo>
                  <a:lnTo>
                    <a:pt x="7212" y="6802"/>
                  </a:lnTo>
                  <a:lnTo>
                    <a:pt x="7258" y="6837"/>
                  </a:lnTo>
                  <a:lnTo>
                    <a:pt x="7315" y="6859"/>
                  </a:lnTo>
                  <a:lnTo>
                    <a:pt x="7428" y="6859"/>
                  </a:lnTo>
                  <a:lnTo>
                    <a:pt x="7485" y="6837"/>
                  </a:lnTo>
                  <a:lnTo>
                    <a:pt x="7531" y="6802"/>
                  </a:lnTo>
                  <a:lnTo>
                    <a:pt x="7565" y="6757"/>
                  </a:lnTo>
                  <a:lnTo>
                    <a:pt x="8054" y="7041"/>
                  </a:lnTo>
                  <a:lnTo>
                    <a:pt x="8054" y="6984"/>
                  </a:lnTo>
                  <a:lnTo>
                    <a:pt x="7588" y="6711"/>
                  </a:lnTo>
                  <a:lnTo>
                    <a:pt x="7599" y="6677"/>
                  </a:lnTo>
                  <a:lnTo>
                    <a:pt x="7599" y="6643"/>
                  </a:lnTo>
                  <a:lnTo>
                    <a:pt x="7588" y="6598"/>
                  </a:lnTo>
                  <a:lnTo>
                    <a:pt x="7576" y="6552"/>
                  </a:lnTo>
                  <a:lnTo>
                    <a:pt x="7565" y="6518"/>
                  </a:lnTo>
                  <a:lnTo>
                    <a:pt x="7542" y="6484"/>
                  </a:lnTo>
                  <a:lnTo>
                    <a:pt x="7508" y="6461"/>
                  </a:lnTo>
                  <a:lnTo>
                    <a:pt x="7474" y="6438"/>
                  </a:lnTo>
                  <a:lnTo>
                    <a:pt x="7440" y="6427"/>
                  </a:lnTo>
                  <a:lnTo>
                    <a:pt x="7394" y="6416"/>
                  </a:lnTo>
                  <a:lnTo>
                    <a:pt x="7394" y="4118"/>
                  </a:lnTo>
                  <a:lnTo>
                    <a:pt x="7440" y="4118"/>
                  </a:lnTo>
                  <a:lnTo>
                    <a:pt x="7485" y="4095"/>
                  </a:lnTo>
                  <a:lnTo>
                    <a:pt x="7519" y="4072"/>
                  </a:lnTo>
                  <a:lnTo>
                    <a:pt x="7554" y="4050"/>
                  </a:lnTo>
                  <a:lnTo>
                    <a:pt x="7576" y="4016"/>
                  </a:lnTo>
                  <a:lnTo>
                    <a:pt x="7599" y="3970"/>
                  </a:lnTo>
                  <a:lnTo>
                    <a:pt x="7610" y="3925"/>
                  </a:lnTo>
                  <a:lnTo>
                    <a:pt x="7610" y="3879"/>
                  </a:lnTo>
                  <a:lnTo>
                    <a:pt x="7610" y="3834"/>
                  </a:lnTo>
                  <a:lnTo>
                    <a:pt x="7588" y="3788"/>
                  </a:lnTo>
                  <a:lnTo>
                    <a:pt x="8054" y="3515"/>
                  </a:lnTo>
                  <a:lnTo>
                    <a:pt x="8054" y="3469"/>
                  </a:lnTo>
                  <a:lnTo>
                    <a:pt x="7565" y="3743"/>
                  </a:lnTo>
                  <a:lnTo>
                    <a:pt x="7531" y="3697"/>
                  </a:lnTo>
                  <a:lnTo>
                    <a:pt x="7485" y="3674"/>
                  </a:lnTo>
                  <a:lnTo>
                    <a:pt x="7428" y="3651"/>
                  </a:lnTo>
                  <a:lnTo>
                    <a:pt x="7372" y="3640"/>
                  </a:lnTo>
                  <a:lnTo>
                    <a:pt x="7315" y="3651"/>
                  </a:lnTo>
                  <a:lnTo>
                    <a:pt x="7258" y="3674"/>
                  </a:lnTo>
                  <a:lnTo>
                    <a:pt x="7212" y="3697"/>
                  </a:lnTo>
                  <a:lnTo>
                    <a:pt x="7178" y="3743"/>
                  </a:lnTo>
                  <a:lnTo>
                    <a:pt x="5210" y="2605"/>
                  </a:lnTo>
                  <a:lnTo>
                    <a:pt x="5222" y="2571"/>
                  </a:lnTo>
                  <a:lnTo>
                    <a:pt x="5222" y="2537"/>
                  </a:lnTo>
                  <a:lnTo>
                    <a:pt x="5222" y="2491"/>
                  </a:lnTo>
                  <a:lnTo>
                    <a:pt x="5210" y="2457"/>
                  </a:lnTo>
                  <a:lnTo>
                    <a:pt x="5187" y="2423"/>
                  </a:lnTo>
                  <a:lnTo>
                    <a:pt x="5165" y="2389"/>
                  </a:lnTo>
                  <a:lnTo>
                    <a:pt x="5142" y="2355"/>
                  </a:lnTo>
                  <a:lnTo>
                    <a:pt x="5108" y="2343"/>
                  </a:lnTo>
                  <a:lnTo>
                    <a:pt x="5062" y="2321"/>
                  </a:lnTo>
                  <a:lnTo>
                    <a:pt x="5028" y="2321"/>
                  </a:lnTo>
                  <a:lnTo>
                    <a:pt x="5028" y="0"/>
                  </a:lnTo>
                  <a:lnTo>
                    <a:pt x="4983" y="0"/>
                  </a:lnTo>
                  <a:close/>
                </a:path>
              </a:pathLst>
            </a:custGeom>
            <a:solidFill>
              <a:srgbClr val="FFFFFF">
                <a:alpha val="3254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12" name="Google Shape;19;p2"/>
            <p:cNvSpPr>
              <a:spLocks/>
            </p:cNvSpPr>
            <p:nvPr/>
          </p:nvSpPr>
          <p:spPr bwMode="auto">
            <a:xfrm>
              <a:off x="8799755" y="3252691"/>
              <a:ext cx="344243" cy="619198"/>
            </a:xfrm>
            <a:custGeom>
              <a:avLst/>
              <a:gdLst>
                <a:gd name="T0" fmla="*/ 27671736 w 3289"/>
                <a:gd name="T1" fmla="*/ 131459 h 5916"/>
                <a:gd name="T2" fmla="*/ 27047305 w 3289"/>
                <a:gd name="T3" fmla="*/ 624431 h 5916"/>
                <a:gd name="T4" fmla="*/ 26554334 w 3289"/>
                <a:gd name="T5" fmla="*/ 1248862 h 5916"/>
                <a:gd name="T6" fmla="*/ 26422874 w 3289"/>
                <a:gd name="T7" fmla="*/ 2125222 h 5916"/>
                <a:gd name="T8" fmla="*/ 4743415 w 3289"/>
                <a:gd name="T9" fmla="*/ 15457133 h 5916"/>
                <a:gd name="T10" fmla="*/ 3867056 w 3289"/>
                <a:gd name="T11" fmla="*/ 14580773 h 5916"/>
                <a:gd name="T12" fmla="*/ 2125222 w 3289"/>
                <a:gd name="T13" fmla="*/ 14339730 h 5916"/>
                <a:gd name="T14" fmla="*/ 1128288 w 3289"/>
                <a:gd name="T15" fmla="*/ 14712232 h 5916"/>
                <a:gd name="T16" fmla="*/ 383388 w 3289"/>
                <a:gd name="T17" fmla="*/ 15457133 h 5916"/>
                <a:gd name="T18" fmla="*/ 10990 w 3289"/>
                <a:gd name="T19" fmla="*/ 16333493 h 5916"/>
                <a:gd name="T20" fmla="*/ 10990 w 3289"/>
                <a:gd name="T21" fmla="*/ 17330427 h 5916"/>
                <a:gd name="T22" fmla="*/ 383388 w 3289"/>
                <a:gd name="T23" fmla="*/ 18327361 h 5916"/>
                <a:gd name="T24" fmla="*/ 1007819 w 3289"/>
                <a:gd name="T25" fmla="*/ 18951687 h 5916"/>
                <a:gd name="T26" fmla="*/ 1873293 w 3289"/>
                <a:gd name="T27" fmla="*/ 19444659 h 5916"/>
                <a:gd name="T28" fmla="*/ 2377150 w 3289"/>
                <a:gd name="T29" fmla="*/ 45243111 h 5916"/>
                <a:gd name="T30" fmla="*/ 1128288 w 3289"/>
                <a:gd name="T31" fmla="*/ 45867542 h 5916"/>
                <a:gd name="T32" fmla="*/ 624431 w 3289"/>
                <a:gd name="T33" fmla="*/ 47105415 h 5916"/>
                <a:gd name="T34" fmla="*/ 876360 w 3289"/>
                <a:gd name="T35" fmla="*/ 47861305 h 5916"/>
                <a:gd name="T36" fmla="*/ 1873293 w 3289"/>
                <a:gd name="T37" fmla="*/ 48858239 h 5916"/>
                <a:gd name="T38" fmla="*/ 3122155 w 3289"/>
                <a:gd name="T39" fmla="*/ 48978708 h 5916"/>
                <a:gd name="T40" fmla="*/ 3867056 w 3289"/>
                <a:gd name="T41" fmla="*/ 48485736 h 5916"/>
                <a:gd name="T42" fmla="*/ 25929902 w 3289"/>
                <a:gd name="T43" fmla="*/ 60689359 h 5916"/>
                <a:gd name="T44" fmla="*/ 25677974 w 3289"/>
                <a:gd name="T45" fmla="*/ 61817647 h 5916"/>
                <a:gd name="T46" fmla="*/ 25798443 w 3289"/>
                <a:gd name="T47" fmla="*/ 62935050 h 5916"/>
                <a:gd name="T48" fmla="*/ 26422874 w 3289"/>
                <a:gd name="T49" fmla="*/ 63931984 h 5916"/>
                <a:gd name="T50" fmla="*/ 27419703 w 3289"/>
                <a:gd name="T51" fmla="*/ 64556415 h 5916"/>
                <a:gd name="T52" fmla="*/ 28548096 w 3289"/>
                <a:gd name="T53" fmla="*/ 64808344 h 5916"/>
                <a:gd name="T54" fmla="*/ 29665499 w 3289"/>
                <a:gd name="T55" fmla="*/ 64556415 h 5916"/>
                <a:gd name="T56" fmla="*/ 30662328 w 3289"/>
                <a:gd name="T57" fmla="*/ 63931984 h 5916"/>
                <a:gd name="T58" fmla="*/ 31286759 w 3289"/>
                <a:gd name="T59" fmla="*/ 62935050 h 5916"/>
                <a:gd name="T60" fmla="*/ 31538688 w 3289"/>
                <a:gd name="T61" fmla="*/ 61817647 h 5916"/>
                <a:gd name="T62" fmla="*/ 31286759 w 3289"/>
                <a:gd name="T63" fmla="*/ 60689359 h 5916"/>
                <a:gd name="T64" fmla="*/ 36019184 w 3289"/>
                <a:gd name="T65" fmla="*/ 57326264 h 5916"/>
                <a:gd name="T66" fmla="*/ 30541859 w 3289"/>
                <a:gd name="T67" fmla="*/ 59692425 h 5916"/>
                <a:gd name="T68" fmla="*/ 29292996 w 3289"/>
                <a:gd name="T69" fmla="*/ 59068098 h 5916"/>
                <a:gd name="T70" fmla="*/ 27792206 w 3289"/>
                <a:gd name="T71" fmla="*/ 59068098 h 5916"/>
                <a:gd name="T72" fmla="*/ 26554334 w 3289"/>
                <a:gd name="T73" fmla="*/ 59692425 h 5916"/>
                <a:gd name="T74" fmla="*/ 4370913 w 3289"/>
                <a:gd name="T75" fmla="*/ 47729846 h 5916"/>
                <a:gd name="T76" fmla="*/ 4370913 w 3289"/>
                <a:gd name="T77" fmla="*/ 46360514 h 5916"/>
                <a:gd name="T78" fmla="*/ 3494553 w 3289"/>
                <a:gd name="T79" fmla="*/ 45363685 h 5916"/>
                <a:gd name="T80" fmla="*/ 2870122 w 3289"/>
                <a:gd name="T81" fmla="*/ 19444659 h 5916"/>
                <a:gd name="T82" fmla="*/ 3746482 w 3289"/>
                <a:gd name="T83" fmla="*/ 19192731 h 5916"/>
                <a:gd name="T84" fmla="*/ 4491487 w 3289"/>
                <a:gd name="T85" fmla="*/ 18699759 h 5916"/>
                <a:gd name="T86" fmla="*/ 4995344 w 3289"/>
                <a:gd name="T87" fmla="*/ 17823399 h 5916"/>
                <a:gd name="T88" fmla="*/ 5236387 w 3289"/>
                <a:gd name="T89" fmla="*/ 16957924 h 5916"/>
                <a:gd name="T90" fmla="*/ 4995344 w 3289"/>
                <a:gd name="T91" fmla="*/ 15829636 h 5916"/>
                <a:gd name="T92" fmla="*/ 27167775 w 3289"/>
                <a:gd name="T93" fmla="*/ 3615024 h 5916"/>
                <a:gd name="T94" fmla="*/ 28044134 w 3289"/>
                <a:gd name="T95" fmla="*/ 4118985 h 5916"/>
                <a:gd name="T96" fmla="*/ 29041068 w 3289"/>
                <a:gd name="T97" fmla="*/ 4118985 h 5916"/>
                <a:gd name="T98" fmla="*/ 30037897 w 3289"/>
                <a:gd name="T99" fmla="*/ 3746483 h 5916"/>
                <a:gd name="T100" fmla="*/ 36019184 w 3289"/>
                <a:gd name="T101" fmla="*/ 6605721 h 5916"/>
                <a:gd name="T102" fmla="*/ 30541859 w 3289"/>
                <a:gd name="T103" fmla="*/ 2870123 h 5916"/>
                <a:gd name="T104" fmla="*/ 30662328 w 3289"/>
                <a:gd name="T105" fmla="*/ 1752720 h 5916"/>
                <a:gd name="T106" fmla="*/ 30289930 w 3289"/>
                <a:gd name="T107" fmla="*/ 876360 h 5916"/>
                <a:gd name="T108" fmla="*/ 29785968 w 3289"/>
                <a:gd name="T109" fmla="*/ 383388 h 5916"/>
                <a:gd name="T110" fmla="*/ 29041068 w 3289"/>
                <a:gd name="T111" fmla="*/ 10990 h 591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289" h="5916" extrusionOk="0">
                  <a:moveTo>
                    <a:pt x="2571" y="1"/>
                  </a:moveTo>
                  <a:lnTo>
                    <a:pt x="2526" y="12"/>
                  </a:lnTo>
                  <a:lnTo>
                    <a:pt x="2503" y="35"/>
                  </a:lnTo>
                  <a:lnTo>
                    <a:pt x="2469" y="57"/>
                  </a:lnTo>
                  <a:lnTo>
                    <a:pt x="2446" y="80"/>
                  </a:lnTo>
                  <a:lnTo>
                    <a:pt x="2424" y="114"/>
                  </a:lnTo>
                  <a:lnTo>
                    <a:pt x="2412" y="160"/>
                  </a:lnTo>
                  <a:lnTo>
                    <a:pt x="2412" y="194"/>
                  </a:lnTo>
                  <a:lnTo>
                    <a:pt x="2424" y="262"/>
                  </a:lnTo>
                  <a:lnTo>
                    <a:pt x="433" y="1411"/>
                  </a:lnTo>
                  <a:lnTo>
                    <a:pt x="399" y="1366"/>
                  </a:lnTo>
                  <a:lnTo>
                    <a:pt x="353" y="1331"/>
                  </a:lnTo>
                  <a:lnTo>
                    <a:pt x="296" y="1309"/>
                  </a:lnTo>
                  <a:lnTo>
                    <a:pt x="194" y="1309"/>
                  </a:lnTo>
                  <a:lnTo>
                    <a:pt x="148" y="1320"/>
                  </a:lnTo>
                  <a:lnTo>
                    <a:pt x="103" y="1343"/>
                  </a:lnTo>
                  <a:lnTo>
                    <a:pt x="69" y="1377"/>
                  </a:lnTo>
                  <a:lnTo>
                    <a:pt x="35" y="1411"/>
                  </a:lnTo>
                  <a:lnTo>
                    <a:pt x="12" y="1445"/>
                  </a:lnTo>
                  <a:lnTo>
                    <a:pt x="1" y="1491"/>
                  </a:lnTo>
                  <a:lnTo>
                    <a:pt x="1" y="1548"/>
                  </a:lnTo>
                  <a:lnTo>
                    <a:pt x="1" y="1582"/>
                  </a:lnTo>
                  <a:lnTo>
                    <a:pt x="12" y="1627"/>
                  </a:lnTo>
                  <a:lnTo>
                    <a:pt x="35" y="1673"/>
                  </a:lnTo>
                  <a:lnTo>
                    <a:pt x="57" y="1707"/>
                  </a:lnTo>
                  <a:lnTo>
                    <a:pt x="92" y="1730"/>
                  </a:lnTo>
                  <a:lnTo>
                    <a:pt x="126" y="1752"/>
                  </a:lnTo>
                  <a:lnTo>
                    <a:pt x="171" y="1775"/>
                  </a:lnTo>
                  <a:lnTo>
                    <a:pt x="217" y="1775"/>
                  </a:lnTo>
                  <a:lnTo>
                    <a:pt x="217" y="4130"/>
                  </a:lnTo>
                  <a:lnTo>
                    <a:pt x="148" y="4153"/>
                  </a:lnTo>
                  <a:lnTo>
                    <a:pt x="103" y="4187"/>
                  </a:lnTo>
                  <a:lnTo>
                    <a:pt x="69" y="4232"/>
                  </a:lnTo>
                  <a:lnTo>
                    <a:pt x="57" y="4300"/>
                  </a:lnTo>
                  <a:lnTo>
                    <a:pt x="69" y="4335"/>
                  </a:lnTo>
                  <a:lnTo>
                    <a:pt x="80" y="4369"/>
                  </a:lnTo>
                  <a:lnTo>
                    <a:pt x="114" y="4426"/>
                  </a:lnTo>
                  <a:lnTo>
                    <a:pt x="171" y="4460"/>
                  </a:lnTo>
                  <a:lnTo>
                    <a:pt x="205" y="4471"/>
                  </a:lnTo>
                  <a:lnTo>
                    <a:pt x="285" y="4471"/>
                  </a:lnTo>
                  <a:lnTo>
                    <a:pt x="319" y="4448"/>
                  </a:lnTo>
                  <a:lnTo>
                    <a:pt x="353" y="4426"/>
                  </a:lnTo>
                  <a:lnTo>
                    <a:pt x="376" y="4391"/>
                  </a:lnTo>
                  <a:lnTo>
                    <a:pt x="2367" y="5540"/>
                  </a:lnTo>
                  <a:lnTo>
                    <a:pt x="2344" y="5586"/>
                  </a:lnTo>
                  <a:lnTo>
                    <a:pt x="2344" y="5643"/>
                  </a:lnTo>
                  <a:lnTo>
                    <a:pt x="2344" y="5700"/>
                  </a:lnTo>
                  <a:lnTo>
                    <a:pt x="2355" y="5745"/>
                  </a:lnTo>
                  <a:lnTo>
                    <a:pt x="2389" y="5791"/>
                  </a:lnTo>
                  <a:lnTo>
                    <a:pt x="2412" y="5836"/>
                  </a:lnTo>
                  <a:lnTo>
                    <a:pt x="2458" y="5870"/>
                  </a:lnTo>
                  <a:lnTo>
                    <a:pt x="2503" y="5893"/>
                  </a:lnTo>
                  <a:lnTo>
                    <a:pt x="2549" y="5904"/>
                  </a:lnTo>
                  <a:lnTo>
                    <a:pt x="2606" y="5916"/>
                  </a:lnTo>
                  <a:lnTo>
                    <a:pt x="2662" y="5904"/>
                  </a:lnTo>
                  <a:lnTo>
                    <a:pt x="2708" y="5893"/>
                  </a:lnTo>
                  <a:lnTo>
                    <a:pt x="2753" y="5870"/>
                  </a:lnTo>
                  <a:lnTo>
                    <a:pt x="2799" y="5836"/>
                  </a:lnTo>
                  <a:lnTo>
                    <a:pt x="2833" y="5791"/>
                  </a:lnTo>
                  <a:lnTo>
                    <a:pt x="2856" y="5745"/>
                  </a:lnTo>
                  <a:lnTo>
                    <a:pt x="2867" y="5700"/>
                  </a:lnTo>
                  <a:lnTo>
                    <a:pt x="2879" y="5643"/>
                  </a:lnTo>
                  <a:lnTo>
                    <a:pt x="2867" y="5586"/>
                  </a:lnTo>
                  <a:lnTo>
                    <a:pt x="2856" y="5540"/>
                  </a:lnTo>
                  <a:lnTo>
                    <a:pt x="3288" y="5290"/>
                  </a:lnTo>
                  <a:lnTo>
                    <a:pt x="3288" y="5233"/>
                  </a:lnTo>
                  <a:lnTo>
                    <a:pt x="2833" y="5495"/>
                  </a:lnTo>
                  <a:lnTo>
                    <a:pt x="2788" y="5449"/>
                  </a:lnTo>
                  <a:lnTo>
                    <a:pt x="2731" y="5415"/>
                  </a:lnTo>
                  <a:lnTo>
                    <a:pt x="2674" y="5392"/>
                  </a:lnTo>
                  <a:lnTo>
                    <a:pt x="2606" y="5381"/>
                  </a:lnTo>
                  <a:lnTo>
                    <a:pt x="2537" y="5392"/>
                  </a:lnTo>
                  <a:lnTo>
                    <a:pt x="2480" y="5415"/>
                  </a:lnTo>
                  <a:lnTo>
                    <a:pt x="2424" y="5449"/>
                  </a:lnTo>
                  <a:lnTo>
                    <a:pt x="2378" y="5495"/>
                  </a:lnTo>
                  <a:lnTo>
                    <a:pt x="399" y="4357"/>
                  </a:lnTo>
                  <a:lnTo>
                    <a:pt x="410" y="4300"/>
                  </a:lnTo>
                  <a:lnTo>
                    <a:pt x="399" y="4232"/>
                  </a:lnTo>
                  <a:lnTo>
                    <a:pt x="365" y="4187"/>
                  </a:lnTo>
                  <a:lnTo>
                    <a:pt x="319" y="4141"/>
                  </a:lnTo>
                  <a:lnTo>
                    <a:pt x="262" y="4130"/>
                  </a:lnTo>
                  <a:lnTo>
                    <a:pt x="262" y="1775"/>
                  </a:lnTo>
                  <a:lnTo>
                    <a:pt x="308" y="1775"/>
                  </a:lnTo>
                  <a:lnTo>
                    <a:pt x="342" y="1752"/>
                  </a:lnTo>
                  <a:lnTo>
                    <a:pt x="376" y="1730"/>
                  </a:lnTo>
                  <a:lnTo>
                    <a:pt x="410" y="1707"/>
                  </a:lnTo>
                  <a:lnTo>
                    <a:pt x="444" y="1673"/>
                  </a:lnTo>
                  <a:lnTo>
                    <a:pt x="456" y="1627"/>
                  </a:lnTo>
                  <a:lnTo>
                    <a:pt x="467" y="1593"/>
                  </a:lnTo>
                  <a:lnTo>
                    <a:pt x="478" y="1548"/>
                  </a:lnTo>
                  <a:lnTo>
                    <a:pt x="467" y="1491"/>
                  </a:lnTo>
                  <a:lnTo>
                    <a:pt x="456" y="1445"/>
                  </a:lnTo>
                  <a:lnTo>
                    <a:pt x="2446" y="296"/>
                  </a:lnTo>
                  <a:lnTo>
                    <a:pt x="2480" y="330"/>
                  </a:lnTo>
                  <a:lnTo>
                    <a:pt x="2515" y="365"/>
                  </a:lnTo>
                  <a:lnTo>
                    <a:pt x="2560" y="376"/>
                  </a:lnTo>
                  <a:lnTo>
                    <a:pt x="2606" y="387"/>
                  </a:lnTo>
                  <a:lnTo>
                    <a:pt x="2651" y="376"/>
                  </a:lnTo>
                  <a:lnTo>
                    <a:pt x="2697" y="365"/>
                  </a:lnTo>
                  <a:lnTo>
                    <a:pt x="2742" y="342"/>
                  </a:lnTo>
                  <a:lnTo>
                    <a:pt x="2765" y="296"/>
                  </a:lnTo>
                  <a:lnTo>
                    <a:pt x="3288" y="603"/>
                  </a:lnTo>
                  <a:lnTo>
                    <a:pt x="3288" y="547"/>
                  </a:lnTo>
                  <a:lnTo>
                    <a:pt x="2788" y="262"/>
                  </a:lnTo>
                  <a:lnTo>
                    <a:pt x="2799" y="194"/>
                  </a:lnTo>
                  <a:lnTo>
                    <a:pt x="2799" y="160"/>
                  </a:lnTo>
                  <a:lnTo>
                    <a:pt x="2788" y="114"/>
                  </a:lnTo>
                  <a:lnTo>
                    <a:pt x="2765" y="80"/>
                  </a:lnTo>
                  <a:lnTo>
                    <a:pt x="2742" y="57"/>
                  </a:lnTo>
                  <a:lnTo>
                    <a:pt x="2719" y="35"/>
                  </a:lnTo>
                  <a:lnTo>
                    <a:pt x="2685" y="12"/>
                  </a:lnTo>
                  <a:lnTo>
                    <a:pt x="2651" y="1"/>
                  </a:lnTo>
                  <a:lnTo>
                    <a:pt x="2571" y="1"/>
                  </a:ln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13" name="Google Shape;20;p2"/>
            <p:cNvSpPr/>
            <p:nvPr/>
          </p:nvSpPr>
          <p:spPr>
            <a:xfrm>
              <a:off x="2489199" y="0"/>
              <a:ext cx="6654799" cy="5143471"/>
            </a:xfrm>
            <a:custGeom>
              <a:avLst/>
              <a:gdLst/>
              <a:ahLst/>
              <a:cxnLst/>
              <a:rect l="l" t="t" r="r" b="b"/>
              <a:pathLst>
                <a:path w="63579" h="49142" extrusionOk="0">
                  <a:moveTo>
                    <a:pt x="45082" y="830"/>
                  </a:moveTo>
                  <a:lnTo>
                    <a:pt x="45127" y="887"/>
                  </a:lnTo>
                  <a:lnTo>
                    <a:pt x="45173" y="921"/>
                  </a:lnTo>
                  <a:lnTo>
                    <a:pt x="45230" y="956"/>
                  </a:lnTo>
                  <a:lnTo>
                    <a:pt x="45366" y="956"/>
                  </a:lnTo>
                  <a:lnTo>
                    <a:pt x="45423" y="921"/>
                  </a:lnTo>
                  <a:lnTo>
                    <a:pt x="45480" y="887"/>
                  </a:lnTo>
                  <a:lnTo>
                    <a:pt x="45514" y="842"/>
                  </a:lnTo>
                  <a:lnTo>
                    <a:pt x="47459" y="1957"/>
                  </a:lnTo>
                  <a:lnTo>
                    <a:pt x="47448" y="2002"/>
                  </a:lnTo>
                  <a:lnTo>
                    <a:pt x="47448" y="2048"/>
                  </a:lnTo>
                  <a:lnTo>
                    <a:pt x="47448" y="2093"/>
                  </a:lnTo>
                  <a:lnTo>
                    <a:pt x="47459" y="2139"/>
                  </a:lnTo>
                  <a:lnTo>
                    <a:pt x="47482" y="2173"/>
                  </a:lnTo>
                  <a:lnTo>
                    <a:pt x="47505" y="2207"/>
                  </a:lnTo>
                  <a:lnTo>
                    <a:pt x="47527" y="2230"/>
                  </a:lnTo>
                  <a:lnTo>
                    <a:pt x="47562" y="2252"/>
                  </a:lnTo>
                  <a:lnTo>
                    <a:pt x="47607" y="2264"/>
                  </a:lnTo>
                  <a:lnTo>
                    <a:pt x="47641" y="2275"/>
                  </a:lnTo>
                  <a:lnTo>
                    <a:pt x="47641" y="4573"/>
                  </a:lnTo>
                  <a:lnTo>
                    <a:pt x="47596" y="4573"/>
                  </a:lnTo>
                  <a:lnTo>
                    <a:pt x="47562" y="4596"/>
                  </a:lnTo>
                  <a:lnTo>
                    <a:pt x="47527" y="4618"/>
                  </a:lnTo>
                  <a:lnTo>
                    <a:pt x="47493" y="4653"/>
                  </a:lnTo>
                  <a:lnTo>
                    <a:pt x="47459" y="4687"/>
                  </a:lnTo>
                  <a:lnTo>
                    <a:pt x="47448" y="4721"/>
                  </a:lnTo>
                  <a:lnTo>
                    <a:pt x="47436" y="4766"/>
                  </a:lnTo>
                  <a:lnTo>
                    <a:pt x="47425" y="4812"/>
                  </a:lnTo>
                  <a:lnTo>
                    <a:pt x="47436" y="4857"/>
                  </a:lnTo>
                  <a:lnTo>
                    <a:pt x="47448" y="4891"/>
                  </a:lnTo>
                  <a:lnTo>
                    <a:pt x="45503" y="6018"/>
                  </a:lnTo>
                  <a:lnTo>
                    <a:pt x="45468" y="5972"/>
                  </a:lnTo>
                  <a:lnTo>
                    <a:pt x="45423" y="5938"/>
                  </a:lnTo>
                  <a:lnTo>
                    <a:pt x="45366" y="5915"/>
                  </a:lnTo>
                  <a:lnTo>
                    <a:pt x="45298" y="5904"/>
                  </a:lnTo>
                  <a:lnTo>
                    <a:pt x="45241" y="5915"/>
                  </a:lnTo>
                  <a:lnTo>
                    <a:pt x="45184" y="5938"/>
                  </a:lnTo>
                  <a:lnTo>
                    <a:pt x="45139" y="5972"/>
                  </a:lnTo>
                  <a:lnTo>
                    <a:pt x="45093" y="6018"/>
                  </a:lnTo>
                  <a:lnTo>
                    <a:pt x="43159" y="4891"/>
                  </a:lnTo>
                  <a:lnTo>
                    <a:pt x="43171" y="4857"/>
                  </a:lnTo>
                  <a:lnTo>
                    <a:pt x="43171" y="4812"/>
                  </a:lnTo>
                  <a:lnTo>
                    <a:pt x="43171" y="4766"/>
                  </a:lnTo>
                  <a:lnTo>
                    <a:pt x="43159" y="4721"/>
                  </a:lnTo>
                  <a:lnTo>
                    <a:pt x="43136" y="4687"/>
                  </a:lnTo>
                  <a:lnTo>
                    <a:pt x="43114" y="4641"/>
                  </a:lnTo>
                  <a:lnTo>
                    <a:pt x="43080" y="4618"/>
                  </a:lnTo>
                  <a:lnTo>
                    <a:pt x="43034" y="4596"/>
                  </a:lnTo>
                  <a:lnTo>
                    <a:pt x="43000" y="4584"/>
                  </a:lnTo>
                  <a:lnTo>
                    <a:pt x="42954" y="4573"/>
                  </a:lnTo>
                  <a:lnTo>
                    <a:pt x="42954" y="2275"/>
                  </a:lnTo>
                  <a:lnTo>
                    <a:pt x="42989" y="2264"/>
                  </a:lnTo>
                  <a:lnTo>
                    <a:pt x="43034" y="2252"/>
                  </a:lnTo>
                  <a:lnTo>
                    <a:pt x="43068" y="2230"/>
                  </a:lnTo>
                  <a:lnTo>
                    <a:pt x="43091" y="2207"/>
                  </a:lnTo>
                  <a:lnTo>
                    <a:pt x="43125" y="2173"/>
                  </a:lnTo>
                  <a:lnTo>
                    <a:pt x="43136" y="2139"/>
                  </a:lnTo>
                  <a:lnTo>
                    <a:pt x="43148" y="2093"/>
                  </a:lnTo>
                  <a:lnTo>
                    <a:pt x="43159" y="2048"/>
                  </a:lnTo>
                  <a:lnTo>
                    <a:pt x="43148" y="2002"/>
                  </a:lnTo>
                  <a:lnTo>
                    <a:pt x="43136" y="1957"/>
                  </a:lnTo>
                  <a:lnTo>
                    <a:pt x="45082" y="830"/>
                  </a:lnTo>
                  <a:close/>
                  <a:moveTo>
                    <a:pt x="40736" y="808"/>
                  </a:moveTo>
                  <a:lnTo>
                    <a:pt x="42727" y="1968"/>
                  </a:lnTo>
                  <a:lnTo>
                    <a:pt x="42716" y="2002"/>
                  </a:lnTo>
                  <a:lnTo>
                    <a:pt x="42704" y="2048"/>
                  </a:lnTo>
                  <a:lnTo>
                    <a:pt x="42716" y="2093"/>
                  </a:lnTo>
                  <a:lnTo>
                    <a:pt x="42727" y="2139"/>
                  </a:lnTo>
                  <a:lnTo>
                    <a:pt x="42738" y="2173"/>
                  </a:lnTo>
                  <a:lnTo>
                    <a:pt x="42761" y="2207"/>
                  </a:lnTo>
                  <a:lnTo>
                    <a:pt x="42795" y="2230"/>
                  </a:lnTo>
                  <a:lnTo>
                    <a:pt x="42829" y="2252"/>
                  </a:lnTo>
                  <a:lnTo>
                    <a:pt x="42863" y="2264"/>
                  </a:lnTo>
                  <a:lnTo>
                    <a:pt x="42909" y="2275"/>
                  </a:lnTo>
                  <a:lnTo>
                    <a:pt x="42909" y="4573"/>
                  </a:lnTo>
                  <a:lnTo>
                    <a:pt x="42863" y="4584"/>
                  </a:lnTo>
                  <a:lnTo>
                    <a:pt x="42818" y="4596"/>
                  </a:lnTo>
                  <a:lnTo>
                    <a:pt x="42784" y="4618"/>
                  </a:lnTo>
                  <a:lnTo>
                    <a:pt x="42750" y="4653"/>
                  </a:lnTo>
                  <a:lnTo>
                    <a:pt x="42727" y="4687"/>
                  </a:lnTo>
                  <a:lnTo>
                    <a:pt x="42704" y="4721"/>
                  </a:lnTo>
                  <a:lnTo>
                    <a:pt x="42693" y="4766"/>
                  </a:lnTo>
                  <a:lnTo>
                    <a:pt x="42693" y="4812"/>
                  </a:lnTo>
                  <a:lnTo>
                    <a:pt x="42693" y="4857"/>
                  </a:lnTo>
                  <a:lnTo>
                    <a:pt x="42704" y="4891"/>
                  </a:lnTo>
                  <a:lnTo>
                    <a:pt x="40736" y="6029"/>
                  </a:lnTo>
                  <a:lnTo>
                    <a:pt x="40702" y="5995"/>
                  </a:lnTo>
                  <a:lnTo>
                    <a:pt x="40657" y="5972"/>
                  </a:lnTo>
                  <a:lnTo>
                    <a:pt x="40611" y="5949"/>
                  </a:lnTo>
                  <a:lnTo>
                    <a:pt x="40566" y="5938"/>
                  </a:lnTo>
                  <a:lnTo>
                    <a:pt x="40509" y="5949"/>
                  </a:lnTo>
                  <a:lnTo>
                    <a:pt x="40463" y="5972"/>
                  </a:lnTo>
                  <a:lnTo>
                    <a:pt x="40418" y="5995"/>
                  </a:lnTo>
                  <a:lnTo>
                    <a:pt x="40384" y="6029"/>
                  </a:lnTo>
                  <a:lnTo>
                    <a:pt x="38416" y="4891"/>
                  </a:lnTo>
                  <a:lnTo>
                    <a:pt x="38427" y="4857"/>
                  </a:lnTo>
                  <a:lnTo>
                    <a:pt x="38427" y="4812"/>
                  </a:lnTo>
                  <a:lnTo>
                    <a:pt x="38427" y="4766"/>
                  </a:lnTo>
                  <a:lnTo>
                    <a:pt x="38416" y="4721"/>
                  </a:lnTo>
                  <a:lnTo>
                    <a:pt x="38393" y="4687"/>
                  </a:lnTo>
                  <a:lnTo>
                    <a:pt x="38370" y="4653"/>
                  </a:lnTo>
                  <a:lnTo>
                    <a:pt x="38336" y="4618"/>
                  </a:lnTo>
                  <a:lnTo>
                    <a:pt x="38291" y="4596"/>
                  </a:lnTo>
                  <a:lnTo>
                    <a:pt x="38256" y="4584"/>
                  </a:lnTo>
                  <a:lnTo>
                    <a:pt x="38211" y="4573"/>
                  </a:lnTo>
                  <a:lnTo>
                    <a:pt x="38211" y="2286"/>
                  </a:lnTo>
                  <a:lnTo>
                    <a:pt x="38256" y="2286"/>
                  </a:lnTo>
                  <a:lnTo>
                    <a:pt x="38291" y="2264"/>
                  </a:lnTo>
                  <a:lnTo>
                    <a:pt x="38336" y="2241"/>
                  </a:lnTo>
                  <a:lnTo>
                    <a:pt x="38370" y="2218"/>
                  </a:lnTo>
                  <a:lnTo>
                    <a:pt x="38393" y="2184"/>
                  </a:lnTo>
                  <a:lnTo>
                    <a:pt x="38416" y="2139"/>
                  </a:lnTo>
                  <a:lnTo>
                    <a:pt x="38427" y="2104"/>
                  </a:lnTo>
                  <a:lnTo>
                    <a:pt x="38427" y="2048"/>
                  </a:lnTo>
                  <a:lnTo>
                    <a:pt x="38427" y="2002"/>
                  </a:lnTo>
                  <a:lnTo>
                    <a:pt x="38404" y="1957"/>
                  </a:lnTo>
                  <a:lnTo>
                    <a:pt x="40395" y="808"/>
                  </a:lnTo>
                  <a:lnTo>
                    <a:pt x="40418" y="842"/>
                  </a:lnTo>
                  <a:lnTo>
                    <a:pt x="40463" y="876"/>
                  </a:lnTo>
                  <a:lnTo>
                    <a:pt x="40509" y="899"/>
                  </a:lnTo>
                  <a:lnTo>
                    <a:pt x="40566" y="910"/>
                  </a:lnTo>
                  <a:lnTo>
                    <a:pt x="40611" y="899"/>
                  </a:lnTo>
                  <a:lnTo>
                    <a:pt x="40657" y="876"/>
                  </a:lnTo>
                  <a:lnTo>
                    <a:pt x="40702" y="853"/>
                  </a:lnTo>
                  <a:lnTo>
                    <a:pt x="40736" y="808"/>
                  </a:lnTo>
                  <a:close/>
                  <a:moveTo>
                    <a:pt x="35981" y="808"/>
                  </a:moveTo>
                  <a:lnTo>
                    <a:pt x="37972" y="1957"/>
                  </a:lnTo>
                  <a:lnTo>
                    <a:pt x="37961" y="2002"/>
                  </a:lnTo>
                  <a:lnTo>
                    <a:pt x="37949" y="2048"/>
                  </a:lnTo>
                  <a:lnTo>
                    <a:pt x="37961" y="2093"/>
                  </a:lnTo>
                  <a:lnTo>
                    <a:pt x="37972" y="2139"/>
                  </a:lnTo>
                  <a:lnTo>
                    <a:pt x="37995" y="2173"/>
                  </a:lnTo>
                  <a:lnTo>
                    <a:pt x="38018" y="2207"/>
                  </a:lnTo>
                  <a:lnTo>
                    <a:pt x="38040" y="2241"/>
                  </a:lnTo>
                  <a:lnTo>
                    <a:pt x="38086" y="2264"/>
                  </a:lnTo>
                  <a:lnTo>
                    <a:pt x="38120" y="2275"/>
                  </a:lnTo>
                  <a:lnTo>
                    <a:pt x="38165" y="2286"/>
                  </a:lnTo>
                  <a:lnTo>
                    <a:pt x="38165" y="4573"/>
                  </a:lnTo>
                  <a:lnTo>
                    <a:pt x="38120" y="4584"/>
                  </a:lnTo>
                  <a:lnTo>
                    <a:pt x="38086" y="4607"/>
                  </a:lnTo>
                  <a:lnTo>
                    <a:pt x="38040" y="4630"/>
                  </a:lnTo>
                  <a:lnTo>
                    <a:pt x="38018" y="4653"/>
                  </a:lnTo>
                  <a:lnTo>
                    <a:pt x="37995" y="4687"/>
                  </a:lnTo>
                  <a:lnTo>
                    <a:pt x="37972" y="4721"/>
                  </a:lnTo>
                  <a:lnTo>
                    <a:pt x="37961" y="4766"/>
                  </a:lnTo>
                  <a:lnTo>
                    <a:pt x="37949" y="4812"/>
                  </a:lnTo>
                  <a:lnTo>
                    <a:pt x="37961" y="4846"/>
                  </a:lnTo>
                  <a:lnTo>
                    <a:pt x="37972" y="4891"/>
                  </a:lnTo>
                  <a:lnTo>
                    <a:pt x="35959" y="6052"/>
                  </a:lnTo>
                  <a:lnTo>
                    <a:pt x="35924" y="6029"/>
                  </a:lnTo>
                  <a:lnTo>
                    <a:pt x="35902" y="6006"/>
                  </a:lnTo>
                  <a:lnTo>
                    <a:pt x="35856" y="5995"/>
                  </a:lnTo>
                  <a:lnTo>
                    <a:pt x="35822" y="5983"/>
                  </a:lnTo>
                  <a:lnTo>
                    <a:pt x="35777" y="5995"/>
                  </a:lnTo>
                  <a:lnTo>
                    <a:pt x="35742" y="6006"/>
                  </a:lnTo>
                  <a:lnTo>
                    <a:pt x="35708" y="6029"/>
                  </a:lnTo>
                  <a:lnTo>
                    <a:pt x="35686" y="6052"/>
                  </a:lnTo>
                  <a:lnTo>
                    <a:pt x="33672" y="4891"/>
                  </a:lnTo>
                  <a:lnTo>
                    <a:pt x="33684" y="4857"/>
                  </a:lnTo>
                  <a:lnTo>
                    <a:pt x="33684" y="4812"/>
                  </a:lnTo>
                  <a:lnTo>
                    <a:pt x="33684" y="4766"/>
                  </a:lnTo>
                  <a:lnTo>
                    <a:pt x="33672" y="4721"/>
                  </a:lnTo>
                  <a:lnTo>
                    <a:pt x="33649" y="4687"/>
                  </a:lnTo>
                  <a:lnTo>
                    <a:pt x="33627" y="4653"/>
                  </a:lnTo>
                  <a:lnTo>
                    <a:pt x="33593" y="4618"/>
                  </a:lnTo>
                  <a:lnTo>
                    <a:pt x="33558" y="4596"/>
                  </a:lnTo>
                  <a:lnTo>
                    <a:pt x="33513" y="4584"/>
                  </a:lnTo>
                  <a:lnTo>
                    <a:pt x="33467" y="4573"/>
                  </a:lnTo>
                  <a:lnTo>
                    <a:pt x="33467" y="2230"/>
                  </a:lnTo>
                  <a:lnTo>
                    <a:pt x="33524" y="2207"/>
                  </a:lnTo>
                  <a:lnTo>
                    <a:pt x="33581" y="2173"/>
                  </a:lnTo>
                  <a:lnTo>
                    <a:pt x="33615" y="2116"/>
                  </a:lnTo>
                  <a:lnTo>
                    <a:pt x="33627" y="2048"/>
                  </a:lnTo>
                  <a:lnTo>
                    <a:pt x="33615" y="2013"/>
                  </a:lnTo>
                  <a:lnTo>
                    <a:pt x="33604" y="1979"/>
                  </a:lnTo>
                  <a:lnTo>
                    <a:pt x="35663" y="808"/>
                  </a:lnTo>
                  <a:lnTo>
                    <a:pt x="35686" y="842"/>
                  </a:lnTo>
                  <a:lnTo>
                    <a:pt x="35731" y="865"/>
                  </a:lnTo>
                  <a:lnTo>
                    <a:pt x="35777" y="887"/>
                  </a:lnTo>
                  <a:lnTo>
                    <a:pt x="35822" y="899"/>
                  </a:lnTo>
                  <a:lnTo>
                    <a:pt x="35868" y="887"/>
                  </a:lnTo>
                  <a:lnTo>
                    <a:pt x="35913" y="876"/>
                  </a:lnTo>
                  <a:lnTo>
                    <a:pt x="35947" y="842"/>
                  </a:lnTo>
                  <a:lnTo>
                    <a:pt x="35981" y="808"/>
                  </a:lnTo>
                  <a:close/>
                  <a:moveTo>
                    <a:pt x="47880" y="4937"/>
                  </a:moveTo>
                  <a:lnTo>
                    <a:pt x="49882" y="6097"/>
                  </a:lnTo>
                  <a:lnTo>
                    <a:pt x="49859" y="6154"/>
                  </a:lnTo>
                  <a:lnTo>
                    <a:pt x="49871" y="6222"/>
                  </a:lnTo>
                  <a:lnTo>
                    <a:pt x="49905" y="6268"/>
                  </a:lnTo>
                  <a:lnTo>
                    <a:pt x="49962" y="6313"/>
                  </a:lnTo>
                  <a:lnTo>
                    <a:pt x="50019" y="6336"/>
                  </a:lnTo>
                  <a:lnTo>
                    <a:pt x="50019" y="8668"/>
                  </a:lnTo>
                  <a:lnTo>
                    <a:pt x="49973" y="8679"/>
                  </a:lnTo>
                  <a:lnTo>
                    <a:pt x="49928" y="8691"/>
                  </a:lnTo>
                  <a:lnTo>
                    <a:pt x="49893" y="8725"/>
                  </a:lnTo>
                  <a:lnTo>
                    <a:pt x="49859" y="8748"/>
                  </a:lnTo>
                  <a:lnTo>
                    <a:pt x="49837" y="8782"/>
                  </a:lnTo>
                  <a:lnTo>
                    <a:pt x="49814" y="8827"/>
                  </a:lnTo>
                  <a:lnTo>
                    <a:pt x="49802" y="8873"/>
                  </a:lnTo>
                  <a:lnTo>
                    <a:pt x="49791" y="8918"/>
                  </a:lnTo>
                  <a:lnTo>
                    <a:pt x="49802" y="8964"/>
                  </a:lnTo>
                  <a:lnTo>
                    <a:pt x="49814" y="8998"/>
                  </a:lnTo>
                  <a:lnTo>
                    <a:pt x="47891" y="10113"/>
                  </a:lnTo>
                  <a:lnTo>
                    <a:pt x="47846" y="10067"/>
                  </a:lnTo>
                  <a:lnTo>
                    <a:pt x="47800" y="10033"/>
                  </a:lnTo>
                  <a:lnTo>
                    <a:pt x="47732" y="10010"/>
                  </a:lnTo>
                  <a:lnTo>
                    <a:pt x="47675" y="9999"/>
                  </a:lnTo>
                  <a:lnTo>
                    <a:pt x="47607" y="10010"/>
                  </a:lnTo>
                  <a:lnTo>
                    <a:pt x="47550" y="10033"/>
                  </a:lnTo>
                  <a:lnTo>
                    <a:pt x="47493" y="10067"/>
                  </a:lnTo>
                  <a:lnTo>
                    <a:pt x="47448" y="10113"/>
                  </a:lnTo>
                  <a:lnTo>
                    <a:pt x="45480" y="8975"/>
                  </a:lnTo>
                  <a:lnTo>
                    <a:pt x="45491" y="8918"/>
                  </a:lnTo>
                  <a:lnTo>
                    <a:pt x="45491" y="8873"/>
                  </a:lnTo>
                  <a:lnTo>
                    <a:pt x="45480" y="8839"/>
                  </a:lnTo>
                  <a:lnTo>
                    <a:pt x="45446" y="8782"/>
                  </a:lnTo>
                  <a:lnTo>
                    <a:pt x="45389" y="8748"/>
                  </a:lnTo>
                  <a:lnTo>
                    <a:pt x="45321" y="8725"/>
                  </a:lnTo>
                  <a:lnTo>
                    <a:pt x="45321" y="6404"/>
                  </a:lnTo>
                  <a:lnTo>
                    <a:pt x="45366" y="6404"/>
                  </a:lnTo>
                  <a:lnTo>
                    <a:pt x="45412" y="6382"/>
                  </a:lnTo>
                  <a:lnTo>
                    <a:pt x="45446" y="6359"/>
                  </a:lnTo>
                  <a:lnTo>
                    <a:pt x="45491" y="6325"/>
                  </a:lnTo>
                  <a:lnTo>
                    <a:pt x="45514" y="6291"/>
                  </a:lnTo>
                  <a:lnTo>
                    <a:pt x="45537" y="6256"/>
                  </a:lnTo>
                  <a:lnTo>
                    <a:pt x="45548" y="6211"/>
                  </a:lnTo>
                  <a:lnTo>
                    <a:pt x="45548" y="6154"/>
                  </a:lnTo>
                  <a:lnTo>
                    <a:pt x="45548" y="6097"/>
                  </a:lnTo>
                  <a:lnTo>
                    <a:pt x="45525" y="6052"/>
                  </a:lnTo>
                  <a:lnTo>
                    <a:pt x="47459" y="4937"/>
                  </a:lnTo>
                  <a:lnTo>
                    <a:pt x="47505" y="4982"/>
                  </a:lnTo>
                  <a:lnTo>
                    <a:pt x="47550" y="5028"/>
                  </a:lnTo>
                  <a:lnTo>
                    <a:pt x="47607" y="5051"/>
                  </a:lnTo>
                  <a:lnTo>
                    <a:pt x="47732" y="5051"/>
                  </a:lnTo>
                  <a:lnTo>
                    <a:pt x="47789" y="5028"/>
                  </a:lnTo>
                  <a:lnTo>
                    <a:pt x="47846" y="4982"/>
                  </a:lnTo>
                  <a:lnTo>
                    <a:pt x="47880" y="4937"/>
                  </a:lnTo>
                  <a:close/>
                  <a:moveTo>
                    <a:pt x="43136" y="4937"/>
                  </a:moveTo>
                  <a:lnTo>
                    <a:pt x="45070" y="6052"/>
                  </a:lnTo>
                  <a:lnTo>
                    <a:pt x="45059" y="6109"/>
                  </a:lnTo>
                  <a:lnTo>
                    <a:pt x="45048" y="6154"/>
                  </a:lnTo>
                  <a:lnTo>
                    <a:pt x="45059" y="6200"/>
                  </a:lnTo>
                  <a:lnTo>
                    <a:pt x="45070" y="6245"/>
                  </a:lnTo>
                  <a:lnTo>
                    <a:pt x="45093" y="6291"/>
                  </a:lnTo>
                  <a:lnTo>
                    <a:pt x="45116" y="6325"/>
                  </a:lnTo>
                  <a:lnTo>
                    <a:pt x="45150" y="6359"/>
                  </a:lnTo>
                  <a:lnTo>
                    <a:pt x="45184" y="6382"/>
                  </a:lnTo>
                  <a:lnTo>
                    <a:pt x="45230" y="6393"/>
                  </a:lnTo>
                  <a:lnTo>
                    <a:pt x="45275" y="6404"/>
                  </a:lnTo>
                  <a:lnTo>
                    <a:pt x="45275" y="8725"/>
                  </a:lnTo>
                  <a:lnTo>
                    <a:pt x="45207" y="8748"/>
                  </a:lnTo>
                  <a:lnTo>
                    <a:pt x="45161" y="8793"/>
                  </a:lnTo>
                  <a:lnTo>
                    <a:pt x="45127" y="8850"/>
                  </a:lnTo>
                  <a:lnTo>
                    <a:pt x="45104" y="8918"/>
                  </a:lnTo>
                  <a:lnTo>
                    <a:pt x="45116" y="8975"/>
                  </a:lnTo>
                  <a:lnTo>
                    <a:pt x="43102" y="10135"/>
                  </a:lnTo>
                  <a:lnTo>
                    <a:pt x="43068" y="10101"/>
                  </a:lnTo>
                  <a:lnTo>
                    <a:pt x="43023" y="10079"/>
                  </a:lnTo>
                  <a:lnTo>
                    <a:pt x="42977" y="10056"/>
                  </a:lnTo>
                  <a:lnTo>
                    <a:pt x="42875" y="10056"/>
                  </a:lnTo>
                  <a:lnTo>
                    <a:pt x="42829" y="10079"/>
                  </a:lnTo>
                  <a:lnTo>
                    <a:pt x="42795" y="10101"/>
                  </a:lnTo>
                  <a:lnTo>
                    <a:pt x="42761" y="10147"/>
                  </a:lnTo>
                  <a:lnTo>
                    <a:pt x="40725" y="8964"/>
                  </a:lnTo>
                  <a:lnTo>
                    <a:pt x="40736" y="8918"/>
                  </a:lnTo>
                  <a:lnTo>
                    <a:pt x="40725" y="8850"/>
                  </a:lnTo>
                  <a:lnTo>
                    <a:pt x="40691" y="8793"/>
                  </a:lnTo>
                  <a:lnTo>
                    <a:pt x="40645" y="8759"/>
                  </a:lnTo>
                  <a:lnTo>
                    <a:pt x="40577" y="8736"/>
                  </a:lnTo>
                  <a:lnTo>
                    <a:pt x="40577" y="6370"/>
                  </a:lnTo>
                  <a:lnTo>
                    <a:pt x="40623" y="6359"/>
                  </a:lnTo>
                  <a:lnTo>
                    <a:pt x="40657" y="6347"/>
                  </a:lnTo>
                  <a:lnTo>
                    <a:pt x="40691" y="6325"/>
                  </a:lnTo>
                  <a:lnTo>
                    <a:pt x="40725" y="6302"/>
                  </a:lnTo>
                  <a:lnTo>
                    <a:pt x="40748" y="6268"/>
                  </a:lnTo>
                  <a:lnTo>
                    <a:pt x="40759" y="6234"/>
                  </a:lnTo>
                  <a:lnTo>
                    <a:pt x="40770" y="6200"/>
                  </a:lnTo>
                  <a:lnTo>
                    <a:pt x="40782" y="6154"/>
                  </a:lnTo>
                  <a:lnTo>
                    <a:pt x="40770" y="6109"/>
                  </a:lnTo>
                  <a:lnTo>
                    <a:pt x="40759" y="6074"/>
                  </a:lnTo>
                  <a:lnTo>
                    <a:pt x="42727" y="4937"/>
                  </a:lnTo>
                  <a:lnTo>
                    <a:pt x="42761" y="4982"/>
                  </a:lnTo>
                  <a:lnTo>
                    <a:pt x="42807" y="5017"/>
                  </a:lnTo>
                  <a:lnTo>
                    <a:pt x="42863" y="5039"/>
                  </a:lnTo>
                  <a:lnTo>
                    <a:pt x="42932" y="5051"/>
                  </a:lnTo>
                  <a:lnTo>
                    <a:pt x="42989" y="5039"/>
                  </a:lnTo>
                  <a:lnTo>
                    <a:pt x="43045" y="5017"/>
                  </a:lnTo>
                  <a:lnTo>
                    <a:pt x="43102" y="4982"/>
                  </a:lnTo>
                  <a:lnTo>
                    <a:pt x="43136" y="4937"/>
                  </a:lnTo>
                  <a:close/>
                  <a:moveTo>
                    <a:pt x="57344" y="4926"/>
                  </a:moveTo>
                  <a:lnTo>
                    <a:pt x="59335" y="6074"/>
                  </a:lnTo>
                  <a:lnTo>
                    <a:pt x="59324" y="6120"/>
                  </a:lnTo>
                  <a:lnTo>
                    <a:pt x="59312" y="6154"/>
                  </a:lnTo>
                  <a:lnTo>
                    <a:pt x="59324" y="6200"/>
                  </a:lnTo>
                  <a:lnTo>
                    <a:pt x="59335" y="6234"/>
                  </a:lnTo>
                  <a:lnTo>
                    <a:pt x="59369" y="6291"/>
                  </a:lnTo>
                  <a:lnTo>
                    <a:pt x="59426" y="6336"/>
                  </a:lnTo>
                  <a:lnTo>
                    <a:pt x="59460" y="6347"/>
                  </a:lnTo>
                  <a:lnTo>
                    <a:pt x="59494" y="6359"/>
                  </a:lnTo>
                  <a:lnTo>
                    <a:pt x="59494" y="8714"/>
                  </a:lnTo>
                  <a:lnTo>
                    <a:pt x="59460" y="8725"/>
                  </a:lnTo>
                  <a:lnTo>
                    <a:pt x="59426" y="8736"/>
                  </a:lnTo>
                  <a:lnTo>
                    <a:pt x="59369" y="8782"/>
                  </a:lnTo>
                  <a:lnTo>
                    <a:pt x="59335" y="8839"/>
                  </a:lnTo>
                  <a:lnTo>
                    <a:pt x="59324" y="8873"/>
                  </a:lnTo>
                  <a:lnTo>
                    <a:pt x="59312" y="8918"/>
                  </a:lnTo>
                  <a:lnTo>
                    <a:pt x="59324" y="8987"/>
                  </a:lnTo>
                  <a:lnTo>
                    <a:pt x="57310" y="10147"/>
                  </a:lnTo>
                  <a:lnTo>
                    <a:pt x="57287" y="10113"/>
                  </a:lnTo>
                  <a:lnTo>
                    <a:pt x="57242" y="10079"/>
                  </a:lnTo>
                  <a:lnTo>
                    <a:pt x="57196" y="10067"/>
                  </a:lnTo>
                  <a:lnTo>
                    <a:pt x="57151" y="10056"/>
                  </a:lnTo>
                  <a:lnTo>
                    <a:pt x="57105" y="10067"/>
                  </a:lnTo>
                  <a:lnTo>
                    <a:pt x="57060" y="10079"/>
                  </a:lnTo>
                  <a:lnTo>
                    <a:pt x="57014" y="10113"/>
                  </a:lnTo>
                  <a:lnTo>
                    <a:pt x="56992" y="10147"/>
                  </a:lnTo>
                  <a:lnTo>
                    <a:pt x="55024" y="9009"/>
                  </a:lnTo>
                  <a:lnTo>
                    <a:pt x="55035" y="8964"/>
                  </a:lnTo>
                  <a:lnTo>
                    <a:pt x="55035" y="8918"/>
                  </a:lnTo>
                  <a:lnTo>
                    <a:pt x="55035" y="8861"/>
                  </a:lnTo>
                  <a:lnTo>
                    <a:pt x="55024" y="8816"/>
                  </a:lnTo>
                  <a:lnTo>
                    <a:pt x="55001" y="8782"/>
                  </a:lnTo>
                  <a:lnTo>
                    <a:pt x="54967" y="8736"/>
                  </a:lnTo>
                  <a:lnTo>
                    <a:pt x="54933" y="8714"/>
                  </a:lnTo>
                  <a:lnTo>
                    <a:pt x="54899" y="8691"/>
                  </a:lnTo>
                  <a:lnTo>
                    <a:pt x="54853" y="8668"/>
                  </a:lnTo>
                  <a:lnTo>
                    <a:pt x="54808" y="8657"/>
                  </a:lnTo>
                  <a:lnTo>
                    <a:pt x="54808" y="6404"/>
                  </a:lnTo>
                  <a:lnTo>
                    <a:pt x="54853" y="6393"/>
                  </a:lnTo>
                  <a:lnTo>
                    <a:pt x="54887" y="6382"/>
                  </a:lnTo>
                  <a:lnTo>
                    <a:pt x="54933" y="6347"/>
                  </a:lnTo>
                  <a:lnTo>
                    <a:pt x="54967" y="6325"/>
                  </a:lnTo>
                  <a:lnTo>
                    <a:pt x="54990" y="6291"/>
                  </a:lnTo>
                  <a:lnTo>
                    <a:pt x="55012" y="6245"/>
                  </a:lnTo>
                  <a:lnTo>
                    <a:pt x="55024" y="6200"/>
                  </a:lnTo>
                  <a:lnTo>
                    <a:pt x="55024" y="6154"/>
                  </a:lnTo>
                  <a:lnTo>
                    <a:pt x="55024" y="6109"/>
                  </a:lnTo>
                  <a:lnTo>
                    <a:pt x="55001" y="6052"/>
                  </a:lnTo>
                  <a:lnTo>
                    <a:pt x="56958" y="4926"/>
                  </a:lnTo>
                  <a:lnTo>
                    <a:pt x="56992" y="4971"/>
                  </a:lnTo>
                  <a:lnTo>
                    <a:pt x="57037" y="5005"/>
                  </a:lnTo>
                  <a:lnTo>
                    <a:pt x="57094" y="5028"/>
                  </a:lnTo>
                  <a:lnTo>
                    <a:pt x="57151" y="5039"/>
                  </a:lnTo>
                  <a:lnTo>
                    <a:pt x="57208" y="5028"/>
                  </a:lnTo>
                  <a:lnTo>
                    <a:pt x="57265" y="5005"/>
                  </a:lnTo>
                  <a:lnTo>
                    <a:pt x="57310" y="4971"/>
                  </a:lnTo>
                  <a:lnTo>
                    <a:pt x="57344" y="4926"/>
                  </a:lnTo>
                  <a:close/>
                  <a:moveTo>
                    <a:pt x="54569" y="9043"/>
                  </a:moveTo>
                  <a:lnTo>
                    <a:pt x="54603" y="9100"/>
                  </a:lnTo>
                  <a:lnTo>
                    <a:pt x="54660" y="9134"/>
                  </a:lnTo>
                  <a:lnTo>
                    <a:pt x="54717" y="9157"/>
                  </a:lnTo>
                  <a:lnTo>
                    <a:pt x="54785" y="9169"/>
                  </a:lnTo>
                  <a:lnTo>
                    <a:pt x="54853" y="9157"/>
                  </a:lnTo>
                  <a:lnTo>
                    <a:pt x="54910" y="9134"/>
                  </a:lnTo>
                  <a:lnTo>
                    <a:pt x="54956" y="9100"/>
                  </a:lnTo>
                  <a:lnTo>
                    <a:pt x="55001" y="9055"/>
                  </a:lnTo>
                  <a:lnTo>
                    <a:pt x="56969" y="10181"/>
                  </a:lnTo>
                  <a:lnTo>
                    <a:pt x="56958" y="10226"/>
                  </a:lnTo>
                  <a:lnTo>
                    <a:pt x="56946" y="10261"/>
                  </a:lnTo>
                  <a:lnTo>
                    <a:pt x="56958" y="10306"/>
                  </a:lnTo>
                  <a:lnTo>
                    <a:pt x="56958" y="10340"/>
                  </a:lnTo>
                  <a:lnTo>
                    <a:pt x="57003" y="10397"/>
                  </a:lnTo>
                  <a:lnTo>
                    <a:pt x="57060" y="10443"/>
                  </a:lnTo>
                  <a:lnTo>
                    <a:pt x="57128" y="10465"/>
                  </a:lnTo>
                  <a:lnTo>
                    <a:pt x="57128" y="12752"/>
                  </a:lnTo>
                  <a:lnTo>
                    <a:pt x="57083" y="12763"/>
                  </a:lnTo>
                  <a:lnTo>
                    <a:pt x="57037" y="12786"/>
                  </a:lnTo>
                  <a:lnTo>
                    <a:pt x="56992" y="12809"/>
                  </a:lnTo>
                  <a:lnTo>
                    <a:pt x="56958" y="12843"/>
                  </a:lnTo>
                  <a:lnTo>
                    <a:pt x="56923" y="12877"/>
                  </a:lnTo>
                  <a:lnTo>
                    <a:pt x="56901" y="12922"/>
                  </a:lnTo>
                  <a:lnTo>
                    <a:pt x="56889" y="12968"/>
                  </a:lnTo>
                  <a:lnTo>
                    <a:pt x="56889" y="13025"/>
                  </a:lnTo>
                  <a:lnTo>
                    <a:pt x="56889" y="13070"/>
                  </a:lnTo>
                  <a:lnTo>
                    <a:pt x="56901" y="13116"/>
                  </a:lnTo>
                  <a:lnTo>
                    <a:pt x="55001" y="14219"/>
                  </a:lnTo>
                  <a:lnTo>
                    <a:pt x="54956" y="14174"/>
                  </a:lnTo>
                  <a:lnTo>
                    <a:pt x="54910" y="14128"/>
                  </a:lnTo>
                  <a:lnTo>
                    <a:pt x="54853" y="14105"/>
                  </a:lnTo>
                  <a:lnTo>
                    <a:pt x="54717" y="14105"/>
                  </a:lnTo>
                  <a:lnTo>
                    <a:pt x="54660" y="14128"/>
                  </a:lnTo>
                  <a:lnTo>
                    <a:pt x="54603" y="14174"/>
                  </a:lnTo>
                  <a:lnTo>
                    <a:pt x="54557" y="14219"/>
                  </a:lnTo>
                  <a:lnTo>
                    <a:pt x="52635" y="13104"/>
                  </a:lnTo>
                  <a:lnTo>
                    <a:pt x="52646" y="13070"/>
                  </a:lnTo>
                  <a:lnTo>
                    <a:pt x="52646" y="13025"/>
                  </a:lnTo>
                  <a:lnTo>
                    <a:pt x="52646" y="12979"/>
                  </a:lnTo>
                  <a:lnTo>
                    <a:pt x="52635" y="12934"/>
                  </a:lnTo>
                  <a:lnTo>
                    <a:pt x="52612" y="12888"/>
                  </a:lnTo>
                  <a:lnTo>
                    <a:pt x="52589" y="12854"/>
                  </a:lnTo>
                  <a:lnTo>
                    <a:pt x="52555" y="12831"/>
                  </a:lnTo>
                  <a:lnTo>
                    <a:pt x="52521" y="12809"/>
                  </a:lnTo>
                  <a:lnTo>
                    <a:pt x="52476" y="12797"/>
                  </a:lnTo>
                  <a:lnTo>
                    <a:pt x="52430" y="12786"/>
                  </a:lnTo>
                  <a:lnTo>
                    <a:pt x="52430" y="10454"/>
                  </a:lnTo>
                  <a:lnTo>
                    <a:pt x="52498" y="10431"/>
                  </a:lnTo>
                  <a:lnTo>
                    <a:pt x="52555" y="10397"/>
                  </a:lnTo>
                  <a:lnTo>
                    <a:pt x="52589" y="10329"/>
                  </a:lnTo>
                  <a:lnTo>
                    <a:pt x="52601" y="10295"/>
                  </a:lnTo>
                  <a:lnTo>
                    <a:pt x="52601" y="10261"/>
                  </a:lnTo>
                  <a:lnTo>
                    <a:pt x="52601" y="10226"/>
                  </a:lnTo>
                  <a:lnTo>
                    <a:pt x="52589" y="10192"/>
                  </a:lnTo>
                  <a:lnTo>
                    <a:pt x="54569" y="9043"/>
                  </a:lnTo>
                  <a:close/>
                  <a:moveTo>
                    <a:pt x="59699" y="9021"/>
                  </a:moveTo>
                  <a:lnTo>
                    <a:pt x="61644" y="10147"/>
                  </a:lnTo>
                  <a:lnTo>
                    <a:pt x="61633" y="10204"/>
                  </a:lnTo>
                  <a:lnTo>
                    <a:pt x="61621" y="10261"/>
                  </a:lnTo>
                  <a:lnTo>
                    <a:pt x="61633" y="10317"/>
                  </a:lnTo>
                  <a:lnTo>
                    <a:pt x="61644" y="10363"/>
                  </a:lnTo>
                  <a:lnTo>
                    <a:pt x="61667" y="10408"/>
                  </a:lnTo>
                  <a:lnTo>
                    <a:pt x="61690" y="10443"/>
                  </a:lnTo>
                  <a:lnTo>
                    <a:pt x="61735" y="10477"/>
                  </a:lnTo>
                  <a:lnTo>
                    <a:pt x="61769" y="10499"/>
                  </a:lnTo>
                  <a:lnTo>
                    <a:pt x="61815" y="10522"/>
                  </a:lnTo>
                  <a:lnTo>
                    <a:pt x="61872" y="10534"/>
                  </a:lnTo>
                  <a:lnTo>
                    <a:pt x="61872" y="12854"/>
                  </a:lnTo>
                  <a:lnTo>
                    <a:pt x="61815" y="12877"/>
                  </a:lnTo>
                  <a:lnTo>
                    <a:pt x="61758" y="12911"/>
                  </a:lnTo>
                  <a:lnTo>
                    <a:pt x="61735" y="12957"/>
                  </a:lnTo>
                  <a:lnTo>
                    <a:pt x="61724" y="13025"/>
                  </a:lnTo>
                  <a:lnTo>
                    <a:pt x="61724" y="13070"/>
                  </a:lnTo>
                  <a:lnTo>
                    <a:pt x="59745" y="14219"/>
                  </a:lnTo>
                  <a:lnTo>
                    <a:pt x="59699" y="14174"/>
                  </a:lnTo>
                  <a:lnTo>
                    <a:pt x="59642" y="14140"/>
                  </a:lnTo>
                  <a:lnTo>
                    <a:pt x="59585" y="14117"/>
                  </a:lnTo>
                  <a:lnTo>
                    <a:pt x="59517" y="14105"/>
                  </a:lnTo>
                  <a:lnTo>
                    <a:pt x="59460" y="14117"/>
                  </a:lnTo>
                  <a:lnTo>
                    <a:pt x="59392" y="14140"/>
                  </a:lnTo>
                  <a:lnTo>
                    <a:pt x="59346" y="14174"/>
                  </a:lnTo>
                  <a:lnTo>
                    <a:pt x="59301" y="14219"/>
                  </a:lnTo>
                  <a:lnTo>
                    <a:pt x="57401" y="13116"/>
                  </a:lnTo>
                  <a:lnTo>
                    <a:pt x="57413" y="13070"/>
                  </a:lnTo>
                  <a:lnTo>
                    <a:pt x="57413" y="13025"/>
                  </a:lnTo>
                  <a:lnTo>
                    <a:pt x="57413" y="12968"/>
                  </a:lnTo>
                  <a:lnTo>
                    <a:pt x="57401" y="12922"/>
                  </a:lnTo>
                  <a:lnTo>
                    <a:pt x="57378" y="12877"/>
                  </a:lnTo>
                  <a:lnTo>
                    <a:pt x="57344" y="12843"/>
                  </a:lnTo>
                  <a:lnTo>
                    <a:pt x="57310" y="12809"/>
                  </a:lnTo>
                  <a:lnTo>
                    <a:pt x="57265" y="12786"/>
                  </a:lnTo>
                  <a:lnTo>
                    <a:pt x="57219" y="12763"/>
                  </a:lnTo>
                  <a:lnTo>
                    <a:pt x="57174" y="12752"/>
                  </a:lnTo>
                  <a:lnTo>
                    <a:pt x="57174" y="10465"/>
                  </a:lnTo>
                  <a:lnTo>
                    <a:pt x="57208" y="10454"/>
                  </a:lnTo>
                  <a:lnTo>
                    <a:pt x="57242" y="10443"/>
                  </a:lnTo>
                  <a:lnTo>
                    <a:pt x="57299" y="10397"/>
                  </a:lnTo>
                  <a:lnTo>
                    <a:pt x="57344" y="10340"/>
                  </a:lnTo>
                  <a:lnTo>
                    <a:pt x="57356" y="10306"/>
                  </a:lnTo>
                  <a:lnTo>
                    <a:pt x="57356" y="10261"/>
                  </a:lnTo>
                  <a:lnTo>
                    <a:pt x="57344" y="10226"/>
                  </a:lnTo>
                  <a:lnTo>
                    <a:pt x="57333" y="10181"/>
                  </a:lnTo>
                  <a:lnTo>
                    <a:pt x="59346" y="9021"/>
                  </a:lnTo>
                  <a:lnTo>
                    <a:pt x="59381" y="9066"/>
                  </a:lnTo>
                  <a:lnTo>
                    <a:pt x="59426" y="9089"/>
                  </a:lnTo>
                  <a:lnTo>
                    <a:pt x="59472" y="9112"/>
                  </a:lnTo>
                  <a:lnTo>
                    <a:pt x="59517" y="9123"/>
                  </a:lnTo>
                  <a:lnTo>
                    <a:pt x="59574" y="9112"/>
                  </a:lnTo>
                  <a:lnTo>
                    <a:pt x="59619" y="9089"/>
                  </a:lnTo>
                  <a:lnTo>
                    <a:pt x="59665" y="9066"/>
                  </a:lnTo>
                  <a:lnTo>
                    <a:pt x="59699" y="9021"/>
                  </a:lnTo>
                  <a:close/>
                  <a:moveTo>
                    <a:pt x="36027" y="9043"/>
                  </a:moveTo>
                  <a:lnTo>
                    <a:pt x="38018" y="10192"/>
                  </a:lnTo>
                  <a:lnTo>
                    <a:pt x="38006" y="10226"/>
                  </a:lnTo>
                  <a:lnTo>
                    <a:pt x="37995" y="10261"/>
                  </a:lnTo>
                  <a:lnTo>
                    <a:pt x="38006" y="10329"/>
                  </a:lnTo>
                  <a:lnTo>
                    <a:pt x="38052" y="10386"/>
                  </a:lnTo>
                  <a:lnTo>
                    <a:pt x="38097" y="10431"/>
                  </a:lnTo>
                  <a:lnTo>
                    <a:pt x="38165" y="10454"/>
                  </a:lnTo>
                  <a:lnTo>
                    <a:pt x="38165" y="12775"/>
                  </a:lnTo>
                  <a:lnTo>
                    <a:pt x="38120" y="12786"/>
                  </a:lnTo>
                  <a:lnTo>
                    <a:pt x="38074" y="12797"/>
                  </a:lnTo>
                  <a:lnTo>
                    <a:pt x="38040" y="12820"/>
                  </a:lnTo>
                  <a:lnTo>
                    <a:pt x="38006" y="12854"/>
                  </a:lnTo>
                  <a:lnTo>
                    <a:pt x="37983" y="12888"/>
                  </a:lnTo>
                  <a:lnTo>
                    <a:pt x="37961" y="12934"/>
                  </a:lnTo>
                  <a:lnTo>
                    <a:pt x="37949" y="12979"/>
                  </a:lnTo>
                  <a:lnTo>
                    <a:pt x="37949" y="13025"/>
                  </a:lnTo>
                  <a:lnTo>
                    <a:pt x="37949" y="13070"/>
                  </a:lnTo>
                  <a:lnTo>
                    <a:pt x="37961" y="13104"/>
                  </a:lnTo>
                  <a:lnTo>
                    <a:pt x="35959" y="14265"/>
                  </a:lnTo>
                  <a:lnTo>
                    <a:pt x="35936" y="14231"/>
                  </a:lnTo>
                  <a:lnTo>
                    <a:pt x="35902" y="14208"/>
                  </a:lnTo>
                  <a:lnTo>
                    <a:pt x="35868" y="14196"/>
                  </a:lnTo>
                  <a:lnTo>
                    <a:pt x="35822" y="14185"/>
                  </a:lnTo>
                  <a:lnTo>
                    <a:pt x="35777" y="14196"/>
                  </a:lnTo>
                  <a:lnTo>
                    <a:pt x="35742" y="14208"/>
                  </a:lnTo>
                  <a:lnTo>
                    <a:pt x="35708" y="14231"/>
                  </a:lnTo>
                  <a:lnTo>
                    <a:pt x="35674" y="14265"/>
                  </a:lnTo>
                  <a:lnTo>
                    <a:pt x="33684" y="13116"/>
                  </a:lnTo>
                  <a:lnTo>
                    <a:pt x="33695" y="13070"/>
                  </a:lnTo>
                  <a:lnTo>
                    <a:pt x="33706" y="13025"/>
                  </a:lnTo>
                  <a:lnTo>
                    <a:pt x="33695" y="12968"/>
                  </a:lnTo>
                  <a:lnTo>
                    <a:pt x="33684" y="12922"/>
                  </a:lnTo>
                  <a:lnTo>
                    <a:pt x="33661" y="12888"/>
                  </a:lnTo>
                  <a:lnTo>
                    <a:pt x="33638" y="12843"/>
                  </a:lnTo>
                  <a:lnTo>
                    <a:pt x="33604" y="12820"/>
                  </a:lnTo>
                  <a:lnTo>
                    <a:pt x="33558" y="12797"/>
                  </a:lnTo>
                  <a:lnTo>
                    <a:pt x="33513" y="12775"/>
                  </a:lnTo>
                  <a:lnTo>
                    <a:pt x="33467" y="12775"/>
                  </a:lnTo>
                  <a:lnTo>
                    <a:pt x="33467" y="10443"/>
                  </a:lnTo>
                  <a:lnTo>
                    <a:pt x="33536" y="10431"/>
                  </a:lnTo>
                  <a:lnTo>
                    <a:pt x="33593" y="10386"/>
                  </a:lnTo>
                  <a:lnTo>
                    <a:pt x="33627" y="10329"/>
                  </a:lnTo>
                  <a:lnTo>
                    <a:pt x="33638" y="10295"/>
                  </a:lnTo>
                  <a:lnTo>
                    <a:pt x="33638" y="10261"/>
                  </a:lnTo>
                  <a:lnTo>
                    <a:pt x="33638" y="10226"/>
                  </a:lnTo>
                  <a:lnTo>
                    <a:pt x="33627" y="10192"/>
                  </a:lnTo>
                  <a:lnTo>
                    <a:pt x="35617" y="9043"/>
                  </a:lnTo>
                  <a:lnTo>
                    <a:pt x="35651" y="9089"/>
                  </a:lnTo>
                  <a:lnTo>
                    <a:pt x="35697" y="9123"/>
                  </a:lnTo>
                  <a:lnTo>
                    <a:pt x="35754" y="9146"/>
                  </a:lnTo>
                  <a:lnTo>
                    <a:pt x="35822" y="9157"/>
                  </a:lnTo>
                  <a:lnTo>
                    <a:pt x="35879" y="9146"/>
                  </a:lnTo>
                  <a:lnTo>
                    <a:pt x="35936" y="9123"/>
                  </a:lnTo>
                  <a:lnTo>
                    <a:pt x="35981" y="9089"/>
                  </a:lnTo>
                  <a:lnTo>
                    <a:pt x="36027" y="9043"/>
                  </a:lnTo>
                  <a:close/>
                  <a:moveTo>
                    <a:pt x="45468" y="9021"/>
                  </a:moveTo>
                  <a:lnTo>
                    <a:pt x="47425" y="10158"/>
                  </a:lnTo>
                  <a:lnTo>
                    <a:pt x="47414" y="10204"/>
                  </a:lnTo>
                  <a:lnTo>
                    <a:pt x="47402" y="10261"/>
                  </a:lnTo>
                  <a:lnTo>
                    <a:pt x="47414" y="10317"/>
                  </a:lnTo>
                  <a:lnTo>
                    <a:pt x="47425" y="10363"/>
                  </a:lnTo>
                  <a:lnTo>
                    <a:pt x="47448" y="10408"/>
                  </a:lnTo>
                  <a:lnTo>
                    <a:pt x="47470" y="10443"/>
                  </a:lnTo>
                  <a:lnTo>
                    <a:pt x="47516" y="10477"/>
                  </a:lnTo>
                  <a:lnTo>
                    <a:pt x="47550" y="10499"/>
                  </a:lnTo>
                  <a:lnTo>
                    <a:pt x="47596" y="10522"/>
                  </a:lnTo>
                  <a:lnTo>
                    <a:pt x="47641" y="10522"/>
                  </a:lnTo>
                  <a:lnTo>
                    <a:pt x="47641" y="12843"/>
                  </a:lnTo>
                  <a:lnTo>
                    <a:pt x="47584" y="12866"/>
                  </a:lnTo>
                  <a:lnTo>
                    <a:pt x="47539" y="12900"/>
                  </a:lnTo>
                  <a:lnTo>
                    <a:pt x="47505" y="12957"/>
                  </a:lnTo>
                  <a:lnTo>
                    <a:pt x="47493" y="13025"/>
                  </a:lnTo>
                  <a:lnTo>
                    <a:pt x="47505" y="13070"/>
                  </a:lnTo>
                  <a:lnTo>
                    <a:pt x="45434" y="14265"/>
                  </a:lnTo>
                  <a:lnTo>
                    <a:pt x="45412" y="14231"/>
                  </a:lnTo>
                  <a:lnTo>
                    <a:pt x="45377" y="14219"/>
                  </a:lnTo>
                  <a:lnTo>
                    <a:pt x="45343" y="14196"/>
                  </a:lnTo>
                  <a:lnTo>
                    <a:pt x="45264" y="14196"/>
                  </a:lnTo>
                  <a:lnTo>
                    <a:pt x="45218" y="14219"/>
                  </a:lnTo>
                  <a:lnTo>
                    <a:pt x="45184" y="14242"/>
                  </a:lnTo>
                  <a:lnTo>
                    <a:pt x="45161" y="14265"/>
                  </a:lnTo>
                  <a:lnTo>
                    <a:pt x="43102" y="13082"/>
                  </a:lnTo>
                  <a:lnTo>
                    <a:pt x="43114" y="13025"/>
                  </a:lnTo>
                  <a:lnTo>
                    <a:pt x="43102" y="12957"/>
                  </a:lnTo>
                  <a:lnTo>
                    <a:pt x="43068" y="12900"/>
                  </a:lnTo>
                  <a:lnTo>
                    <a:pt x="43011" y="12866"/>
                  </a:lnTo>
                  <a:lnTo>
                    <a:pt x="42954" y="12843"/>
                  </a:lnTo>
                  <a:lnTo>
                    <a:pt x="42954" y="10477"/>
                  </a:lnTo>
                  <a:lnTo>
                    <a:pt x="42989" y="10465"/>
                  </a:lnTo>
                  <a:lnTo>
                    <a:pt x="43023" y="10454"/>
                  </a:lnTo>
                  <a:lnTo>
                    <a:pt x="43057" y="10431"/>
                  </a:lnTo>
                  <a:lnTo>
                    <a:pt x="43091" y="10408"/>
                  </a:lnTo>
                  <a:lnTo>
                    <a:pt x="43114" y="10374"/>
                  </a:lnTo>
                  <a:lnTo>
                    <a:pt x="43125" y="10340"/>
                  </a:lnTo>
                  <a:lnTo>
                    <a:pt x="43136" y="10306"/>
                  </a:lnTo>
                  <a:lnTo>
                    <a:pt x="43136" y="10261"/>
                  </a:lnTo>
                  <a:lnTo>
                    <a:pt x="43136" y="10215"/>
                  </a:lnTo>
                  <a:lnTo>
                    <a:pt x="43125" y="10181"/>
                  </a:lnTo>
                  <a:lnTo>
                    <a:pt x="45139" y="9021"/>
                  </a:lnTo>
                  <a:lnTo>
                    <a:pt x="45173" y="9055"/>
                  </a:lnTo>
                  <a:lnTo>
                    <a:pt x="45207" y="9078"/>
                  </a:lnTo>
                  <a:lnTo>
                    <a:pt x="45252" y="9100"/>
                  </a:lnTo>
                  <a:lnTo>
                    <a:pt x="45298" y="9112"/>
                  </a:lnTo>
                  <a:lnTo>
                    <a:pt x="45355" y="9100"/>
                  </a:lnTo>
                  <a:lnTo>
                    <a:pt x="45400" y="9089"/>
                  </a:lnTo>
                  <a:lnTo>
                    <a:pt x="45434" y="9055"/>
                  </a:lnTo>
                  <a:lnTo>
                    <a:pt x="45468" y="9021"/>
                  </a:lnTo>
                  <a:close/>
                  <a:moveTo>
                    <a:pt x="47823" y="13116"/>
                  </a:moveTo>
                  <a:lnTo>
                    <a:pt x="49882" y="14310"/>
                  </a:lnTo>
                  <a:lnTo>
                    <a:pt x="49871" y="14367"/>
                  </a:lnTo>
                  <a:lnTo>
                    <a:pt x="49882" y="14424"/>
                  </a:lnTo>
                  <a:lnTo>
                    <a:pt x="49916" y="14481"/>
                  </a:lnTo>
                  <a:lnTo>
                    <a:pt x="49962" y="14515"/>
                  </a:lnTo>
                  <a:lnTo>
                    <a:pt x="50019" y="14538"/>
                  </a:lnTo>
                  <a:lnTo>
                    <a:pt x="50019" y="16870"/>
                  </a:lnTo>
                  <a:lnTo>
                    <a:pt x="49973" y="16881"/>
                  </a:lnTo>
                  <a:lnTo>
                    <a:pt x="49928" y="16892"/>
                  </a:lnTo>
                  <a:lnTo>
                    <a:pt x="49882" y="16915"/>
                  </a:lnTo>
                  <a:lnTo>
                    <a:pt x="49848" y="16949"/>
                  </a:lnTo>
                  <a:lnTo>
                    <a:pt x="49825" y="16983"/>
                  </a:lnTo>
                  <a:lnTo>
                    <a:pt x="49802" y="17029"/>
                  </a:lnTo>
                  <a:lnTo>
                    <a:pt x="49791" y="17074"/>
                  </a:lnTo>
                  <a:lnTo>
                    <a:pt x="49780" y="17120"/>
                  </a:lnTo>
                  <a:lnTo>
                    <a:pt x="49791" y="17177"/>
                  </a:lnTo>
                  <a:lnTo>
                    <a:pt x="49802" y="17222"/>
                  </a:lnTo>
                  <a:lnTo>
                    <a:pt x="47891" y="18326"/>
                  </a:lnTo>
                  <a:lnTo>
                    <a:pt x="47846" y="18280"/>
                  </a:lnTo>
                  <a:lnTo>
                    <a:pt x="47800" y="18246"/>
                  </a:lnTo>
                  <a:lnTo>
                    <a:pt x="47732" y="18223"/>
                  </a:lnTo>
                  <a:lnTo>
                    <a:pt x="47675" y="18212"/>
                  </a:lnTo>
                  <a:lnTo>
                    <a:pt x="47607" y="18223"/>
                  </a:lnTo>
                  <a:lnTo>
                    <a:pt x="47550" y="18246"/>
                  </a:lnTo>
                  <a:lnTo>
                    <a:pt x="47493" y="18280"/>
                  </a:lnTo>
                  <a:lnTo>
                    <a:pt x="47448" y="18326"/>
                  </a:lnTo>
                  <a:lnTo>
                    <a:pt x="45468" y="17177"/>
                  </a:lnTo>
                  <a:lnTo>
                    <a:pt x="45480" y="17120"/>
                  </a:lnTo>
                  <a:lnTo>
                    <a:pt x="45468" y="17063"/>
                  </a:lnTo>
                  <a:lnTo>
                    <a:pt x="45434" y="17006"/>
                  </a:lnTo>
                  <a:lnTo>
                    <a:pt x="45377" y="16972"/>
                  </a:lnTo>
                  <a:lnTo>
                    <a:pt x="45321" y="16949"/>
                  </a:lnTo>
                  <a:lnTo>
                    <a:pt x="45321" y="14538"/>
                  </a:lnTo>
                  <a:lnTo>
                    <a:pt x="45377" y="14515"/>
                  </a:lnTo>
                  <a:lnTo>
                    <a:pt x="45434" y="14481"/>
                  </a:lnTo>
                  <a:lnTo>
                    <a:pt x="45457" y="14435"/>
                  </a:lnTo>
                  <a:lnTo>
                    <a:pt x="45468" y="14367"/>
                  </a:lnTo>
                  <a:lnTo>
                    <a:pt x="45457" y="14299"/>
                  </a:lnTo>
                  <a:lnTo>
                    <a:pt x="47516" y="13116"/>
                  </a:lnTo>
                  <a:lnTo>
                    <a:pt x="47550" y="13150"/>
                  </a:lnTo>
                  <a:lnTo>
                    <a:pt x="47584" y="13173"/>
                  </a:lnTo>
                  <a:lnTo>
                    <a:pt x="47630" y="13195"/>
                  </a:lnTo>
                  <a:lnTo>
                    <a:pt x="47675" y="13207"/>
                  </a:lnTo>
                  <a:lnTo>
                    <a:pt x="47721" y="13195"/>
                  </a:lnTo>
                  <a:lnTo>
                    <a:pt x="47755" y="13184"/>
                  </a:lnTo>
                  <a:lnTo>
                    <a:pt x="47800" y="13150"/>
                  </a:lnTo>
                  <a:lnTo>
                    <a:pt x="47823" y="13116"/>
                  </a:lnTo>
                  <a:close/>
                  <a:moveTo>
                    <a:pt x="33661" y="13150"/>
                  </a:moveTo>
                  <a:lnTo>
                    <a:pt x="35651" y="14310"/>
                  </a:lnTo>
                  <a:lnTo>
                    <a:pt x="35640" y="14367"/>
                  </a:lnTo>
                  <a:lnTo>
                    <a:pt x="35651" y="14435"/>
                  </a:lnTo>
                  <a:lnTo>
                    <a:pt x="35686" y="14481"/>
                  </a:lnTo>
                  <a:lnTo>
                    <a:pt x="35731" y="14526"/>
                  </a:lnTo>
                  <a:lnTo>
                    <a:pt x="35788" y="14538"/>
                  </a:lnTo>
                  <a:lnTo>
                    <a:pt x="35788" y="16927"/>
                  </a:lnTo>
                  <a:lnTo>
                    <a:pt x="35720" y="16949"/>
                  </a:lnTo>
                  <a:lnTo>
                    <a:pt x="35663" y="16995"/>
                  </a:lnTo>
                  <a:lnTo>
                    <a:pt x="35629" y="17052"/>
                  </a:lnTo>
                  <a:lnTo>
                    <a:pt x="35617" y="17086"/>
                  </a:lnTo>
                  <a:lnTo>
                    <a:pt x="35617" y="17120"/>
                  </a:lnTo>
                  <a:lnTo>
                    <a:pt x="35629" y="17188"/>
                  </a:lnTo>
                  <a:lnTo>
                    <a:pt x="33615" y="18348"/>
                  </a:lnTo>
                  <a:lnTo>
                    <a:pt x="33581" y="18314"/>
                  </a:lnTo>
                  <a:lnTo>
                    <a:pt x="33547" y="18292"/>
                  </a:lnTo>
                  <a:lnTo>
                    <a:pt x="33502" y="18269"/>
                  </a:lnTo>
                  <a:lnTo>
                    <a:pt x="33399" y="18269"/>
                  </a:lnTo>
                  <a:lnTo>
                    <a:pt x="33354" y="18292"/>
                  </a:lnTo>
                  <a:lnTo>
                    <a:pt x="33320" y="18314"/>
                  </a:lnTo>
                  <a:lnTo>
                    <a:pt x="33285" y="18360"/>
                  </a:lnTo>
                  <a:lnTo>
                    <a:pt x="31295" y="17211"/>
                  </a:lnTo>
                  <a:lnTo>
                    <a:pt x="31306" y="17165"/>
                  </a:lnTo>
                  <a:lnTo>
                    <a:pt x="31317" y="17120"/>
                  </a:lnTo>
                  <a:lnTo>
                    <a:pt x="31306" y="17074"/>
                  </a:lnTo>
                  <a:lnTo>
                    <a:pt x="31295" y="17040"/>
                  </a:lnTo>
                  <a:lnTo>
                    <a:pt x="31283" y="16995"/>
                  </a:lnTo>
                  <a:lnTo>
                    <a:pt x="31249" y="16961"/>
                  </a:lnTo>
                  <a:lnTo>
                    <a:pt x="31215" y="16938"/>
                  </a:lnTo>
                  <a:lnTo>
                    <a:pt x="31181" y="16915"/>
                  </a:lnTo>
                  <a:lnTo>
                    <a:pt x="31147" y="16904"/>
                  </a:lnTo>
                  <a:lnTo>
                    <a:pt x="31101" y="16892"/>
                  </a:lnTo>
                  <a:lnTo>
                    <a:pt x="31101" y="14560"/>
                  </a:lnTo>
                  <a:lnTo>
                    <a:pt x="31135" y="14560"/>
                  </a:lnTo>
                  <a:lnTo>
                    <a:pt x="31170" y="14538"/>
                  </a:lnTo>
                  <a:lnTo>
                    <a:pt x="31226" y="14504"/>
                  </a:lnTo>
                  <a:lnTo>
                    <a:pt x="31261" y="14435"/>
                  </a:lnTo>
                  <a:lnTo>
                    <a:pt x="31272" y="14401"/>
                  </a:lnTo>
                  <a:lnTo>
                    <a:pt x="31272" y="14367"/>
                  </a:lnTo>
                  <a:lnTo>
                    <a:pt x="31272" y="14333"/>
                  </a:lnTo>
                  <a:lnTo>
                    <a:pt x="31261" y="14287"/>
                  </a:lnTo>
                  <a:lnTo>
                    <a:pt x="33240" y="13150"/>
                  </a:lnTo>
                  <a:lnTo>
                    <a:pt x="33274" y="13195"/>
                  </a:lnTo>
                  <a:lnTo>
                    <a:pt x="33331" y="13241"/>
                  </a:lnTo>
                  <a:lnTo>
                    <a:pt x="33388" y="13264"/>
                  </a:lnTo>
                  <a:lnTo>
                    <a:pt x="33456" y="13275"/>
                  </a:lnTo>
                  <a:lnTo>
                    <a:pt x="33513" y="13264"/>
                  </a:lnTo>
                  <a:lnTo>
                    <a:pt x="33570" y="13241"/>
                  </a:lnTo>
                  <a:lnTo>
                    <a:pt x="33627" y="13207"/>
                  </a:lnTo>
                  <a:lnTo>
                    <a:pt x="33661" y="13150"/>
                  </a:lnTo>
                  <a:close/>
                  <a:moveTo>
                    <a:pt x="38404" y="13150"/>
                  </a:moveTo>
                  <a:lnTo>
                    <a:pt x="40338" y="14265"/>
                  </a:lnTo>
                  <a:lnTo>
                    <a:pt x="40315" y="14322"/>
                  </a:lnTo>
                  <a:lnTo>
                    <a:pt x="40315" y="14367"/>
                  </a:lnTo>
                  <a:lnTo>
                    <a:pt x="40315" y="14413"/>
                  </a:lnTo>
                  <a:lnTo>
                    <a:pt x="40327" y="14458"/>
                  </a:lnTo>
                  <a:lnTo>
                    <a:pt x="40349" y="14492"/>
                  </a:lnTo>
                  <a:lnTo>
                    <a:pt x="40372" y="14538"/>
                  </a:lnTo>
                  <a:lnTo>
                    <a:pt x="40406" y="14560"/>
                  </a:lnTo>
                  <a:lnTo>
                    <a:pt x="40452" y="14583"/>
                  </a:lnTo>
                  <a:lnTo>
                    <a:pt x="40486" y="14606"/>
                  </a:lnTo>
                  <a:lnTo>
                    <a:pt x="40532" y="14617"/>
                  </a:lnTo>
                  <a:lnTo>
                    <a:pt x="40532" y="16927"/>
                  </a:lnTo>
                  <a:lnTo>
                    <a:pt x="40463" y="16949"/>
                  </a:lnTo>
                  <a:lnTo>
                    <a:pt x="40406" y="16995"/>
                  </a:lnTo>
                  <a:lnTo>
                    <a:pt x="40372" y="17052"/>
                  </a:lnTo>
                  <a:lnTo>
                    <a:pt x="40361" y="17086"/>
                  </a:lnTo>
                  <a:lnTo>
                    <a:pt x="40361" y="17120"/>
                  </a:lnTo>
                  <a:lnTo>
                    <a:pt x="40372" y="17188"/>
                  </a:lnTo>
                  <a:lnTo>
                    <a:pt x="38336" y="18371"/>
                  </a:lnTo>
                  <a:lnTo>
                    <a:pt x="38302" y="18337"/>
                  </a:lnTo>
                  <a:lnTo>
                    <a:pt x="38268" y="18314"/>
                  </a:lnTo>
                  <a:lnTo>
                    <a:pt x="38234" y="18303"/>
                  </a:lnTo>
                  <a:lnTo>
                    <a:pt x="38188" y="18292"/>
                  </a:lnTo>
                  <a:lnTo>
                    <a:pt x="38154" y="18303"/>
                  </a:lnTo>
                  <a:lnTo>
                    <a:pt x="38109" y="18314"/>
                  </a:lnTo>
                  <a:lnTo>
                    <a:pt x="38074" y="18337"/>
                  </a:lnTo>
                  <a:lnTo>
                    <a:pt x="38052" y="18371"/>
                  </a:lnTo>
                  <a:lnTo>
                    <a:pt x="36015" y="17200"/>
                  </a:lnTo>
                  <a:lnTo>
                    <a:pt x="36027" y="17165"/>
                  </a:lnTo>
                  <a:lnTo>
                    <a:pt x="36027" y="17120"/>
                  </a:lnTo>
                  <a:lnTo>
                    <a:pt x="36027" y="17086"/>
                  </a:lnTo>
                  <a:lnTo>
                    <a:pt x="36015" y="17052"/>
                  </a:lnTo>
                  <a:lnTo>
                    <a:pt x="35993" y="17018"/>
                  </a:lnTo>
                  <a:lnTo>
                    <a:pt x="35970" y="16983"/>
                  </a:lnTo>
                  <a:lnTo>
                    <a:pt x="35947" y="16961"/>
                  </a:lnTo>
                  <a:lnTo>
                    <a:pt x="35913" y="16938"/>
                  </a:lnTo>
                  <a:lnTo>
                    <a:pt x="35879" y="16927"/>
                  </a:lnTo>
                  <a:lnTo>
                    <a:pt x="35833" y="16915"/>
                  </a:lnTo>
                  <a:lnTo>
                    <a:pt x="35833" y="14549"/>
                  </a:lnTo>
                  <a:lnTo>
                    <a:pt x="35902" y="14526"/>
                  </a:lnTo>
                  <a:lnTo>
                    <a:pt x="35959" y="14492"/>
                  </a:lnTo>
                  <a:lnTo>
                    <a:pt x="35993" y="14435"/>
                  </a:lnTo>
                  <a:lnTo>
                    <a:pt x="36004" y="14367"/>
                  </a:lnTo>
                  <a:lnTo>
                    <a:pt x="35993" y="14333"/>
                  </a:lnTo>
                  <a:lnTo>
                    <a:pt x="35981" y="14299"/>
                  </a:lnTo>
                  <a:lnTo>
                    <a:pt x="37983" y="13150"/>
                  </a:lnTo>
                  <a:lnTo>
                    <a:pt x="38018" y="13195"/>
                  </a:lnTo>
                  <a:lnTo>
                    <a:pt x="38063" y="13241"/>
                  </a:lnTo>
                  <a:lnTo>
                    <a:pt x="38131" y="13264"/>
                  </a:lnTo>
                  <a:lnTo>
                    <a:pt x="38256" y="13264"/>
                  </a:lnTo>
                  <a:lnTo>
                    <a:pt x="38313" y="13241"/>
                  </a:lnTo>
                  <a:lnTo>
                    <a:pt x="38359" y="13195"/>
                  </a:lnTo>
                  <a:lnTo>
                    <a:pt x="38404" y="13150"/>
                  </a:lnTo>
                  <a:close/>
                  <a:moveTo>
                    <a:pt x="43080" y="13116"/>
                  </a:moveTo>
                  <a:lnTo>
                    <a:pt x="45139" y="14310"/>
                  </a:lnTo>
                  <a:lnTo>
                    <a:pt x="45127" y="14367"/>
                  </a:lnTo>
                  <a:lnTo>
                    <a:pt x="45139" y="14424"/>
                  </a:lnTo>
                  <a:lnTo>
                    <a:pt x="45173" y="14481"/>
                  </a:lnTo>
                  <a:lnTo>
                    <a:pt x="45218" y="14515"/>
                  </a:lnTo>
                  <a:lnTo>
                    <a:pt x="45275" y="14538"/>
                  </a:lnTo>
                  <a:lnTo>
                    <a:pt x="45275" y="16949"/>
                  </a:lnTo>
                  <a:lnTo>
                    <a:pt x="45218" y="16972"/>
                  </a:lnTo>
                  <a:lnTo>
                    <a:pt x="45173" y="17006"/>
                  </a:lnTo>
                  <a:lnTo>
                    <a:pt x="45139" y="17063"/>
                  </a:lnTo>
                  <a:lnTo>
                    <a:pt x="45127" y="17120"/>
                  </a:lnTo>
                  <a:lnTo>
                    <a:pt x="45139" y="17177"/>
                  </a:lnTo>
                  <a:lnTo>
                    <a:pt x="43068" y="18371"/>
                  </a:lnTo>
                  <a:lnTo>
                    <a:pt x="43045" y="18337"/>
                  </a:lnTo>
                  <a:lnTo>
                    <a:pt x="43011" y="18326"/>
                  </a:lnTo>
                  <a:lnTo>
                    <a:pt x="42977" y="18303"/>
                  </a:lnTo>
                  <a:lnTo>
                    <a:pt x="42886" y="18303"/>
                  </a:lnTo>
                  <a:lnTo>
                    <a:pt x="42852" y="18326"/>
                  </a:lnTo>
                  <a:lnTo>
                    <a:pt x="42818" y="18348"/>
                  </a:lnTo>
                  <a:lnTo>
                    <a:pt x="42795" y="18371"/>
                  </a:lnTo>
                  <a:lnTo>
                    <a:pt x="40748" y="17200"/>
                  </a:lnTo>
                  <a:lnTo>
                    <a:pt x="40759" y="17165"/>
                  </a:lnTo>
                  <a:lnTo>
                    <a:pt x="40770" y="17120"/>
                  </a:lnTo>
                  <a:lnTo>
                    <a:pt x="40759" y="17086"/>
                  </a:lnTo>
                  <a:lnTo>
                    <a:pt x="40748" y="17052"/>
                  </a:lnTo>
                  <a:lnTo>
                    <a:pt x="40736" y="17018"/>
                  </a:lnTo>
                  <a:lnTo>
                    <a:pt x="40714" y="16983"/>
                  </a:lnTo>
                  <a:lnTo>
                    <a:pt x="40657" y="16938"/>
                  </a:lnTo>
                  <a:lnTo>
                    <a:pt x="40623" y="16927"/>
                  </a:lnTo>
                  <a:lnTo>
                    <a:pt x="40577" y="16927"/>
                  </a:lnTo>
                  <a:lnTo>
                    <a:pt x="40577" y="14617"/>
                  </a:lnTo>
                  <a:lnTo>
                    <a:pt x="40623" y="14606"/>
                  </a:lnTo>
                  <a:lnTo>
                    <a:pt x="40668" y="14595"/>
                  </a:lnTo>
                  <a:lnTo>
                    <a:pt x="40714" y="14572"/>
                  </a:lnTo>
                  <a:lnTo>
                    <a:pt x="40748" y="14538"/>
                  </a:lnTo>
                  <a:lnTo>
                    <a:pt x="40770" y="14504"/>
                  </a:lnTo>
                  <a:lnTo>
                    <a:pt x="40793" y="14458"/>
                  </a:lnTo>
                  <a:lnTo>
                    <a:pt x="40805" y="14413"/>
                  </a:lnTo>
                  <a:lnTo>
                    <a:pt x="40805" y="14367"/>
                  </a:lnTo>
                  <a:lnTo>
                    <a:pt x="40805" y="14310"/>
                  </a:lnTo>
                  <a:lnTo>
                    <a:pt x="40782" y="14265"/>
                  </a:lnTo>
                  <a:lnTo>
                    <a:pt x="42772" y="13116"/>
                  </a:lnTo>
                  <a:lnTo>
                    <a:pt x="42807" y="13150"/>
                  </a:lnTo>
                  <a:lnTo>
                    <a:pt x="42841" y="13173"/>
                  </a:lnTo>
                  <a:lnTo>
                    <a:pt x="42886" y="13195"/>
                  </a:lnTo>
                  <a:lnTo>
                    <a:pt x="42932" y="13207"/>
                  </a:lnTo>
                  <a:lnTo>
                    <a:pt x="42977" y="13195"/>
                  </a:lnTo>
                  <a:lnTo>
                    <a:pt x="43023" y="13184"/>
                  </a:lnTo>
                  <a:lnTo>
                    <a:pt x="43057" y="13150"/>
                  </a:lnTo>
                  <a:lnTo>
                    <a:pt x="43080" y="13116"/>
                  </a:lnTo>
                  <a:close/>
                  <a:moveTo>
                    <a:pt x="54990" y="17256"/>
                  </a:moveTo>
                  <a:lnTo>
                    <a:pt x="56912" y="18371"/>
                  </a:lnTo>
                  <a:lnTo>
                    <a:pt x="56901" y="18417"/>
                  </a:lnTo>
                  <a:lnTo>
                    <a:pt x="56889" y="18474"/>
                  </a:lnTo>
                  <a:lnTo>
                    <a:pt x="56889" y="18519"/>
                  </a:lnTo>
                  <a:lnTo>
                    <a:pt x="56912" y="18565"/>
                  </a:lnTo>
                  <a:lnTo>
                    <a:pt x="56935" y="18610"/>
                  </a:lnTo>
                  <a:lnTo>
                    <a:pt x="56958" y="18656"/>
                  </a:lnTo>
                  <a:lnTo>
                    <a:pt x="56992" y="18678"/>
                  </a:lnTo>
                  <a:lnTo>
                    <a:pt x="57037" y="18712"/>
                  </a:lnTo>
                  <a:lnTo>
                    <a:pt x="57083" y="18724"/>
                  </a:lnTo>
                  <a:lnTo>
                    <a:pt x="57128" y="18735"/>
                  </a:lnTo>
                  <a:lnTo>
                    <a:pt x="57128" y="20976"/>
                  </a:lnTo>
                  <a:lnTo>
                    <a:pt x="57083" y="20988"/>
                  </a:lnTo>
                  <a:lnTo>
                    <a:pt x="57037" y="21010"/>
                  </a:lnTo>
                  <a:lnTo>
                    <a:pt x="57003" y="21033"/>
                  </a:lnTo>
                  <a:lnTo>
                    <a:pt x="56969" y="21056"/>
                  </a:lnTo>
                  <a:lnTo>
                    <a:pt x="56935" y="21101"/>
                  </a:lnTo>
                  <a:lnTo>
                    <a:pt x="56912" y="21135"/>
                  </a:lnTo>
                  <a:lnTo>
                    <a:pt x="56901" y="21181"/>
                  </a:lnTo>
                  <a:lnTo>
                    <a:pt x="56901" y="21226"/>
                  </a:lnTo>
                  <a:lnTo>
                    <a:pt x="56901" y="21283"/>
                  </a:lnTo>
                  <a:lnTo>
                    <a:pt x="56912" y="21329"/>
                  </a:lnTo>
                  <a:lnTo>
                    <a:pt x="54956" y="22455"/>
                  </a:lnTo>
                  <a:lnTo>
                    <a:pt x="54921" y="22421"/>
                  </a:lnTo>
                  <a:lnTo>
                    <a:pt x="54887" y="22387"/>
                  </a:lnTo>
                  <a:lnTo>
                    <a:pt x="54830" y="22364"/>
                  </a:lnTo>
                  <a:lnTo>
                    <a:pt x="54728" y="22364"/>
                  </a:lnTo>
                  <a:lnTo>
                    <a:pt x="54682" y="22387"/>
                  </a:lnTo>
                  <a:lnTo>
                    <a:pt x="54637" y="22421"/>
                  </a:lnTo>
                  <a:lnTo>
                    <a:pt x="54603" y="22455"/>
                  </a:lnTo>
                  <a:lnTo>
                    <a:pt x="52589" y="21295"/>
                  </a:lnTo>
                  <a:lnTo>
                    <a:pt x="52601" y="21226"/>
                  </a:lnTo>
                  <a:lnTo>
                    <a:pt x="52589" y="21158"/>
                  </a:lnTo>
                  <a:lnTo>
                    <a:pt x="52555" y="21101"/>
                  </a:lnTo>
                  <a:lnTo>
                    <a:pt x="52498" y="21067"/>
                  </a:lnTo>
                  <a:lnTo>
                    <a:pt x="52430" y="21044"/>
                  </a:lnTo>
                  <a:lnTo>
                    <a:pt x="52430" y="18690"/>
                  </a:lnTo>
                  <a:lnTo>
                    <a:pt x="52476" y="18678"/>
                  </a:lnTo>
                  <a:lnTo>
                    <a:pt x="52510" y="18667"/>
                  </a:lnTo>
                  <a:lnTo>
                    <a:pt x="52544" y="18644"/>
                  </a:lnTo>
                  <a:lnTo>
                    <a:pt x="52567" y="18621"/>
                  </a:lnTo>
                  <a:lnTo>
                    <a:pt x="52601" y="18587"/>
                  </a:lnTo>
                  <a:lnTo>
                    <a:pt x="52612" y="18553"/>
                  </a:lnTo>
                  <a:lnTo>
                    <a:pt x="52624" y="18519"/>
                  </a:lnTo>
                  <a:lnTo>
                    <a:pt x="52624" y="18474"/>
                  </a:lnTo>
                  <a:lnTo>
                    <a:pt x="52624" y="18428"/>
                  </a:lnTo>
                  <a:lnTo>
                    <a:pt x="52612" y="18383"/>
                  </a:lnTo>
                  <a:lnTo>
                    <a:pt x="54569" y="17256"/>
                  </a:lnTo>
                  <a:lnTo>
                    <a:pt x="54614" y="17302"/>
                  </a:lnTo>
                  <a:lnTo>
                    <a:pt x="54660" y="17336"/>
                  </a:lnTo>
                  <a:lnTo>
                    <a:pt x="54717" y="17359"/>
                  </a:lnTo>
                  <a:lnTo>
                    <a:pt x="54785" y="17370"/>
                  </a:lnTo>
                  <a:lnTo>
                    <a:pt x="54842" y="17359"/>
                  </a:lnTo>
                  <a:lnTo>
                    <a:pt x="54899" y="17336"/>
                  </a:lnTo>
                  <a:lnTo>
                    <a:pt x="54956" y="17302"/>
                  </a:lnTo>
                  <a:lnTo>
                    <a:pt x="54990" y="17256"/>
                  </a:lnTo>
                  <a:close/>
                  <a:moveTo>
                    <a:pt x="45446" y="17222"/>
                  </a:moveTo>
                  <a:lnTo>
                    <a:pt x="47436" y="18371"/>
                  </a:lnTo>
                  <a:lnTo>
                    <a:pt x="47414" y="18417"/>
                  </a:lnTo>
                  <a:lnTo>
                    <a:pt x="47414" y="18474"/>
                  </a:lnTo>
                  <a:lnTo>
                    <a:pt x="47414" y="18519"/>
                  </a:lnTo>
                  <a:lnTo>
                    <a:pt x="47425" y="18576"/>
                  </a:lnTo>
                  <a:lnTo>
                    <a:pt x="47448" y="18610"/>
                  </a:lnTo>
                  <a:lnTo>
                    <a:pt x="47482" y="18656"/>
                  </a:lnTo>
                  <a:lnTo>
                    <a:pt x="47516" y="18678"/>
                  </a:lnTo>
                  <a:lnTo>
                    <a:pt x="47550" y="18712"/>
                  </a:lnTo>
                  <a:lnTo>
                    <a:pt x="47596" y="18724"/>
                  </a:lnTo>
                  <a:lnTo>
                    <a:pt x="47641" y="18735"/>
                  </a:lnTo>
                  <a:lnTo>
                    <a:pt x="47641" y="21033"/>
                  </a:lnTo>
                  <a:lnTo>
                    <a:pt x="47573" y="21056"/>
                  </a:lnTo>
                  <a:lnTo>
                    <a:pt x="47527" y="21101"/>
                  </a:lnTo>
                  <a:lnTo>
                    <a:pt x="47482" y="21158"/>
                  </a:lnTo>
                  <a:lnTo>
                    <a:pt x="47470" y="21192"/>
                  </a:lnTo>
                  <a:lnTo>
                    <a:pt x="47470" y="21226"/>
                  </a:lnTo>
                  <a:lnTo>
                    <a:pt x="47482" y="21295"/>
                  </a:lnTo>
                  <a:lnTo>
                    <a:pt x="45468" y="22455"/>
                  </a:lnTo>
                  <a:lnTo>
                    <a:pt x="45434" y="22421"/>
                  </a:lnTo>
                  <a:lnTo>
                    <a:pt x="45400" y="22398"/>
                  </a:lnTo>
                  <a:lnTo>
                    <a:pt x="45355" y="22375"/>
                  </a:lnTo>
                  <a:lnTo>
                    <a:pt x="45252" y="22375"/>
                  </a:lnTo>
                  <a:lnTo>
                    <a:pt x="45207" y="22398"/>
                  </a:lnTo>
                  <a:lnTo>
                    <a:pt x="45161" y="22421"/>
                  </a:lnTo>
                  <a:lnTo>
                    <a:pt x="45139" y="22466"/>
                  </a:lnTo>
                  <a:lnTo>
                    <a:pt x="43148" y="21317"/>
                  </a:lnTo>
                  <a:lnTo>
                    <a:pt x="43159" y="21272"/>
                  </a:lnTo>
                  <a:lnTo>
                    <a:pt x="43159" y="21226"/>
                  </a:lnTo>
                  <a:lnTo>
                    <a:pt x="43159" y="21192"/>
                  </a:lnTo>
                  <a:lnTo>
                    <a:pt x="43148" y="21147"/>
                  </a:lnTo>
                  <a:lnTo>
                    <a:pt x="43125" y="21113"/>
                  </a:lnTo>
                  <a:lnTo>
                    <a:pt x="43102" y="21079"/>
                  </a:lnTo>
                  <a:lnTo>
                    <a:pt x="43068" y="21044"/>
                  </a:lnTo>
                  <a:lnTo>
                    <a:pt x="43034" y="21022"/>
                  </a:lnTo>
                  <a:lnTo>
                    <a:pt x="42989" y="21010"/>
                  </a:lnTo>
                  <a:lnTo>
                    <a:pt x="42954" y="20999"/>
                  </a:lnTo>
                  <a:lnTo>
                    <a:pt x="42954" y="18644"/>
                  </a:lnTo>
                  <a:lnTo>
                    <a:pt x="43011" y="18621"/>
                  </a:lnTo>
                  <a:lnTo>
                    <a:pt x="43057" y="18587"/>
                  </a:lnTo>
                  <a:lnTo>
                    <a:pt x="43091" y="18542"/>
                  </a:lnTo>
                  <a:lnTo>
                    <a:pt x="43102" y="18474"/>
                  </a:lnTo>
                  <a:lnTo>
                    <a:pt x="43091" y="18405"/>
                  </a:lnTo>
                  <a:lnTo>
                    <a:pt x="45150" y="17222"/>
                  </a:lnTo>
                  <a:lnTo>
                    <a:pt x="45184" y="17256"/>
                  </a:lnTo>
                  <a:lnTo>
                    <a:pt x="45218" y="17279"/>
                  </a:lnTo>
                  <a:lnTo>
                    <a:pt x="45252" y="17291"/>
                  </a:lnTo>
                  <a:lnTo>
                    <a:pt x="45298" y="17302"/>
                  </a:lnTo>
                  <a:lnTo>
                    <a:pt x="45343" y="17291"/>
                  </a:lnTo>
                  <a:lnTo>
                    <a:pt x="45389" y="17279"/>
                  </a:lnTo>
                  <a:lnTo>
                    <a:pt x="45423" y="17256"/>
                  </a:lnTo>
                  <a:lnTo>
                    <a:pt x="45446" y="17222"/>
                  </a:lnTo>
                  <a:close/>
                  <a:moveTo>
                    <a:pt x="49825" y="17256"/>
                  </a:moveTo>
                  <a:lnTo>
                    <a:pt x="49859" y="17313"/>
                  </a:lnTo>
                  <a:lnTo>
                    <a:pt x="49916" y="17347"/>
                  </a:lnTo>
                  <a:lnTo>
                    <a:pt x="49973" y="17370"/>
                  </a:lnTo>
                  <a:lnTo>
                    <a:pt x="50041" y="17382"/>
                  </a:lnTo>
                  <a:lnTo>
                    <a:pt x="50110" y="17370"/>
                  </a:lnTo>
                  <a:lnTo>
                    <a:pt x="50166" y="17347"/>
                  </a:lnTo>
                  <a:lnTo>
                    <a:pt x="50223" y="17313"/>
                  </a:lnTo>
                  <a:lnTo>
                    <a:pt x="50257" y="17268"/>
                  </a:lnTo>
                  <a:lnTo>
                    <a:pt x="52214" y="18394"/>
                  </a:lnTo>
                  <a:lnTo>
                    <a:pt x="52203" y="18428"/>
                  </a:lnTo>
                  <a:lnTo>
                    <a:pt x="52191" y="18474"/>
                  </a:lnTo>
                  <a:lnTo>
                    <a:pt x="52203" y="18519"/>
                  </a:lnTo>
                  <a:lnTo>
                    <a:pt x="52214" y="18553"/>
                  </a:lnTo>
                  <a:lnTo>
                    <a:pt x="52225" y="18587"/>
                  </a:lnTo>
                  <a:lnTo>
                    <a:pt x="52248" y="18621"/>
                  </a:lnTo>
                  <a:lnTo>
                    <a:pt x="52282" y="18644"/>
                  </a:lnTo>
                  <a:lnTo>
                    <a:pt x="52316" y="18667"/>
                  </a:lnTo>
                  <a:lnTo>
                    <a:pt x="52351" y="18678"/>
                  </a:lnTo>
                  <a:lnTo>
                    <a:pt x="52385" y="18690"/>
                  </a:lnTo>
                  <a:lnTo>
                    <a:pt x="52385" y="21044"/>
                  </a:lnTo>
                  <a:lnTo>
                    <a:pt x="52316" y="21067"/>
                  </a:lnTo>
                  <a:lnTo>
                    <a:pt x="52271" y="21101"/>
                  </a:lnTo>
                  <a:lnTo>
                    <a:pt x="52237" y="21158"/>
                  </a:lnTo>
                  <a:lnTo>
                    <a:pt x="52225" y="21226"/>
                  </a:lnTo>
                  <a:lnTo>
                    <a:pt x="52237" y="21295"/>
                  </a:lnTo>
                  <a:lnTo>
                    <a:pt x="50201" y="22466"/>
                  </a:lnTo>
                  <a:lnTo>
                    <a:pt x="50166" y="22432"/>
                  </a:lnTo>
                  <a:lnTo>
                    <a:pt x="50132" y="22398"/>
                  </a:lnTo>
                  <a:lnTo>
                    <a:pt x="50087" y="22387"/>
                  </a:lnTo>
                  <a:lnTo>
                    <a:pt x="50041" y="22375"/>
                  </a:lnTo>
                  <a:lnTo>
                    <a:pt x="49996" y="22387"/>
                  </a:lnTo>
                  <a:lnTo>
                    <a:pt x="49950" y="22398"/>
                  </a:lnTo>
                  <a:lnTo>
                    <a:pt x="49905" y="22432"/>
                  </a:lnTo>
                  <a:lnTo>
                    <a:pt x="49882" y="22466"/>
                  </a:lnTo>
                  <a:lnTo>
                    <a:pt x="47857" y="21295"/>
                  </a:lnTo>
                  <a:lnTo>
                    <a:pt x="47869" y="21226"/>
                  </a:lnTo>
                  <a:lnTo>
                    <a:pt x="47869" y="21192"/>
                  </a:lnTo>
                  <a:lnTo>
                    <a:pt x="47857" y="21158"/>
                  </a:lnTo>
                  <a:lnTo>
                    <a:pt x="47823" y="21101"/>
                  </a:lnTo>
                  <a:lnTo>
                    <a:pt x="47766" y="21056"/>
                  </a:lnTo>
                  <a:lnTo>
                    <a:pt x="47732" y="21044"/>
                  </a:lnTo>
                  <a:lnTo>
                    <a:pt x="47687" y="21033"/>
                  </a:lnTo>
                  <a:lnTo>
                    <a:pt x="47687" y="18735"/>
                  </a:lnTo>
                  <a:lnTo>
                    <a:pt x="47744" y="18724"/>
                  </a:lnTo>
                  <a:lnTo>
                    <a:pt x="47789" y="18712"/>
                  </a:lnTo>
                  <a:lnTo>
                    <a:pt x="47823" y="18690"/>
                  </a:lnTo>
                  <a:lnTo>
                    <a:pt x="47869" y="18656"/>
                  </a:lnTo>
                  <a:lnTo>
                    <a:pt x="47891" y="18610"/>
                  </a:lnTo>
                  <a:lnTo>
                    <a:pt x="47914" y="18576"/>
                  </a:lnTo>
                  <a:lnTo>
                    <a:pt x="47926" y="18519"/>
                  </a:lnTo>
                  <a:lnTo>
                    <a:pt x="47937" y="18474"/>
                  </a:lnTo>
                  <a:lnTo>
                    <a:pt x="47926" y="18417"/>
                  </a:lnTo>
                  <a:lnTo>
                    <a:pt x="47914" y="18360"/>
                  </a:lnTo>
                  <a:lnTo>
                    <a:pt x="49825" y="17256"/>
                  </a:lnTo>
                  <a:close/>
                  <a:moveTo>
                    <a:pt x="59301" y="17256"/>
                  </a:moveTo>
                  <a:lnTo>
                    <a:pt x="59346" y="17313"/>
                  </a:lnTo>
                  <a:lnTo>
                    <a:pt x="59392" y="17347"/>
                  </a:lnTo>
                  <a:lnTo>
                    <a:pt x="59460" y="17370"/>
                  </a:lnTo>
                  <a:lnTo>
                    <a:pt x="59517" y="17382"/>
                  </a:lnTo>
                  <a:lnTo>
                    <a:pt x="59585" y="17370"/>
                  </a:lnTo>
                  <a:lnTo>
                    <a:pt x="59654" y="17347"/>
                  </a:lnTo>
                  <a:lnTo>
                    <a:pt x="59699" y="17313"/>
                  </a:lnTo>
                  <a:lnTo>
                    <a:pt x="59745" y="17268"/>
                  </a:lnTo>
                  <a:lnTo>
                    <a:pt x="61656" y="18371"/>
                  </a:lnTo>
                  <a:lnTo>
                    <a:pt x="61644" y="18417"/>
                  </a:lnTo>
                  <a:lnTo>
                    <a:pt x="61633" y="18474"/>
                  </a:lnTo>
                  <a:lnTo>
                    <a:pt x="61644" y="18519"/>
                  </a:lnTo>
                  <a:lnTo>
                    <a:pt x="61656" y="18565"/>
                  </a:lnTo>
                  <a:lnTo>
                    <a:pt x="61678" y="18610"/>
                  </a:lnTo>
                  <a:lnTo>
                    <a:pt x="61701" y="18644"/>
                  </a:lnTo>
                  <a:lnTo>
                    <a:pt x="61735" y="18678"/>
                  </a:lnTo>
                  <a:lnTo>
                    <a:pt x="61781" y="18701"/>
                  </a:lnTo>
                  <a:lnTo>
                    <a:pt x="61826" y="18712"/>
                  </a:lnTo>
                  <a:lnTo>
                    <a:pt x="61872" y="18724"/>
                  </a:lnTo>
                  <a:lnTo>
                    <a:pt x="61872" y="20999"/>
                  </a:lnTo>
                  <a:lnTo>
                    <a:pt x="61826" y="21010"/>
                  </a:lnTo>
                  <a:lnTo>
                    <a:pt x="61781" y="21022"/>
                  </a:lnTo>
                  <a:lnTo>
                    <a:pt x="61747" y="21044"/>
                  </a:lnTo>
                  <a:lnTo>
                    <a:pt x="61712" y="21067"/>
                  </a:lnTo>
                  <a:lnTo>
                    <a:pt x="61690" y="21101"/>
                  </a:lnTo>
                  <a:lnTo>
                    <a:pt x="61667" y="21147"/>
                  </a:lnTo>
                  <a:lnTo>
                    <a:pt x="61656" y="21181"/>
                  </a:lnTo>
                  <a:lnTo>
                    <a:pt x="61656" y="21226"/>
                  </a:lnTo>
                  <a:lnTo>
                    <a:pt x="61656" y="21272"/>
                  </a:lnTo>
                  <a:lnTo>
                    <a:pt x="61667" y="21317"/>
                  </a:lnTo>
                  <a:lnTo>
                    <a:pt x="59676" y="22466"/>
                  </a:lnTo>
                  <a:lnTo>
                    <a:pt x="59642" y="22432"/>
                  </a:lnTo>
                  <a:lnTo>
                    <a:pt x="59608" y="22409"/>
                  </a:lnTo>
                  <a:lnTo>
                    <a:pt x="59563" y="22398"/>
                  </a:lnTo>
                  <a:lnTo>
                    <a:pt x="59517" y="22387"/>
                  </a:lnTo>
                  <a:lnTo>
                    <a:pt x="59472" y="22398"/>
                  </a:lnTo>
                  <a:lnTo>
                    <a:pt x="59437" y="22409"/>
                  </a:lnTo>
                  <a:lnTo>
                    <a:pt x="59392" y="22432"/>
                  </a:lnTo>
                  <a:lnTo>
                    <a:pt x="59369" y="22466"/>
                  </a:lnTo>
                  <a:lnTo>
                    <a:pt x="57390" y="21329"/>
                  </a:lnTo>
                  <a:lnTo>
                    <a:pt x="57401" y="21283"/>
                  </a:lnTo>
                  <a:lnTo>
                    <a:pt x="57401" y="21226"/>
                  </a:lnTo>
                  <a:lnTo>
                    <a:pt x="57401" y="21181"/>
                  </a:lnTo>
                  <a:lnTo>
                    <a:pt x="57390" y="21135"/>
                  </a:lnTo>
                  <a:lnTo>
                    <a:pt x="57367" y="21101"/>
                  </a:lnTo>
                  <a:lnTo>
                    <a:pt x="57333" y="21056"/>
                  </a:lnTo>
                  <a:lnTo>
                    <a:pt x="57299" y="21033"/>
                  </a:lnTo>
                  <a:lnTo>
                    <a:pt x="57265" y="20999"/>
                  </a:lnTo>
                  <a:lnTo>
                    <a:pt x="57219" y="20988"/>
                  </a:lnTo>
                  <a:lnTo>
                    <a:pt x="57174" y="20976"/>
                  </a:lnTo>
                  <a:lnTo>
                    <a:pt x="57174" y="18735"/>
                  </a:lnTo>
                  <a:lnTo>
                    <a:pt x="57219" y="18724"/>
                  </a:lnTo>
                  <a:lnTo>
                    <a:pt x="57265" y="18712"/>
                  </a:lnTo>
                  <a:lnTo>
                    <a:pt x="57310" y="18678"/>
                  </a:lnTo>
                  <a:lnTo>
                    <a:pt x="57344" y="18656"/>
                  </a:lnTo>
                  <a:lnTo>
                    <a:pt x="57367" y="18610"/>
                  </a:lnTo>
                  <a:lnTo>
                    <a:pt x="57390" y="18576"/>
                  </a:lnTo>
                  <a:lnTo>
                    <a:pt x="57413" y="18519"/>
                  </a:lnTo>
                  <a:lnTo>
                    <a:pt x="57413" y="18474"/>
                  </a:lnTo>
                  <a:lnTo>
                    <a:pt x="57413" y="18417"/>
                  </a:lnTo>
                  <a:lnTo>
                    <a:pt x="57390" y="18360"/>
                  </a:lnTo>
                  <a:lnTo>
                    <a:pt x="59301" y="17256"/>
                  </a:lnTo>
                  <a:close/>
                  <a:moveTo>
                    <a:pt x="33604" y="21329"/>
                  </a:moveTo>
                  <a:lnTo>
                    <a:pt x="35651" y="22512"/>
                  </a:lnTo>
                  <a:lnTo>
                    <a:pt x="35640" y="22580"/>
                  </a:lnTo>
                  <a:lnTo>
                    <a:pt x="35651" y="22637"/>
                  </a:lnTo>
                  <a:lnTo>
                    <a:pt x="35686" y="22694"/>
                  </a:lnTo>
                  <a:lnTo>
                    <a:pt x="35731" y="22739"/>
                  </a:lnTo>
                  <a:lnTo>
                    <a:pt x="35788" y="22762"/>
                  </a:lnTo>
                  <a:lnTo>
                    <a:pt x="35788" y="25105"/>
                  </a:lnTo>
                  <a:lnTo>
                    <a:pt x="35754" y="25117"/>
                  </a:lnTo>
                  <a:lnTo>
                    <a:pt x="35720" y="25140"/>
                  </a:lnTo>
                  <a:lnTo>
                    <a:pt x="35686" y="25162"/>
                  </a:lnTo>
                  <a:lnTo>
                    <a:pt x="35651" y="25185"/>
                  </a:lnTo>
                  <a:lnTo>
                    <a:pt x="35629" y="25219"/>
                  </a:lnTo>
                  <a:lnTo>
                    <a:pt x="35606" y="25253"/>
                  </a:lnTo>
                  <a:lnTo>
                    <a:pt x="35595" y="25287"/>
                  </a:lnTo>
                  <a:lnTo>
                    <a:pt x="35595" y="25333"/>
                  </a:lnTo>
                  <a:lnTo>
                    <a:pt x="35595" y="25378"/>
                  </a:lnTo>
                  <a:lnTo>
                    <a:pt x="35606" y="25413"/>
                  </a:lnTo>
                  <a:lnTo>
                    <a:pt x="33661" y="26539"/>
                  </a:lnTo>
                  <a:lnTo>
                    <a:pt x="33615" y="26493"/>
                  </a:lnTo>
                  <a:lnTo>
                    <a:pt x="33570" y="26459"/>
                  </a:lnTo>
                  <a:lnTo>
                    <a:pt x="33513" y="26436"/>
                  </a:lnTo>
                  <a:lnTo>
                    <a:pt x="33388" y="26436"/>
                  </a:lnTo>
                  <a:lnTo>
                    <a:pt x="33331" y="26459"/>
                  </a:lnTo>
                  <a:lnTo>
                    <a:pt x="33285" y="26493"/>
                  </a:lnTo>
                  <a:lnTo>
                    <a:pt x="33240" y="26550"/>
                  </a:lnTo>
                  <a:lnTo>
                    <a:pt x="31283" y="25413"/>
                  </a:lnTo>
                  <a:lnTo>
                    <a:pt x="31295" y="25378"/>
                  </a:lnTo>
                  <a:lnTo>
                    <a:pt x="31295" y="25333"/>
                  </a:lnTo>
                  <a:lnTo>
                    <a:pt x="31295" y="25299"/>
                  </a:lnTo>
                  <a:lnTo>
                    <a:pt x="31283" y="25253"/>
                  </a:lnTo>
                  <a:lnTo>
                    <a:pt x="31261" y="25219"/>
                  </a:lnTo>
                  <a:lnTo>
                    <a:pt x="31238" y="25185"/>
                  </a:lnTo>
                  <a:lnTo>
                    <a:pt x="31215" y="25162"/>
                  </a:lnTo>
                  <a:lnTo>
                    <a:pt x="31181" y="25140"/>
                  </a:lnTo>
                  <a:lnTo>
                    <a:pt x="31135" y="25128"/>
                  </a:lnTo>
                  <a:lnTo>
                    <a:pt x="31101" y="25117"/>
                  </a:lnTo>
                  <a:lnTo>
                    <a:pt x="31101" y="22796"/>
                  </a:lnTo>
                  <a:lnTo>
                    <a:pt x="31135" y="22785"/>
                  </a:lnTo>
                  <a:lnTo>
                    <a:pt x="31181" y="22774"/>
                  </a:lnTo>
                  <a:lnTo>
                    <a:pt x="31215" y="22751"/>
                  </a:lnTo>
                  <a:lnTo>
                    <a:pt x="31238" y="22728"/>
                  </a:lnTo>
                  <a:lnTo>
                    <a:pt x="31261" y="22694"/>
                  </a:lnTo>
                  <a:lnTo>
                    <a:pt x="31283" y="22660"/>
                  </a:lnTo>
                  <a:lnTo>
                    <a:pt x="31295" y="22614"/>
                  </a:lnTo>
                  <a:lnTo>
                    <a:pt x="31295" y="22580"/>
                  </a:lnTo>
                  <a:lnTo>
                    <a:pt x="31295" y="22535"/>
                  </a:lnTo>
                  <a:lnTo>
                    <a:pt x="31283" y="22489"/>
                  </a:lnTo>
                  <a:lnTo>
                    <a:pt x="33297" y="21329"/>
                  </a:lnTo>
                  <a:lnTo>
                    <a:pt x="33320" y="21363"/>
                  </a:lnTo>
                  <a:lnTo>
                    <a:pt x="33365" y="21397"/>
                  </a:lnTo>
                  <a:lnTo>
                    <a:pt x="33399" y="21408"/>
                  </a:lnTo>
                  <a:lnTo>
                    <a:pt x="33456" y="21420"/>
                  </a:lnTo>
                  <a:lnTo>
                    <a:pt x="33502" y="21408"/>
                  </a:lnTo>
                  <a:lnTo>
                    <a:pt x="33536" y="21397"/>
                  </a:lnTo>
                  <a:lnTo>
                    <a:pt x="33581" y="21363"/>
                  </a:lnTo>
                  <a:lnTo>
                    <a:pt x="33604" y="21329"/>
                  </a:lnTo>
                  <a:close/>
                  <a:moveTo>
                    <a:pt x="52567" y="21329"/>
                  </a:moveTo>
                  <a:lnTo>
                    <a:pt x="54580" y="22500"/>
                  </a:lnTo>
                  <a:lnTo>
                    <a:pt x="54569" y="22535"/>
                  </a:lnTo>
                  <a:lnTo>
                    <a:pt x="54569" y="22580"/>
                  </a:lnTo>
                  <a:lnTo>
                    <a:pt x="54569" y="22614"/>
                  </a:lnTo>
                  <a:lnTo>
                    <a:pt x="54580" y="22660"/>
                  </a:lnTo>
                  <a:lnTo>
                    <a:pt x="54603" y="22694"/>
                  </a:lnTo>
                  <a:lnTo>
                    <a:pt x="54626" y="22717"/>
                  </a:lnTo>
                  <a:lnTo>
                    <a:pt x="54648" y="22751"/>
                  </a:lnTo>
                  <a:lnTo>
                    <a:pt x="54682" y="22774"/>
                  </a:lnTo>
                  <a:lnTo>
                    <a:pt x="54717" y="22785"/>
                  </a:lnTo>
                  <a:lnTo>
                    <a:pt x="54762" y="22796"/>
                  </a:lnTo>
                  <a:lnTo>
                    <a:pt x="54762" y="25105"/>
                  </a:lnTo>
                  <a:lnTo>
                    <a:pt x="54717" y="25117"/>
                  </a:lnTo>
                  <a:lnTo>
                    <a:pt x="54682" y="25140"/>
                  </a:lnTo>
                  <a:lnTo>
                    <a:pt x="54637" y="25151"/>
                  </a:lnTo>
                  <a:lnTo>
                    <a:pt x="54614" y="25185"/>
                  </a:lnTo>
                  <a:lnTo>
                    <a:pt x="54591" y="25219"/>
                  </a:lnTo>
                  <a:lnTo>
                    <a:pt x="54569" y="25253"/>
                  </a:lnTo>
                  <a:lnTo>
                    <a:pt x="54557" y="25287"/>
                  </a:lnTo>
                  <a:lnTo>
                    <a:pt x="54557" y="25333"/>
                  </a:lnTo>
                  <a:lnTo>
                    <a:pt x="54557" y="25378"/>
                  </a:lnTo>
                  <a:lnTo>
                    <a:pt x="54569" y="25413"/>
                  </a:lnTo>
                  <a:lnTo>
                    <a:pt x="52612" y="26539"/>
                  </a:lnTo>
                  <a:lnTo>
                    <a:pt x="52578" y="26505"/>
                  </a:lnTo>
                  <a:lnTo>
                    <a:pt x="52533" y="26471"/>
                  </a:lnTo>
                  <a:lnTo>
                    <a:pt x="52476" y="26448"/>
                  </a:lnTo>
                  <a:lnTo>
                    <a:pt x="52407" y="26436"/>
                  </a:lnTo>
                  <a:lnTo>
                    <a:pt x="52351" y="26448"/>
                  </a:lnTo>
                  <a:lnTo>
                    <a:pt x="52294" y="26471"/>
                  </a:lnTo>
                  <a:lnTo>
                    <a:pt x="52248" y="26505"/>
                  </a:lnTo>
                  <a:lnTo>
                    <a:pt x="52203" y="26550"/>
                  </a:lnTo>
                  <a:lnTo>
                    <a:pt x="50257" y="25424"/>
                  </a:lnTo>
                  <a:lnTo>
                    <a:pt x="50280" y="25378"/>
                  </a:lnTo>
                  <a:lnTo>
                    <a:pt x="50280" y="25333"/>
                  </a:lnTo>
                  <a:lnTo>
                    <a:pt x="50280" y="25287"/>
                  </a:lnTo>
                  <a:lnTo>
                    <a:pt x="50257" y="25242"/>
                  </a:lnTo>
                  <a:lnTo>
                    <a:pt x="50246" y="25208"/>
                  </a:lnTo>
                  <a:lnTo>
                    <a:pt x="50212" y="25174"/>
                  </a:lnTo>
                  <a:lnTo>
                    <a:pt x="50189" y="25151"/>
                  </a:lnTo>
                  <a:lnTo>
                    <a:pt x="50144" y="25128"/>
                  </a:lnTo>
                  <a:lnTo>
                    <a:pt x="50110" y="25105"/>
                  </a:lnTo>
                  <a:lnTo>
                    <a:pt x="50064" y="25094"/>
                  </a:lnTo>
                  <a:lnTo>
                    <a:pt x="50064" y="22774"/>
                  </a:lnTo>
                  <a:lnTo>
                    <a:pt x="50098" y="22762"/>
                  </a:lnTo>
                  <a:lnTo>
                    <a:pt x="50132" y="22751"/>
                  </a:lnTo>
                  <a:lnTo>
                    <a:pt x="50189" y="22717"/>
                  </a:lnTo>
                  <a:lnTo>
                    <a:pt x="50223" y="22648"/>
                  </a:lnTo>
                  <a:lnTo>
                    <a:pt x="50235" y="22614"/>
                  </a:lnTo>
                  <a:lnTo>
                    <a:pt x="50246" y="22580"/>
                  </a:lnTo>
                  <a:lnTo>
                    <a:pt x="50235" y="22535"/>
                  </a:lnTo>
                  <a:lnTo>
                    <a:pt x="50223" y="22500"/>
                  </a:lnTo>
                  <a:lnTo>
                    <a:pt x="52248" y="21329"/>
                  </a:lnTo>
                  <a:lnTo>
                    <a:pt x="52282" y="21363"/>
                  </a:lnTo>
                  <a:lnTo>
                    <a:pt x="52316" y="21397"/>
                  </a:lnTo>
                  <a:lnTo>
                    <a:pt x="52362" y="21408"/>
                  </a:lnTo>
                  <a:lnTo>
                    <a:pt x="52407" y="21420"/>
                  </a:lnTo>
                  <a:lnTo>
                    <a:pt x="52464" y="21408"/>
                  </a:lnTo>
                  <a:lnTo>
                    <a:pt x="52498" y="21397"/>
                  </a:lnTo>
                  <a:lnTo>
                    <a:pt x="52544" y="21374"/>
                  </a:lnTo>
                  <a:lnTo>
                    <a:pt x="52567" y="21329"/>
                  </a:lnTo>
                  <a:close/>
                  <a:moveTo>
                    <a:pt x="43125" y="21352"/>
                  </a:moveTo>
                  <a:lnTo>
                    <a:pt x="45116" y="22500"/>
                  </a:lnTo>
                  <a:lnTo>
                    <a:pt x="45104" y="22535"/>
                  </a:lnTo>
                  <a:lnTo>
                    <a:pt x="45093" y="22580"/>
                  </a:lnTo>
                  <a:lnTo>
                    <a:pt x="45104" y="22614"/>
                  </a:lnTo>
                  <a:lnTo>
                    <a:pt x="45116" y="22648"/>
                  </a:lnTo>
                  <a:lnTo>
                    <a:pt x="45150" y="22717"/>
                  </a:lnTo>
                  <a:lnTo>
                    <a:pt x="45207" y="22762"/>
                  </a:lnTo>
                  <a:lnTo>
                    <a:pt x="45275" y="22774"/>
                  </a:lnTo>
                  <a:lnTo>
                    <a:pt x="45275" y="25140"/>
                  </a:lnTo>
                  <a:lnTo>
                    <a:pt x="45207" y="25162"/>
                  </a:lnTo>
                  <a:lnTo>
                    <a:pt x="45150" y="25196"/>
                  </a:lnTo>
                  <a:lnTo>
                    <a:pt x="45116" y="25265"/>
                  </a:lnTo>
                  <a:lnTo>
                    <a:pt x="45104" y="25299"/>
                  </a:lnTo>
                  <a:lnTo>
                    <a:pt x="45104" y="25333"/>
                  </a:lnTo>
                  <a:lnTo>
                    <a:pt x="45116" y="25401"/>
                  </a:lnTo>
                  <a:lnTo>
                    <a:pt x="43114" y="26562"/>
                  </a:lnTo>
                  <a:lnTo>
                    <a:pt x="43080" y="26516"/>
                  </a:lnTo>
                  <a:lnTo>
                    <a:pt x="43034" y="26493"/>
                  </a:lnTo>
                  <a:lnTo>
                    <a:pt x="42989" y="26471"/>
                  </a:lnTo>
                  <a:lnTo>
                    <a:pt x="42875" y="26471"/>
                  </a:lnTo>
                  <a:lnTo>
                    <a:pt x="42829" y="26493"/>
                  </a:lnTo>
                  <a:lnTo>
                    <a:pt x="42784" y="26516"/>
                  </a:lnTo>
                  <a:lnTo>
                    <a:pt x="42750" y="26562"/>
                  </a:lnTo>
                  <a:lnTo>
                    <a:pt x="40748" y="25401"/>
                  </a:lnTo>
                  <a:lnTo>
                    <a:pt x="40759" y="25367"/>
                  </a:lnTo>
                  <a:lnTo>
                    <a:pt x="40759" y="25333"/>
                  </a:lnTo>
                  <a:lnTo>
                    <a:pt x="40759" y="25299"/>
                  </a:lnTo>
                  <a:lnTo>
                    <a:pt x="40748" y="25265"/>
                  </a:lnTo>
                  <a:lnTo>
                    <a:pt x="40714" y="25196"/>
                  </a:lnTo>
                  <a:lnTo>
                    <a:pt x="40657" y="25151"/>
                  </a:lnTo>
                  <a:lnTo>
                    <a:pt x="40611" y="25140"/>
                  </a:lnTo>
                  <a:lnTo>
                    <a:pt x="40577" y="25140"/>
                  </a:lnTo>
                  <a:lnTo>
                    <a:pt x="40577" y="22751"/>
                  </a:lnTo>
                  <a:lnTo>
                    <a:pt x="40645" y="22728"/>
                  </a:lnTo>
                  <a:lnTo>
                    <a:pt x="40691" y="22694"/>
                  </a:lnTo>
                  <a:lnTo>
                    <a:pt x="40725" y="22637"/>
                  </a:lnTo>
                  <a:lnTo>
                    <a:pt x="40736" y="22580"/>
                  </a:lnTo>
                  <a:lnTo>
                    <a:pt x="40725" y="22512"/>
                  </a:lnTo>
                  <a:lnTo>
                    <a:pt x="42738" y="21352"/>
                  </a:lnTo>
                  <a:lnTo>
                    <a:pt x="42772" y="21397"/>
                  </a:lnTo>
                  <a:lnTo>
                    <a:pt x="42818" y="21431"/>
                  </a:lnTo>
                  <a:lnTo>
                    <a:pt x="42875" y="21454"/>
                  </a:lnTo>
                  <a:lnTo>
                    <a:pt x="42932" y="21465"/>
                  </a:lnTo>
                  <a:lnTo>
                    <a:pt x="42989" y="21454"/>
                  </a:lnTo>
                  <a:lnTo>
                    <a:pt x="43045" y="21431"/>
                  </a:lnTo>
                  <a:lnTo>
                    <a:pt x="43091" y="21397"/>
                  </a:lnTo>
                  <a:lnTo>
                    <a:pt x="43125" y="21352"/>
                  </a:lnTo>
                  <a:close/>
                  <a:moveTo>
                    <a:pt x="38029" y="21329"/>
                  </a:moveTo>
                  <a:lnTo>
                    <a:pt x="38063" y="21363"/>
                  </a:lnTo>
                  <a:lnTo>
                    <a:pt x="38097" y="21397"/>
                  </a:lnTo>
                  <a:lnTo>
                    <a:pt x="38143" y="21420"/>
                  </a:lnTo>
                  <a:lnTo>
                    <a:pt x="38245" y="21420"/>
                  </a:lnTo>
                  <a:lnTo>
                    <a:pt x="38279" y="21397"/>
                  </a:lnTo>
                  <a:lnTo>
                    <a:pt x="38325" y="21374"/>
                  </a:lnTo>
                  <a:lnTo>
                    <a:pt x="38347" y="21340"/>
                  </a:lnTo>
                  <a:lnTo>
                    <a:pt x="40395" y="22523"/>
                  </a:lnTo>
                  <a:lnTo>
                    <a:pt x="40384" y="22580"/>
                  </a:lnTo>
                  <a:lnTo>
                    <a:pt x="40395" y="22637"/>
                  </a:lnTo>
                  <a:lnTo>
                    <a:pt x="40429" y="22694"/>
                  </a:lnTo>
                  <a:lnTo>
                    <a:pt x="40475" y="22728"/>
                  </a:lnTo>
                  <a:lnTo>
                    <a:pt x="40532" y="22751"/>
                  </a:lnTo>
                  <a:lnTo>
                    <a:pt x="40532" y="25140"/>
                  </a:lnTo>
                  <a:lnTo>
                    <a:pt x="40463" y="25162"/>
                  </a:lnTo>
                  <a:lnTo>
                    <a:pt x="40406" y="25208"/>
                  </a:lnTo>
                  <a:lnTo>
                    <a:pt x="40372" y="25265"/>
                  </a:lnTo>
                  <a:lnTo>
                    <a:pt x="40361" y="25299"/>
                  </a:lnTo>
                  <a:lnTo>
                    <a:pt x="40361" y="25333"/>
                  </a:lnTo>
                  <a:lnTo>
                    <a:pt x="40372" y="25401"/>
                  </a:lnTo>
                  <a:lnTo>
                    <a:pt x="38325" y="26584"/>
                  </a:lnTo>
                  <a:lnTo>
                    <a:pt x="38302" y="26562"/>
                  </a:lnTo>
                  <a:lnTo>
                    <a:pt x="38268" y="26539"/>
                  </a:lnTo>
                  <a:lnTo>
                    <a:pt x="38234" y="26527"/>
                  </a:lnTo>
                  <a:lnTo>
                    <a:pt x="38188" y="26516"/>
                  </a:lnTo>
                  <a:lnTo>
                    <a:pt x="38154" y="26527"/>
                  </a:lnTo>
                  <a:lnTo>
                    <a:pt x="38120" y="26539"/>
                  </a:lnTo>
                  <a:lnTo>
                    <a:pt x="38086" y="26562"/>
                  </a:lnTo>
                  <a:lnTo>
                    <a:pt x="38052" y="26584"/>
                  </a:lnTo>
                  <a:lnTo>
                    <a:pt x="36027" y="25424"/>
                  </a:lnTo>
                  <a:lnTo>
                    <a:pt x="36050" y="25378"/>
                  </a:lnTo>
                  <a:lnTo>
                    <a:pt x="36050" y="25333"/>
                  </a:lnTo>
                  <a:lnTo>
                    <a:pt x="36050" y="25287"/>
                  </a:lnTo>
                  <a:lnTo>
                    <a:pt x="36038" y="25253"/>
                  </a:lnTo>
                  <a:lnTo>
                    <a:pt x="36015" y="25208"/>
                  </a:lnTo>
                  <a:lnTo>
                    <a:pt x="35993" y="25185"/>
                  </a:lnTo>
                  <a:lnTo>
                    <a:pt x="35959" y="25151"/>
                  </a:lnTo>
                  <a:lnTo>
                    <a:pt x="35924" y="25128"/>
                  </a:lnTo>
                  <a:lnTo>
                    <a:pt x="35879" y="25117"/>
                  </a:lnTo>
                  <a:lnTo>
                    <a:pt x="35833" y="25105"/>
                  </a:lnTo>
                  <a:lnTo>
                    <a:pt x="35833" y="22762"/>
                  </a:lnTo>
                  <a:lnTo>
                    <a:pt x="35902" y="22739"/>
                  </a:lnTo>
                  <a:lnTo>
                    <a:pt x="35959" y="22705"/>
                  </a:lnTo>
                  <a:lnTo>
                    <a:pt x="35993" y="22648"/>
                  </a:lnTo>
                  <a:lnTo>
                    <a:pt x="36004" y="22580"/>
                  </a:lnTo>
                  <a:lnTo>
                    <a:pt x="36004" y="22546"/>
                  </a:lnTo>
                  <a:lnTo>
                    <a:pt x="35993" y="22512"/>
                  </a:lnTo>
                  <a:lnTo>
                    <a:pt x="38029" y="21329"/>
                  </a:lnTo>
                  <a:close/>
                  <a:moveTo>
                    <a:pt x="47835" y="21340"/>
                  </a:moveTo>
                  <a:lnTo>
                    <a:pt x="49859" y="22500"/>
                  </a:lnTo>
                  <a:lnTo>
                    <a:pt x="49848" y="22535"/>
                  </a:lnTo>
                  <a:lnTo>
                    <a:pt x="49848" y="22580"/>
                  </a:lnTo>
                  <a:lnTo>
                    <a:pt x="49848" y="22614"/>
                  </a:lnTo>
                  <a:lnTo>
                    <a:pt x="49859" y="22648"/>
                  </a:lnTo>
                  <a:lnTo>
                    <a:pt x="49893" y="22705"/>
                  </a:lnTo>
                  <a:lnTo>
                    <a:pt x="49950" y="22751"/>
                  </a:lnTo>
                  <a:lnTo>
                    <a:pt x="50019" y="22774"/>
                  </a:lnTo>
                  <a:lnTo>
                    <a:pt x="50019" y="25094"/>
                  </a:lnTo>
                  <a:lnTo>
                    <a:pt x="49973" y="25105"/>
                  </a:lnTo>
                  <a:lnTo>
                    <a:pt x="49928" y="25128"/>
                  </a:lnTo>
                  <a:lnTo>
                    <a:pt x="49893" y="25151"/>
                  </a:lnTo>
                  <a:lnTo>
                    <a:pt x="49859" y="25174"/>
                  </a:lnTo>
                  <a:lnTo>
                    <a:pt x="49837" y="25208"/>
                  </a:lnTo>
                  <a:lnTo>
                    <a:pt x="49825" y="25253"/>
                  </a:lnTo>
                  <a:lnTo>
                    <a:pt x="49802" y="25287"/>
                  </a:lnTo>
                  <a:lnTo>
                    <a:pt x="49802" y="25333"/>
                  </a:lnTo>
                  <a:lnTo>
                    <a:pt x="49802" y="25378"/>
                  </a:lnTo>
                  <a:lnTo>
                    <a:pt x="49825" y="25424"/>
                  </a:lnTo>
                  <a:lnTo>
                    <a:pt x="47812" y="26573"/>
                  </a:lnTo>
                  <a:lnTo>
                    <a:pt x="47789" y="26550"/>
                  </a:lnTo>
                  <a:lnTo>
                    <a:pt x="47755" y="26527"/>
                  </a:lnTo>
                  <a:lnTo>
                    <a:pt x="47709" y="26505"/>
                  </a:lnTo>
                  <a:lnTo>
                    <a:pt x="47630" y="26505"/>
                  </a:lnTo>
                  <a:lnTo>
                    <a:pt x="47584" y="26527"/>
                  </a:lnTo>
                  <a:lnTo>
                    <a:pt x="47550" y="26550"/>
                  </a:lnTo>
                  <a:lnTo>
                    <a:pt x="47527" y="26584"/>
                  </a:lnTo>
                  <a:lnTo>
                    <a:pt x="45491" y="25401"/>
                  </a:lnTo>
                  <a:lnTo>
                    <a:pt x="45503" y="25367"/>
                  </a:lnTo>
                  <a:lnTo>
                    <a:pt x="45503" y="25333"/>
                  </a:lnTo>
                  <a:lnTo>
                    <a:pt x="45503" y="25299"/>
                  </a:lnTo>
                  <a:lnTo>
                    <a:pt x="45491" y="25265"/>
                  </a:lnTo>
                  <a:lnTo>
                    <a:pt x="45446" y="25196"/>
                  </a:lnTo>
                  <a:lnTo>
                    <a:pt x="45389" y="25151"/>
                  </a:lnTo>
                  <a:lnTo>
                    <a:pt x="45355" y="25140"/>
                  </a:lnTo>
                  <a:lnTo>
                    <a:pt x="45321" y="25140"/>
                  </a:lnTo>
                  <a:lnTo>
                    <a:pt x="45321" y="22785"/>
                  </a:lnTo>
                  <a:lnTo>
                    <a:pt x="45355" y="22774"/>
                  </a:lnTo>
                  <a:lnTo>
                    <a:pt x="45389" y="22762"/>
                  </a:lnTo>
                  <a:lnTo>
                    <a:pt x="45457" y="22717"/>
                  </a:lnTo>
                  <a:lnTo>
                    <a:pt x="45480" y="22683"/>
                  </a:lnTo>
                  <a:lnTo>
                    <a:pt x="45491" y="22648"/>
                  </a:lnTo>
                  <a:lnTo>
                    <a:pt x="45503" y="22614"/>
                  </a:lnTo>
                  <a:lnTo>
                    <a:pt x="45503" y="22580"/>
                  </a:lnTo>
                  <a:lnTo>
                    <a:pt x="45503" y="22535"/>
                  </a:lnTo>
                  <a:lnTo>
                    <a:pt x="45491" y="22500"/>
                  </a:lnTo>
                  <a:lnTo>
                    <a:pt x="47505" y="21340"/>
                  </a:lnTo>
                  <a:lnTo>
                    <a:pt x="47539" y="21374"/>
                  </a:lnTo>
                  <a:lnTo>
                    <a:pt x="47573" y="21408"/>
                  </a:lnTo>
                  <a:lnTo>
                    <a:pt x="47618" y="21420"/>
                  </a:lnTo>
                  <a:lnTo>
                    <a:pt x="47675" y="21431"/>
                  </a:lnTo>
                  <a:lnTo>
                    <a:pt x="47721" y="21420"/>
                  </a:lnTo>
                  <a:lnTo>
                    <a:pt x="47766" y="21408"/>
                  </a:lnTo>
                  <a:lnTo>
                    <a:pt x="47812" y="21374"/>
                  </a:lnTo>
                  <a:lnTo>
                    <a:pt x="47835" y="21340"/>
                  </a:lnTo>
                  <a:close/>
                  <a:moveTo>
                    <a:pt x="30897" y="25447"/>
                  </a:moveTo>
                  <a:lnTo>
                    <a:pt x="30931" y="25492"/>
                  </a:lnTo>
                  <a:lnTo>
                    <a:pt x="30976" y="25526"/>
                  </a:lnTo>
                  <a:lnTo>
                    <a:pt x="31022" y="25549"/>
                  </a:lnTo>
                  <a:lnTo>
                    <a:pt x="31135" y="25549"/>
                  </a:lnTo>
                  <a:lnTo>
                    <a:pt x="31181" y="25526"/>
                  </a:lnTo>
                  <a:lnTo>
                    <a:pt x="31226" y="25492"/>
                  </a:lnTo>
                  <a:lnTo>
                    <a:pt x="31261" y="25458"/>
                  </a:lnTo>
                  <a:lnTo>
                    <a:pt x="33217" y="26584"/>
                  </a:lnTo>
                  <a:lnTo>
                    <a:pt x="33206" y="26630"/>
                  </a:lnTo>
                  <a:lnTo>
                    <a:pt x="33194" y="26687"/>
                  </a:lnTo>
                  <a:lnTo>
                    <a:pt x="33206" y="26732"/>
                  </a:lnTo>
                  <a:lnTo>
                    <a:pt x="33217" y="26778"/>
                  </a:lnTo>
                  <a:lnTo>
                    <a:pt x="33240" y="26812"/>
                  </a:lnTo>
                  <a:lnTo>
                    <a:pt x="33263" y="26857"/>
                  </a:lnTo>
                  <a:lnTo>
                    <a:pt x="33297" y="26880"/>
                  </a:lnTo>
                  <a:lnTo>
                    <a:pt x="33331" y="26903"/>
                  </a:lnTo>
                  <a:lnTo>
                    <a:pt x="33376" y="26926"/>
                  </a:lnTo>
                  <a:lnTo>
                    <a:pt x="33422" y="26937"/>
                  </a:lnTo>
                  <a:lnTo>
                    <a:pt x="33422" y="29201"/>
                  </a:lnTo>
                  <a:lnTo>
                    <a:pt x="33376" y="29212"/>
                  </a:lnTo>
                  <a:lnTo>
                    <a:pt x="33342" y="29223"/>
                  </a:lnTo>
                  <a:lnTo>
                    <a:pt x="33297" y="29246"/>
                  </a:lnTo>
                  <a:lnTo>
                    <a:pt x="33274" y="29280"/>
                  </a:lnTo>
                  <a:lnTo>
                    <a:pt x="33240" y="29314"/>
                  </a:lnTo>
                  <a:lnTo>
                    <a:pt x="33228" y="29348"/>
                  </a:lnTo>
                  <a:lnTo>
                    <a:pt x="33206" y="29394"/>
                  </a:lnTo>
                  <a:lnTo>
                    <a:pt x="33206" y="29439"/>
                  </a:lnTo>
                  <a:lnTo>
                    <a:pt x="33206" y="29485"/>
                  </a:lnTo>
                  <a:lnTo>
                    <a:pt x="33228" y="29530"/>
                  </a:lnTo>
                  <a:lnTo>
                    <a:pt x="31306" y="30634"/>
                  </a:lnTo>
                  <a:lnTo>
                    <a:pt x="31261" y="30588"/>
                  </a:lnTo>
                  <a:lnTo>
                    <a:pt x="31215" y="30554"/>
                  </a:lnTo>
                  <a:lnTo>
                    <a:pt x="31147" y="30532"/>
                  </a:lnTo>
                  <a:lnTo>
                    <a:pt x="31079" y="30520"/>
                  </a:lnTo>
                  <a:lnTo>
                    <a:pt x="31010" y="30532"/>
                  </a:lnTo>
                  <a:lnTo>
                    <a:pt x="30953" y="30554"/>
                  </a:lnTo>
                  <a:lnTo>
                    <a:pt x="30897" y="30588"/>
                  </a:lnTo>
                  <a:lnTo>
                    <a:pt x="30851" y="30645"/>
                  </a:lnTo>
                  <a:lnTo>
                    <a:pt x="28894" y="29508"/>
                  </a:lnTo>
                  <a:lnTo>
                    <a:pt x="28906" y="29439"/>
                  </a:lnTo>
                  <a:lnTo>
                    <a:pt x="28894" y="29405"/>
                  </a:lnTo>
                  <a:lnTo>
                    <a:pt x="28883" y="29371"/>
                  </a:lnTo>
                  <a:lnTo>
                    <a:pt x="28849" y="29314"/>
                  </a:lnTo>
                  <a:lnTo>
                    <a:pt x="28792" y="29269"/>
                  </a:lnTo>
                  <a:lnTo>
                    <a:pt x="28758" y="29257"/>
                  </a:lnTo>
                  <a:lnTo>
                    <a:pt x="28724" y="29257"/>
                  </a:lnTo>
                  <a:lnTo>
                    <a:pt x="28724" y="26937"/>
                  </a:lnTo>
                  <a:lnTo>
                    <a:pt x="28781" y="26926"/>
                  </a:lnTo>
                  <a:lnTo>
                    <a:pt x="28826" y="26914"/>
                  </a:lnTo>
                  <a:lnTo>
                    <a:pt x="28860" y="26891"/>
                  </a:lnTo>
                  <a:lnTo>
                    <a:pt x="28894" y="26857"/>
                  </a:lnTo>
                  <a:lnTo>
                    <a:pt x="28929" y="26823"/>
                  </a:lnTo>
                  <a:lnTo>
                    <a:pt x="28951" y="26778"/>
                  </a:lnTo>
                  <a:lnTo>
                    <a:pt x="28963" y="26732"/>
                  </a:lnTo>
                  <a:lnTo>
                    <a:pt x="28963" y="26687"/>
                  </a:lnTo>
                  <a:lnTo>
                    <a:pt x="28963" y="26630"/>
                  </a:lnTo>
                  <a:lnTo>
                    <a:pt x="28940" y="26573"/>
                  </a:lnTo>
                  <a:lnTo>
                    <a:pt x="30897" y="25447"/>
                  </a:lnTo>
                  <a:close/>
                  <a:moveTo>
                    <a:pt x="45468" y="25447"/>
                  </a:moveTo>
                  <a:lnTo>
                    <a:pt x="47505" y="26618"/>
                  </a:lnTo>
                  <a:lnTo>
                    <a:pt x="47493" y="26687"/>
                  </a:lnTo>
                  <a:lnTo>
                    <a:pt x="47505" y="26744"/>
                  </a:lnTo>
                  <a:lnTo>
                    <a:pt x="47539" y="26800"/>
                  </a:lnTo>
                  <a:lnTo>
                    <a:pt x="47584" y="26835"/>
                  </a:lnTo>
                  <a:lnTo>
                    <a:pt x="47641" y="26857"/>
                  </a:lnTo>
                  <a:lnTo>
                    <a:pt x="47641" y="29246"/>
                  </a:lnTo>
                  <a:lnTo>
                    <a:pt x="47573" y="29269"/>
                  </a:lnTo>
                  <a:lnTo>
                    <a:pt x="47516" y="29303"/>
                  </a:lnTo>
                  <a:lnTo>
                    <a:pt x="47482" y="29371"/>
                  </a:lnTo>
                  <a:lnTo>
                    <a:pt x="47470" y="29405"/>
                  </a:lnTo>
                  <a:lnTo>
                    <a:pt x="47470" y="29439"/>
                  </a:lnTo>
                  <a:lnTo>
                    <a:pt x="47482" y="29508"/>
                  </a:lnTo>
                  <a:lnTo>
                    <a:pt x="45491" y="30657"/>
                  </a:lnTo>
                  <a:lnTo>
                    <a:pt x="45457" y="30623"/>
                  </a:lnTo>
                  <a:lnTo>
                    <a:pt x="45412" y="30588"/>
                  </a:lnTo>
                  <a:lnTo>
                    <a:pt x="45355" y="30566"/>
                  </a:lnTo>
                  <a:lnTo>
                    <a:pt x="45298" y="30554"/>
                  </a:lnTo>
                  <a:lnTo>
                    <a:pt x="45241" y="30566"/>
                  </a:lnTo>
                  <a:lnTo>
                    <a:pt x="45195" y="30588"/>
                  </a:lnTo>
                  <a:lnTo>
                    <a:pt x="45150" y="30623"/>
                  </a:lnTo>
                  <a:lnTo>
                    <a:pt x="45116" y="30657"/>
                  </a:lnTo>
                  <a:lnTo>
                    <a:pt x="43125" y="29519"/>
                  </a:lnTo>
                  <a:lnTo>
                    <a:pt x="43136" y="29485"/>
                  </a:lnTo>
                  <a:lnTo>
                    <a:pt x="43148" y="29439"/>
                  </a:lnTo>
                  <a:lnTo>
                    <a:pt x="43136" y="29405"/>
                  </a:lnTo>
                  <a:lnTo>
                    <a:pt x="43125" y="29360"/>
                  </a:lnTo>
                  <a:lnTo>
                    <a:pt x="43114" y="29326"/>
                  </a:lnTo>
                  <a:lnTo>
                    <a:pt x="43091" y="29292"/>
                  </a:lnTo>
                  <a:lnTo>
                    <a:pt x="43057" y="29269"/>
                  </a:lnTo>
                  <a:lnTo>
                    <a:pt x="43023" y="29246"/>
                  </a:lnTo>
                  <a:lnTo>
                    <a:pt x="42989" y="29235"/>
                  </a:lnTo>
                  <a:lnTo>
                    <a:pt x="42954" y="29235"/>
                  </a:lnTo>
                  <a:lnTo>
                    <a:pt x="42954" y="26903"/>
                  </a:lnTo>
                  <a:lnTo>
                    <a:pt x="42989" y="26891"/>
                  </a:lnTo>
                  <a:lnTo>
                    <a:pt x="43034" y="26880"/>
                  </a:lnTo>
                  <a:lnTo>
                    <a:pt x="43068" y="26857"/>
                  </a:lnTo>
                  <a:lnTo>
                    <a:pt x="43091" y="26835"/>
                  </a:lnTo>
                  <a:lnTo>
                    <a:pt x="43114" y="26800"/>
                  </a:lnTo>
                  <a:lnTo>
                    <a:pt x="43136" y="26766"/>
                  </a:lnTo>
                  <a:lnTo>
                    <a:pt x="43148" y="26721"/>
                  </a:lnTo>
                  <a:lnTo>
                    <a:pt x="43148" y="26687"/>
                  </a:lnTo>
                  <a:lnTo>
                    <a:pt x="43148" y="26641"/>
                  </a:lnTo>
                  <a:lnTo>
                    <a:pt x="43136" y="26596"/>
                  </a:lnTo>
                  <a:lnTo>
                    <a:pt x="45127" y="25447"/>
                  </a:lnTo>
                  <a:lnTo>
                    <a:pt x="45161" y="25481"/>
                  </a:lnTo>
                  <a:lnTo>
                    <a:pt x="45207" y="25515"/>
                  </a:lnTo>
                  <a:lnTo>
                    <a:pt x="45252" y="25526"/>
                  </a:lnTo>
                  <a:lnTo>
                    <a:pt x="45298" y="25538"/>
                  </a:lnTo>
                  <a:lnTo>
                    <a:pt x="45355" y="25526"/>
                  </a:lnTo>
                  <a:lnTo>
                    <a:pt x="45400" y="25515"/>
                  </a:lnTo>
                  <a:lnTo>
                    <a:pt x="45434" y="25481"/>
                  </a:lnTo>
                  <a:lnTo>
                    <a:pt x="45468" y="25447"/>
                  </a:lnTo>
                  <a:close/>
                  <a:moveTo>
                    <a:pt x="7213" y="25435"/>
                  </a:moveTo>
                  <a:lnTo>
                    <a:pt x="7236" y="25481"/>
                  </a:lnTo>
                  <a:lnTo>
                    <a:pt x="7281" y="25504"/>
                  </a:lnTo>
                  <a:lnTo>
                    <a:pt x="7315" y="25526"/>
                  </a:lnTo>
                  <a:lnTo>
                    <a:pt x="7418" y="25526"/>
                  </a:lnTo>
                  <a:lnTo>
                    <a:pt x="7463" y="25504"/>
                  </a:lnTo>
                  <a:lnTo>
                    <a:pt x="7497" y="25481"/>
                  </a:lnTo>
                  <a:lnTo>
                    <a:pt x="7531" y="25447"/>
                  </a:lnTo>
                  <a:lnTo>
                    <a:pt x="9579" y="26630"/>
                  </a:lnTo>
                  <a:lnTo>
                    <a:pt x="9568" y="26687"/>
                  </a:lnTo>
                  <a:lnTo>
                    <a:pt x="9579" y="26744"/>
                  </a:lnTo>
                  <a:lnTo>
                    <a:pt x="9613" y="26800"/>
                  </a:lnTo>
                  <a:lnTo>
                    <a:pt x="9659" y="26835"/>
                  </a:lnTo>
                  <a:lnTo>
                    <a:pt x="9716" y="26857"/>
                  </a:lnTo>
                  <a:lnTo>
                    <a:pt x="9716" y="29223"/>
                  </a:lnTo>
                  <a:lnTo>
                    <a:pt x="9681" y="29235"/>
                  </a:lnTo>
                  <a:lnTo>
                    <a:pt x="9647" y="29246"/>
                  </a:lnTo>
                  <a:lnTo>
                    <a:pt x="9579" y="29292"/>
                  </a:lnTo>
                  <a:lnTo>
                    <a:pt x="9556" y="29326"/>
                  </a:lnTo>
                  <a:lnTo>
                    <a:pt x="9545" y="29360"/>
                  </a:lnTo>
                  <a:lnTo>
                    <a:pt x="9534" y="29405"/>
                  </a:lnTo>
                  <a:lnTo>
                    <a:pt x="9534" y="29439"/>
                  </a:lnTo>
                  <a:lnTo>
                    <a:pt x="9534" y="29474"/>
                  </a:lnTo>
                  <a:lnTo>
                    <a:pt x="9545" y="29519"/>
                  </a:lnTo>
                  <a:lnTo>
                    <a:pt x="7543" y="30668"/>
                  </a:lnTo>
                  <a:lnTo>
                    <a:pt x="7509" y="30634"/>
                  </a:lnTo>
                  <a:lnTo>
                    <a:pt x="7463" y="30611"/>
                  </a:lnTo>
                  <a:lnTo>
                    <a:pt x="7418" y="30588"/>
                  </a:lnTo>
                  <a:lnTo>
                    <a:pt x="7315" y="30588"/>
                  </a:lnTo>
                  <a:lnTo>
                    <a:pt x="7270" y="30611"/>
                  </a:lnTo>
                  <a:lnTo>
                    <a:pt x="7236" y="30634"/>
                  </a:lnTo>
                  <a:lnTo>
                    <a:pt x="7202" y="30668"/>
                  </a:lnTo>
                  <a:lnTo>
                    <a:pt x="5200" y="29519"/>
                  </a:lnTo>
                  <a:lnTo>
                    <a:pt x="5211" y="29474"/>
                  </a:lnTo>
                  <a:lnTo>
                    <a:pt x="5211" y="29439"/>
                  </a:lnTo>
                  <a:lnTo>
                    <a:pt x="5211" y="29405"/>
                  </a:lnTo>
                  <a:lnTo>
                    <a:pt x="5200" y="29360"/>
                  </a:lnTo>
                  <a:lnTo>
                    <a:pt x="5177" y="29326"/>
                  </a:lnTo>
                  <a:lnTo>
                    <a:pt x="5154" y="29303"/>
                  </a:lnTo>
                  <a:lnTo>
                    <a:pt x="5097" y="29257"/>
                  </a:lnTo>
                  <a:lnTo>
                    <a:pt x="5063" y="29246"/>
                  </a:lnTo>
                  <a:lnTo>
                    <a:pt x="5018" y="29235"/>
                  </a:lnTo>
                  <a:lnTo>
                    <a:pt x="5018" y="26903"/>
                  </a:lnTo>
                  <a:lnTo>
                    <a:pt x="5063" y="26891"/>
                  </a:lnTo>
                  <a:lnTo>
                    <a:pt x="5097" y="26880"/>
                  </a:lnTo>
                  <a:lnTo>
                    <a:pt x="5131" y="26857"/>
                  </a:lnTo>
                  <a:lnTo>
                    <a:pt x="5165" y="26835"/>
                  </a:lnTo>
                  <a:lnTo>
                    <a:pt x="5188" y="26800"/>
                  </a:lnTo>
                  <a:lnTo>
                    <a:pt x="5200" y="26766"/>
                  </a:lnTo>
                  <a:lnTo>
                    <a:pt x="5211" y="26721"/>
                  </a:lnTo>
                  <a:lnTo>
                    <a:pt x="5222" y="26687"/>
                  </a:lnTo>
                  <a:lnTo>
                    <a:pt x="5211" y="26641"/>
                  </a:lnTo>
                  <a:lnTo>
                    <a:pt x="5200" y="26596"/>
                  </a:lnTo>
                  <a:lnTo>
                    <a:pt x="7213" y="25435"/>
                  </a:lnTo>
                  <a:close/>
                  <a:moveTo>
                    <a:pt x="54978" y="25458"/>
                  </a:moveTo>
                  <a:lnTo>
                    <a:pt x="56980" y="26618"/>
                  </a:lnTo>
                  <a:lnTo>
                    <a:pt x="56969" y="26653"/>
                  </a:lnTo>
                  <a:lnTo>
                    <a:pt x="56958" y="26687"/>
                  </a:lnTo>
                  <a:lnTo>
                    <a:pt x="56980" y="26755"/>
                  </a:lnTo>
                  <a:lnTo>
                    <a:pt x="57014" y="26812"/>
                  </a:lnTo>
                  <a:lnTo>
                    <a:pt x="57060" y="26846"/>
                  </a:lnTo>
                  <a:lnTo>
                    <a:pt x="57128" y="26869"/>
                  </a:lnTo>
                  <a:lnTo>
                    <a:pt x="57128" y="29189"/>
                  </a:lnTo>
                  <a:lnTo>
                    <a:pt x="57083" y="29189"/>
                  </a:lnTo>
                  <a:lnTo>
                    <a:pt x="57037" y="29212"/>
                  </a:lnTo>
                  <a:lnTo>
                    <a:pt x="56992" y="29235"/>
                  </a:lnTo>
                  <a:lnTo>
                    <a:pt x="56958" y="29269"/>
                  </a:lnTo>
                  <a:lnTo>
                    <a:pt x="56935" y="29303"/>
                  </a:lnTo>
                  <a:lnTo>
                    <a:pt x="56912" y="29348"/>
                  </a:lnTo>
                  <a:lnTo>
                    <a:pt x="56901" y="29394"/>
                  </a:lnTo>
                  <a:lnTo>
                    <a:pt x="56889" y="29439"/>
                  </a:lnTo>
                  <a:lnTo>
                    <a:pt x="56901" y="29496"/>
                  </a:lnTo>
                  <a:lnTo>
                    <a:pt x="56912" y="29542"/>
                  </a:lnTo>
                  <a:lnTo>
                    <a:pt x="54956" y="30668"/>
                  </a:lnTo>
                  <a:lnTo>
                    <a:pt x="54921" y="30634"/>
                  </a:lnTo>
                  <a:lnTo>
                    <a:pt x="54876" y="30600"/>
                  </a:lnTo>
                  <a:lnTo>
                    <a:pt x="54830" y="30588"/>
                  </a:lnTo>
                  <a:lnTo>
                    <a:pt x="54785" y="30577"/>
                  </a:lnTo>
                  <a:lnTo>
                    <a:pt x="54728" y="30588"/>
                  </a:lnTo>
                  <a:lnTo>
                    <a:pt x="54682" y="30600"/>
                  </a:lnTo>
                  <a:lnTo>
                    <a:pt x="54637" y="30634"/>
                  </a:lnTo>
                  <a:lnTo>
                    <a:pt x="54603" y="30668"/>
                  </a:lnTo>
                  <a:lnTo>
                    <a:pt x="52612" y="29519"/>
                  </a:lnTo>
                  <a:lnTo>
                    <a:pt x="52624" y="29485"/>
                  </a:lnTo>
                  <a:lnTo>
                    <a:pt x="52624" y="29439"/>
                  </a:lnTo>
                  <a:lnTo>
                    <a:pt x="52624" y="29405"/>
                  </a:lnTo>
                  <a:lnTo>
                    <a:pt x="52612" y="29360"/>
                  </a:lnTo>
                  <a:lnTo>
                    <a:pt x="52589" y="29326"/>
                  </a:lnTo>
                  <a:lnTo>
                    <a:pt x="52567" y="29292"/>
                  </a:lnTo>
                  <a:lnTo>
                    <a:pt x="52544" y="29269"/>
                  </a:lnTo>
                  <a:lnTo>
                    <a:pt x="52510" y="29246"/>
                  </a:lnTo>
                  <a:lnTo>
                    <a:pt x="52476" y="29235"/>
                  </a:lnTo>
                  <a:lnTo>
                    <a:pt x="52430" y="29223"/>
                  </a:lnTo>
                  <a:lnTo>
                    <a:pt x="52430" y="26926"/>
                  </a:lnTo>
                  <a:lnTo>
                    <a:pt x="52476" y="26926"/>
                  </a:lnTo>
                  <a:lnTo>
                    <a:pt x="52521" y="26903"/>
                  </a:lnTo>
                  <a:lnTo>
                    <a:pt x="52555" y="26880"/>
                  </a:lnTo>
                  <a:lnTo>
                    <a:pt x="52589" y="26857"/>
                  </a:lnTo>
                  <a:lnTo>
                    <a:pt x="52624" y="26812"/>
                  </a:lnTo>
                  <a:lnTo>
                    <a:pt x="52646" y="26778"/>
                  </a:lnTo>
                  <a:lnTo>
                    <a:pt x="52658" y="26732"/>
                  </a:lnTo>
                  <a:lnTo>
                    <a:pt x="52658" y="26687"/>
                  </a:lnTo>
                  <a:lnTo>
                    <a:pt x="52658" y="26630"/>
                  </a:lnTo>
                  <a:lnTo>
                    <a:pt x="52635" y="26584"/>
                  </a:lnTo>
                  <a:lnTo>
                    <a:pt x="54591" y="25458"/>
                  </a:lnTo>
                  <a:lnTo>
                    <a:pt x="54626" y="25504"/>
                  </a:lnTo>
                  <a:lnTo>
                    <a:pt x="54671" y="25538"/>
                  </a:lnTo>
                  <a:lnTo>
                    <a:pt x="54728" y="25560"/>
                  </a:lnTo>
                  <a:lnTo>
                    <a:pt x="54842" y="25560"/>
                  </a:lnTo>
                  <a:lnTo>
                    <a:pt x="54887" y="25538"/>
                  </a:lnTo>
                  <a:lnTo>
                    <a:pt x="54933" y="25504"/>
                  </a:lnTo>
                  <a:lnTo>
                    <a:pt x="54978" y="25458"/>
                  </a:lnTo>
                  <a:close/>
                  <a:moveTo>
                    <a:pt x="21398" y="25458"/>
                  </a:moveTo>
                  <a:lnTo>
                    <a:pt x="21432" y="25515"/>
                  </a:lnTo>
                  <a:lnTo>
                    <a:pt x="21478" y="25549"/>
                  </a:lnTo>
                  <a:lnTo>
                    <a:pt x="21535" y="25572"/>
                  </a:lnTo>
                  <a:lnTo>
                    <a:pt x="21603" y="25583"/>
                  </a:lnTo>
                  <a:lnTo>
                    <a:pt x="21660" y="25572"/>
                  </a:lnTo>
                  <a:lnTo>
                    <a:pt x="21717" y="25549"/>
                  </a:lnTo>
                  <a:lnTo>
                    <a:pt x="21762" y="25515"/>
                  </a:lnTo>
                  <a:lnTo>
                    <a:pt x="21808" y="25469"/>
                  </a:lnTo>
                  <a:lnTo>
                    <a:pt x="23764" y="26596"/>
                  </a:lnTo>
                  <a:lnTo>
                    <a:pt x="23753" y="26641"/>
                  </a:lnTo>
                  <a:lnTo>
                    <a:pt x="23741" y="26687"/>
                  </a:lnTo>
                  <a:lnTo>
                    <a:pt x="23753" y="26721"/>
                  </a:lnTo>
                  <a:lnTo>
                    <a:pt x="23764" y="26766"/>
                  </a:lnTo>
                  <a:lnTo>
                    <a:pt x="23776" y="26800"/>
                  </a:lnTo>
                  <a:lnTo>
                    <a:pt x="23798" y="26835"/>
                  </a:lnTo>
                  <a:lnTo>
                    <a:pt x="23832" y="26857"/>
                  </a:lnTo>
                  <a:lnTo>
                    <a:pt x="23867" y="26880"/>
                  </a:lnTo>
                  <a:lnTo>
                    <a:pt x="23901" y="26903"/>
                  </a:lnTo>
                  <a:lnTo>
                    <a:pt x="23946" y="26903"/>
                  </a:lnTo>
                  <a:lnTo>
                    <a:pt x="23946" y="29223"/>
                  </a:lnTo>
                  <a:lnTo>
                    <a:pt x="23901" y="29235"/>
                  </a:lnTo>
                  <a:lnTo>
                    <a:pt x="23867" y="29246"/>
                  </a:lnTo>
                  <a:lnTo>
                    <a:pt x="23810" y="29292"/>
                  </a:lnTo>
                  <a:lnTo>
                    <a:pt x="23787" y="29326"/>
                  </a:lnTo>
                  <a:lnTo>
                    <a:pt x="23764" y="29360"/>
                  </a:lnTo>
                  <a:lnTo>
                    <a:pt x="23753" y="29405"/>
                  </a:lnTo>
                  <a:lnTo>
                    <a:pt x="23753" y="29439"/>
                  </a:lnTo>
                  <a:lnTo>
                    <a:pt x="23753" y="29474"/>
                  </a:lnTo>
                  <a:lnTo>
                    <a:pt x="23764" y="29519"/>
                  </a:lnTo>
                  <a:lnTo>
                    <a:pt x="21762" y="30679"/>
                  </a:lnTo>
                  <a:lnTo>
                    <a:pt x="21728" y="30645"/>
                  </a:lnTo>
                  <a:lnTo>
                    <a:pt x="21694" y="30611"/>
                  </a:lnTo>
                  <a:lnTo>
                    <a:pt x="21648" y="30600"/>
                  </a:lnTo>
                  <a:lnTo>
                    <a:pt x="21557" y="30600"/>
                  </a:lnTo>
                  <a:lnTo>
                    <a:pt x="21512" y="30623"/>
                  </a:lnTo>
                  <a:lnTo>
                    <a:pt x="21466" y="30645"/>
                  </a:lnTo>
                  <a:lnTo>
                    <a:pt x="21444" y="30679"/>
                  </a:lnTo>
                  <a:lnTo>
                    <a:pt x="19453" y="29530"/>
                  </a:lnTo>
                  <a:lnTo>
                    <a:pt x="19476" y="29485"/>
                  </a:lnTo>
                  <a:lnTo>
                    <a:pt x="19476" y="29439"/>
                  </a:lnTo>
                  <a:lnTo>
                    <a:pt x="19476" y="29394"/>
                  </a:lnTo>
                  <a:lnTo>
                    <a:pt x="19453" y="29348"/>
                  </a:lnTo>
                  <a:lnTo>
                    <a:pt x="19442" y="29314"/>
                  </a:lnTo>
                  <a:lnTo>
                    <a:pt x="19407" y="29269"/>
                  </a:lnTo>
                  <a:lnTo>
                    <a:pt x="19373" y="29246"/>
                  </a:lnTo>
                  <a:lnTo>
                    <a:pt x="19339" y="29223"/>
                  </a:lnTo>
                  <a:lnTo>
                    <a:pt x="19294" y="29201"/>
                  </a:lnTo>
                  <a:lnTo>
                    <a:pt x="19248" y="29201"/>
                  </a:lnTo>
                  <a:lnTo>
                    <a:pt x="19248" y="26937"/>
                  </a:lnTo>
                  <a:lnTo>
                    <a:pt x="19294" y="26937"/>
                  </a:lnTo>
                  <a:lnTo>
                    <a:pt x="19339" y="26914"/>
                  </a:lnTo>
                  <a:lnTo>
                    <a:pt x="19385" y="26891"/>
                  </a:lnTo>
                  <a:lnTo>
                    <a:pt x="19419" y="26857"/>
                  </a:lnTo>
                  <a:lnTo>
                    <a:pt x="19453" y="26823"/>
                  </a:lnTo>
                  <a:lnTo>
                    <a:pt x="19464" y="26778"/>
                  </a:lnTo>
                  <a:lnTo>
                    <a:pt x="19487" y="26732"/>
                  </a:lnTo>
                  <a:lnTo>
                    <a:pt x="19487" y="26687"/>
                  </a:lnTo>
                  <a:lnTo>
                    <a:pt x="19487" y="26630"/>
                  </a:lnTo>
                  <a:lnTo>
                    <a:pt x="19464" y="26573"/>
                  </a:lnTo>
                  <a:lnTo>
                    <a:pt x="21398" y="25458"/>
                  </a:lnTo>
                  <a:close/>
                  <a:moveTo>
                    <a:pt x="2424" y="25458"/>
                  </a:moveTo>
                  <a:lnTo>
                    <a:pt x="2469" y="25504"/>
                  </a:lnTo>
                  <a:lnTo>
                    <a:pt x="2515" y="25549"/>
                  </a:lnTo>
                  <a:lnTo>
                    <a:pt x="2572" y="25572"/>
                  </a:lnTo>
                  <a:lnTo>
                    <a:pt x="2697" y="25572"/>
                  </a:lnTo>
                  <a:lnTo>
                    <a:pt x="2742" y="25549"/>
                  </a:lnTo>
                  <a:lnTo>
                    <a:pt x="2799" y="25515"/>
                  </a:lnTo>
                  <a:lnTo>
                    <a:pt x="2833" y="25469"/>
                  </a:lnTo>
                  <a:lnTo>
                    <a:pt x="4801" y="26596"/>
                  </a:lnTo>
                  <a:lnTo>
                    <a:pt x="4790" y="26641"/>
                  </a:lnTo>
                  <a:lnTo>
                    <a:pt x="4779" y="26687"/>
                  </a:lnTo>
                  <a:lnTo>
                    <a:pt x="4790" y="26721"/>
                  </a:lnTo>
                  <a:lnTo>
                    <a:pt x="4801" y="26766"/>
                  </a:lnTo>
                  <a:lnTo>
                    <a:pt x="4813" y="26800"/>
                  </a:lnTo>
                  <a:lnTo>
                    <a:pt x="4836" y="26835"/>
                  </a:lnTo>
                  <a:lnTo>
                    <a:pt x="4870" y="26857"/>
                  </a:lnTo>
                  <a:lnTo>
                    <a:pt x="4904" y="26880"/>
                  </a:lnTo>
                  <a:lnTo>
                    <a:pt x="4938" y="26891"/>
                  </a:lnTo>
                  <a:lnTo>
                    <a:pt x="4972" y="26903"/>
                  </a:lnTo>
                  <a:lnTo>
                    <a:pt x="4972" y="29235"/>
                  </a:lnTo>
                  <a:lnTo>
                    <a:pt x="4938" y="29246"/>
                  </a:lnTo>
                  <a:lnTo>
                    <a:pt x="4904" y="29257"/>
                  </a:lnTo>
                  <a:lnTo>
                    <a:pt x="4847" y="29303"/>
                  </a:lnTo>
                  <a:lnTo>
                    <a:pt x="4824" y="29326"/>
                  </a:lnTo>
                  <a:lnTo>
                    <a:pt x="4801" y="29360"/>
                  </a:lnTo>
                  <a:lnTo>
                    <a:pt x="4790" y="29405"/>
                  </a:lnTo>
                  <a:lnTo>
                    <a:pt x="4790" y="29439"/>
                  </a:lnTo>
                  <a:lnTo>
                    <a:pt x="4790" y="29474"/>
                  </a:lnTo>
                  <a:lnTo>
                    <a:pt x="4801" y="29519"/>
                  </a:lnTo>
                  <a:lnTo>
                    <a:pt x="2765" y="30691"/>
                  </a:lnTo>
                  <a:lnTo>
                    <a:pt x="2742" y="30657"/>
                  </a:lnTo>
                  <a:lnTo>
                    <a:pt x="2708" y="30645"/>
                  </a:lnTo>
                  <a:lnTo>
                    <a:pt x="2674" y="30623"/>
                  </a:lnTo>
                  <a:lnTo>
                    <a:pt x="2595" y="30623"/>
                  </a:lnTo>
                  <a:lnTo>
                    <a:pt x="2549" y="30645"/>
                  </a:lnTo>
                  <a:lnTo>
                    <a:pt x="2515" y="30668"/>
                  </a:lnTo>
                  <a:lnTo>
                    <a:pt x="2492" y="30691"/>
                  </a:lnTo>
                  <a:lnTo>
                    <a:pt x="501" y="29542"/>
                  </a:lnTo>
                  <a:lnTo>
                    <a:pt x="513" y="29496"/>
                  </a:lnTo>
                  <a:lnTo>
                    <a:pt x="524" y="29439"/>
                  </a:lnTo>
                  <a:lnTo>
                    <a:pt x="513" y="29394"/>
                  </a:lnTo>
                  <a:lnTo>
                    <a:pt x="501" y="29348"/>
                  </a:lnTo>
                  <a:lnTo>
                    <a:pt x="479" y="29303"/>
                  </a:lnTo>
                  <a:lnTo>
                    <a:pt x="445" y="29269"/>
                  </a:lnTo>
                  <a:lnTo>
                    <a:pt x="410" y="29235"/>
                  </a:lnTo>
                  <a:lnTo>
                    <a:pt x="376" y="29212"/>
                  </a:lnTo>
                  <a:lnTo>
                    <a:pt x="331" y="29189"/>
                  </a:lnTo>
                  <a:lnTo>
                    <a:pt x="285" y="29189"/>
                  </a:lnTo>
                  <a:lnTo>
                    <a:pt x="285" y="26869"/>
                  </a:lnTo>
                  <a:lnTo>
                    <a:pt x="342" y="26846"/>
                  </a:lnTo>
                  <a:lnTo>
                    <a:pt x="399" y="26812"/>
                  </a:lnTo>
                  <a:lnTo>
                    <a:pt x="433" y="26755"/>
                  </a:lnTo>
                  <a:lnTo>
                    <a:pt x="445" y="26687"/>
                  </a:lnTo>
                  <a:lnTo>
                    <a:pt x="445" y="26653"/>
                  </a:lnTo>
                  <a:lnTo>
                    <a:pt x="433" y="26618"/>
                  </a:lnTo>
                  <a:lnTo>
                    <a:pt x="2424" y="25458"/>
                  </a:lnTo>
                  <a:close/>
                  <a:moveTo>
                    <a:pt x="26153" y="25447"/>
                  </a:moveTo>
                  <a:lnTo>
                    <a:pt x="26187" y="25492"/>
                  </a:lnTo>
                  <a:lnTo>
                    <a:pt x="26233" y="25526"/>
                  </a:lnTo>
                  <a:lnTo>
                    <a:pt x="26290" y="25549"/>
                  </a:lnTo>
                  <a:lnTo>
                    <a:pt x="26392" y="25549"/>
                  </a:lnTo>
                  <a:lnTo>
                    <a:pt x="26449" y="25526"/>
                  </a:lnTo>
                  <a:lnTo>
                    <a:pt x="26483" y="25492"/>
                  </a:lnTo>
                  <a:lnTo>
                    <a:pt x="26517" y="25458"/>
                  </a:lnTo>
                  <a:lnTo>
                    <a:pt x="28474" y="26584"/>
                  </a:lnTo>
                  <a:lnTo>
                    <a:pt x="28462" y="26630"/>
                  </a:lnTo>
                  <a:lnTo>
                    <a:pt x="28462" y="26687"/>
                  </a:lnTo>
                  <a:lnTo>
                    <a:pt x="28462" y="26732"/>
                  </a:lnTo>
                  <a:lnTo>
                    <a:pt x="28474" y="26778"/>
                  </a:lnTo>
                  <a:lnTo>
                    <a:pt x="28496" y="26812"/>
                  </a:lnTo>
                  <a:lnTo>
                    <a:pt x="28519" y="26857"/>
                  </a:lnTo>
                  <a:lnTo>
                    <a:pt x="28553" y="26880"/>
                  </a:lnTo>
                  <a:lnTo>
                    <a:pt x="28599" y="26914"/>
                  </a:lnTo>
                  <a:lnTo>
                    <a:pt x="28633" y="26926"/>
                  </a:lnTo>
                  <a:lnTo>
                    <a:pt x="28678" y="26937"/>
                  </a:lnTo>
                  <a:lnTo>
                    <a:pt x="28678" y="29257"/>
                  </a:lnTo>
                  <a:lnTo>
                    <a:pt x="28621" y="29280"/>
                  </a:lnTo>
                  <a:lnTo>
                    <a:pt x="28565" y="29314"/>
                  </a:lnTo>
                  <a:lnTo>
                    <a:pt x="28530" y="29371"/>
                  </a:lnTo>
                  <a:lnTo>
                    <a:pt x="28519" y="29439"/>
                  </a:lnTo>
                  <a:lnTo>
                    <a:pt x="28530" y="29496"/>
                  </a:lnTo>
                  <a:lnTo>
                    <a:pt x="26483" y="30679"/>
                  </a:lnTo>
                  <a:lnTo>
                    <a:pt x="26449" y="30657"/>
                  </a:lnTo>
                  <a:lnTo>
                    <a:pt x="26415" y="30634"/>
                  </a:lnTo>
                  <a:lnTo>
                    <a:pt x="26381" y="30623"/>
                  </a:lnTo>
                  <a:lnTo>
                    <a:pt x="26346" y="30611"/>
                  </a:lnTo>
                  <a:lnTo>
                    <a:pt x="26301" y="30623"/>
                  </a:lnTo>
                  <a:lnTo>
                    <a:pt x="26255" y="30634"/>
                  </a:lnTo>
                  <a:lnTo>
                    <a:pt x="26221" y="30657"/>
                  </a:lnTo>
                  <a:lnTo>
                    <a:pt x="26199" y="30691"/>
                  </a:lnTo>
                  <a:lnTo>
                    <a:pt x="24174" y="29519"/>
                  </a:lnTo>
                  <a:lnTo>
                    <a:pt x="24185" y="29485"/>
                  </a:lnTo>
                  <a:lnTo>
                    <a:pt x="24196" y="29439"/>
                  </a:lnTo>
                  <a:lnTo>
                    <a:pt x="24185" y="29394"/>
                  </a:lnTo>
                  <a:lnTo>
                    <a:pt x="24174" y="29360"/>
                  </a:lnTo>
                  <a:lnTo>
                    <a:pt x="24162" y="29326"/>
                  </a:lnTo>
                  <a:lnTo>
                    <a:pt x="24128" y="29292"/>
                  </a:lnTo>
                  <a:lnTo>
                    <a:pt x="24105" y="29269"/>
                  </a:lnTo>
                  <a:lnTo>
                    <a:pt x="24071" y="29246"/>
                  </a:lnTo>
                  <a:lnTo>
                    <a:pt x="24026" y="29235"/>
                  </a:lnTo>
                  <a:lnTo>
                    <a:pt x="23992" y="29223"/>
                  </a:lnTo>
                  <a:lnTo>
                    <a:pt x="23992" y="26914"/>
                  </a:lnTo>
                  <a:lnTo>
                    <a:pt x="24026" y="26903"/>
                  </a:lnTo>
                  <a:lnTo>
                    <a:pt x="24071" y="26891"/>
                  </a:lnTo>
                  <a:lnTo>
                    <a:pt x="24105" y="26869"/>
                  </a:lnTo>
                  <a:lnTo>
                    <a:pt x="24140" y="26835"/>
                  </a:lnTo>
                  <a:lnTo>
                    <a:pt x="24162" y="26812"/>
                  </a:lnTo>
                  <a:lnTo>
                    <a:pt x="24185" y="26766"/>
                  </a:lnTo>
                  <a:lnTo>
                    <a:pt x="24196" y="26732"/>
                  </a:lnTo>
                  <a:lnTo>
                    <a:pt x="24196" y="26687"/>
                  </a:lnTo>
                  <a:lnTo>
                    <a:pt x="24196" y="26641"/>
                  </a:lnTo>
                  <a:lnTo>
                    <a:pt x="24174" y="26596"/>
                  </a:lnTo>
                  <a:lnTo>
                    <a:pt x="26153" y="25447"/>
                  </a:lnTo>
                  <a:close/>
                  <a:moveTo>
                    <a:pt x="9556" y="29553"/>
                  </a:moveTo>
                  <a:lnTo>
                    <a:pt x="9590" y="29599"/>
                  </a:lnTo>
                  <a:lnTo>
                    <a:pt x="9636" y="29633"/>
                  </a:lnTo>
                  <a:lnTo>
                    <a:pt x="9693" y="29656"/>
                  </a:lnTo>
                  <a:lnTo>
                    <a:pt x="9750" y="29667"/>
                  </a:lnTo>
                  <a:lnTo>
                    <a:pt x="9807" y="29656"/>
                  </a:lnTo>
                  <a:lnTo>
                    <a:pt x="9852" y="29633"/>
                  </a:lnTo>
                  <a:lnTo>
                    <a:pt x="9898" y="29599"/>
                  </a:lnTo>
                  <a:lnTo>
                    <a:pt x="9932" y="29565"/>
                  </a:lnTo>
                  <a:lnTo>
                    <a:pt x="11900" y="30702"/>
                  </a:lnTo>
                  <a:lnTo>
                    <a:pt x="11877" y="30736"/>
                  </a:lnTo>
                  <a:lnTo>
                    <a:pt x="11877" y="30793"/>
                  </a:lnTo>
                  <a:lnTo>
                    <a:pt x="11877" y="30839"/>
                  </a:lnTo>
                  <a:lnTo>
                    <a:pt x="11888" y="30873"/>
                  </a:lnTo>
                  <a:lnTo>
                    <a:pt x="11911" y="30918"/>
                  </a:lnTo>
                  <a:lnTo>
                    <a:pt x="11934" y="30952"/>
                  </a:lnTo>
                  <a:lnTo>
                    <a:pt x="11968" y="30975"/>
                  </a:lnTo>
                  <a:lnTo>
                    <a:pt x="12002" y="30998"/>
                  </a:lnTo>
                  <a:lnTo>
                    <a:pt x="12048" y="31021"/>
                  </a:lnTo>
                  <a:lnTo>
                    <a:pt x="12093" y="31032"/>
                  </a:lnTo>
                  <a:lnTo>
                    <a:pt x="12093" y="33364"/>
                  </a:lnTo>
                  <a:lnTo>
                    <a:pt x="12025" y="33387"/>
                  </a:lnTo>
                  <a:lnTo>
                    <a:pt x="11979" y="33421"/>
                  </a:lnTo>
                  <a:lnTo>
                    <a:pt x="11945" y="33478"/>
                  </a:lnTo>
                  <a:lnTo>
                    <a:pt x="11934" y="33546"/>
                  </a:lnTo>
                  <a:lnTo>
                    <a:pt x="11945" y="33603"/>
                  </a:lnTo>
                  <a:lnTo>
                    <a:pt x="9966" y="34752"/>
                  </a:lnTo>
                  <a:lnTo>
                    <a:pt x="9920" y="34706"/>
                  </a:lnTo>
                  <a:lnTo>
                    <a:pt x="9875" y="34661"/>
                  </a:lnTo>
                  <a:lnTo>
                    <a:pt x="9818" y="34638"/>
                  </a:lnTo>
                  <a:lnTo>
                    <a:pt x="9750" y="34638"/>
                  </a:lnTo>
                  <a:lnTo>
                    <a:pt x="9681" y="34649"/>
                  </a:lnTo>
                  <a:lnTo>
                    <a:pt x="9625" y="34672"/>
                  </a:lnTo>
                  <a:lnTo>
                    <a:pt x="9568" y="34706"/>
                  </a:lnTo>
                  <a:lnTo>
                    <a:pt x="9534" y="34752"/>
                  </a:lnTo>
                  <a:lnTo>
                    <a:pt x="7554" y="33614"/>
                  </a:lnTo>
                  <a:lnTo>
                    <a:pt x="7566" y="33546"/>
                  </a:lnTo>
                  <a:lnTo>
                    <a:pt x="7566" y="33512"/>
                  </a:lnTo>
                  <a:lnTo>
                    <a:pt x="7554" y="33478"/>
                  </a:lnTo>
                  <a:lnTo>
                    <a:pt x="7520" y="33421"/>
                  </a:lnTo>
                  <a:lnTo>
                    <a:pt x="7463" y="33375"/>
                  </a:lnTo>
                  <a:lnTo>
                    <a:pt x="7395" y="33353"/>
                  </a:lnTo>
                  <a:lnTo>
                    <a:pt x="7395" y="30987"/>
                  </a:lnTo>
                  <a:lnTo>
                    <a:pt x="7429" y="30987"/>
                  </a:lnTo>
                  <a:lnTo>
                    <a:pt x="7463" y="30964"/>
                  </a:lnTo>
                  <a:lnTo>
                    <a:pt x="7520" y="30918"/>
                  </a:lnTo>
                  <a:lnTo>
                    <a:pt x="7566" y="30861"/>
                  </a:lnTo>
                  <a:lnTo>
                    <a:pt x="7566" y="30827"/>
                  </a:lnTo>
                  <a:lnTo>
                    <a:pt x="7577" y="30793"/>
                  </a:lnTo>
                  <a:lnTo>
                    <a:pt x="7566" y="30748"/>
                  </a:lnTo>
                  <a:lnTo>
                    <a:pt x="7554" y="30714"/>
                  </a:lnTo>
                  <a:lnTo>
                    <a:pt x="9556" y="29553"/>
                  </a:lnTo>
                  <a:close/>
                  <a:moveTo>
                    <a:pt x="14345" y="29530"/>
                  </a:moveTo>
                  <a:lnTo>
                    <a:pt x="14379" y="29565"/>
                  </a:lnTo>
                  <a:lnTo>
                    <a:pt x="14414" y="29587"/>
                  </a:lnTo>
                  <a:lnTo>
                    <a:pt x="14448" y="29599"/>
                  </a:lnTo>
                  <a:lnTo>
                    <a:pt x="14493" y="29610"/>
                  </a:lnTo>
                  <a:lnTo>
                    <a:pt x="14527" y="29599"/>
                  </a:lnTo>
                  <a:lnTo>
                    <a:pt x="14573" y="29587"/>
                  </a:lnTo>
                  <a:lnTo>
                    <a:pt x="14607" y="29565"/>
                  </a:lnTo>
                  <a:lnTo>
                    <a:pt x="14630" y="29542"/>
                  </a:lnTo>
                  <a:lnTo>
                    <a:pt x="16700" y="30736"/>
                  </a:lnTo>
                  <a:lnTo>
                    <a:pt x="16689" y="30793"/>
                  </a:lnTo>
                  <a:lnTo>
                    <a:pt x="16700" y="30850"/>
                  </a:lnTo>
                  <a:lnTo>
                    <a:pt x="16734" y="30896"/>
                  </a:lnTo>
                  <a:lnTo>
                    <a:pt x="16768" y="30941"/>
                  </a:lnTo>
                  <a:lnTo>
                    <a:pt x="16825" y="30952"/>
                  </a:lnTo>
                  <a:lnTo>
                    <a:pt x="16825" y="33353"/>
                  </a:lnTo>
                  <a:lnTo>
                    <a:pt x="16768" y="33375"/>
                  </a:lnTo>
                  <a:lnTo>
                    <a:pt x="16711" y="33421"/>
                  </a:lnTo>
                  <a:lnTo>
                    <a:pt x="16677" y="33478"/>
                  </a:lnTo>
                  <a:lnTo>
                    <a:pt x="16666" y="33546"/>
                  </a:lnTo>
                  <a:lnTo>
                    <a:pt x="16677" y="33603"/>
                  </a:lnTo>
                  <a:lnTo>
                    <a:pt x="14675" y="34763"/>
                  </a:lnTo>
                  <a:lnTo>
                    <a:pt x="14641" y="34718"/>
                  </a:lnTo>
                  <a:lnTo>
                    <a:pt x="14596" y="34684"/>
                  </a:lnTo>
                  <a:lnTo>
                    <a:pt x="14550" y="34672"/>
                  </a:lnTo>
                  <a:lnTo>
                    <a:pt x="14493" y="34661"/>
                  </a:lnTo>
                  <a:lnTo>
                    <a:pt x="14436" y="34672"/>
                  </a:lnTo>
                  <a:lnTo>
                    <a:pt x="14379" y="34695"/>
                  </a:lnTo>
                  <a:lnTo>
                    <a:pt x="14334" y="34729"/>
                  </a:lnTo>
                  <a:lnTo>
                    <a:pt x="14300" y="34763"/>
                  </a:lnTo>
                  <a:lnTo>
                    <a:pt x="12298" y="33614"/>
                  </a:lnTo>
                  <a:lnTo>
                    <a:pt x="12309" y="33580"/>
                  </a:lnTo>
                  <a:lnTo>
                    <a:pt x="12309" y="33546"/>
                  </a:lnTo>
                  <a:lnTo>
                    <a:pt x="12309" y="33512"/>
                  </a:lnTo>
                  <a:lnTo>
                    <a:pt x="12298" y="33478"/>
                  </a:lnTo>
                  <a:lnTo>
                    <a:pt x="12264" y="33421"/>
                  </a:lnTo>
                  <a:lnTo>
                    <a:pt x="12207" y="33375"/>
                  </a:lnTo>
                  <a:lnTo>
                    <a:pt x="12173" y="33364"/>
                  </a:lnTo>
                  <a:lnTo>
                    <a:pt x="12139" y="33353"/>
                  </a:lnTo>
                  <a:lnTo>
                    <a:pt x="12139" y="31032"/>
                  </a:lnTo>
                  <a:lnTo>
                    <a:pt x="12184" y="31021"/>
                  </a:lnTo>
                  <a:lnTo>
                    <a:pt x="12230" y="31009"/>
                  </a:lnTo>
                  <a:lnTo>
                    <a:pt x="12264" y="30987"/>
                  </a:lnTo>
                  <a:lnTo>
                    <a:pt x="12298" y="30952"/>
                  </a:lnTo>
                  <a:lnTo>
                    <a:pt x="12332" y="30918"/>
                  </a:lnTo>
                  <a:lnTo>
                    <a:pt x="12343" y="30884"/>
                  </a:lnTo>
                  <a:lnTo>
                    <a:pt x="12366" y="30839"/>
                  </a:lnTo>
                  <a:lnTo>
                    <a:pt x="12366" y="30793"/>
                  </a:lnTo>
                  <a:lnTo>
                    <a:pt x="12366" y="30736"/>
                  </a:lnTo>
                  <a:lnTo>
                    <a:pt x="12343" y="30691"/>
                  </a:lnTo>
                  <a:lnTo>
                    <a:pt x="14345" y="29530"/>
                  </a:lnTo>
                  <a:close/>
                  <a:moveTo>
                    <a:pt x="23787" y="29553"/>
                  </a:moveTo>
                  <a:lnTo>
                    <a:pt x="23821" y="29599"/>
                  </a:lnTo>
                  <a:lnTo>
                    <a:pt x="23867" y="29633"/>
                  </a:lnTo>
                  <a:lnTo>
                    <a:pt x="23912" y="29656"/>
                  </a:lnTo>
                  <a:lnTo>
                    <a:pt x="23969" y="29667"/>
                  </a:lnTo>
                  <a:lnTo>
                    <a:pt x="24026" y="29656"/>
                  </a:lnTo>
                  <a:lnTo>
                    <a:pt x="24071" y="29633"/>
                  </a:lnTo>
                  <a:lnTo>
                    <a:pt x="24117" y="29599"/>
                  </a:lnTo>
                  <a:lnTo>
                    <a:pt x="24151" y="29565"/>
                  </a:lnTo>
                  <a:lnTo>
                    <a:pt x="26176" y="30736"/>
                  </a:lnTo>
                  <a:lnTo>
                    <a:pt x="26164" y="30793"/>
                  </a:lnTo>
                  <a:lnTo>
                    <a:pt x="26176" y="30850"/>
                  </a:lnTo>
                  <a:lnTo>
                    <a:pt x="26210" y="30896"/>
                  </a:lnTo>
                  <a:lnTo>
                    <a:pt x="26255" y="30941"/>
                  </a:lnTo>
                  <a:lnTo>
                    <a:pt x="26312" y="30964"/>
                  </a:lnTo>
                  <a:lnTo>
                    <a:pt x="26312" y="33330"/>
                  </a:lnTo>
                  <a:lnTo>
                    <a:pt x="26278" y="33341"/>
                  </a:lnTo>
                  <a:lnTo>
                    <a:pt x="26244" y="33364"/>
                  </a:lnTo>
                  <a:lnTo>
                    <a:pt x="26176" y="33409"/>
                  </a:lnTo>
                  <a:lnTo>
                    <a:pt x="26142" y="33466"/>
                  </a:lnTo>
                  <a:lnTo>
                    <a:pt x="26130" y="33500"/>
                  </a:lnTo>
                  <a:lnTo>
                    <a:pt x="26130" y="33546"/>
                  </a:lnTo>
                  <a:lnTo>
                    <a:pt x="26130" y="33580"/>
                  </a:lnTo>
                  <a:lnTo>
                    <a:pt x="26142" y="33614"/>
                  </a:lnTo>
                  <a:lnTo>
                    <a:pt x="24128" y="34775"/>
                  </a:lnTo>
                  <a:lnTo>
                    <a:pt x="24105" y="34740"/>
                  </a:lnTo>
                  <a:lnTo>
                    <a:pt x="24060" y="34718"/>
                  </a:lnTo>
                  <a:lnTo>
                    <a:pt x="24014" y="34706"/>
                  </a:lnTo>
                  <a:lnTo>
                    <a:pt x="23969" y="34695"/>
                  </a:lnTo>
                  <a:lnTo>
                    <a:pt x="23923" y="34706"/>
                  </a:lnTo>
                  <a:lnTo>
                    <a:pt x="23878" y="34718"/>
                  </a:lnTo>
                  <a:lnTo>
                    <a:pt x="23844" y="34752"/>
                  </a:lnTo>
                  <a:lnTo>
                    <a:pt x="23810" y="34786"/>
                  </a:lnTo>
                  <a:lnTo>
                    <a:pt x="21808" y="33626"/>
                  </a:lnTo>
                  <a:lnTo>
                    <a:pt x="21819" y="33591"/>
                  </a:lnTo>
                  <a:lnTo>
                    <a:pt x="21819" y="33546"/>
                  </a:lnTo>
                  <a:lnTo>
                    <a:pt x="21819" y="33500"/>
                  </a:lnTo>
                  <a:lnTo>
                    <a:pt x="21808" y="33466"/>
                  </a:lnTo>
                  <a:lnTo>
                    <a:pt x="21785" y="33421"/>
                  </a:lnTo>
                  <a:lnTo>
                    <a:pt x="21762" y="33398"/>
                  </a:lnTo>
                  <a:lnTo>
                    <a:pt x="21728" y="33364"/>
                  </a:lnTo>
                  <a:lnTo>
                    <a:pt x="21694" y="33341"/>
                  </a:lnTo>
                  <a:lnTo>
                    <a:pt x="21660" y="33330"/>
                  </a:lnTo>
                  <a:lnTo>
                    <a:pt x="21614" y="33330"/>
                  </a:lnTo>
                  <a:lnTo>
                    <a:pt x="21614" y="30975"/>
                  </a:lnTo>
                  <a:lnTo>
                    <a:pt x="21648" y="30975"/>
                  </a:lnTo>
                  <a:lnTo>
                    <a:pt x="21682" y="30964"/>
                  </a:lnTo>
                  <a:lnTo>
                    <a:pt x="21739" y="30918"/>
                  </a:lnTo>
                  <a:lnTo>
                    <a:pt x="21785" y="30861"/>
                  </a:lnTo>
                  <a:lnTo>
                    <a:pt x="21796" y="30827"/>
                  </a:lnTo>
                  <a:lnTo>
                    <a:pt x="21796" y="30793"/>
                  </a:lnTo>
                  <a:lnTo>
                    <a:pt x="21796" y="30748"/>
                  </a:lnTo>
                  <a:lnTo>
                    <a:pt x="21785" y="30714"/>
                  </a:lnTo>
                  <a:lnTo>
                    <a:pt x="23787" y="29553"/>
                  </a:lnTo>
                  <a:close/>
                  <a:moveTo>
                    <a:pt x="28553" y="29542"/>
                  </a:moveTo>
                  <a:lnTo>
                    <a:pt x="28576" y="29576"/>
                  </a:lnTo>
                  <a:lnTo>
                    <a:pt x="28621" y="29610"/>
                  </a:lnTo>
                  <a:lnTo>
                    <a:pt x="28667" y="29621"/>
                  </a:lnTo>
                  <a:lnTo>
                    <a:pt x="28712" y="29633"/>
                  </a:lnTo>
                  <a:lnTo>
                    <a:pt x="28758" y="29621"/>
                  </a:lnTo>
                  <a:lnTo>
                    <a:pt x="28803" y="29610"/>
                  </a:lnTo>
                  <a:lnTo>
                    <a:pt x="28838" y="29587"/>
                  </a:lnTo>
                  <a:lnTo>
                    <a:pt x="28872" y="29553"/>
                  </a:lnTo>
                  <a:lnTo>
                    <a:pt x="30828" y="30679"/>
                  </a:lnTo>
                  <a:lnTo>
                    <a:pt x="30817" y="30736"/>
                  </a:lnTo>
                  <a:lnTo>
                    <a:pt x="30817" y="30793"/>
                  </a:lnTo>
                  <a:lnTo>
                    <a:pt x="30817" y="30839"/>
                  </a:lnTo>
                  <a:lnTo>
                    <a:pt x="30828" y="30884"/>
                  </a:lnTo>
                  <a:lnTo>
                    <a:pt x="30851" y="30930"/>
                  </a:lnTo>
                  <a:lnTo>
                    <a:pt x="30885" y="30964"/>
                  </a:lnTo>
                  <a:lnTo>
                    <a:pt x="30919" y="30998"/>
                  </a:lnTo>
                  <a:lnTo>
                    <a:pt x="30953" y="31032"/>
                  </a:lnTo>
                  <a:lnTo>
                    <a:pt x="30999" y="31043"/>
                  </a:lnTo>
                  <a:lnTo>
                    <a:pt x="31056" y="31055"/>
                  </a:lnTo>
                  <a:lnTo>
                    <a:pt x="31056" y="33330"/>
                  </a:lnTo>
                  <a:lnTo>
                    <a:pt x="31010" y="33330"/>
                  </a:lnTo>
                  <a:lnTo>
                    <a:pt x="30976" y="33353"/>
                  </a:lnTo>
                  <a:lnTo>
                    <a:pt x="30942" y="33375"/>
                  </a:lnTo>
                  <a:lnTo>
                    <a:pt x="30919" y="33398"/>
                  </a:lnTo>
                  <a:lnTo>
                    <a:pt x="30885" y="33432"/>
                  </a:lnTo>
                  <a:lnTo>
                    <a:pt x="30874" y="33466"/>
                  </a:lnTo>
                  <a:lnTo>
                    <a:pt x="30862" y="33500"/>
                  </a:lnTo>
                  <a:lnTo>
                    <a:pt x="30862" y="33546"/>
                  </a:lnTo>
                  <a:lnTo>
                    <a:pt x="30862" y="33580"/>
                  </a:lnTo>
                  <a:lnTo>
                    <a:pt x="30874" y="33626"/>
                  </a:lnTo>
                  <a:lnTo>
                    <a:pt x="28872" y="34775"/>
                  </a:lnTo>
                  <a:lnTo>
                    <a:pt x="28838" y="34740"/>
                  </a:lnTo>
                  <a:lnTo>
                    <a:pt x="28803" y="34718"/>
                  </a:lnTo>
                  <a:lnTo>
                    <a:pt x="28758" y="34695"/>
                  </a:lnTo>
                  <a:lnTo>
                    <a:pt x="28656" y="34695"/>
                  </a:lnTo>
                  <a:lnTo>
                    <a:pt x="28610" y="34718"/>
                  </a:lnTo>
                  <a:lnTo>
                    <a:pt x="28576" y="34740"/>
                  </a:lnTo>
                  <a:lnTo>
                    <a:pt x="28542" y="34786"/>
                  </a:lnTo>
                  <a:lnTo>
                    <a:pt x="26540" y="33626"/>
                  </a:lnTo>
                  <a:lnTo>
                    <a:pt x="26551" y="33591"/>
                  </a:lnTo>
                  <a:lnTo>
                    <a:pt x="26551" y="33546"/>
                  </a:lnTo>
                  <a:lnTo>
                    <a:pt x="26551" y="33500"/>
                  </a:lnTo>
                  <a:lnTo>
                    <a:pt x="26540" y="33466"/>
                  </a:lnTo>
                  <a:lnTo>
                    <a:pt x="26517" y="33432"/>
                  </a:lnTo>
                  <a:lnTo>
                    <a:pt x="26494" y="33398"/>
                  </a:lnTo>
                  <a:lnTo>
                    <a:pt x="26472" y="33375"/>
                  </a:lnTo>
                  <a:lnTo>
                    <a:pt x="26437" y="33353"/>
                  </a:lnTo>
                  <a:lnTo>
                    <a:pt x="26392" y="33341"/>
                  </a:lnTo>
                  <a:lnTo>
                    <a:pt x="26358" y="33330"/>
                  </a:lnTo>
                  <a:lnTo>
                    <a:pt x="26358" y="30964"/>
                  </a:lnTo>
                  <a:lnTo>
                    <a:pt x="26415" y="30941"/>
                  </a:lnTo>
                  <a:lnTo>
                    <a:pt x="26472" y="30907"/>
                  </a:lnTo>
                  <a:lnTo>
                    <a:pt x="26506" y="30850"/>
                  </a:lnTo>
                  <a:lnTo>
                    <a:pt x="26517" y="30793"/>
                  </a:lnTo>
                  <a:lnTo>
                    <a:pt x="26506" y="30725"/>
                  </a:lnTo>
                  <a:lnTo>
                    <a:pt x="28553" y="29542"/>
                  </a:lnTo>
                  <a:close/>
                  <a:moveTo>
                    <a:pt x="7531" y="33648"/>
                  </a:moveTo>
                  <a:lnTo>
                    <a:pt x="9511" y="34797"/>
                  </a:lnTo>
                  <a:lnTo>
                    <a:pt x="9499" y="34843"/>
                  </a:lnTo>
                  <a:lnTo>
                    <a:pt x="9488" y="34900"/>
                  </a:lnTo>
                  <a:lnTo>
                    <a:pt x="9499" y="34945"/>
                  </a:lnTo>
                  <a:lnTo>
                    <a:pt x="9511" y="34991"/>
                  </a:lnTo>
                  <a:lnTo>
                    <a:pt x="9534" y="35025"/>
                  </a:lnTo>
                  <a:lnTo>
                    <a:pt x="9556" y="35070"/>
                  </a:lnTo>
                  <a:lnTo>
                    <a:pt x="9590" y="35093"/>
                  </a:lnTo>
                  <a:lnTo>
                    <a:pt x="9625" y="35127"/>
                  </a:lnTo>
                  <a:lnTo>
                    <a:pt x="9670" y="35139"/>
                  </a:lnTo>
                  <a:lnTo>
                    <a:pt x="9716" y="35150"/>
                  </a:lnTo>
                  <a:lnTo>
                    <a:pt x="9716" y="37425"/>
                  </a:lnTo>
                  <a:lnTo>
                    <a:pt x="9681" y="37425"/>
                  </a:lnTo>
                  <a:lnTo>
                    <a:pt x="9636" y="37448"/>
                  </a:lnTo>
                  <a:lnTo>
                    <a:pt x="9602" y="37470"/>
                  </a:lnTo>
                  <a:lnTo>
                    <a:pt x="9568" y="37493"/>
                  </a:lnTo>
                  <a:lnTo>
                    <a:pt x="9545" y="37527"/>
                  </a:lnTo>
                  <a:lnTo>
                    <a:pt x="9534" y="37561"/>
                  </a:lnTo>
                  <a:lnTo>
                    <a:pt x="9522" y="37607"/>
                  </a:lnTo>
                  <a:lnTo>
                    <a:pt x="9511" y="37652"/>
                  </a:lnTo>
                  <a:lnTo>
                    <a:pt x="9522" y="37698"/>
                  </a:lnTo>
                  <a:lnTo>
                    <a:pt x="9534" y="37732"/>
                  </a:lnTo>
                  <a:lnTo>
                    <a:pt x="7588" y="38847"/>
                  </a:lnTo>
                  <a:lnTo>
                    <a:pt x="7554" y="38801"/>
                  </a:lnTo>
                  <a:lnTo>
                    <a:pt x="7497" y="38767"/>
                  </a:lnTo>
                  <a:lnTo>
                    <a:pt x="7440" y="38745"/>
                  </a:lnTo>
                  <a:lnTo>
                    <a:pt x="7372" y="38733"/>
                  </a:lnTo>
                  <a:lnTo>
                    <a:pt x="7304" y="38745"/>
                  </a:lnTo>
                  <a:lnTo>
                    <a:pt x="7236" y="38767"/>
                  </a:lnTo>
                  <a:lnTo>
                    <a:pt x="7190" y="38801"/>
                  </a:lnTo>
                  <a:lnTo>
                    <a:pt x="7145" y="38847"/>
                  </a:lnTo>
                  <a:lnTo>
                    <a:pt x="5165" y="37709"/>
                  </a:lnTo>
                  <a:lnTo>
                    <a:pt x="5177" y="37652"/>
                  </a:lnTo>
                  <a:lnTo>
                    <a:pt x="5165" y="37584"/>
                  </a:lnTo>
                  <a:lnTo>
                    <a:pt x="5131" y="37539"/>
                  </a:lnTo>
                  <a:lnTo>
                    <a:pt x="5086" y="37493"/>
                  </a:lnTo>
                  <a:lnTo>
                    <a:pt x="5018" y="37482"/>
                  </a:lnTo>
                  <a:lnTo>
                    <a:pt x="5018" y="35127"/>
                  </a:lnTo>
                  <a:lnTo>
                    <a:pt x="5063" y="35127"/>
                  </a:lnTo>
                  <a:lnTo>
                    <a:pt x="5109" y="35104"/>
                  </a:lnTo>
                  <a:lnTo>
                    <a:pt x="5143" y="35082"/>
                  </a:lnTo>
                  <a:lnTo>
                    <a:pt x="5177" y="35059"/>
                  </a:lnTo>
                  <a:lnTo>
                    <a:pt x="5200" y="35025"/>
                  </a:lnTo>
                  <a:lnTo>
                    <a:pt x="5222" y="34979"/>
                  </a:lnTo>
                  <a:lnTo>
                    <a:pt x="5234" y="34945"/>
                  </a:lnTo>
                  <a:lnTo>
                    <a:pt x="5234" y="34900"/>
                  </a:lnTo>
                  <a:lnTo>
                    <a:pt x="5234" y="34843"/>
                  </a:lnTo>
                  <a:lnTo>
                    <a:pt x="5222" y="34797"/>
                  </a:lnTo>
                  <a:lnTo>
                    <a:pt x="7213" y="33648"/>
                  </a:lnTo>
                  <a:lnTo>
                    <a:pt x="7236" y="33682"/>
                  </a:lnTo>
                  <a:lnTo>
                    <a:pt x="7281" y="33717"/>
                  </a:lnTo>
                  <a:lnTo>
                    <a:pt x="7327" y="33728"/>
                  </a:lnTo>
                  <a:lnTo>
                    <a:pt x="7372" y="33739"/>
                  </a:lnTo>
                  <a:lnTo>
                    <a:pt x="7418" y="33728"/>
                  </a:lnTo>
                  <a:lnTo>
                    <a:pt x="7463" y="33717"/>
                  </a:lnTo>
                  <a:lnTo>
                    <a:pt x="7497" y="33694"/>
                  </a:lnTo>
                  <a:lnTo>
                    <a:pt x="7531" y="33648"/>
                  </a:lnTo>
                  <a:close/>
                  <a:moveTo>
                    <a:pt x="21409" y="33660"/>
                  </a:moveTo>
                  <a:lnTo>
                    <a:pt x="21444" y="33705"/>
                  </a:lnTo>
                  <a:lnTo>
                    <a:pt x="21489" y="33739"/>
                  </a:lnTo>
                  <a:lnTo>
                    <a:pt x="21546" y="33762"/>
                  </a:lnTo>
                  <a:lnTo>
                    <a:pt x="21660" y="33762"/>
                  </a:lnTo>
                  <a:lnTo>
                    <a:pt x="21705" y="33739"/>
                  </a:lnTo>
                  <a:lnTo>
                    <a:pt x="21751" y="33705"/>
                  </a:lnTo>
                  <a:lnTo>
                    <a:pt x="21785" y="33671"/>
                  </a:lnTo>
                  <a:lnTo>
                    <a:pt x="23787" y="34831"/>
                  </a:lnTo>
                  <a:lnTo>
                    <a:pt x="23776" y="34900"/>
                  </a:lnTo>
                  <a:lnTo>
                    <a:pt x="23787" y="34968"/>
                  </a:lnTo>
                  <a:lnTo>
                    <a:pt x="23821" y="35025"/>
                  </a:lnTo>
                  <a:lnTo>
                    <a:pt x="23878" y="35070"/>
                  </a:lnTo>
                  <a:lnTo>
                    <a:pt x="23946" y="35093"/>
                  </a:lnTo>
                  <a:lnTo>
                    <a:pt x="23946" y="37482"/>
                  </a:lnTo>
                  <a:lnTo>
                    <a:pt x="23889" y="37505"/>
                  </a:lnTo>
                  <a:lnTo>
                    <a:pt x="23844" y="37539"/>
                  </a:lnTo>
                  <a:lnTo>
                    <a:pt x="23810" y="37596"/>
                  </a:lnTo>
                  <a:lnTo>
                    <a:pt x="23798" y="37652"/>
                  </a:lnTo>
                  <a:lnTo>
                    <a:pt x="23810" y="37698"/>
                  </a:lnTo>
                  <a:lnTo>
                    <a:pt x="21819" y="38847"/>
                  </a:lnTo>
                  <a:lnTo>
                    <a:pt x="21773" y="38801"/>
                  </a:lnTo>
                  <a:lnTo>
                    <a:pt x="21728" y="38767"/>
                  </a:lnTo>
                  <a:lnTo>
                    <a:pt x="21671" y="38745"/>
                  </a:lnTo>
                  <a:lnTo>
                    <a:pt x="21603" y="38733"/>
                  </a:lnTo>
                  <a:lnTo>
                    <a:pt x="21535" y="38745"/>
                  </a:lnTo>
                  <a:lnTo>
                    <a:pt x="21478" y="38767"/>
                  </a:lnTo>
                  <a:lnTo>
                    <a:pt x="21421" y="38801"/>
                  </a:lnTo>
                  <a:lnTo>
                    <a:pt x="21375" y="38858"/>
                  </a:lnTo>
                  <a:lnTo>
                    <a:pt x="19453" y="37744"/>
                  </a:lnTo>
                  <a:lnTo>
                    <a:pt x="19464" y="37698"/>
                  </a:lnTo>
                  <a:lnTo>
                    <a:pt x="19476" y="37652"/>
                  </a:lnTo>
                  <a:lnTo>
                    <a:pt x="19464" y="37607"/>
                  </a:lnTo>
                  <a:lnTo>
                    <a:pt x="19453" y="37561"/>
                  </a:lnTo>
                  <a:lnTo>
                    <a:pt x="19430" y="37516"/>
                  </a:lnTo>
                  <a:lnTo>
                    <a:pt x="19407" y="37482"/>
                  </a:lnTo>
                  <a:lnTo>
                    <a:pt x="19373" y="37459"/>
                  </a:lnTo>
                  <a:lnTo>
                    <a:pt x="19339" y="37436"/>
                  </a:lnTo>
                  <a:lnTo>
                    <a:pt x="19294" y="37414"/>
                  </a:lnTo>
                  <a:lnTo>
                    <a:pt x="19248" y="37414"/>
                  </a:lnTo>
                  <a:lnTo>
                    <a:pt x="19248" y="35104"/>
                  </a:lnTo>
                  <a:lnTo>
                    <a:pt x="19282" y="35104"/>
                  </a:lnTo>
                  <a:lnTo>
                    <a:pt x="19328" y="35082"/>
                  </a:lnTo>
                  <a:lnTo>
                    <a:pt x="19362" y="35070"/>
                  </a:lnTo>
                  <a:lnTo>
                    <a:pt x="19385" y="35036"/>
                  </a:lnTo>
                  <a:lnTo>
                    <a:pt x="19407" y="35013"/>
                  </a:lnTo>
                  <a:lnTo>
                    <a:pt x="19430" y="34979"/>
                  </a:lnTo>
                  <a:lnTo>
                    <a:pt x="19442" y="34934"/>
                  </a:lnTo>
                  <a:lnTo>
                    <a:pt x="19442" y="34900"/>
                  </a:lnTo>
                  <a:lnTo>
                    <a:pt x="19442" y="34854"/>
                  </a:lnTo>
                  <a:lnTo>
                    <a:pt x="19430" y="34809"/>
                  </a:lnTo>
                  <a:lnTo>
                    <a:pt x="21409" y="33660"/>
                  </a:lnTo>
                  <a:close/>
                  <a:moveTo>
                    <a:pt x="26164" y="33660"/>
                  </a:moveTo>
                  <a:lnTo>
                    <a:pt x="26199" y="33705"/>
                  </a:lnTo>
                  <a:lnTo>
                    <a:pt x="26233" y="33728"/>
                  </a:lnTo>
                  <a:lnTo>
                    <a:pt x="26290" y="33751"/>
                  </a:lnTo>
                  <a:lnTo>
                    <a:pt x="26346" y="33762"/>
                  </a:lnTo>
                  <a:lnTo>
                    <a:pt x="26392" y="33751"/>
                  </a:lnTo>
                  <a:lnTo>
                    <a:pt x="26449" y="33739"/>
                  </a:lnTo>
                  <a:lnTo>
                    <a:pt x="26483" y="33705"/>
                  </a:lnTo>
                  <a:lnTo>
                    <a:pt x="26517" y="33671"/>
                  </a:lnTo>
                  <a:lnTo>
                    <a:pt x="28519" y="34820"/>
                  </a:lnTo>
                  <a:lnTo>
                    <a:pt x="28519" y="34854"/>
                  </a:lnTo>
                  <a:lnTo>
                    <a:pt x="28508" y="34900"/>
                  </a:lnTo>
                  <a:lnTo>
                    <a:pt x="28519" y="34934"/>
                  </a:lnTo>
                  <a:lnTo>
                    <a:pt x="28519" y="34968"/>
                  </a:lnTo>
                  <a:lnTo>
                    <a:pt x="28565" y="35025"/>
                  </a:lnTo>
                  <a:lnTo>
                    <a:pt x="28610" y="35070"/>
                  </a:lnTo>
                  <a:lnTo>
                    <a:pt x="28678" y="35093"/>
                  </a:lnTo>
                  <a:lnTo>
                    <a:pt x="28678" y="37402"/>
                  </a:lnTo>
                  <a:lnTo>
                    <a:pt x="28633" y="37414"/>
                  </a:lnTo>
                  <a:lnTo>
                    <a:pt x="28599" y="37436"/>
                  </a:lnTo>
                  <a:lnTo>
                    <a:pt x="28553" y="37459"/>
                  </a:lnTo>
                  <a:lnTo>
                    <a:pt x="28530" y="37482"/>
                  </a:lnTo>
                  <a:lnTo>
                    <a:pt x="28496" y="37516"/>
                  </a:lnTo>
                  <a:lnTo>
                    <a:pt x="28485" y="37561"/>
                  </a:lnTo>
                  <a:lnTo>
                    <a:pt x="28462" y="37607"/>
                  </a:lnTo>
                  <a:lnTo>
                    <a:pt x="28462" y="37652"/>
                  </a:lnTo>
                  <a:lnTo>
                    <a:pt x="28462" y="37698"/>
                  </a:lnTo>
                  <a:lnTo>
                    <a:pt x="28485" y="37744"/>
                  </a:lnTo>
                  <a:lnTo>
                    <a:pt x="26563" y="38847"/>
                  </a:lnTo>
                  <a:lnTo>
                    <a:pt x="26517" y="38801"/>
                  </a:lnTo>
                  <a:lnTo>
                    <a:pt x="26472" y="38767"/>
                  </a:lnTo>
                  <a:lnTo>
                    <a:pt x="26403" y="38745"/>
                  </a:lnTo>
                  <a:lnTo>
                    <a:pt x="26346" y="38733"/>
                  </a:lnTo>
                  <a:lnTo>
                    <a:pt x="26278" y="38745"/>
                  </a:lnTo>
                  <a:lnTo>
                    <a:pt x="26210" y="38767"/>
                  </a:lnTo>
                  <a:lnTo>
                    <a:pt x="26153" y="38801"/>
                  </a:lnTo>
                  <a:lnTo>
                    <a:pt x="26119" y="38858"/>
                  </a:lnTo>
                  <a:lnTo>
                    <a:pt x="24128" y="37709"/>
                  </a:lnTo>
                  <a:lnTo>
                    <a:pt x="24140" y="37652"/>
                  </a:lnTo>
                  <a:lnTo>
                    <a:pt x="24128" y="37584"/>
                  </a:lnTo>
                  <a:lnTo>
                    <a:pt x="24094" y="37539"/>
                  </a:lnTo>
                  <a:lnTo>
                    <a:pt x="24049" y="37505"/>
                  </a:lnTo>
                  <a:lnTo>
                    <a:pt x="23992" y="37482"/>
                  </a:lnTo>
                  <a:lnTo>
                    <a:pt x="23992" y="35093"/>
                  </a:lnTo>
                  <a:lnTo>
                    <a:pt x="24026" y="35082"/>
                  </a:lnTo>
                  <a:lnTo>
                    <a:pt x="24060" y="35070"/>
                  </a:lnTo>
                  <a:lnTo>
                    <a:pt x="24117" y="35025"/>
                  </a:lnTo>
                  <a:lnTo>
                    <a:pt x="24151" y="34968"/>
                  </a:lnTo>
                  <a:lnTo>
                    <a:pt x="24162" y="34934"/>
                  </a:lnTo>
                  <a:lnTo>
                    <a:pt x="24174" y="34900"/>
                  </a:lnTo>
                  <a:lnTo>
                    <a:pt x="24162" y="34854"/>
                  </a:lnTo>
                  <a:lnTo>
                    <a:pt x="24151" y="34820"/>
                  </a:lnTo>
                  <a:lnTo>
                    <a:pt x="26164" y="33660"/>
                  </a:lnTo>
                  <a:close/>
                  <a:moveTo>
                    <a:pt x="35617" y="33671"/>
                  </a:moveTo>
                  <a:lnTo>
                    <a:pt x="35651" y="33717"/>
                  </a:lnTo>
                  <a:lnTo>
                    <a:pt x="35708" y="33751"/>
                  </a:lnTo>
                  <a:lnTo>
                    <a:pt x="35765" y="33773"/>
                  </a:lnTo>
                  <a:lnTo>
                    <a:pt x="35822" y="33785"/>
                  </a:lnTo>
                  <a:lnTo>
                    <a:pt x="35879" y="33773"/>
                  </a:lnTo>
                  <a:lnTo>
                    <a:pt x="35936" y="33751"/>
                  </a:lnTo>
                  <a:lnTo>
                    <a:pt x="35981" y="33717"/>
                  </a:lnTo>
                  <a:lnTo>
                    <a:pt x="36015" y="33682"/>
                  </a:lnTo>
                  <a:lnTo>
                    <a:pt x="38006" y="34820"/>
                  </a:lnTo>
                  <a:lnTo>
                    <a:pt x="37995" y="34854"/>
                  </a:lnTo>
                  <a:lnTo>
                    <a:pt x="37995" y="34900"/>
                  </a:lnTo>
                  <a:lnTo>
                    <a:pt x="38006" y="34968"/>
                  </a:lnTo>
                  <a:lnTo>
                    <a:pt x="38040" y="35025"/>
                  </a:lnTo>
                  <a:lnTo>
                    <a:pt x="38097" y="35070"/>
                  </a:lnTo>
                  <a:lnTo>
                    <a:pt x="38165" y="35093"/>
                  </a:lnTo>
                  <a:lnTo>
                    <a:pt x="38165" y="37436"/>
                  </a:lnTo>
                  <a:lnTo>
                    <a:pt x="38120" y="37448"/>
                  </a:lnTo>
                  <a:lnTo>
                    <a:pt x="38086" y="37459"/>
                  </a:lnTo>
                  <a:lnTo>
                    <a:pt x="38029" y="37505"/>
                  </a:lnTo>
                  <a:lnTo>
                    <a:pt x="38006" y="37539"/>
                  </a:lnTo>
                  <a:lnTo>
                    <a:pt x="37983" y="37573"/>
                  </a:lnTo>
                  <a:lnTo>
                    <a:pt x="37972" y="37607"/>
                  </a:lnTo>
                  <a:lnTo>
                    <a:pt x="37972" y="37652"/>
                  </a:lnTo>
                  <a:lnTo>
                    <a:pt x="37972" y="37687"/>
                  </a:lnTo>
                  <a:lnTo>
                    <a:pt x="37983" y="37732"/>
                  </a:lnTo>
                  <a:lnTo>
                    <a:pt x="36027" y="38858"/>
                  </a:lnTo>
                  <a:lnTo>
                    <a:pt x="35981" y="38813"/>
                  </a:lnTo>
                  <a:lnTo>
                    <a:pt x="35936" y="38779"/>
                  </a:lnTo>
                  <a:lnTo>
                    <a:pt x="35879" y="38767"/>
                  </a:lnTo>
                  <a:lnTo>
                    <a:pt x="35822" y="38756"/>
                  </a:lnTo>
                  <a:lnTo>
                    <a:pt x="35765" y="38767"/>
                  </a:lnTo>
                  <a:lnTo>
                    <a:pt x="35708" y="38790"/>
                  </a:lnTo>
                  <a:lnTo>
                    <a:pt x="35651" y="38824"/>
                  </a:lnTo>
                  <a:lnTo>
                    <a:pt x="35617" y="38870"/>
                  </a:lnTo>
                  <a:lnTo>
                    <a:pt x="33649" y="37732"/>
                  </a:lnTo>
                  <a:lnTo>
                    <a:pt x="33661" y="37687"/>
                  </a:lnTo>
                  <a:lnTo>
                    <a:pt x="33661" y="37652"/>
                  </a:lnTo>
                  <a:lnTo>
                    <a:pt x="33661" y="37607"/>
                  </a:lnTo>
                  <a:lnTo>
                    <a:pt x="33649" y="37573"/>
                  </a:lnTo>
                  <a:lnTo>
                    <a:pt x="33627" y="37539"/>
                  </a:lnTo>
                  <a:lnTo>
                    <a:pt x="33604" y="37505"/>
                  </a:lnTo>
                  <a:lnTo>
                    <a:pt x="33581" y="37482"/>
                  </a:lnTo>
                  <a:lnTo>
                    <a:pt x="33547" y="37459"/>
                  </a:lnTo>
                  <a:lnTo>
                    <a:pt x="33513" y="37448"/>
                  </a:lnTo>
                  <a:lnTo>
                    <a:pt x="33467" y="37448"/>
                  </a:lnTo>
                  <a:lnTo>
                    <a:pt x="33467" y="35093"/>
                  </a:lnTo>
                  <a:lnTo>
                    <a:pt x="33502" y="35082"/>
                  </a:lnTo>
                  <a:lnTo>
                    <a:pt x="33536" y="35070"/>
                  </a:lnTo>
                  <a:lnTo>
                    <a:pt x="33593" y="35025"/>
                  </a:lnTo>
                  <a:lnTo>
                    <a:pt x="33638" y="34968"/>
                  </a:lnTo>
                  <a:lnTo>
                    <a:pt x="33649" y="34934"/>
                  </a:lnTo>
                  <a:lnTo>
                    <a:pt x="33649" y="34900"/>
                  </a:lnTo>
                  <a:lnTo>
                    <a:pt x="33649" y="34854"/>
                  </a:lnTo>
                  <a:lnTo>
                    <a:pt x="33638" y="34820"/>
                  </a:lnTo>
                  <a:lnTo>
                    <a:pt x="35617" y="33671"/>
                  </a:lnTo>
                  <a:close/>
                  <a:moveTo>
                    <a:pt x="11957" y="33648"/>
                  </a:moveTo>
                  <a:lnTo>
                    <a:pt x="11991" y="33682"/>
                  </a:lnTo>
                  <a:lnTo>
                    <a:pt x="12025" y="33705"/>
                  </a:lnTo>
                  <a:lnTo>
                    <a:pt x="12070" y="33728"/>
                  </a:lnTo>
                  <a:lnTo>
                    <a:pt x="12127" y="33739"/>
                  </a:lnTo>
                  <a:lnTo>
                    <a:pt x="12173" y="33728"/>
                  </a:lnTo>
                  <a:lnTo>
                    <a:pt x="12207" y="33717"/>
                  </a:lnTo>
                  <a:lnTo>
                    <a:pt x="12252" y="33682"/>
                  </a:lnTo>
                  <a:lnTo>
                    <a:pt x="12275" y="33660"/>
                  </a:lnTo>
                  <a:lnTo>
                    <a:pt x="14277" y="34809"/>
                  </a:lnTo>
                  <a:lnTo>
                    <a:pt x="14266" y="34854"/>
                  </a:lnTo>
                  <a:lnTo>
                    <a:pt x="14254" y="34900"/>
                  </a:lnTo>
                  <a:lnTo>
                    <a:pt x="14266" y="34934"/>
                  </a:lnTo>
                  <a:lnTo>
                    <a:pt x="14277" y="34979"/>
                  </a:lnTo>
                  <a:lnTo>
                    <a:pt x="14288" y="35013"/>
                  </a:lnTo>
                  <a:lnTo>
                    <a:pt x="14323" y="35048"/>
                  </a:lnTo>
                  <a:lnTo>
                    <a:pt x="14345" y="35070"/>
                  </a:lnTo>
                  <a:lnTo>
                    <a:pt x="14379" y="35093"/>
                  </a:lnTo>
                  <a:lnTo>
                    <a:pt x="14414" y="35116"/>
                  </a:lnTo>
                  <a:lnTo>
                    <a:pt x="14459" y="35127"/>
                  </a:lnTo>
                  <a:lnTo>
                    <a:pt x="14459" y="37470"/>
                  </a:lnTo>
                  <a:lnTo>
                    <a:pt x="14402" y="37493"/>
                  </a:lnTo>
                  <a:lnTo>
                    <a:pt x="14357" y="37539"/>
                  </a:lnTo>
                  <a:lnTo>
                    <a:pt x="14323" y="37584"/>
                  </a:lnTo>
                  <a:lnTo>
                    <a:pt x="14311" y="37652"/>
                  </a:lnTo>
                  <a:lnTo>
                    <a:pt x="14323" y="37709"/>
                  </a:lnTo>
                  <a:lnTo>
                    <a:pt x="12286" y="38881"/>
                  </a:lnTo>
                  <a:lnTo>
                    <a:pt x="12252" y="38847"/>
                  </a:lnTo>
                  <a:lnTo>
                    <a:pt x="12218" y="38813"/>
                  </a:lnTo>
                  <a:lnTo>
                    <a:pt x="12173" y="38801"/>
                  </a:lnTo>
                  <a:lnTo>
                    <a:pt x="12127" y="38790"/>
                  </a:lnTo>
                  <a:lnTo>
                    <a:pt x="12070" y="38801"/>
                  </a:lnTo>
                  <a:lnTo>
                    <a:pt x="12025" y="38824"/>
                  </a:lnTo>
                  <a:lnTo>
                    <a:pt x="11979" y="38847"/>
                  </a:lnTo>
                  <a:lnTo>
                    <a:pt x="11945" y="38892"/>
                  </a:lnTo>
                  <a:lnTo>
                    <a:pt x="9966" y="37744"/>
                  </a:lnTo>
                  <a:lnTo>
                    <a:pt x="9977" y="37698"/>
                  </a:lnTo>
                  <a:lnTo>
                    <a:pt x="9989" y="37652"/>
                  </a:lnTo>
                  <a:lnTo>
                    <a:pt x="9977" y="37607"/>
                  </a:lnTo>
                  <a:lnTo>
                    <a:pt x="9966" y="37561"/>
                  </a:lnTo>
                  <a:lnTo>
                    <a:pt x="9943" y="37527"/>
                  </a:lnTo>
                  <a:lnTo>
                    <a:pt x="9920" y="37493"/>
                  </a:lnTo>
                  <a:lnTo>
                    <a:pt x="9886" y="37459"/>
                  </a:lnTo>
                  <a:lnTo>
                    <a:pt x="9852" y="37436"/>
                  </a:lnTo>
                  <a:lnTo>
                    <a:pt x="9807" y="37425"/>
                  </a:lnTo>
                  <a:lnTo>
                    <a:pt x="9761" y="37414"/>
                  </a:lnTo>
                  <a:lnTo>
                    <a:pt x="9761" y="35150"/>
                  </a:lnTo>
                  <a:lnTo>
                    <a:pt x="9818" y="35150"/>
                  </a:lnTo>
                  <a:lnTo>
                    <a:pt x="9863" y="35127"/>
                  </a:lnTo>
                  <a:lnTo>
                    <a:pt x="9898" y="35104"/>
                  </a:lnTo>
                  <a:lnTo>
                    <a:pt x="9932" y="35070"/>
                  </a:lnTo>
                  <a:lnTo>
                    <a:pt x="9966" y="35036"/>
                  </a:lnTo>
                  <a:lnTo>
                    <a:pt x="9989" y="34991"/>
                  </a:lnTo>
                  <a:lnTo>
                    <a:pt x="10000" y="34945"/>
                  </a:lnTo>
                  <a:lnTo>
                    <a:pt x="10011" y="34900"/>
                  </a:lnTo>
                  <a:lnTo>
                    <a:pt x="10000" y="34843"/>
                  </a:lnTo>
                  <a:lnTo>
                    <a:pt x="9989" y="34786"/>
                  </a:lnTo>
                  <a:lnTo>
                    <a:pt x="11957" y="33648"/>
                  </a:lnTo>
                  <a:close/>
                  <a:moveTo>
                    <a:pt x="16700" y="33648"/>
                  </a:moveTo>
                  <a:lnTo>
                    <a:pt x="16723" y="33682"/>
                  </a:lnTo>
                  <a:lnTo>
                    <a:pt x="16768" y="33717"/>
                  </a:lnTo>
                  <a:lnTo>
                    <a:pt x="16814" y="33728"/>
                  </a:lnTo>
                  <a:lnTo>
                    <a:pt x="16859" y="33739"/>
                  </a:lnTo>
                  <a:lnTo>
                    <a:pt x="16905" y="33739"/>
                  </a:lnTo>
                  <a:lnTo>
                    <a:pt x="16950" y="33717"/>
                  </a:lnTo>
                  <a:lnTo>
                    <a:pt x="16996" y="33694"/>
                  </a:lnTo>
                  <a:lnTo>
                    <a:pt x="17019" y="33660"/>
                  </a:lnTo>
                  <a:lnTo>
                    <a:pt x="19032" y="34820"/>
                  </a:lnTo>
                  <a:lnTo>
                    <a:pt x="19021" y="34854"/>
                  </a:lnTo>
                  <a:lnTo>
                    <a:pt x="19021" y="34900"/>
                  </a:lnTo>
                  <a:lnTo>
                    <a:pt x="19021" y="34934"/>
                  </a:lnTo>
                  <a:lnTo>
                    <a:pt x="19032" y="34968"/>
                  </a:lnTo>
                  <a:lnTo>
                    <a:pt x="19066" y="35036"/>
                  </a:lnTo>
                  <a:lnTo>
                    <a:pt x="19123" y="35082"/>
                  </a:lnTo>
                  <a:lnTo>
                    <a:pt x="19157" y="35093"/>
                  </a:lnTo>
                  <a:lnTo>
                    <a:pt x="19203" y="35104"/>
                  </a:lnTo>
                  <a:lnTo>
                    <a:pt x="19203" y="37414"/>
                  </a:lnTo>
                  <a:lnTo>
                    <a:pt x="19157" y="37425"/>
                  </a:lnTo>
                  <a:lnTo>
                    <a:pt x="19112" y="37436"/>
                  </a:lnTo>
                  <a:lnTo>
                    <a:pt x="19078" y="37459"/>
                  </a:lnTo>
                  <a:lnTo>
                    <a:pt x="19055" y="37493"/>
                  </a:lnTo>
                  <a:lnTo>
                    <a:pt x="19021" y="37527"/>
                  </a:lnTo>
                  <a:lnTo>
                    <a:pt x="19009" y="37561"/>
                  </a:lnTo>
                  <a:lnTo>
                    <a:pt x="18998" y="37607"/>
                  </a:lnTo>
                  <a:lnTo>
                    <a:pt x="18986" y="37652"/>
                  </a:lnTo>
                  <a:lnTo>
                    <a:pt x="18998" y="37698"/>
                  </a:lnTo>
                  <a:lnTo>
                    <a:pt x="19009" y="37732"/>
                  </a:lnTo>
                  <a:lnTo>
                    <a:pt x="17019" y="38881"/>
                  </a:lnTo>
                  <a:lnTo>
                    <a:pt x="16984" y="38858"/>
                  </a:lnTo>
                  <a:lnTo>
                    <a:pt x="16950" y="38824"/>
                  </a:lnTo>
                  <a:lnTo>
                    <a:pt x="16905" y="38813"/>
                  </a:lnTo>
                  <a:lnTo>
                    <a:pt x="16859" y="38801"/>
                  </a:lnTo>
                  <a:lnTo>
                    <a:pt x="16814" y="38813"/>
                  </a:lnTo>
                  <a:lnTo>
                    <a:pt x="16768" y="38836"/>
                  </a:lnTo>
                  <a:lnTo>
                    <a:pt x="16734" y="38858"/>
                  </a:lnTo>
                  <a:lnTo>
                    <a:pt x="16700" y="38892"/>
                  </a:lnTo>
                  <a:lnTo>
                    <a:pt x="14664" y="37721"/>
                  </a:lnTo>
                  <a:lnTo>
                    <a:pt x="14675" y="37652"/>
                  </a:lnTo>
                  <a:lnTo>
                    <a:pt x="14664" y="37584"/>
                  </a:lnTo>
                  <a:lnTo>
                    <a:pt x="14618" y="37527"/>
                  </a:lnTo>
                  <a:lnTo>
                    <a:pt x="14573" y="37493"/>
                  </a:lnTo>
                  <a:lnTo>
                    <a:pt x="14505" y="37470"/>
                  </a:lnTo>
                  <a:lnTo>
                    <a:pt x="14505" y="35127"/>
                  </a:lnTo>
                  <a:lnTo>
                    <a:pt x="14550" y="35116"/>
                  </a:lnTo>
                  <a:lnTo>
                    <a:pt x="14584" y="35104"/>
                  </a:lnTo>
                  <a:lnTo>
                    <a:pt x="14630" y="35082"/>
                  </a:lnTo>
                  <a:lnTo>
                    <a:pt x="14664" y="35059"/>
                  </a:lnTo>
                  <a:lnTo>
                    <a:pt x="14687" y="35025"/>
                  </a:lnTo>
                  <a:lnTo>
                    <a:pt x="14709" y="34979"/>
                  </a:lnTo>
                  <a:lnTo>
                    <a:pt x="14721" y="34934"/>
                  </a:lnTo>
                  <a:lnTo>
                    <a:pt x="14721" y="34900"/>
                  </a:lnTo>
                  <a:lnTo>
                    <a:pt x="14721" y="34843"/>
                  </a:lnTo>
                  <a:lnTo>
                    <a:pt x="14698" y="34797"/>
                  </a:lnTo>
                  <a:lnTo>
                    <a:pt x="16700" y="33648"/>
                  </a:lnTo>
                  <a:close/>
                  <a:moveTo>
                    <a:pt x="40418" y="33637"/>
                  </a:moveTo>
                  <a:lnTo>
                    <a:pt x="40441" y="33671"/>
                  </a:lnTo>
                  <a:lnTo>
                    <a:pt x="40475" y="33694"/>
                  </a:lnTo>
                  <a:lnTo>
                    <a:pt x="40520" y="33717"/>
                  </a:lnTo>
                  <a:lnTo>
                    <a:pt x="40600" y="33717"/>
                  </a:lnTo>
                  <a:lnTo>
                    <a:pt x="40645" y="33694"/>
                  </a:lnTo>
                  <a:lnTo>
                    <a:pt x="40679" y="33671"/>
                  </a:lnTo>
                  <a:lnTo>
                    <a:pt x="40702" y="33648"/>
                  </a:lnTo>
                  <a:lnTo>
                    <a:pt x="42738" y="34820"/>
                  </a:lnTo>
                  <a:lnTo>
                    <a:pt x="42727" y="34854"/>
                  </a:lnTo>
                  <a:lnTo>
                    <a:pt x="42716" y="34900"/>
                  </a:lnTo>
                  <a:lnTo>
                    <a:pt x="42727" y="34934"/>
                  </a:lnTo>
                  <a:lnTo>
                    <a:pt x="42738" y="34968"/>
                  </a:lnTo>
                  <a:lnTo>
                    <a:pt x="42772" y="35036"/>
                  </a:lnTo>
                  <a:lnTo>
                    <a:pt x="42829" y="35082"/>
                  </a:lnTo>
                  <a:lnTo>
                    <a:pt x="42863" y="35093"/>
                  </a:lnTo>
                  <a:lnTo>
                    <a:pt x="42909" y="35104"/>
                  </a:lnTo>
                  <a:lnTo>
                    <a:pt x="42909" y="37448"/>
                  </a:lnTo>
                  <a:lnTo>
                    <a:pt x="42863" y="37448"/>
                  </a:lnTo>
                  <a:lnTo>
                    <a:pt x="42829" y="37470"/>
                  </a:lnTo>
                  <a:lnTo>
                    <a:pt x="42772" y="37516"/>
                  </a:lnTo>
                  <a:lnTo>
                    <a:pt x="42738" y="37573"/>
                  </a:lnTo>
                  <a:lnTo>
                    <a:pt x="42727" y="37607"/>
                  </a:lnTo>
                  <a:lnTo>
                    <a:pt x="42727" y="37652"/>
                  </a:lnTo>
                  <a:lnTo>
                    <a:pt x="42727" y="37687"/>
                  </a:lnTo>
                  <a:lnTo>
                    <a:pt x="42738" y="37721"/>
                  </a:lnTo>
                  <a:lnTo>
                    <a:pt x="40702" y="38892"/>
                  </a:lnTo>
                  <a:lnTo>
                    <a:pt x="40679" y="38870"/>
                  </a:lnTo>
                  <a:lnTo>
                    <a:pt x="40645" y="38847"/>
                  </a:lnTo>
                  <a:lnTo>
                    <a:pt x="40600" y="38824"/>
                  </a:lnTo>
                  <a:lnTo>
                    <a:pt x="40520" y="38824"/>
                  </a:lnTo>
                  <a:lnTo>
                    <a:pt x="40475" y="38847"/>
                  </a:lnTo>
                  <a:lnTo>
                    <a:pt x="40441" y="38870"/>
                  </a:lnTo>
                  <a:lnTo>
                    <a:pt x="40418" y="38904"/>
                  </a:lnTo>
                  <a:lnTo>
                    <a:pt x="38393" y="37732"/>
                  </a:lnTo>
                  <a:lnTo>
                    <a:pt x="38404" y="37698"/>
                  </a:lnTo>
                  <a:lnTo>
                    <a:pt x="38404" y="37652"/>
                  </a:lnTo>
                  <a:lnTo>
                    <a:pt x="38404" y="37607"/>
                  </a:lnTo>
                  <a:lnTo>
                    <a:pt x="38393" y="37573"/>
                  </a:lnTo>
                  <a:lnTo>
                    <a:pt x="38370" y="37539"/>
                  </a:lnTo>
                  <a:lnTo>
                    <a:pt x="38347" y="37505"/>
                  </a:lnTo>
                  <a:lnTo>
                    <a:pt x="38325" y="37482"/>
                  </a:lnTo>
                  <a:lnTo>
                    <a:pt x="38291" y="37459"/>
                  </a:lnTo>
                  <a:lnTo>
                    <a:pt x="38245" y="37448"/>
                  </a:lnTo>
                  <a:lnTo>
                    <a:pt x="38211" y="37436"/>
                  </a:lnTo>
                  <a:lnTo>
                    <a:pt x="38211" y="35093"/>
                  </a:lnTo>
                  <a:lnTo>
                    <a:pt x="38245" y="35082"/>
                  </a:lnTo>
                  <a:lnTo>
                    <a:pt x="38279" y="35070"/>
                  </a:lnTo>
                  <a:lnTo>
                    <a:pt x="38336" y="35025"/>
                  </a:lnTo>
                  <a:lnTo>
                    <a:pt x="38370" y="34968"/>
                  </a:lnTo>
                  <a:lnTo>
                    <a:pt x="38382" y="34934"/>
                  </a:lnTo>
                  <a:lnTo>
                    <a:pt x="38393" y="34900"/>
                  </a:lnTo>
                  <a:lnTo>
                    <a:pt x="38382" y="34854"/>
                  </a:lnTo>
                  <a:lnTo>
                    <a:pt x="38370" y="34820"/>
                  </a:lnTo>
                  <a:lnTo>
                    <a:pt x="40418" y="33637"/>
                  </a:lnTo>
                  <a:close/>
                  <a:moveTo>
                    <a:pt x="19032" y="37778"/>
                  </a:moveTo>
                  <a:lnTo>
                    <a:pt x="19066" y="37823"/>
                  </a:lnTo>
                  <a:lnTo>
                    <a:pt x="19112" y="37857"/>
                  </a:lnTo>
                  <a:lnTo>
                    <a:pt x="19169" y="37880"/>
                  </a:lnTo>
                  <a:lnTo>
                    <a:pt x="19237" y="37891"/>
                  </a:lnTo>
                  <a:lnTo>
                    <a:pt x="19294" y="37880"/>
                  </a:lnTo>
                  <a:lnTo>
                    <a:pt x="19351" y="37869"/>
                  </a:lnTo>
                  <a:lnTo>
                    <a:pt x="19396" y="37835"/>
                  </a:lnTo>
                  <a:lnTo>
                    <a:pt x="19430" y="37789"/>
                  </a:lnTo>
                  <a:lnTo>
                    <a:pt x="21353" y="38892"/>
                  </a:lnTo>
                  <a:lnTo>
                    <a:pt x="21341" y="38949"/>
                  </a:lnTo>
                  <a:lnTo>
                    <a:pt x="21341" y="38995"/>
                  </a:lnTo>
                  <a:lnTo>
                    <a:pt x="21341" y="39052"/>
                  </a:lnTo>
                  <a:lnTo>
                    <a:pt x="21353" y="39097"/>
                  </a:lnTo>
                  <a:lnTo>
                    <a:pt x="21375" y="39131"/>
                  </a:lnTo>
                  <a:lnTo>
                    <a:pt x="21409" y="39177"/>
                  </a:lnTo>
                  <a:lnTo>
                    <a:pt x="21444" y="39211"/>
                  </a:lnTo>
                  <a:lnTo>
                    <a:pt x="21478" y="39234"/>
                  </a:lnTo>
                  <a:lnTo>
                    <a:pt x="21523" y="39245"/>
                  </a:lnTo>
                  <a:lnTo>
                    <a:pt x="21569" y="39256"/>
                  </a:lnTo>
                  <a:lnTo>
                    <a:pt x="21569" y="41577"/>
                  </a:lnTo>
                  <a:lnTo>
                    <a:pt x="21512" y="41600"/>
                  </a:lnTo>
                  <a:lnTo>
                    <a:pt x="21466" y="41645"/>
                  </a:lnTo>
                  <a:lnTo>
                    <a:pt x="21432" y="41691"/>
                  </a:lnTo>
                  <a:lnTo>
                    <a:pt x="21421" y="41759"/>
                  </a:lnTo>
                  <a:lnTo>
                    <a:pt x="21432" y="41816"/>
                  </a:lnTo>
                  <a:lnTo>
                    <a:pt x="19419" y="42976"/>
                  </a:lnTo>
                  <a:lnTo>
                    <a:pt x="19385" y="42931"/>
                  </a:lnTo>
                  <a:lnTo>
                    <a:pt x="19339" y="42897"/>
                  </a:lnTo>
                  <a:lnTo>
                    <a:pt x="19294" y="42874"/>
                  </a:lnTo>
                  <a:lnTo>
                    <a:pt x="19169" y="42874"/>
                  </a:lnTo>
                  <a:lnTo>
                    <a:pt x="19123" y="42897"/>
                  </a:lnTo>
                  <a:lnTo>
                    <a:pt x="19078" y="42931"/>
                  </a:lnTo>
                  <a:lnTo>
                    <a:pt x="19032" y="42976"/>
                  </a:lnTo>
                  <a:lnTo>
                    <a:pt x="17064" y="41839"/>
                  </a:lnTo>
                  <a:lnTo>
                    <a:pt x="17075" y="41805"/>
                  </a:lnTo>
                  <a:lnTo>
                    <a:pt x="17075" y="41759"/>
                  </a:lnTo>
                  <a:lnTo>
                    <a:pt x="17075" y="41714"/>
                  </a:lnTo>
                  <a:lnTo>
                    <a:pt x="17064" y="41679"/>
                  </a:lnTo>
                  <a:lnTo>
                    <a:pt x="17041" y="41634"/>
                  </a:lnTo>
                  <a:lnTo>
                    <a:pt x="17019" y="41611"/>
                  </a:lnTo>
                  <a:lnTo>
                    <a:pt x="16984" y="41577"/>
                  </a:lnTo>
                  <a:lnTo>
                    <a:pt x="16950" y="41566"/>
                  </a:lnTo>
                  <a:lnTo>
                    <a:pt x="16916" y="41543"/>
                  </a:lnTo>
                  <a:lnTo>
                    <a:pt x="16871" y="41543"/>
                  </a:lnTo>
                  <a:lnTo>
                    <a:pt x="16871" y="39188"/>
                  </a:lnTo>
                  <a:lnTo>
                    <a:pt x="16916" y="39188"/>
                  </a:lnTo>
                  <a:lnTo>
                    <a:pt x="16939" y="39165"/>
                  </a:lnTo>
                  <a:lnTo>
                    <a:pt x="16996" y="39131"/>
                  </a:lnTo>
                  <a:lnTo>
                    <a:pt x="17041" y="39074"/>
                  </a:lnTo>
                  <a:lnTo>
                    <a:pt x="17053" y="39040"/>
                  </a:lnTo>
                  <a:lnTo>
                    <a:pt x="17053" y="38995"/>
                  </a:lnTo>
                  <a:lnTo>
                    <a:pt x="17053" y="38961"/>
                  </a:lnTo>
                  <a:lnTo>
                    <a:pt x="17041" y="38927"/>
                  </a:lnTo>
                  <a:lnTo>
                    <a:pt x="19032" y="37778"/>
                  </a:lnTo>
                  <a:close/>
                  <a:moveTo>
                    <a:pt x="5143" y="37744"/>
                  </a:moveTo>
                  <a:lnTo>
                    <a:pt x="7122" y="38892"/>
                  </a:lnTo>
                  <a:lnTo>
                    <a:pt x="7111" y="38938"/>
                  </a:lnTo>
                  <a:lnTo>
                    <a:pt x="7099" y="38995"/>
                  </a:lnTo>
                  <a:lnTo>
                    <a:pt x="7111" y="39052"/>
                  </a:lnTo>
                  <a:lnTo>
                    <a:pt x="7122" y="39097"/>
                  </a:lnTo>
                  <a:lnTo>
                    <a:pt x="7145" y="39143"/>
                  </a:lnTo>
                  <a:lnTo>
                    <a:pt x="7179" y="39177"/>
                  </a:lnTo>
                  <a:lnTo>
                    <a:pt x="7213" y="39211"/>
                  </a:lnTo>
                  <a:lnTo>
                    <a:pt x="7247" y="39234"/>
                  </a:lnTo>
                  <a:lnTo>
                    <a:pt x="7293" y="39256"/>
                  </a:lnTo>
                  <a:lnTo>
                    <a:pt x="7349" y="39268"/>
                  </a:lnTo>
                  <a:lnTo>
                    <a:pt x="7349" y="41588"/>
                  </a:lnTo>
                  <a:lnTo>
                    <a:pt x="7293" y="41611"/>
                  </a:lnTo>
                  <a:lnTo>
                    <a:pt x="7247" y="41645"/>
                  </a:lnTo>
                  <a:lnTo>
                    <a:pt x="7213" y="41702"/>
                  </a:lnTo>
                  <a:lnTo>
                    <a:pt x="7202" y="41759"/>
                  </a:lnTo>
                  <a:lnTo>
                    <a:pt x="7213" y="41805"/>
                  </a:lnTo>
                  <a:lnTo>
                    <a:pt x="5177" y="42988"/>
                  </a:lnTo>
                  <a:lnTo>
                    <a:pt x="5143" y="42953"/>
                  </a:lnTo>
                  <a:lnTo>
                    <a:pt x="5097" y="42919"/>
                  </a:lnTo>
                  <a:lnTo>
                    <a:pt x="5052" y="42908"/>
                  </a:lnTo>
                  <a:lnTo>
                    <a:pt x="4995" y="42897"/>
                  </a:lnTo>
                  <a:lnTo>
                    <a:pt x="4949" y="42908"/>
                  </a:lnTo>
                  <a:lnTo>
                    <a:pt x="4904" y="42919"/>
                  </a:lnTo>
                  <a:lnTo>
                    <a:pt x="4858" y="42953"/>
                  </a:lnTo>
                  <a:lnTo>
                    <a:pt x="4824" y="42988"/>
                  </a:lnTo>
                  <a:lnTo>
                    <a:pt x="2868" y="41850"/>
                  </a:lnTo>
                  <a:lnTo>
                    <a:pt x="2879" y="41805"/>
                  </a:lnTo>
                  <a:lnTo>
                    <a:pt x="2879" y="41759"/>
                  </a:lnTo>
                  <a:lnTo>
                    <a:pt x="2879" y="41702"/>
                  </a:lnTo>
                  <a:lnTo>
                    <a:pt x="2868" y="41668"/>
                  </a:lnTo>
                  <a:lnTo>
                    <a:pt x="2845" y="41623"/>
                  </a:lnTo>
                  <a:lnTo>
                    <a:pt x="2811" y="41588"/>
                  </a:lnTo>
                  <a:lnTo>
                    <a:pt x="2777" y="41554"/>
                  </a:lnTo>
                  <a:lnTo>
                    <a:pt x="2742" y="41532"/>
                  </a:lnTo>
                  <a:lnTo>
                    <a:pt x="2697" y="41509"/>
                  </a:lnTo>
                  <a:lnTo>
                    <a:pt x="2651" y="41509"/>
                  </a:lnTo>
                  <a:lnTo>
                    <a:pt x="2651" y="39211"/>
                  </a:lnTo>
                  <a:lnTo>
                    <a:pt x="2697" y="39211"/>
                  </a:lnTo>
                  <a:lnTo>
                    <a:pt x="2731" y="39188"/>
                  </a:lnTo>
                  <a:lnTo>
                    <a:pt x="2765" y="39177"/>
                  </a:lnTo>
                  <a:lnTo>
                    <a:pt x="2788" y="39143"/>
                  </a:lnTo>
                  <a:lnTo>
                    <a:pt x="2811" y="39109"/>
                  </a:lnTo>
                  <a:lnTo>
                    <a:pt x="2833" y="39074"/>
                  </a:lnTo>
                  <a:lnTo>
                    <a:pt x="2845" y="39040"/>
                  </a:lnTo>
                  <a:lnTo>
                    <a:pt x="2845" y="38995"/>
                  </a:lnTo>
                  <a:lnTo>
                    <a:pt x="2845" y="38961"/>
                  </a:lnTo>
                  <a:lnTo>
                    <a:pt x="2833" y="38915"/>
                  </a:lnTo>
                  <a:lnTo>
                    <a:pt x="4858" y="37744"/>
                  </a:lnTo>
                  <a:lnTo>
                    <a:pt x="4881" y="37778"/>
                  </a:lnTo>
                  <a:lnTo>
                    <a:pt x="4915" y="37800"/>
                  </a:lnTo>
                  <a:lnTo>
                    <a:pt x="4961" y="37823"/>
                  </a:lnTo>
                  <a:lnTo>
                    <a:pt x="5040" y="37823"/>
                  </a:lnTo>
                  <a:lnTo>
                    <a:pt x="5086" y="37800"/>
                  </a:lnTo>
                  <a:lnTo>
                    <a:pt x="5120" y="37778"/>
                  </a:lnTo>
                  <a:lnTo>
                    <a:pt x="5143" y="37744"/>
                  </a:lnTo>
                  <a:close/>
                  <a:moveTo>
                    <a:pt x="28496" y="37778"/>
                  </a:moveTo>
                  <a:lnTo>
                    <a:pt x="28542" y="37835"/>
                  </a:lnTo>
                  <a:lnTo>
                    <a:pt x="28587" y="37869"/>
                  </a:lnTo>
                  <a:lnTo>
                    <a:pt x="28644" y="37891"/>
                  </a:lnTo>
                  <a:lnTo>
                    <a:pt x="28712" y="37903"/>
                  </a:lnTo>
                  <a:lnTo>
                    <a:pt x="28769" y="37891"/>
                  </a:lnTo>
                  <a:lnTo>
                    <a:pt x="28826" y="37869"/>
                  </a:lnTo>
                  <a:lnTo>
                    <a:pt x="28883" y="37835"/>
                  </a:lnTo>
                  <a:lnTo>
                    <a:pt x="28917" y="37789"/>
                  </a:lnTo>
                  <a:lnTo>
                    <a:pt x="30874" y="38915"/>
                  </a:lnTo>
                  <a:lnTo>
                    <a:pt x="30862" y="38961"/>
                  </a:lnTo>
                  <a:lnTo>
                    <a:pt x="30851" y="38995"/>
                  </a:lnTo>
                  <a:lnTo>
                    <a:pt x="30862" y="39040"/>
                  </a:lnTo>
                  <a:lnTo>
                    <a:pt x="30874" y="39074"/>
                  </a:lnTo>
                  <a:lnTo>
                    <a:pt x="30885" y="39120"/>
                  </a:lnTo>
                  <a:lnTo>
                    <a:pt x="30908" y="39143"/>
                  </a:lnTo>
                  <a:lnTo>
                    <a:pt x="30942" y="39177"/>
                  </a:lnTo>
                  <a:lnTo>
                    <a:pt x="30976" y="39200"/>
                  </a:lnTo>
                  <a:lnTo>
                    <a:pt x="31010" y="39211"/>
                  </a:lnTo>
                  <a:lnTo>
                    <a:pt x="31056" y="39222"/>
                  </a:lnTo>
                  <a:lnTo>
                    <a:pt x="31056" y="41554"/>
                  </a:lnTo>
                  <a:lnTo>
                    <a:pt x="30988" y="41577"/>
                  </a:lnTo>
                  <a:lnTo>
                    <a:pt x="30931" y="41623"/>
                  </a:lnTo>
                  <a:lnTo>
                    <a:pt x="30885" y="41679"/>
                  </a:lnTo>
                  <a:lnTo>
                    <a:pt x="30885" y="41714"/>
                  </a:lnTo>
                  <a:lnTo>
                    <a:pt x="30874" y="41759"/>
                  </a:lnTo>
                  <a:lnTo>
                    <a:pt x="30885" y="41827"/>
                  </a:lnTo>
                  <a:lnTo>
                    <a:pt x="28883" y="42988"/>
                  </a:lnTo>
                  <a:lnTo>
                    <a:pt x="28849" y="42953"/>
                  </a:lnTo>
                  <a:lnTo>
                    <a:pt x="28803" y="42919"/>
                  </a:lnTo>
                  <a:lnTo>
                    <a:pt x="28758" y="42897"/>
                  </a:lnTo>
                  <a:lnTo>
                    <a:pt x="28712" y="42897"/>
                  </a:lnTo>
                  <a:lnTo>
                    <a:pt x="28656" y="42908"/>
                  </a:lnTo>
                  <a:lnTo>
                    <a:pt x="28610" y="42919"/>
                  </a:lnTo>
                  <a:lnTo>
                    <a:pt x="28565" y="42953"/>
                  </a:lnTo>
                  <a:lnTo>
                    <a:pt x="28542" y="42988"/>
                  </a:lnTo>
                  <a:lnTo>
                    <a:pt x="26528" y="41839"/>
                  </a:lnTo>
                  <a:lnTo>
                    <a:pt x="26540" y="41793"/>
                  </a:lnTo>
                  <a:lnTo>
                    <a:pt x="26551" y="41759"/>
                  </a:lnTo>
                  <a:lnTo>
                    <a:pt x="26540" y="41714"/>
                  </a:lnTo>
                  <a:lnTo>
                    <a:pt x="26528" y="41679"/>
                  </a:lnTo>
                  <a:lnTo>
                    <a:pt x="26517" y="41645"/>
                  </a:lnTo>
                  <a:lnTo>
                    <a:pt x="26494" y="41611"/>
                  </a:lnTo>
                  <a:lnTo>
                    <a:pt x="26460" y="41588"/>
                  </a:lnTo>
                  <a:lnTo>
                    <a:pt x="26426" y="41566"/>
                  </a:lnTo>
                  <a:lnTo>
                    <a:pt x="26392" y="41554"/>
                  </a:lnTo>
                  <a:lnTo>
                    <a:pt x="26358" y="41554"/>
                  </a:lnTo>
                  <a:lnTo>
                    <a:pt x="26358" y="39268"/>
                  </a:lnTo>
                  <a:lnTo>
                    <a:pt x="26403" y="39256"/>
                  </a:lnTo>
                  <a:lnTo>
                    <a:pt x="26460" y="39245"/>
                  </a:lnTo>
                  <a:lnTo>
                    <a:pt x="26494" y="39211"/>
                  </a:lnTo>
                  <a:lnTo>
                    <a:pt x="26540" y="39188"/>
                  </a:lnTo>
                  <a:lnTo>
                    <a:pt x="26563" y="39143"/>
                  </a:lnTo>
                  <a:lnTo>
                    <a:pt x="26585" y="39097"/>
                  </a:lnTo>
                  <a:lnTo>
                    <a:pt x="26608" y="39052"/>
                  </a:lnTo>
                  <a:lnTo>
                    <a:pt x="26608" y="38995"/>
                  </a:lnTo>
                  <a:lnTo>
                    <a:pt x="26608" y="38938"/>
                  </a:lnTo>
                  <a:lnTo>
                    <a:pt x="26585" y="38892"/>
                  </a:lnTo>
                  <a:lnTo>
                    <a:pt x="28496" y="37778"/>
                  </a:lnTo>
                  <a:close/>
                  <a:moveTo>
                    <a:pt x="33627" y="37766"/>
                  </a:moveTo>
                  <a:lnTo>
                    <a:pt x="35595" y="38904"/>
                  </a:lnTo>
                  <a:lnTo>
                    <a:pt x="35583" y="38949"/>
                  </a:lnTo>
                  <a:lnTo>
                    <a:pt x="35583" y="38995"/>
                  </a:lnTo>
                  <a:lnTo>
                    <a:pt x="35583" y="39040"/>
                  </a:lnTo>
                  <a:lnTo>
                    <a:pt x="35595" y="39086"/>
                  </a:lnTo>
                  <a:lnTo>
                    <a:pt x="35617" y="39120"/>
                  </a:lnTo>
                  <a:lnTo>
                    <a:pt x="35640" y="39165"/>
                  </a:lnTo>
                  <a:lnTo>
                    <a:pt x="35674" y="39188"/>
                  </a:lnTo>
                  <a:lnTo>
                    <a:pt x="35708" y="39211"/>
                  </a:lnTo>
                  <a:lnTo>
                    <a:pt x="35754" y="39234"/>
                  </a:lnTo>
                  <a:lnTo>
                    <a:pt x="35788" y="39234"/>
                  </a:lnTo>
                  <a:lnTo>
                    <a:pt x="35788" y="41554"/>
                  </a:lnTo>
                  <a:lnTo>
                    <a:pt x="35720" y="41577"/>
                  </a:lnTo>
                  <a:lnTo>
                    <a:pt x="35663" y="41623"/>
                  </a:lnTo>
                  <a:lnTo>
                    <a:pt x="35629" y="41679"/>
                  </a:lnTo>
                  <a:lnTo>
                    <a:pt x="35617" y="41714"/>
                  </a:lnTo>
                  <a:lnTo>
                    <a:pt x="35617" y="41759"/>
                  </a:lnTo>
                  <a:lnTo>
                    <a:pt x="35617" y="41793"/>
                  </a:lnTo>
                  <a:lnTo>
                    <a:pt x="35629" y="41827"/>
                  </a:lnTo>
                  <a:lnTo>
                    <a:pt x="33627" y="42988"/>
                  </a:lnTo>
                  <a:lnTo>
                    <a:pt x="33593" y="42953"/>
                  </a:lnTo>
                  <a:lnTo>
                    <a:pt x="33547" y="42919"/>
                  </a:lnTo>
                  <a:lnTo>
                    <a:pt x="33502" y="42897"/>
                  </a:lnTo>
                  <a:lnTo>
                    <a:pt x="33399" y="42897"/>
                  </a:lnTo>
                  <a:lnTo>
                    <a:pt x="33354" y="42919"/>
                  </a:lnTo>
                  <a:lnTo>
                    <a:pt x="33308" y="42953"/>
                  </a:lnTo>
                  <a:lnTo>
                    <a:pt x="33274" y="42988"/>
                  </a:lnTo>
                  <a:lnTo>
                    <a:pt x="31272" y="41827"/>
                  </a:lnTo>
                  <a:lnTo>
                    <a:pt x="31283" y="41793"/>
                  </a:lnTo>
                  <a:lnTo>
                    <a:pt x="31283" y="41759"/>
                  </a:lnTo>
                  <a:lnTo>
                    <a:pt x="31283" y="41714"/>
                  </a:lnTo>
                  <a:lnTo>
                    <a:pt x="31272" y="41679"/>
                  </a:lnTo>
                  <a:lnTo>
                    <a:pt x="31249" y="41645"/>
                  </a:lnTo>
                  <a:lnTo>
                    <a:pt x="31226" y="41623"/>
                  </a:lnTo>
                  <a:lnTo>
                    <a:pt x="31204" y="41588"/>
                  </a:lnTo>
                  <a:lnTo>
                    <a:pt x="31170" y="41577"/>
                  </a:lnTo>
                  <a:lnTo>
                    <a:pt x="31135" y="41554"/>
                  </a:lnTo>
                  <a:lnTo>
                    <a:pt x="31101" y="41554"/>
                  </a:lnTo>
                  <a:lnTo>
                    <a:pt x="31101" y="39222"/>
                  </a:lnTo>
                  <a:lnTo>
                    <a:pt x="31135" y="39222"/>
                  </a:lnTo>
                  <a:lnTo>
                    <a:pt x="31181" y="39200"/>
                  </a:lnTo>
                  <a:lnTo>
                    <a:pt x="31215" y="39177"/>
                  </a:lnTo>
                  <a:lnTo>
                    <a:pt x="31249" y="39154"/>
                  </a:lnTo>
                  <a:lnTo>
                    <a:pt x="31272" y="39120"/>
                  </a:lnTo>
                  <a:lnTo>
                    <a:pt x="31295" y="39086"/>
                  </a:lnTo>
                  <a:lnTo>
                    <a:pt x="31306" y="39040"/>
                  </a:lnTo>
                  <a:lnTo>
                    <a:pt x="31306" y="38995"/>
                  </a:lnTo>
                  <a:lnTo>
                    <a:pt x="31306" y="38949"/>
                  </a:lnTo>
                  <a:lnTo>
                    <a:pt x="31295" y="38904"/>
                  </a:lnTo>
                  <a:lnTo>
                    <a:pt x="33274" y="37766"/>
                  </a:lnTo>
                  <a:lnTo>
                    <a:pt x="33308" y="37800"/>
                  </a:lnTo>
                  <a:lnTo>
                    <a:pt x="33354" y="37835"/>
                  </a:lnTo>
                  <a:lnTo>
                    <a:pt x="33399" y="37857"/>
                  </a:lnTo>
                  <a:lnTo>
                    <a:pt x="33502" y="37857"/>
                  </a:lnTo>
                  <a:lnTo>
                    <a:pt x="33547" y="37835"/>
                  </a:lnTo>
                  <a:lnTo>
                    <a:pt x="33593" y="37812"/>
                  </a:lnTo>
                  <a:lnTo>
                    <a:pt x="33627" y="37766"/>
                  </a:lnTo>
                  <a:close/>
                  <a:moveTo>
                    <a:pt x="14334" y="37744"/>
                  </a:moveTo>
                  <a:lnTo>
                    <a:pt x="14368" y="37778"/>
                  </a:lnTo>
                  <a:lnTo>
                    <a:pt x="14402" y="37812"/>
                  </a:lnTo>
                  <a:lnTo>
                    <a:pt x="14448" y="37823"/>
                  </a:lnTo>
                  <a:lnTo>
                    <a:pt x="14493" y="37835"/>
                  </a:lnTo>
                  <a:lnTo>
                    <a:pt x="14539" y="37823"/>
                  </a:lnTo>
                  <a:lnTo>
                    <a:pt x="14573" y="37812"/>
                  </a:lnTo>
                  <a:lnTo>
                    <a:pt x="14607" y="37789"/>
                  </a:lnTo>
                  <a:lnTo>
                    <a:pt x="14641" y="37755"/>
                  </a:lnTo>
                  <a:lnTo>
                    <a:pt x="16677" y="38938"/>
                  </a:lnTo>
                  <a:lnTo>
                    <a:pt x="16666" y="38995"/>
                  </a:lnTo>
                  <a:lnTo>
                    <a:pt x="16677" y="39063"/>
                  </a:lnTo>
                  <a:lnTo>
                    <a:pt x="16711" y="39120"/>
                  </a:lnTo>
                  <a:lnTo>
                    <a:pt x="16768" y="39165"/>
                  </a:lnTo>
                  <a:lnTo>
                    <a:pt x="16825" y="39188"/>
                  </a:lnTo>
                  <a:lnTo>
                    <a:pt x="16825" y="41543"/>
                  </a:lnTo>
                  <a:lnTo>
                    <a:pt x="16791" y="41554"/>
                  </a:lnTo>
                  <a:lnTo>
                    <a:pt x="16757" y="41566"/>
                  </a:lnTo>
                  <a:lnTo>
                    <a:pt x="16700" y="41611"/>
                  </a:lnTo>
                  <a:lnTo>
                    <a:pt x="16655" y="41679"/>
                  </a:lnTo>
                  <a:lnTo>
                    <a:pt x="16643" y="41714"/>
                  </a:lnTo>
                  <a:lnTo>
                    <a:pt x="16643" y="41759"/>
                  </a:lnTo>
                  <a:lnTo>
                    <a:pt x="16643" y="41793"/>
                  </a:lnTo>
                  <a:lnTo>
                    <a:pt x="16655" y="41827"/>
                  </a:lnTo>
                  <a:lnTo>
                    <a:pt x="14641" y="42999"/>
                  </a:lnTo>
                  <a:lnTo>
                    <a:pt x="14607" y="42965"/>
                  </a:lnTo>
                  <a:lnTo>
                    <a:pt x="14573" y="42942"/>
                  </a:lnTo>
                  <a:lnTo>
                    <a:pt x="14539" y="42931"/>
                  </a:lnTo>
                  <a:lnTo>
                    <a:pt x="14493" y="42919"/>
                  </a:lnTo>
                  <a:lnTo>
                    <a:pt x="14448" y="42931"/>
                  </a:lnTo>
                  <a:lnTo>
                    <a:pt x="14402" y="42942"/>
                  </a:lnTo>
                  <a:lnTo>
                    <a:pt x="14368" y="42965"/>
                  </a:lnTo>
                  <a:lnTo>
                    <a:pt x="14334" y="42999"/>
                  </a:lnTo>
                  <a:lnTo>
                    <a:pt x="12366" y="41861"/>
                  </a:lnTo>
                  <a:lnTo>
                    <a:pt x="12377" y="41816"/>
                  </a:lnTo>
                  <a:lnTo>
                    <a:pt x="12389" y="41759"/>
                  </a:lnTo>
                  <a:lnTo>
                    <a:pt x="12377" y="41702"/>
                  </a:lnTo>
                  <a:lnTo>
                    <a:pt x="12366" y="41657"/>
                  </a:lnTo>
                  <a:lnTo>
                    <a:pt x="12343" y="41611"/>
                  </a:lnTo>
                  <a:lnTo>
                    <a:pt x="12309" y="41577"/>
                  </a:lnTo>
                  <a:lnTo>
                    <a:pt x="12275" y="41543"/>
                  </a:lnTo>
                  <a:lnTo>
                    <a:pt x="12230" y="41520"/>
                  </a:lnTo>
                  <a:lnTo>
                    <a:pt x="12184" y="41497"/>
                  </a:lnTo>
                  <a:lnTo>
                    <a:pt x="12139" y="41486"/>
                  </a:lnTo>
                  <a:lnTo>
                    <a:pt x="12139" y="39200"/>
                  </a:lnTo>
                  <a:lnTo>
                    <a:pt x="12173" y="39200"/>
                  </a:lnTo>
                  <a:lnTo>
                    <a:pt x="12207" y="39188"/>
                  </a:lnTo>
                  <a:lnTo>
                    <a:pt x="12241" y="39165"/>
                  </a:lnTo>
                  <a:lnTo>
                    <a:pt x="12275" y="39143"/>
                  </a:lnTo>
                  <a:lnTo>
                    <a:pt x="12298" y="39109"/>
                  </a:lnTo>
                  <a:lnTo>
                    <a:pt x="12309" y="39074"/>
                  </a:lnTo>
                  <a:lnTo>
                    <a:pt x="12321" y="39040"/>
                  </a:lnTo>
                  <a:lnTo>
                    <a:pt x="12332" y="38995"/>
                  </a:lnTo>
                  <a:lnTo>
                    <a:pt x="12321" y="38961"/>
                  </a:lnTo>
                  <a:lnTo>
                    <a:pt x="12309" y="38915"/>
                  </a:lnTo>
                  <a:lnTo>
                    <a:pt x="14334" y="37744"/>
                  </a:lnTo>
                  <a:close/>
                  <a:moveTo>
                    <a:pt x="9943" y="37778"/>
                  </a:moveTo>
                  <a:lnTo>
                    <a:pt x="11934" y="38927"/>
                  </a:lnTo>
                  <a:lnTo>
                    <a:pt x="11911" y="38995"/>
                  </a:lnTo>
                  <a:lnTo>
                    <a:pt x="11922" y="39040"/>
                  </a:lnTo>
                  <a:lnTo>
                    <a:pt x="11934" y="39074"/>
                  </a:lnTo>
                  <a:lnTo>
                    <a:pt x="11968" y="39131"/>
                  </a:lnTo>
                  <a:lnTo>
                    <a:pt x="12025" y="39177"/>
                  </a:lnTo>
                  <a:lnTo>
                    <a:pt x="12093" y="39200"/>
                  </a:lnTo>
                  <a:lnTo>
                    <a:pt x="12093" y="41497"/>
                  </a:lnTo>
                  <a:lnTo>
                    <a:pt x="12036" y="41509"/>
                  </a:lnTo>
                  <a:lnTo>
                    <a:pt x="12002" y="41520"/>
                  </a:lnTo>
                  <a:lnTo>
                    <a:pt x="11957" y="41543"/>
                  </a:lnTo>
                  <a:lnTo>
                    <a:pt x="11922" y="41577"/>
                  </a:lnTo>
                  <a:lnTo>
                    <a:pt x="11900" y="41623"/>
                  </a:lnTo>
                  <a:lnTo>
                    <a:pt x="11877" y="41657"/>
                  </a:lnTo>
                  <a:lnTo>
                    <a:pt x="11865" y="41702"/>
                  </a:lnTo>
                  <a:lnTo>
                    <a:pt x="11854" y="41759"/>
                  </a:lnTo>
                  <a:lnTo>
                    <a:pt x="11865" y="41805"/>
                  </a:lnTo>
                  <a:lnTo>
                    <a:pt x="11877" y="41850"/>
                  </a:lnTo>
                  <a:lnTo>
                    <a:pt x="9875" y="43010"/>
                  </a:lnTo>
                  <a:lnTo>
                    <a:pt x="9852" y="42976"/>
                  </a:lnTo>
                  <a:lnTo>
                    <a:pt x="9818" y="42953"/>
                  </a:lnTo>
                  <a:lnTo>
                    <a:pt x="9784" y="42942"/>
                  </a:lnTo>
                  <a:lnTo>
                    <a:pt x="9704" y="42942"/>
                  </a:lnTo>
                  <a:lnTo>
                    <a:pt x="9670" y="42965"/>
                  </a:lnTo>
                  <a:lnTo>
                    <a:pt x="9636" y="42988"/>
                  </a:lnTo>
                  <a:lnTo>
                    <a:pt x="9613" y="43010"/>
                  </a:lnTo>
                  <a:lnTo>
                    <a:pt x="7531" y="41805"/>
                  </a:lnTo>
                  <a:lnTo>
                    <a:pt x="7531" y="41759"/>
                  </a:lnTo>
                  <a:lnTo>
                    <a:pt x="7520" y="41702"/>
                  </a:lnTo>
                  <a:lnTo>
                    <a:pt x="7497" y="41645"/>
                  </a:lnTo>
                  <a:lnTo>
                    <a:pt x="7452" y="41611"/>
                  </a:lnTo>
                  <a:lnTo>
                    <a:pt x="7395" y="41588"/>
                  </a:lnTo>
                  <a:lnTo>
                    <a:pt x="7395" y="39268"/>
                  </a:lnTo>
                  <a:lnTo>
                    <a:pt x="7440" y="39256"/>
                  </a:lnTo>
                  <a:lnTo>
                    <a:pt x="7486" y="39234"/>
                  </a:lnTo>
                  <a:lnTo>
                    <a:pt x="7531" y="39211"/>
                  </a:lnTo>
                  <a:lnTo>
                    <a:pt x="7566" y="39177"/>
                  </a:lnTo>
                  <a:lnTo>
                    <a:pt x="7600" y="39143"/>
                  </a:lnTo>
                  <a:lnTo>
                    <a:pt x="7622" y="39097"/>
                  </a:lnTo>
                  <a:lnTo>
                    <a:pt x="7634" y="39052"/>
                  </a:lnTo>
                  <a:lnTo>
                    <a:pt x="7634" y="38995"/>
                  </a:lnTo>
                  <a:lnTo>
                    <a:pt x="7634" y="38938"/>
                  </a:lnTo>
                  <a:lnTo>
                    <a:pt x="7611" y="38892"/>
                  </a:lnTo>
                  <a:lnTo>
                    <a:pt x="9545" y="37778"/>
                  </a:lnTo>
                  <a:lnTo>
                    <a:pt x="9590" y="37823"/>
                  </a:lnTo>
                  <a:lnTo>
                    <a:pt x="9636" y="37857"/>
                  </a:lnTo>
                  <a:lnTo>
                    <a:pt x="9693" y="37880"/>
                  </a:lnTo>
                  <a:lnTo>
                    <a:pt x="9750" y="37891"/>
                  </a:lnTo>
                  <a:lnTo>
                    <a:pt x="9807" y="37880"/>
                  </a:lnTo>
                  <a:lnTo>
                    <a:pt x="9863" y="37857"/>
                  </a:lnTo>
                  <a:lnTo>
                    <a:pt x="9909" y="37823"/>
                  </a:lnTo>
                  <a:lnTo>
                    <a:pt x="9943" y="37778"/>
                  </a:lnTo>
                  <a:close/>
                  <a:moveTo>
                    <a:pt x="16677" y="41873"/>
                  </a:moveTo>
                  <a:lnTo>
                    <a:pt x="16711" y="41907"/>
                  </a:lnTo>
                  <a:lnTo>
                    <a:pt x="16757" y="41941"/>
                  </a:lnTo>
                  <a:lnTo>
                    <a:pt x="16802" y="41964"/>
                  </a:lnTo>
                  <a:lnTo>
                    <a:pt x="16859" y="41975"/>
                  </a:lnTo>
                  <a:lnTo>
                    <a:pt x="16916" y="41964"/>
                  </a:lnTo>
                  <a:lnTo>
                    <a:pt x="16962" y="41952"/>
                  </a:lnTo>
                  <a:lnTo>
                    <a:pt x="17007" y="41918"/>
                  </a:lnTo>
                  <a:lnTo>
                    <a:pt x="17041" y="41884"/>
                  </a:lnTo>
                  <a:lnTo>
                    <a:pt x="19021" y="43022"/>
                  </a:lnTo>
                  <a:lnTo>
                    <a:pt x="18998" y="43056"/>
                  </a:lnTo>
                  <a:lnTo>
                    <a:pt x="18998" y="43101"/>
                  </a:lnTo>
                  <a:lnTo>
                    <a:pt x="18998" y="43147"/>
                  </a:lnTo>
                  <a:lnTo>
                    <a:pt x="19009" y="43192"/>
                  </a:lnTo>
                  <a:lnTo>
                    <a:pt x="19032" y="43226"/>
                  </a:lnTo>
                  <a:lnTo>
                    <a:pt x="19055" y="43261"/>
                  </a:lnTo>
                  <a:lnTo>
                    <a:pt x="19089" y="43283"/>
                  </a:lnTo>
                  <a:lnTo>
                    <a:pt x="19123" y="43306"/>
                  </a:lnTo>
                  <a:lnTo>
                    <a:pt x="19157" y="43329"/>
                  </a:lnTo>
                  <a:lnTo>
                    <a:pt x="19203" y="43329"/>
                  </a:lnTo>
                  <a:lnTo>
                    <a:pt x="19203" y="45615"/>
                  </a:lnTo>
                  <a:lnTo>
                    <a:pt x="19157" y="45627"/>
                  </a:lnTo>
                  <a:lnTo>
                    <a:pt x="19112" y="45649"/>
                  </a:lnTo>
                  <a:lnTo>
                    <a:pt x="19078" y="45672"/>
                  </a:lnTo>
                  <a:lnTo>
                    <a:pt x="19043" y="45695"/>
                  </a:lnTo>
                  <a:lnTo>
                    <a:pt x="19021" y="45729"/>
                  </a:lnTo>
                  <a:lnTo>
                    <a:pt x="18998" y="45775"/>
                  </a:lnTo>
                  <a:lnTo>
                    <a:pt x="18986" y="45820"/>
                  </a:lnTo>
                  <a:lnTo>
                    <a:pt x="18986" y="45866"/>
                  </a:lnTo>
                  <a:lnTo>
                    <a:pt x="18986" y="45911"/>
                  </a:lnTo>
                  <a:lnTo>
                    <a:pt x="18998" y="45957"/>
                  </a:lnTo>
                  <a:lnTo>
                    <a:pt x="17075" y="47060"/>
                  </a:lnTo>
                  <a:lnTo>
                    <a:pt x="17041" y="47014"/>
                  </a:lnTo>
                  <a:lnTo>
                    <a:pt x="16984" y="46980"/>
                  </a:lnTo>
                  <a:lnTo>
                    <a:pt x="16928" y="46958"/>
                  </a:lnTo>
                  <a:lnTo>
                    <a:pt x="16859" y="46946"/>
                  </a:lnTo>
                  <a:lnTo>
                    <a:pt x="16791" y="46958"/>
                  </a:lnTo>
                  <a:lnTo>
                    <a:pt x="16734" y="46980"/>
                  </a:lnTo>
                  <a:lnTo>
                    <a:pt x="16677" y="47014"/>
                  </a:lnTo>
                  <a:lnTo>
                    <a:pt x="16632" y="47071"/>
                  </a:lnTo>
                  <a:lnTo>
                    <a:pt x="14675" y="45934"/>
                  </a:lnTo>
                  <a:lnTo>
                    <a:pt x="14687" y="45900"/>
                  </a:lnTo>
                  <a:lnTo>
                    <a:pt x="14698" y="45866"/>
                  </a:lnTo>
                  <a:lnTo>
                    <a:pt x="14687" y="45820"/>
                  </a:lnTo>
                  <a:lnTo>
                    <a:pt x="14675" y="45786"/>
                  </a:lnTo>
                  <a:lnTo>
                    <a:pt x="14664" y="45752"/>
                  </a:lnTo>
                  <a:lnTo>
                    <a:pt x="14641" y="45718"/>
                  </a:lnTo>
                  <a:lnTo>
                    <a:pt x="14607" y="45695"/>
                  </a:lnTo>
                  <a:lnTo>
                    <a:pt x="14584" y="45684"/>
                  </a:lnTo>
                  <a:lnTo>
                    <a:pt x="14539" y="45661"/>
                  </a:lnTo>
                  <a:lnTo>
                    <a:pt x="14505" y="45661"/>
                  </a:lnTo>
                  <a:lnTo>
                    <a:pt x="14505" y="43283"/>
                  </a:lnTo>
                  <a:lnTo>
                    <a:pt x="14573" y="43272"/>
                  </a:lnTo>
                  <a:lnTo>
                    <a:pt x="14630" y="43226"/>
                  </a:lnTo>
                  <a:lnTo>
                    <a:pt x="14664" y="43170"/>
                  </a:lnTo>
                  <a:lnTo>
                    <a:pt x="14675" y="43135"/>
                  </a:lnTo>
                  <a:lnTo>
                    <a:pt x="14675" y="43101"/>
                  </a:lnTo>
                  <a:lnTo>
                    <a:pt x="14675" y="43067"/>
                  </a:lnTo>
                  <a:lnTo>
                    <a:pt x="14664" y="43033"/>
                  </a:lnTo>
                  <a:lnTo>
                    <a:pt x="16677" y="41873"/>
                  </a:lnTo>
                  <a:close/>
                  <a:moveTo>
                    <a:pt x="21455" y="41850"/>
                  </a:moveTo>
                  <a:lnTo>
                    <a:pt x="21478" y="41884"/>
                  </a:lnTo>
                  <a:lnTo>
                    <a:pt x="21512" y="41907"/>
                  </a:lnTo>
                  <a:lnTo>
                    <a:pt x="21557" y="41930"/>
                  </a:lnTo>
                  <a:lnTo>
                    <a:pt x="21648" y="41930"/>
                  </a:lnTo>
                  <a:lnTo>
                    <a:pt x="21682" y="41918"/>
                  </a:lnTo>
                  <a:lnTo>
                    <a:pt x="21717" y="41896"/>
                  </a:lnTo>
                  <a:lnTo>
                    <a:pt x="21751" y="41861"/>
                  </a:lnTo>
                  <a:lnTo>
                    <a:pt x="23719" y="42999"/>
                  </a:lnTo>
                  <a:lnTo>
                    <a:pt x="23707" y="43056"/>
                  </a:lnTo>
                  <a:lnTo>
                    <a:pt x="23707" y="43101"/>
                  </a:lnTo>
                  <a:lnTo>
                    <a:pt x="23707" y="43158"/>
                  </a:lnTo>
                  <a:lnTo>
                    <a:pt x="23719" y="43204"/>
                  </a:lnTo>
                  <a:lnTo>
                    <a:pt x="23741" y="43249"/>
                  </a:lnTo>
                  <a:lnTo>
                    <a:pt x="23776" y="43283"/>
                  </a:lnTo>
                  <a:lnTo>
                    <a:pt x="23810" y="43317"/>
                  </a:lnTo>
                  <a:lnTo>
                    <a:pt x="23844" y="43340"/>
                  </a:lnTo>
                  <a:lnTo>
                    <a:pt x="23889" y="43363"/>
                  </a:lnTo>
                  <a:lnTo>
                    <a:pt x="23946" y="43374"/>
                  </a:lnTo>
                  <a:lnTo>
                    <a:pt x="23946" y="45615"/>
                  </a:lnTo>
                  <a:lnTo>
                    <a:pt x="23901" y="45627"/>
                  </a:lnTo>
                  <a:lnTo>
                    <a:pt x="23855" y="45649"/>
                  </a:lnTo>
                  <a:lnTo>
                    <a:pt x="23821" y="45672"/>
                  </a:lnTo>
                  <a:lnTo>
                    <a:pt x="23787" y="45695"/>
                  </a:lnTo>
                  <a:lnTo>
                    <a:pt x="23764" y="45729"/>
                  </a:lnTo>
                  <a:lnTo>
                    <a:pt x="23741" y="45775"/>
                  </a:lnTo>
                  <a:lnTo>
                    <a:pt x="23730" y="45820"/>
                  </a:lnTo>
                  <a:lnTo>
                    <a:pt x="23730" y="45866"/>
                  </a:lnTo>
                  <a:lnTo>
                    <a:pt x="23730" y="45911"/>
                  </a:lnTo>
                  <a:lnTo>
                    <a:pt x="23741" y="45957"/>
                  </a:lnTo>
                  <a:lnTo>
                    <a:pt x="21785" y="47083"/>
                  </a:lnTo>
                  <a:lnTo>
                    <a:pt x="21751" y="47049"/>
                  </a:lnTo>
                  <a:lnTo>
                    <a:pt x="21705" y="47014"/>
                  </a:lnTo>
                  <a:lnTo>
                    <a:pt x="21660" y="46992"/>
                  </a:lnTo>
                  <a:lnTo>
                    <a:pt x="21546" y="46992"/>
                  </a:lnTo>
                  <a:lnTo>
                    <a:pt x="21489" y="47014"/>
                  </a:lnTo>
                  <a:lnTo>
                    <a:pt x="21455" y="47049"/>
                  </a:lnTo>
                  <a:lnTo>
                    <a:pt x="21421" y="47094"/>
                  </a:lnTo>
                  <a:lnTo>
                    <a:pt x="19453" y="45957"/>
                  </a:lnTo>
                  <a:lnTo>
                    <a:pt x="19476" y="45911"/>
                  </a:lnTo>
                  <a:lnTo>
                    <a:pt x="19476" y="45866"/>
                  </a:lnTo>
                  <a:lnTo>
                    <a:pt x="19476" y="45809"/>
                  </a:lnTo>
                  <a:lnTo>
                    <a:pt x="19464" y="45763"/>
                  </a:lnTo>
                  <a:lnTo>
                    <a:pt x="19442" y="45729"/>
                  </a:lnTo>
                  <a:lnTo>
                    <a:pt x="19407" y="45695"/>
                  </a:lnTo>
                  <a:lnTo>
                    <a:pt x="19373" y="45661"/>
                  </a:lnTo>
                  <a:lnTo>
                    <a:pt x="19339" y="45638"/>
                  </a:lnTo>
                  <a:lnTo>
                    <a:pt x="19294" y="45627"/>
                  </a:lnTo>
                  <a:lnTo>
                    <a:pt x="19248" y="45615"/>
                  </a:lnTo>
                  <a:lnTo>
                    <a:pt x="19248" y="43340"/>
                  </a:lnTo>
                  <a:lnTo>
                    <a:pt x="19294" y="43329"/>
                  </a:lnTo>
                  <a:lnTo>
                    <a:pt x="19328" y="43317"/>
                  </a:lnTo>
                  <a:lnTo>
                    <a:pt x="19373" y="43295"/>
                  </a:lnTo>
                  <a:lnTo>
                    <a:pt x="19396" y="43261"/>
                  </a:lnTo>
                  <a:lnTo>
                    <a:pt x="19430" y="43226"/>
                  </a:lnTo>
                  <a:lnTo>
                    <a:pt x="19453" y="43192"/>
                  </a:lnTo>
                  <a:lnTo>
                    <a:pt x="19464" y="43147"/>
                  </a:lnTo>
                  <a:lnTo>
                    <a:pt x="19464" y="43101"/>
                  </a:lnTo>
                  <a:lnTo>
                    <a:pt x="19464" y="43056"/>
                  </a:lnTo>
                  <a:lnTo>
                    <a:pt x="19442" y="43010"/>
                  </a:lnTo>
                  <a:lnTo>
                    <a:pt x="21455" y="41850"/>
                  </a:lnTo>
                  <a:close/>
                  <a:moveTo>
                    <a:pt x="11900" y="41896"/>
                  </a:moveTo>
                  <a:lnTo>
                    <a:pt x="11934" y="41941"/>
                  </a:lnTo>
                  <a:lnTo>
                    <a:pt x="11991" y="41987"/>
                  </a:lnTo>
                  <a:lnTo>
                    <a:pt x="12048" y="42009"/>
                  </a:lnTo>
                  <a:lnTo>
                    <a:pt x="12127" y="42021"/>
                  </a:lnTo>
                  <a:lnTo>
                    <a:pt x="12184" y="42009"/>
                  </a:lnTo>
                  <a:lnTo>
                    <a:pt x="12252" y="41987"/>
                  </a:lnTo>
                  <a:lnTo>
                    <a:pt x="12298" y="41952"/>
                  </a:lnTo>
                  <a:lnTo>
                    <a:pt x="12343" y="41907"/>
                  </a:lnTo>
                  <a:lnTo>
                    <a:pt x="14323" y="43044"/>
                  </a:lnTo>
                  <a:lnTo>
                    <a:pt x="14311" y="43101"/>
                  </a:lnTo>
                  <a:lnTo>
                    <a:pt x="14323" y="43170"/>
                  </a:lnTo>
                  <a:lnTo>
                    <a:pt x="14357" y="43226"/>
                  </a:lnTo>
                  <a:lnTo>
                    <a:pt x="14402" y="43261"/>
                  </a:lnTo>
                  <a:lnTo>
                    <a:pt x="14459" y="43283"/>
                  </a:lnTo>
                  <a:lnTo>
                    <a:pt x="14459" y="45661"/>
                  </a:lnTo>
                  <a:lnTo>
                    <a:pt x="14391" y="45684"/>
                  </a:lnTo>
                  <a:lnTo>
                    <a:pt x="14334" y="45729"/>
                  </a:lnTo>
                  <a:lnTo>
                    <a:pt x="14300" y="45786"/>
                  </a:lnTo>
                  <a:lnTo>
                    <a:pt x="14288" y="45866"/>
                  </a:lnTo>
                  <a:lnTo>
                    <a:pt x="14300" y="45934"/>
                  </a:lnTo>
                  <a:lnTo>
                    <a:pt x="12286" y="47094"/>
                  </a:lnTo>
                  <a:lnTo>
                    <a:pt x="12252" y="47060"/>
                  </a:lnTo>
                  <a:lnTo>
                    <a:pt x="12218" y="47026"/>
                  </a:lnTo>
                  <a:lnTo>
                    <a:pt x="12173" y="47014"/>
                  </a:lnTo>
                  <a:lnTo>
                    <a:pt x="12127" y="47003"/>
                  </a:lnTo>
                  <a:lnTo>
                    <a:pt x="12070" y="47014"/>
                  </a:lnTo>
                  <a:lnTo>
                    <a:pt x="12025" y="47037"/>
                  </a:lnTo>
                  <a:lnTo>
                    <a:pt x="11979" y="47060"/>
                  </a:lnTo>
                  <a:lnTo>
                    <a:pt x="11957" y="47105"/>
                  </a:lnTo>
                  <a:lnTo>
                    <a:pt x="9977" y="45968"/>
                  </a:lnTo>
                  <a:lnTo>
                    <a:pt x="10000" y="45911"/>
                  </a:lnTo>
                  <a:lnTo>
                    <a:pt x="10000" y="45866"/>
                  </a:lnTo>
                  <a:lnTo>
                    <a:pt x="10000" y="45809"/>
                  </a:lnTo>
                  <a:lnTo>
                    <a:pt x="9989" y="45763"/>
                  </a:lnTo>
                  <a:lnTo>
                    <a:pt x="9966" y="45718"/>
                  </a:lnTo>
                  <a:lnTo>
                    <a:pt x="9932" y="45684"/>
                  </a:lnTo>
                  <a:lnTo>
                    <a:pt x="9898" y="45649"/>
                  </a:lnTo>
                  <a:lnTo>
                    <a:pt x="9852" y="45627"/>
                  </a:lnTo>
                  <a:lnTo>
                    <a:pt x="9807" y="45615"/>
                  </a:lnTo>
                  <a:lnTo>
                    <a:pt x="9761" y="45604"/>
                  </a:lnTo>
                  <a:lnTo>
                    <a:pt x="9761" y="43272"/>
                  </a:lnTo>
                  <a:lnTo>
                    <a:pt x="9818" y="43249"/>
                  </a:lnTo>
                  <a:lnTo>
                    <a:pt x="9875" y="43215"/>
                  </a:lnTo>
                  <a:lnTo>
                    <a:pt x="9898" y="43170"/>
                  </a:lnTo>
                  <a:lnTo>
                    <a:pt x="9909" y="43101"/>
                  </a:lnTo>
                  <a:lnTo>
                    <a:pt x="9898" y="43044"/>
                  </a:lnTo>
                  <a:lnTo>
                    <a:pt x="11900" y="41896"/>
                  </a:lnTo>
                  <a:close/>
                  <a:moveTo>
                    <a:pt x="30908" y="41861"/>
                  </a:moveTo>
                  <a:lnTo>
                    <a:pt x="30942" y="41907"/>
                  </a:lnTo>
                  <a:lnTo>
                    <a:pt x="30988" y="41930"/>
                  </a:lnTo>
                  <a:lnTo>
                    <a:pt x="31033" y="41952"/>
                  </a:lnTo>
                  <a:lnTo>
                    <a:pt x="31079" y="41964"/>
                  </a:lnTo>
                  <a:lnTo>
                    <a:pt x="31135" y="41952"/>
                  </a:lnTo>
                  <a:lnTo>
                    <a:pt x="31181" y="41941"/>
                  </a:lnTo>
                  <a:lnTo>
                    <a:pt x="31215" y="41907"/>
                  </a:lnTo>
                  <a:lnTo>
                    <a:pt x="31249" y="41873"/>
                  </a:lnTo>
                  <a:lnTo>
                    <a:pt x="33251" y="43033"/>
                  </a:lnTo>
                  <a:lnTo>
                    <a:pt x="33251" y="43067"/>
                  </a:lnTo>
                  <a:lnTo>
                    <a:pt x="33240" y="43101"/>
                  </a:lnTo>
                  <a:lnTo>
                    <a:pt x="33251" y="43147"/>
                  </a:lnTo>
                  <a:lnTo>
                    <a:pt x="33251" y="43181"/>
                  </a:lnTo>
                  <a:lnTo>
                    <a:pt x="33297" y="43238"/>
                  </a:lnTo>
                  <a:lnTo>
                    <a:pt x="33354" y="43283"/>
                  </a:lnTo>
                  <a:lnTo>
                    <a:pt x="33388" y="43306"/>
                  </a:lnTo>
                  <a:lnTo>
                    <a:pt x="33422" y="43306"/>
                  </a:lnTo>
                  <a:lnTo>
                    <a:pt x="33422" y="45661"/>
                  </a:lnTo>
                  <a:lnTo>
                    <a:pt x="33354" y="45684"/>
                  </a:lnTo>
                  <a:lnTo>
                    <a:pt x="33297" y="45729"/>
                  </a:lnTo>
                  <a:lnTo>
                    <a:pt x="33263" y="45786"/>
                  </a:lnTo>
                  <a:lnTo>
                    <a:pt x="33251" y="45866"/>
                  </a:lnTo>
                  <a:lnTo>
                    <a:pt x="33263" y="45934"/>
                  </a:lnTo>
                  <a:lnTo>
                    <a:pt x="31238" y="47094"/>
                  </a:lnTo>
                  <a:lnTo>
                    <a:pt x="31204" y="47071"/>
                  </a:lnTo>
                  <a:lnTo>
                    <a:pt x="31170" y="47037"/>
                  </a:lnTo>
                  <a:lnTo>
                    <a:pt x="31124" y="47026"/>
                  </a:lnTo>
                  <a:lnTo>
                    <a:pt x="31079" y="47014"/>
                  </a:lnTo>
                  <a:lnTo>
                    <a:pt x="31033" y="47026"/>
                  </a:lnTo>
                  <a:lnTo>
                    <a:pt x="30988" y="47037"/>
                  </a:lnTo>
                  <a:lnTo>
                    <a:pt x="30953" y="47071"/>
                  </a:lnTo>
                  <a:lnTo>
                    <a:pt x="30919" y="47105"/>
                  </a:lnTo>
                  <a:lnTo>
                    <a:pt x="28940" y="45957"/>
                  </a:lnTo>
                  <a:lnTo>
                    <a:pt x="28951" y="45911"/>
                  </a:lnTo>
                  <a:lnTo>
                    <a:pt x="28951" y="45866"/>
                  </a:lnTo>
                  <a:lnTo>
                    <a:pt x="28951" y="45809"/>
                  </a:lnTo>
                  <a:lnTo>
                    <a:pt x="28940" y="45775"/>
                  </a:lnTo>
                  <a:lnTo>
                    <a:pt x="28917" y="45729"/>
                  </a:lnTo>
                  <a:lnTo>
                    <a:pt x="28894" y="45695"/>
                  </a:lnTo>
                  <a:lnTo>
                    <a:pt x="28860" y="45661"/>
                  </a:lnTo>
                  <a:lnTo>
                    <a:pt x="28815" y="45638"/>
                  </a:lnTo>
                  <a:lnTo>
                    <a:pt x="28769" y="45627"/>
                  </a:lnTo>
                  <a:lnTo>
                    <a:pt x="28724" y="45615"/>
                  </a:lnTo>
                  <a:lnTo>
                    <a:pt x="28724" y="43306"/>
                  </a:lnTo>
                  <a:lnTo>
                    <a:pt x="28769" y="43306"/>
                  </a:lnTo>
                  <a:lnTo>
                    <a:pt x="28803" y="43295"/>
                  </a:lnTo>
                  <a:lnTo>
                    <a:pt x="28838" y="43272"/>
                  </a:lnTo>
                  <a:lnTo>
                    <a:pt x="28860" y="43249"/>
                  </a:lnTo>
                  <a:lnTo>
                    <a:pt x="28883" y="43215"/>
                  </a:lnTo>
                  <a:lnTo>
                    <a:pt x="28906" y="43181"/>
                  </a:lnTo>
                  <a:lnTo>
                    <a:pt x="28917" y="43147"/>
                  </a:lnTo>
                  <a:lnTo>
                    <a:pt x="28917" y="43101"/>
                  </a:lnTo>
                  <a:lnTo>
                    <a:pt x="28917" y="43067"/>
                  </a:lnTo>
                  <a:lnTo>
                    <a:pt x="28906" y="43022"/>
                  </a:lnTo>
                  <a:lnTo>
                    <a:pt x="30908" y="41861"/>
                  </a:lnTo>
                  <a:close/>
                  <a:moveTo>
                    <a:pt x="35788" y="0"/>
                  </a:moveTo>
                  <a:lnTo>
                    <a:pt x="35788" y="512"/>
                  </a:lnTo>
                  <a:lnTo>
                    <a:pt x="35731" y="535"/>
                  </a:lnTo>
                  <a:lnTo>
                    <a:pt x="35674" y="580"/>
                  </a:lnTo>
                  <a:lnTo>
                    <a:pt x="35640" y="637"/>
                  </a:lnTo>
                  <a:lnTo>
                    <a:pt x="35629" y="705"/>
                  </a:lnTo>
                  <a:lnTo>
                    <a:pt x="35640" y="762"/>
                  </a:lnTo>
                  <a:lnTo>
                    <a:pt x="33581" y="1945"/>
                  </a:lnTo>
                  <a:lnTo>
                    <a:pt x="33558" y="1922"/>
                  </a:lnTo>
                  <a:lnTo>
                    <a:pt x="33524" y="1900"/>
                  </a:lnTo>
                  <a:lnTo>
                    <a:pt x="33490" y="1888"/>
                  </a:lnTo>
                  <a:lnTo>
                    <a:pt x="33456" y="1877"/>
                  </a:lnTo>
                  <a:lnTo>
                    <a:pt x="33422" y="1888"/>
                  </a:lnTo>
                  <a:lnTo>
                    <a:pt x="33388" y="1900"/>
                  </a:lnTo>
                  <a:lnTo>
                    <a:pt x="33331" y="1934"/>
                  </a:lnTo>
                  <a:lnTo>
                    <a:pt x="33297" y="1991"/>
                  </a:lnTo>
                  <a:lnTo>
                    <a:pt x="33285" y="2013"/>
                  </a:lnTo>
                  <a:lnTo>
                    <a:pt x="33274" y="2048"/>
                  </a:lnTo>
                  <a:lnTo>
                    <a:pt x="33285" y="2116"/>
                  </a:lnTo>
                  <a:lnTo>
                    <a:pt x="33320" y="2161"/>
                  </a:lnTo>
                  <a:lnTo>
                    <a:pt x="33365" y="2207"/>
                  </a:lnTo>
                  <a:lnTo>
                    <a:pt x="33422" y="2218"/>
                  </a:lnTo>
                  <a:lnTo>
                    <a:pt x="33422" y="4584"/>
                  </a:lnTo>
                  <a:lnTo>
                    <a:pt x="33376" y="4584"/>
                  </a:lnTo>
                  <a:lnTo>
                    <a:pt x="33342" y="4607"/>
                  </a:lnTo>
                  <a:lnTo>
                    <a:pt x="33308" y="4630"/>
                  </a:lnTo>
                  <a:lnTo>
                    <a:pt x="33274" y="4653"/>
                  </a:lnTo>
                  <a:lnTo>
                    <a:pt x="33251" y="4687"/>
                  </a:lnTo>
                  <a:lnTo>
                    <a:pt x="33228" y="4721"/>
                  </a:lnTo>
                  <a:lnTo>
                    <a:pt x="33217" y="4766"/>
                  </a:lnTo>
                  <a:lnTo>
                    <a:pt x="33217" y="4812"/>
                  </a:lnTo>
                  <a:lnTo>
                    <a:pt x="33217" y="4857"/>
                  </a:lnTo>
                  <a:lnTo>
                    <a:pt x="33240" y="4903"/>
                  </a:lnTo>
                  <a:lnTo>
                    <a:pt x="33251" y="4937"/>
                  </a:lnTo>
                  <a:lnTo>
                    <a:pt x="33285" y="4982"/>
                  </a:lnTo>
                  <a:lnTo>
                    <a:pt x="33320" y="5005"/>
                  </a:lnTo>
                  <a:lnTo>
                    <a:pt x="33365" y="5028"/>
                  </a:lnTo>
                  <a:lnTo>
                    <a:pt x="33399" y="5039"/>
                  </a:lnTo>
                  <a:lnTo>
                    <a:pt x="33456" y="5051"/>
                  </a:lnTo>
                  <a:lnTo>
                    <a:pt x="33513" y="5039"/>
                  </a:lnTo>
                  <a:lnTo>
                    <a:pt x="33570" y="5017"/>
                  </a:lnTo>
                  <a:lnTo>
                    <a:pt x="33615" y="4982"/>
                  </a:lnTo>
                  <a:lnTo>
                    <a:pt x="33649" y="4937"/>
                  </a:lnTo>
                  <a:lnTo>
                    <a:pt x="35663" y="6097"/>
                  </a:lnTo>
                  <a:lnTo>
                    <a:pt x="35651" y="6154"/>
                  </a:lnTo>
                  <a:lnTo>
                    <a:pt x="35651" y="6188"/>
                  </a:lnTo>
                  <a:lnTo>
                    <a:pt x="35663" y="6222"/>
                  </a:lnTo>
                  <a:lnTo>
                    <a:pt x="35697" y="6279"/>
                  </a:lnTo>
                  <a:lnTo>
                    <a:pt x="35754" y="6313"/>
                  </a:lnTo>
                  <a:lnTo>
                    <a:pt x="35788" y="6325"/>
                  </a:lnTo>
                  <a:lnTo>
                    <a:pt x="35856" y="6325"/>
                  </a:lnTo>
                  <a:lnTo>
                    <a:pt x="35890" y="6313"/>
                  </a:lnTo>
                  <a:lnTo>
                    <a:pt x="35947" y="6279"/>
                  </a:lnTo>
                  <a:lnTo>
                    <a:pt x="35981" y="6222"/>
                  </a:lnTo>
                  <a:lnTo>
                    <a:pt x="35993" y="6188"/>
                  </a:lnTo>
                  <a:lnTo>
                    <a:pt x="35993" y="6154"/>
                  </a:lnTo>
                  <a:lnTo>
                    <a:pt x="35993" y="6120"/>
                  </a:lnTo>
                  <a:lnTo>
                    <a:pt x="35981" y="6086"/>
                  </a:lnTo>
                  <a:lnTo>
                    <a:pt x="37983" y="4937"/>
                  </a:lnTo>
                  <a:lnTo>
                    <a:pt x="38029" y="4982"/>
                  </a:lnTo>
                  <a:lnTo>
                    <a:pt x="38074" y="5017"/>
                  </a:lnTo>
                  <a:lnTo>
                    <a:pt x="38131" y="5039"/>
                  </a:lnTo>
                  <a:lnTo>
                    <a:pt x="38188" y="5051"/>
                  </a:lnTo>
                  <a:lnTo>
                    <a:pt x="38256" y="5039"/>
                  </a:lnTo>
                  <a:lnTo>
                    <a:pt x="38313" y="5017"/>
                  </a:lnTo>
                  <a:lnTo>
                    <a:pt x="38359" y="4982"/>
                  </a:lnTo>
                  <a:lnTo>
                    <a:pt x="38393" y="4937"/>
                  </a:lnTo>
                  <a:lnTo>
                    <a:pt x="40361" y="6074"/>
                  </a:lnTo>
                  <a:lnTo>
                    <a:pt x="40349" y="6120"/>
                  </a:lnTo>
                  <a:lnTo>
                    <a:pt x="40349" y="6154"/>
                  </a:lnTo>
                  <a:lnTo>
                    <a:pt x="40349" y="6200"/>
                  </a:lnTo>
                  <a:lnTo>
                    <a:pt x="40361" y="6234"/>
                  </a:lnTo>
                  <a:lnTo>
                    <a:pt x="40384" y="6268"/>
                  </a:lnTo>
                  <a:lnTo>
                    <a:pt x="40406" y="6302"/>
                  </a:lnTo>
                  <a:lnTo>
                    <a:pt x="40463" y="6347"/>
                  </a:lnTo>
                  <a:lnTo>
                    <a:pt x="40497" y="6359"/>
                  </a:lnTo>
                  <a:lnTo>
                    <a:pt x="40532" y="6370"/>
                  </a:lnTo>
                  <a:lnTo>
                    <a:pt x="40532" y="8748"/>
                  </a:lnTo>
                  <a:lnTo>
                    <a:pt x="40475" y="8759"/>
                  </a:lnTo>
                  <a:lnTo>
                    <a:pt x="40429" y="8805"/>
                  </a:lnTo>
                  <a:lnTo>
                    <a:pt x="40395" y="8850"/>
                  </a:lnTo>
                  <a:lnTo>
                    <a:pt x="40384" y="8918"/>
                  </a:lnTo>
                  <a:lnTo>
                    <a:pt x="40395" y="8952"/>
                  </a:lnTo>
                  <a:lnTo>
                    <a:pt x="40395" y="8987"/>
                  </a:lnTo>
                  <a:lnTo>
                    <a:pt x="40441" y="9043"/>
                  </a:lnTo>
                  <a:lnTo>
                    <a:pt x="40497" y="9078"/>
                  </a:lnTo>
                  <a:lnTo>
                    <a:pt x="40532" y="9089"/>
                  </a:lnTo>
                  <a:lnTo>
                    <a:pt x="40611" y="9089"/>
                  </a:lnTo>
                  <a:lnTo>
                    <a:pt x="40645" y="9066"/>
                  </a:lnTo>
                  <a:lnTo>
                    <a:pt x="40679" y="9043"/>
                  </a:lnTo>
                  <a:lnTo>
                    <a:pt x="40714" y="9009"/>
                  </a:lnTo>
                  <a:lnTo>
                    <a:pt x="42738" y="10181"/>
                  </a:lnTo>
                  <a:lnTo>
                    <a:pt x="42727" y="10226"/>
                  </a:lnTo>
                  <a:lnTo>
                    <a:pt x="42727" y="10261"/>
                  </a:lnTo>
                  <a:lnTo>
                    <a:pt x="42727" y="10306"/>
                  </a:lnTo>
                  <a:lnTo>
                    <a:pt x="42738" y="10340"/>
                  </a:lnTo>
                  <a:lnTo>
                    <a:pt x="42772" y="10397"/>
                  </a:lnTo>
                  <a:lnTo>
                    <a:pt x="42829" y="10443"/>
                  </a:lnTo>
                  <a:lnTo>
                    <a:pt x="42863" y="10465"/>
                  </a:lnTo>
                  <a:lnTo>
                    <a:pt x="42909" y="10465"/>
                  </a:lnTo>
                  <a:lnTo>
                    <a:pt x="42909" y="12843"/>
                  </a:lnTo>
                  <a:lnTo>
                    <a:pt x="42841" y="12866"/>
                  </a:lnTo>
                  <a:lnTo>
                    <a:pt x="42795" y="12900"/>
                  </a:lnTo>
                  <a:lnTo>
                    <a:pt x="42761" y="12957"/>
                  </a:lnTo>
                  <a:lnTo>
                    <a:pt x="42750" y="13025"/>
                  </a:lnTo>
                  <a:lnTo>
                    <a:pt x="42761" y="13070"/>
                  </a:lnTo>
                  <a:lnTo>
                    <a:pt x="40759" y="14231"/>
                  </a:lnTo>
                  <a:lnTo>
                    <a:pt x="40725" y="14185"/>
                  </a:lnTo>
                  <a:lnTo>
                    <a:pt x="40679" y="14151"/>
                  </a:lnTo>
                  <a:lnTo>
                    <a:pt x="40623" y="14128"/>
                  </a:lnTo>
                  <a:lnTo>
                    <a:pt x="40566" y="14117"/>
                  </a:lnTo>
                  <a:lnTo>
                    <a:pt x="40497" y="14128"/>
                  </a:lnTo>
                  <a:lnTo>
                    <a:pt x="40441" y="14151"/>
                  </a:lnTo>
                  <a:lnTo>
                    <a:pt x="40395" y="14185"/>
                  </a:lnTo>
                  <a:lnTo>
                    <a:pt x="40361" y="14231"/>
                  </a:lnTo>
                  <a:lnTo>
                    <a:pt x="38427" y="13116"/>
                  </a:lnTo>
                  <a:lnTo>
                    <a:pt x="38438" y="13070"/>
                  </a:lnTo>
                  <a:lnTo>
                    <a:pt x="38438" y="13025"/>
                  </a:lnTo>
                  <a:lnTo>
                    <a:pt x="38438" y="12968"/>
                  </a:lnTo>
                  <a:lnTo>
                    <a:pt x="38427" y="12934"/>
                  </a:lnTo>
                  <a:lnTo>
                    <a:pt x="38404" y="12888"/>
                  </a:lnTo>
                  <a:lnTo>
                    <a:pt x="38370" y="12854"/>
                  </a:lnTo>
                  <a:lnTo>
                    <a:pt x="38336" y="12820"/>
                  </a:lnTo>
                  <a:lnTo>
                    <a:pt x="38302" y="12797"/>
                  </a:lnTo>
                  <a:lnTo>
                    <a:pt x="38256" y="12786"/>
                  </a:lnTo>
                  <a:lnTo>
                    <a:pt x="38211" y="12775"/>
                  </a:lnTo>
                  <a:lnTo>
                    <a:pt x="38211" y="10454"/>
                  </a:lnTo>
                  <a:lnTo>
                    <a:pt x="38279" y="10431"/>
                  </a:lnTo>
                  <a:lnTo>
                    <a:pt x="38336" y="10397"/>
                  </a:lnTo>
                  <a:lnTo>
                    <a:pt x="38370" y="10340"/>
                  </a:lnTo>
                  <a:lnTo>
                    <a:pt x="38382" y="10295"/>
                  </a:lnTo>
                  <a:lnTo>
                    <a:pt x="38382" y="10261"/>
                  </a:lnTo>
                  <a:lnTo>
                    <a:pt x="38382" y="10226"/>
                  </a:lnTo>
                  <a:lnTo>
                    <a:pt x="38370" y="10192"/>
                  </a:lnTo>
                  <a:lnTo>
                    <a:pt x="38347" y="10158"/>
                  </a:lnTo>
                  <a:lnTo>
                    <a:pt x="38325" y="10124"/>
                  </a:lnTo>
                  <a:lnTo>
                    <a:pt x="38302" y="10101"/>
                  </a:lnTo>
                  <a:lnTo>
                    <a:pt x="38268" y="10090"/>
                  </a:lnTo>
                  <a:lnTo>
                    <a:pt x="38234" y="10079"/>
                  </a:lnTo>
                  <a:lnTo>
                    <a:pt x="38188" y="10067"/>
                  </a:lnTo>
                  <a:lnTo>
                    <a:pt x="38143" y="10079"/>
                  </a:lnTo>
                  <a:lnTo>
                    <a:pt x="38097" y="10090"/>
                  </a:lnTo>
                  <a:lnTo>
                    <a:pt x="38063" y="10113"/>
                  </a:lnTo>
                  <a:lnTo>
                    <a:pt x="38040" y="10147"/>
                  </a:lnTo>
                  <a:lnTo>
                    <a:pt x="36050" y="8998"/>
                  </a:lnTo>
                  <a:lnTo>
                    <a:pt x="36061" y="8964"/>
                  </a:lnTo>
                  <a:lnTo>
                    <a:pt x="36061" y="8918"/>
                  </a:lnTo>
                  <a:lnTo>
                    <a:pt x="36061" y="8861"/>
                  </a:lnTo>
                  <a:lnTo>
                    <a:pt x="36038" y="8816"/>
                  </a:lnTo>
                  <a:lnTo>
                    <a:pt x="36027" y="8782"/>
                  </a:lnTo>
                  <a:lnTo>
                    <a:pt x="35993" y="8748"/>
                  </a:lnTo>
                  <a:lnTo>
                    <a:pt x="35959" y="8714"/>
                  </a:lnTo>
                  <a:lnTo>
                    <a:pt x="35913" y="8691"/>
                  </a:lnTo>
                  <a:lnTo>
                    <a:pt x="35868" y="8679"/>
                  </a:lnTo>
                  <a:lnTo>
                    <a:pt x="35777" y="8679"/>
                  </a:lnTo>
                  <a:lnTo>
                    <a:pt x="35731" y="8691"/>
                  </a:lnTo>
                  <a:lnTo>
                    <a:pt x="35686" y="8714"/>
                  </a:lnTo>
                  <a:lnTo>
                    <a:pt x="35651" y="8748"/>
                  </a:lnTo>
                  <a:lnTo>
                    <a:pt x="35617" y="8782"/>
                  </a:lnTo>
                  <a:lnTo>
                    <a:pt x="35595" y="8816"/>
                  </a:lnTo>
                  <a:lnTo>
                    <a:pt x="35583" y="8861"/>
                  </a:lnTo>
                  <a:lnTo>
                    <a:pt x="35583" y="8918"/>
                  </a:lnTo>
                  <a:lnTo>
                    <a:pt x="35583" y="8952"/>
                  </a:lnTo>
                  <a:lnTo>
                    <a:pt x="35595" y="8998"/>
                  </a:lnTo>
                  <a:lnTo>
                    <a:pt x="33604" y="10147"/>
                  </a:lnTo>
                  <a:lnTo>
                    <a:pt x="33570" y="10124"/>
                  </a:lnTo>
                  <a:lnTo>
                    <a:pt x="33536" y="10101"/>
                  </a:lnTo>
                  <a:lnTo>
                    <a:pt x="33490" y="10079"/>
                  </a:lnTo>
                  <a:lnTo>
                    <a:pt x="33411" y="10079"/>
                  </a:lnTo>
                  <a:lnTo>
                    <a:pt x="33376" y="10090"/>
                  </a:lnTo>
                  <a:lnTo>
                    <a:pt x="33342" y="10113"/>
                  </a:lnTo>
                  <a:lnTo>
                    <a:pt x="33320" y="10135"/>
                  </a:lnTo>
                  <a:lnTo>
                    <a:pt x="33297" y="10158"/>
                  </a:lnTo>
                  <a:lnTo>
                    <a:pt x="33285" y="10192"/>
                  </a:lnTo>
                  <a:lnTo>
                    <a:pt x="33274" y="10226"/>
                  </a:lnTo>
                  <a:lnTo>
                    <a:pt x="33263" y="10261"/>
                  </a:lnTo>
                  <a:lnTo>
                    <a:pt x="33274" y="10329"/>
                  </a:lnTo>
                  <a:lnTo>
                    <a:pt x="33308" y="10386"/>
                  </a:lnTo>
                  <a:lnTo>
                    <a:pt x="33365" y="10420"/>
                  </a:lnTo>
                  <a:lnTo>
                    <a:pt x="33422" y="10443"/>
                  </a:lnTo>
                  <a:lnTo>
                    <a:pt x="33422" y="12775"/>
                  </a:lnTo>
                  <a:lnTo>
                    <a:pt x="33376" y="12786"/>
                  </a:lnTo>
                  <a:lnTo>
                    <a:pt x="33331" y="12797"/>
                  </a:lnTo>
                  <a:lnTo>
                    <a:pt x="33297" y="12820"/>
                  </a:lnTo>
                  <a:lnTo>
                    <a:pt x="33263" y="12854"/>
                  </a:lnTo>
                  <a:lnTo>
                    <a:pt x="33240" y="12888"/>
                  </a:lnTo>
                  <a:lnTo>
                    <a:pt x="33217" y="12934"/>
                  </a:lnTo>
                  <a:lnTo>
                    <a:pt x="33206" y="12979"/>
                  </a:lnTo>
                  <a:lnTo>
                    <a:pt x="33194" y="13025"/>
                  </a:lnTo>
                  <a:lnTo>
                    <a:pt x="33206" y="13070"/>
                  </a:lnTo>
                  <a:lnTo>
                    <a:pt x="33217" y="13104"/>
                  </a:lnTo>
                  <a:lnTo>
                    <a:pt x="31238" y="14253"/>
                  </a:lnTo>
                  <a:lnTo>
                    <a:pt x="31204" y="14219"/>
                  </a:lnTo>
                  <a:lnTo>
                    <a:pt x="31170" y="14196"/>
                  </a:lnTo>
                  <a:lnTo>
                    <a:pt x="31124" y="14174"/>
                  </a:lnTo>
                  <a:lnTo>
                    <a:pt x="31044" y="14174"/>
                  </a:lnTo>
                  <a:lnTo>
                    <a:pt x="31010" y="14185"/>
                  </a:lnTo>
                  <a:lnTo>
                    <a:pt x="30976" y="14208"/>
                  </a:lnTo>
                  <a:lnTo>
                    <a:pt x="30942" y="14231"/>
                  </a:lnTo>
                  <a:lnTo>
                    <a:pt x="30919" y="14253"/>
                  </a:lnTo>
                  <a:lnTo>
                    <a:pt x="30897" y="14287"/>
                  </a:lnTo>
                  <a:lnTo>
                    <a:pt x="30885" y="14333"/>
                  </a:lnTo>
                  <a:lnTo>
                    <a:pt x="30885" y="14367"/>
                  </a:lnTo>
                  <a:lnTo>
                    <a:pt x="30897" y="14435"/>
                  </a:lnTo>
                  <a:lnTo>
                    <a:pt x="30931" y="14492"/>
                  </a:lnTo>
                  <a:lnTo>
                    <a:pt x="30988" y="14538"/>
                  </a:lnTo>
                  <a:lnTo>
                    <a:pt x="31056" y="14560"/>
                  </a:lnTo>
                  <a:lnTo>
                    <a:pt x="31056" y="16892"/>
                  </a:lnTo>
                  <a:lnTo>
                    <a:pt x="31010" y="16904"/>
                  </a:lnTo>
                  <a:lnTo>
                    <a:pt x="30976" y="16915"/>
                  </a:lnTo>
                  <a:lnTo>
                    <a:pt x="30942" y="16938"/>
                  </a:lnTo>
                  <a:lnTo>
                    <a:pt x="30908" y="16972"/>
                  </a:lnTo>
                  <a:lnTo>
                    <a:pt x="30885" y="17006"/>
                  </a:lnTo>
                  <a:lnTo>
                    <a:pt x="30862" y="17040"/>
                  </a:lnTo>
                  <a:lnTo>
                    <a:pt x="30851" y="17086"/>
                  </a:lnTo>
                  <a:lnTo>
                    <a:pt x="30851" y="17120"/>
                  </a:lnTo>
                  <a:lnTo>
                    <a:pt x="30851" y="17177"/>
                  </a:lnTo>
                  <a:lnTo>
                    <a:pt x="30862" y="17211"/>
                  </a:lnTo>
                  <a:lnTo>
                    <a:pt x="30885" y="17256"/>
                  </a:lnTo>
                  <a:lnTo>
                    <a:pt x="30919" y="17291"/>
                  </a:lnTo>
                  <a:lnTo>
                    <a:pt x="30953" y="17313"/>
                  </a:lnTo>
                  <a:lnTo>
                    <a:pt x="30988" y="17336"/>
                  </a:lnTo>
                  <a:lnTo>
                    <a:pt x="31033" y="17359"/>
                  </a:lnTo>
                  <a:lnTo>
                    <a:pt x="31079" y="17359"/>
                  </a:lnTo>
                  <a:lnTo>
                    <a:pt x="31135" y="17347"/>
                  </a:lnTo>
                  <a:lnTo>
                    <a:pt x="31192" y="17325"/>
                  </a:lnTo>
                  <a:lnTo>
                    <a:pt x="31238" y="17291"/>
                  </a:lnTo>
                  <a:lnTo>
                    <a:pt x="31272" y="17256"/>
                  </a:lnTo>
                  <a:lnTo>
                    <a:pt x="33263" y="18394"/>
                  </a:lnTo>
                  <a:lnTo>
                    <a:pt x="33251" y="18439"/>
                  </a:lnTo>
                  <a:lnTo>
                    <a:pt x="33240" y="18474"/>
                  </a:lnTo>
                  <a:lnTo>
                    <a:pt x="33251" y="18519"/>
                  </a:lnTo>
                  <a:lnTo>
                    <a:pt x="33263" y="18553"/>
                  </a:lnTo>
                  <a:lnTo>
                    <a:pt x="33285" y="18587"/>
                  </a:lnTo>
                  <a:lnTo>
                    <a:pt x="33308" y="18621"/>
                  </a:lnTo>
                  <a:lnTo>
                    <a:pt x="33331" y="18644"/>
                  </a:lnTo>
                  <a:lnTo>
                    <a:pt x="33376" y="18667"/>
                  </a:lnTo>
                  <a:lnTo>
                    <a:pt x="33411" y="18678"/>
                  </a:lnTo>
                  <a:lnTo>
                    <a:pt x="33490" y="18678"/>
                  </a:lnTo>
                  <a:lnTo>
                    <a:pt x="33536" y="18667"/>
                  </a:lnTo>
                  <a:lnTo>
                    <a:pt x="33570" y="18644"/>
                  </a:lnTo>
                  <a:lnTo>
                    <a:pt x="33593" y="18621"/>
                  </a:lnTo>
                  <a:lnTo>
                    <a:pt x="33627" y="18587"/>
                  </a:lnTo>
                  <a:lnTo>
                    <a:pt x="33638" y="18553"/>
                  </a:lnTo>
                  <a:lnTo>
                    <a:pt x="33649" y="18519"/>
                  </a:lnTo>
                  <a:lnTo>
                    <a:pt x="33661" y="18474"/>
                  </a:lnTo>
                  <a:lnTo>
                    <a:pt x="33649" y="18428"/>
                  </a:lnTo>
                  <a:lnTo>
                    <a:pt x="33638" y="18394"/>
                  </a:lnTo>
                  <a:lnTo>
                    <a:pt x="35651" y="17234"/>
                  </a:lnTo>
                  <a:lnTo>
                    <a:pt x="35674" y="17268"/>
                  </a:lnTo>
                  <a:lnTo>
                    <a:pt x="35720" y="17302"/>
                  </a:lnTo>
                  <a:lnTo>
                    <a:pt x="35765" y="17325"/>
                  </a:lnTo>
                  <a:lnTo>
                    <a:pt x="35822" y="17336"/>
                  </a:lnTo>
                  <a:lnTo>
                    <a:pt x="35879" y="17325"/>
                  </a:lnTo>
                  <a:lnTo>
                    <a:pt x="35924" y="17302"/>
                  </a:lnTo>
                  <a:lnTo>
                    <a:pt x="35959" y="17279"/>
                  </a:lnTo>
                  <a:lnTo>
                    <a:pt x="35993" y="17234"/>
                  </a:lnTo>
                  <a:lnTo>
                    <a:pt x="38029" y="18417"/>
                  </a:lnTo>
                  <a:lnTo>
                    <a:pt x="38018" y="18474"/>
                  </a:lnTo>
                  <a:lnTo>
                    <a:pt x="38018" y="18508"/>
                  </a:lnTo>
                  <a:lnTo>
                    <a:pt x="38029" y="18542"/>
                  </a:lnTo>
                  <a:lnTo>
                    <a:pt x="38063" y="18599"/>
                  </a:lnTo>
                  <a:lnTo>
                    <a:pt x="38120" y="18633"/>
                  </a:lnTo>
                  <a:lnTo>
                    <a:pt x="38154" y="18644"/>
                  </a:lnTo>
                  <a:lnTo>
                    <a:pt x="38188" y="18656"/>
                  </a:lnTo>
                  <a:lnTo>
                    <a:pt x="38222" y="18644"/>
                  </a:lnTo>
                  <a:lnTo>
                    <a:pt x="38256" y="18633"/>
                  </a:lnTo>
                  <a:lnTo>
                    <a:pt x="38313" y="18599"/>
                  </a:lnTo>
                  <a:lnTo>
                    <a:pt x="38359" y="18542"/>
                  </a:lnTo>
                  <a:lnTo>
                    <a:pt x="38370" y="18508"/>
                  </a:lnTo>
                  <a:lnTo>
                    <a:pt x="38370" y="18474"/>
                  </a:lnTo>
                  <a:lnTo>
                    <a:pt x="38370" y="18439"/>
                  </a:lnTo>
                  <a:lnTo>
                    <a:pt x="38359" y="18405"/>
                  </a:lnTo>
                  <a:lnTo>
                    <a:pt x="40384" y="17234"/>
                  </a:lnTo>
                  <a:lnTo>
                    <a:pt x="40418" y="17268"/>
                  </a:lnTo>
                  <a:lnTo>
                    <a:pt x="40463" y="17302"/>
                  </a:lnTo>
                  <a:lnTo>
                    <a:pt x="40509" y="17325"/>
                  </a:lnTo>
                  <a:lnTo>
                    <a:pt x="40611" y="17325"/>
                  </a:lnTo>
                  <a:lnTo>
                    <a:pt x="40657" y="17302"/>
                  </a:lnTo>
                  <a:lnTo>
                    <a:pt x="40702" y="17279"/>
                  </a:lnTo>
                  <a:lnTo>
                    <a:pt x="40736" y="17234"/>
                  </a:lnTo>
                  <a:lnTo>
                    <a:pt x="42772" y="18417"/>
                  </a:lnTo>
                  <a:lnTo>
                    <a:pt x="42761" y="18474"/>
                  </a:lnTo>
                  <a:lnTo>
                    <a:pt x="42772" y="18530"/>
                  </a:lnTo>
                  <a:lnTo>
                    <a:pt x="42807" y="18587"/>
                  </a:lnTo>
                  <a:lnTo>
                    <a:pt x="42852" y="18621"/>
                  </a:lnTo>
                  <a:lnTo>
                    <a:pt x="42909" y="18644"/>
                  </a:lnTo>
                  <a:lnTo>
                    <a:pt x="42909" y="20999"/>
                  </a:lnTo>
                  <a:lnTo>
                    <a:pt x="42863" y="21010"/>
                  </a:lnTo>
                  <a:lnTo>
                    <a:pt x="42829" y="21033"/>
                  </a:lnTo>
                  <a:lnTo>
                    <a:pt x="42795" y="21056"/>
                  </a:lnTo>
                  <a:lnTo>
                    <a:pt x="42761" y="21079"/>
                  </a:lnTo>
                  <a:lnTo>
                    <a:pt x="42738" y="21113"/>
                  </a:lnTo>
                  <a:lnTo>
                    <a:pt x="42716" y="21147"/>
                  </a:lnTo>
                  <a:lnTo>
                    <a:pt x="42704" y="21192"/>
                  </a:lnTo>
                  <a:lnTo>
                    <a:pt x="42704" y="21226"/>
                  </a:lnTo>
                  <a:lnTo>
                    <a:pt x="42704" y="21272"/>
                  </a:lnTo>
                  <a:lnTo>
                    <a:pt x="42716" y="21306"/>
                  </a:lnTo>
                  <a:lnTo>
                    <a:pt x="40702" y="22478"/>
                  </a:lnTo>
                  <a:lnTo>
                    <a:pt x="40679" y="22444"/>
                  </a:lnTo>
                  <a:lnTo>
                    <a:pt x="40645" y="22421"/>
                  </a:lnTo>
                  <a:lnTo>
                    <a:pt x="40600" y="22409"/>
                  </a:lnTo>
                  <a:lnTo>
                    <a:pt x="40566" y="22398"/>
                  </a:lnTo>
                  <a:lnTo>
                    <a:pt x="40520" y="22409"/>
                  </a:lnTo>
                  <a:lnTo>
                    <a:pt x="40475" y="22421"/>
                  </a:lnTo>
                  <a:lnTo>
                    <a:pt x="40441" y="22444"/>
                  </a:lnTo>
                  <a:lnTo>
                    <a:pt x="40418" y="22478"/>
                  </a:lnTo>
                  <a:lnTo>
                    <a:pt x="38370" y="21295"/>
                  </a:lnTo>
                  <a:lnTo>
                    <a:pt x="38382" y="21226"/>
                  </a:lnTo>
                  <a:lnTo>
                    <a:pt x="38382" y="21192"/>
                  </a:lnTo>
                  <a:lnTo>
                    <a:pt x="38370" y="21158"/>
                  </a:lnTo>
                  <a:lnTo>
                    <a:pt x="38347" y="21124"/>
                  </a:lnTo>
                  <a:lnTo>
                    <a:pt x="38325" y="21101"/>
                  </a:lnTo>
                  <a:lnTo>
                    <a:pt x="38302" y="21079"/>
                  </a:lnTo>
                  <a:lnTo>
                    <a:pt x="38268" y="21056"/>
                  </a:lnTo>
                  <a:lnTo>
                    <a:pt x="38234" y="21044"/>
                  </a:lnTo>
                  <a:lnTo>
                    <a:pt x="38154" y="21044"/>
                  </a:lnTo>
                  <a:lnTo>
                    <a:pt x="38120" y="21056"/>
                  </a:lnTo>
                  <a:lnTo>
                    <a:pt x="38086" y="21079"/>
                  </a:lnTo>
                  <a:lnTo>
                    <a:pt x="38052" y="21101"/>
                  </a:lnTo>
                  <a:lnTo>
                    <a:pt x="38029" y="21124"/>
                  </a:lnTo>
                  <a:lnTo>
                    <a:pt x="38018" y="21158"/>
                  </a:lnTo>
                  <a:lnTo>
                    <a:pt x="38006" y="21192"/>
                  </a:lnTo>
                  <a:lnTo>
                    <a:pt x="38006" y="21226"/>
                  </a:lnTo>
                  <a:lnTo>
                    <a:pt x="38006" y="21295"/>
                  </a:lnTo>
                  <a:lnTo>
                    <a:pt x="35970" y="22466"/>
                  </a:lnTo>
                  <a:lnTo>
                    <a:pt x="35936" y="22444"/>
                  </a:lnTo>
                  <a:lnTo>
                    <a:pt x="35902" y="22409"/>
                  </a:lnTo>
                  <a:lnTo>
                    <a:pt x="35868" y="22398"/>
                  </a:lnTo>
                  <a:lnTo>
                    <a:pt x="35777" y="22398"/>
                  </a:lnTo>
                  <a:lnTo>
                    <a:pt x="35731" y="22421"/>
                  </a:lnTo>
                  <a:lnTo>
                    <a:pt x="35697" y="22444"/>
                  </a:lnTo>
                  <a:lnTo>
                    <a:pt x="35674" y="22478"/>
                  </a:lnTo>
                  <a:lnTo>
                    <a:pt x="33627" y="21295"/>
                  </a:lnTo>
                  <a:lnTo>
                    <a:pt x="33638" y="21226"/>
                  </a:lnTo>
                  <a:lnTo>
                    <a:pt x="33638" y="21192"/>
                  </a:lnTo>
                  <a:lnTo>
                    <a:pt x="33627" y="21158"/>
                  </a:lnTo>
                  <a:lnTo>
                    <a:pt x="33604" y="21124"/>
                  </a:lnTo>
                  <a:lnTo>
                    <a:pt x="33581" y="21101"/>
                  </a:lnTo>
                  <a:lnTo>
                    <a:pt x="33558" y="21079"/>
                  </a:lnTo>
                  <a:lnTo>
                    <a:pt x="33524" y="21056"/>
                  </a:lnTo>
                  <a:lnTo>
                    <a:pt x="33490" y="21044"/>
                  </a:lnTo>
                  <a:lnTo>
                    <a:pt x="33411" y="21044"/>
                  </a:lnTo>
                  <a:lnTo>
                    <a:pt x="33376" y="21056"/>
                  </a:lnTo>
                  <a:lnTo>
                    <a:pt x="33342" y="21079"/>
                  </a:lnTo>
                  <a:lnTo>
                    <a:pt x="33320" y="21101"/>
                  </a:lnTo>
                  <a:lnTo>
                    <a:pt x="33297" y="21124"/>
                  </a:lnTo>
                  <a:lnTo>
                    <a:pt x="33285" y="21158"/>
                  </a:lnTo>
                  <a:lnTo>
                    <a:pt x="33274" y="21192"/>
                  </a:lnTo>
                  <a:lnTo>
                    <a:pt x="33263" y="21226"/>
                  </a:lnTo>
                  <a:lnTo>
                    <a:pt x="33274" y="21283"/>
                  </a:lnTo>
                  <a:lnTo>
                    <a:pt x="31261" y="22455"/>
                  </a:lnTo>
                  <a:lnTo>
                    <a:pt x="31226" y="22421"/>
                  </a:lnTo>
                  <a:lnTo>
                    <a:pt x="31181" y="22387"/>
                  </a:lnTo>
                  <a:lnTo>
                    <a:pt x="31135" y="22364"/>
                  </a:lnTo>
                  <a:lnTo>
                    <a:pt x="31033" y="22364"/>
                  </a:lnTo>
                  <a:lnTo>
                    <a:pt x="30999" y="22375"/>
                  </a:lnTo>
                  <a:lnTo>
                    <a:pt x="30965" y="22398"/>
                  </a:lnTo>
                  <a:lnTo>
                    <a:pt x="30931" y="22421"/>
                  </a:lnTo>
                  <a:lnTo>
                    <a:pt x="30908" y="22455"/>
                  </a:lnTo>
                  <a:lnTo>
                    <a:pt x="30885" y="22489"/>
                  </a:lnTo>
                  <a:lnTo>
                    <a:pt x="30874" y="22535"/>
                  </a:lnTo>
                  <a:lnTo>
                    <a:pt x="30862" y="22580"/>
                  </a:lnTo>
                  <a:lnTo>
                    <a:pt x="30874" y="22614"/>
                  </a:lnTo>
                  <a:lnTo>
                    <a:pt x="30885" y="22660"/>
                  </a:lnTo>
                  <a:lnTo>
                    <a:pt x="30919" y="22717"/>
                  </a:lnTo>
                  <a:lnTo>
                    <a:pt x="30976" y="22762"/>
                  </a:lnTo>
                  <a:lnTo>
                    <a:pt x="31010" y="22785"/>
                  </a:lnTo>
                  <a:lnTo>
                    <a:pt x="31056" y="22785"/>
                  </a:lnTo>
                  <a:lnTo>
                    <a:pt x="31056" y="25117"/>
                  </a:lnTo>
                  <a:lnTo>
                    <a:pt x="31010" y="25128"/>
                  </a:lnTo>
                  <a:lnTo>
                    <a:pt x="30976" y="25140"/>
                  </a:lnTo>
                  <a:lnTo>
                    <a:pt x="30919" y="25196"/>
                  </a:lnTo>
                  <a:lnTo>
                    <a:pt x="30897" y="25219"/>
                  </a:lnTo>
                  <a:lnTo>
                    <a:pt x="30874" y="25253"/>
                  </a:lnTo>
                  <a:lnTo>
                    <a:pt x="30874" y="25299"/>
                  </a:lnTo>
                  <a:lnTo>
                    <a:pt x="30862" y="25333"/>
                  </a:lnTo>
                  <a:lnTo>
                    <a:pt x="30862" y="25367"/>
                  </a:lnTo>
                  <a:lnTo>
                    <a:pt x="30874" y="25413"/>
                  </a:lnTo>
                  <a:lnTo>
                    <a:pt x="28917" y="26539"/>
                  </a:lnTo>
                  <a:lnTo>
                    <a:pt x="28883" y="26493"/>
                  </a:lnTo>
                  <a:lnTo>
                    <a:pt x="28826" y="26459"/>
                  </a:lnTo>
                  <a:lnTo>
                    <a:pt x="28769" y="26436"/>
                  </a:lnTo>
                  <a:lnTo>
                    <a:pt x="28712" y="26425"/>
                  </a:lnTo>
                  <a:lnTo>
                    <a:pt x="28644" y="26436"/>
                  </a:lnTo>
                  <a:lnTo>
                    <a:pt x="28587" y="26459"/>
                  </a:lnTo>
                  <a:lnTo>
                    <a:pt x="28542" y="26493"/>
                  </a:lnTo>
                  <a:lnTo>
                    <a:pt x="28496" y="26550"/>
                  </a:lnTo>
                  <a:lnTo>
                    <a:pt x="26540" y="25413"/>
                  </a:lnTo>
                  <a:lnTo>
                    <a:pt x="26551" y="25378"/>
                  </a:lnTo>
                  <a:lnTo>
                    <a:pt x="26563" y="25333"/>
                  </a:lnTo>
                  <a:lnTo>
                    <a:pt x="26551" y="25287"/>
                  </a:lnTo>
                  <a:lnTo>
                    <a:pt x="26540" y="25253"/>
                  </a:lnTo>
                  <a:lnTo>
                    <a:pt x="26517" y="25219"/>
                  </a:lnTo>
                  <a:lnTo>
                    <a:pt x="26494" y="25185"/>
                  </a:lnTo>
                  <a:lnTo>
                    <a:pt x="26460" y="25151"/>
                  </a:lnTo>
                  <a:lnTo>
                    <a:pt x="26426" y="25140"/>
                  </a:lnTo>
                  <a:lnTo>
                    <a:pt x="26381" y="25128"/>
                  </a:lnTo>
                  <a:lnTo>
                    <a:pt x="26346" y="25117"/>
                  </a:lnTo>
                  <a:lnTo>
                    <a:pt x="26301" y="25128"/>
                  </a:lnTo>
                  <a:lnTo>
                    <a:pt x="26255" y="25140"/>
                  </a:lnTo>
                  <a:lnTo>
                    <a:pt x="26221" y="25151"/>
                  </a:lnTo>
                  <a:lnTo>
                    <a:pt x="26187" y="25185"/>
                  </a:lnTo>
                  <a:lnTo>
                    <a:pt x="26164" y="25219"/>
                  </a:lnTo>
                  <a:lnTo>
                    <a:pt x="26142" y="25253"/>
                  </a:lnTo>
                  <a:lnTo>
                    <a:pt x="26130" y="25287"/>
                  </a:lnTo>
                  <a:lnTo>
                    <a:pt x="26130" y="25333"/>
                  </a:lnTo>
                  <a:lnTo>
                    <a:pt x="26142" y="25401"/>
                  </a:lnTo>
                  <a:lnTo>
                    <a:pt x="24151" y="26550"/>
                  </a:lnTo>
                  <a:lnTo>
                    <a:pt x="24117" y="26516"/>
                  </a:lnTo>
                  <a:lnTo>
                    <a:pt x="24071" y="26482"/>
                  </a:lnTo>
                  <a:lnTo>
                    <a:pt x="24026" y="26459"/>
                  </a:lnTo>
                  <a:lnTo>
                    <a:pt x="23912" y="26459"/>
                  </a:lnTo>
                  <a:lnTo>
                    <a:pt x="23867" y="26482"/>
                  </a:lnTo>
                  <a:lnTo>
                    <a:pt x="23821" y="26516"/>
                  </a:lnTo>
                  <a:lnTo>
                    <a:pt x="23787" y="26562"/>
                  </a:lnTo>
                  <a:lnTo>
                    <a:pt x="21830" y="25424"/>
                  </a:lnTo>
                  <a:lnTo>
                    <a:pt x="21842" y="25378"/>
                  </a:lnTo>
                  <a:lnTo>
                    <a:pt x="21842" y="25333"/>
                  </a:lnTo>
                  <a:lnTo>
                    <a:pt x="21842" y="25287"/>
                  </a:lnTo>
                  <a:lnTo>
                    <a:pt x="21830" y="25242"/>
                  </a:lnTo>
                  <a:lnTo>
                    <a:pt x="21808" y="25196"/>
                  </a:lnTo>
                  <a:lnTo>
                    <a:pt x="21773" y="25162"/>
                  </a:lnTo>
                  <a:lnTo>
                    <a:pt x="21739" y="25128"/>
                  </a:lnTo>
                  <a:lnTo>
                    <a:pt x="21694" y="25105"/>
                  </a:lnTo>
                  <a:lnTo>
                    <a:pt x="21648" y="25094"/>
                  </a:lnTo>
                  <a:lnTo>
                    <a:pt x="21557" y="25094"/>
                  </a:lnTo>
                  <a:lnTo>
                    <a:pt x="21512" y="25105"/>
                  </a:lnTo>
                  <a:lnTo>
                    <a:pt x="21466" y="25128"/>
                  </a:lnTo>
                  <a:lnTo>
                    <a:pt x="21432" y="25162"/>
                  </a:lnTo>
                  <a:lnTo>
                    <a:pt x="21398" y="25196"/>
                  </a:lnTo>
                  <a:lnTo>
                    <a:pt x="21375" y="25242"/>
                  </a:lnTo>
                  <a:lnTo>
                    <a:pt x="21364" y="25287"/>
                  </a:lnTo>
                  <a:lnTo>
                    <a:pt x="21353" y="25333"/>
                  </a:lnTo>
                  <a:lnTo>
                    <a:pt x="21364" y="25378"/>
                  </a:lnTo>
                  <a:lnTo>
                    <a:pt x="21375" y="25424"/>
                  </a:lnTo>
                  <a:lnTo>
                    <a:pt x="19442" y="26539"/>
                  </a:lnTo>
                  <a:lnTo>
                    <a:pt x="19407" y="26493"/>
                  </a:lnTo>
                  <a:lnTo>
                    <a:pt x="19351" y="26459"/>
                  </a:lnTo>
                  <a:lnTo>
                    <a:pt x="19294" y="26436"/>
                  </a:lnTo>
                  <a:lnTo>
                    <a:pt x="19237" y="26425"/>
                  </a:lnTo>
                  <a:lnTo>
                    <a:pt x="19180" y="26436"/>
                  </a:lnTo>
                  <a:lnTo>
                    <a:pt x="19134" y="26448"/>
                  </a:lnTo>
                  <a:lnTo>
                    <a:pt x="19089" y="26471"/>
                  </a:lnTo>
                  <a:lnTo>
                    <a:pt x="19055" y="26505"/>
                  </a:lnTo>
                  <a:lnTo>
                    <a:pt x="19021" y="26539"/>
                  </a:lnTo>
                  <a:lnTo>
                    <a:pt x="18998" y="26584"/>
                  </a:lnTo>
                  <a:lnTo>
                    <a:pt x="18975" y="26630"/>
                  </a:lnTo>
                  <a:lnTo>
                    <a:pt x="18975" y="26687"/>
                  </a:lnTo>
                  <a:lnTo>
                    <a:pt x="18975" y="26732"/>
                  </a:lnTo>
                  <a:lnTo>
                    <a:pt x="18986" y="26778"/>
                  </a:lnTo>
                  <a:lnTo>
                    <a:pt x="19009" y="26823"/>
                  </a:lnTo>
                  <a:lnTo>
                    <a:pt x="19043" y="26857"/>
                  </a:lnTo>
                  <a:lnTo>
                    <a:pt x="19078" y="26891"/>
                  </a:lnTo>
                  <a:lnTo>
                    <a:pt x="19112" y="26914"/>
                  </a:lnTo>
                  <a:lnTo>
                    <a:pt x="19157" y="26926"/>
                  </a:lnTo>
                  <a:lnTo>
                    <a:pt x="19203" y="26937"/>
                  </a:lnTo>
                  <a:lnTo>
                    <a:pt x="19203" y="29201"/>
                  </a:lnTo>
                  <a:lnTo>
                    <a:pt x="19157" y="29212"/>
                  </a:lnTo>
                  <a:lnTo>
                    <a:pt x="19112" y="29223"/>
                  </a:lnTo>
                  <a:lnTo>
                    <a:pt x="19078" y="29246"/>
                  </a:lnTo>
                  <a:lnTo>
                    <a:pt x="19043" y="29280"/>
                  </a:lnTo>
                  <a:lnTo>
                    <a:pt x="19021" y="29314"/>
                  </a:lnTo>
                  <a:lnTo>
                    <a:pt x="19009" y="29348"/>
                  </a:lnTo>
                  <a:lnTo>
                    <a:pt x="18986" y="29394"/>
                  </a:lnTo>
                  <a:lnTo>
                    <a:pt x="18986" y="29439"/>
                  </a:lnTo>
                  <a:lnTo>
                    <a:pt x="18998" y="29485"/>
                  </a:lnTo>
                  <a:lnTo>
                    <a:pt x="19009" y="29542"/>
                  </a:lnTo>
                  <a:lnTo>
                    <a:pt x="19032" y="29576"/>
                  </a:lnTo>
                  <a:lnTo>
                    <a:pt x="19055" y="29610"/>
                  </a:lnTo>
                  <a:lnTo>
                    <a:pt x="19100" y="29644"/>
                  </a:lnTo>
                  <a:lnTo>
                    <a:pt x="19134" y="29667"/>
                  </a:lnTo>
                  <a:lnTo>
                    <a:pt x="19180" y="29678"/>
                  </a:lnTo>
                  <a:lnTo>
                    <a:pt x="19237" y="29690"/>
                  </a:lnTo>
                  <a:lnTo>
                    <a:pt x="19294" y="29678"/>
                  </a:lnTo>
                  <a:lnTo>
                    <a:pt x="19351" y="29656"/>
                  </a:lnTo>
                  <a:lnTo>
                    <a:pt x="19396" y="29621"/>
                  </a:lnTo>
                  <a:lnTo>
                    <a:pt x="19430" y="29576"/>
                  </a:lnTo>
                  <a:lnTo>
                    <a:pt x="21421" y="30725"/>
                  </a:lnTo>
                  <a:lnTo>
                    <a:pt x="21409" y="30793"/>
                  </a:lnTo>
                  <a:lnTo>
                    <a:pt x="21421" y="30861"/>
                  </a:lnTo>
                  <a:lnTo>
                    <a:pt x="21455" y="30918"/>
                  </a:lnTo>
                  <a:lnTo>
                    <a:pt x="21500" y="30952"/>
                  </a:lnTo>
                  <a:lnTo>
                    <a:pt x="21569" y="30975"/>
                  </a:lnTo>
                  <a:lnTo>
                    <a:pt x="21569" y="33330"/>
                  </a:lnTo>
                  <a:lnTo>
                    <a:pt x="21535" y="33341"/>
                  </a:lnTo>
                  <a:lnTo>
                    <a:pt x="21500" y="33353"/>
                  </a:lnTo>
                  <a:lnTo>
                    <a:pt x="21432" y="33398"/>
                  </a:lnTo>
                  <a:lnTo>
                    <a:pt x="21409" y="33432"/>
                  </a:lnTo>
                  <a:lnTo>
                    <a:pt x="21398" y="33466"/>
                  </a:lnTo>
                  <a:lnTo>
                    <a:pt x="21387" y="33500"/>
                  </a:lnTo>
                  <a:lnTo>
                    <a:pt x="21375" y="33546"/>
                  </a:lnTo>
                  <a:lnTo>
                    <a:pt x="21387" y="33580"/>
                  </a:lnTo>
                  <a:lnTo>
                    <a:pt x="21398" y="33626"/>
                  </a:lnTo>
                  <a:lnTo>
                    <a:pt x="19407" y="34775"/>
                  </a:lnTo>
                  <a:lnTo>
                    <a:pt x="19373" y="34729"/>
                  </a:lnTo>
                  <a:lnTo>
                    <a:pt x="19328" y="34706"/>
                  </a:lnTo>
                  <a:lnTo>
                    <a:pt x="19282" y="34684"/>
                  </a:lnTo>
                  <a:lnTo>
                    <a:pt x="19180" y="34684"/>
                  </a:lnTo>
                  <a:lnTo>
                    <a:pt x="19123" y="34706"/>
                  </a:lnTo>
                  <a:lnTo>
                    <a:pt x="19089" y="34740"/>
                  </a:lnTo>
                  <a:lnTo>
                    <a:pt x="19055" y="34775"/>
                  </a:lnTo>
                  <a:lnTo>
                    <a:pt x="17041" y="33614"/>
                  </a:lnTo>
                  <a:lnTo>
                    <a:pt x="17053" y="33580"/>
                  </a:lnTo>
                  <a:lnTo>
                    <a:pt x="17053" y="33546"/>
                  </a:lnTo>
                  <a:lnTo>
                    <a:pt x="17053" y="33512"/>
                  </a:lnTo>
                  <a:lnTo>
                    <a:pt x="17041" y="33478"/>
                  </a:lnTo>
                  <a:lnTo>
                    <a:pt x="17007" y="33409"/>
                  </a:lnTo>
                  <a:lnTo>
                    <a:pt x="16950" y="33375"/>
                  </a:lnTo>
                  <a:lnTo>
                    <a:pt x="16916" y="33364"/>
                  </a:lnTo>
                  <a:lnTo>
                    <a:pt x="16871" y="33353"/>
                  </a:lnTo>
                  <a:lnTo>
                    <a:pt x="16871" y="30964"/>
                  </a:lnTo>
                  <a:lnTo>
                    <a:pt x="16939" y="30941"/>
                  </a:lnTo>
                  <a:lnTo>
                    <a:pt x="16984" y="30907"/>
                  </a:lnTo>
                  <a:lnTo>
                    <a:pt x="17019" y="30850"/>
                  </a:lnTo>
                  <a:lnTo>
                    <a:pt x="17030" y="30793"/>
                  </a:lnTo>
                  <a:lnTo>
                    <a:pt x="17030" y="30748"/>
                  </a:lnTo>
                  <a:lnTo>
                    <a:pt x="17019" y="30725"/>
                  </a:lnTo>
                  <a:lnTo>
                    <a:pt x="16984" y="30668"/>
                  </a:lnTo>
                  <a:lnTo>
                    <a:pt x="16928" y="30634"/>
                  </a:lnTo>
                  <a:lnTo>
                    <a:pt x="16893" y="30623"/>
                  </a:lnTo>
                  <a:lnTo>
                    <a:pt x="16859" y="30611"/>
                  </a:lnTo>
                  <a:lnTo>
                    <a:pt x="16814" y="30623"/>
                  </a:lnTo>
                  <a:lnTo>
                    <a:pt x="16780" y="30634"/>
                  </a:lnTo>
                  <a:lnTo>
                    <a:pt x="16746" y="30657"/>
                  </a:lnTo>
                  <a:lnTo>
                    <a:pt x="16723" y="30691"/>
                  </a:lnTo>
                  <a:lnTo>
                    <a:pt x="14652" y="29496"/>
                  </a:lnTo>
                  <a:lnTo>
                    <a:pt x="14664" y="29439"/>
                  </a:lnTo>
                  <a:lnTo>
                    <a:pt x="14652" y="29405"/>
                  </a:lnTo>
                  <a:lnTo>
                    <a:pt x="14641" y="29371"/>
                  </a:lnTo>
                  <a:lnTo>
                    <a:pt x="14607" y="29326"/>
                  </a:lnTo>
                  <a:lnTo>
                    <a:pt x="14561" y="29292"/>
                  </a:lnTo>
                  <a:lnTo>
                    <a:pt x="14527" y="29280"/>
                  </a:lnTo>
                  <a:lnTo>
                    <a:pt x="14493" y="29269"/>
                  </a:lnTo>
                  <a:lnTo>
                    <a:pt x="14459" y="29280"/>
                  </a:lnTo>
                  <a:lnTo>
                    <a:pt x="14425" y="29292"/>
                  </a:lnTo>
                  <a:lnTo>
                    <a:pt x="14368" y="29326"/>
                  </a:lnTo>
                  <a:lnTo>
                    <a:pt x="14334" y="29371"/>
                  </a:lnTo>
                  <a:lnTo>
                    <a:pt x="14323" y="29405"/>
                  </a:lnTo>
                  <a:lnTo>
                    <a:pt x="14323" y="29439"/>
                  </a:lnTo>
                  <a:lnTo>
                    <a:pt x="14334" y="29485"/>
                  </a:lnTo>
                  <a:lnTo>
                    <a:pt x="12321" y="30645"/>
                  </a:lnTo>
                  <a:lnTo>
                    <a:pt x="12286" y="30600"/>
                  </a:lnTo>
                  <a:lnTo>
                    <a:pt x="12241" y="30566"/>
                  </a:lnTo>
                  <a:lnTo>
                    <a:pt x="12184" y="30554"/>
                  </a:lnTo>
                  <a:lnTo>
                    <a:pt x="12127" y="30543"/>
                  </a:lnTo>
                  <a:lnTo>
                    <a:pt x="12059" y="30554"/>
                  </a:lnTo>
                  <a:lnTo>
                    <a:pt x="12002" y="30577"/>
                  </a:lnTo>
                  <a:lnTo>
                    <a:pt x="11957" y="30611"/>
                  </a:lnTo>
                  <a:lnTo>
                    <a:pt x="11911" y="30657"/>
                  </a:lnTo>
                  <a:lnTo>
                    <a:pt x="9954" y="29519"/>
                  </a:lnTo>
                  <a:lnTo>
                    <a:pt x="9966" y="29485"/>
                  </a:lnTo>
                  <a:lnTo>
                    <a:pt x="9966" y="29439"/>
                  </a:lnTo>
                  <a:lnTo>
                    <a:pt x="9966" y="29394"/>
                  </a:lnTo>
                  <a:lnTo>
                    <a:pt x="9954" y="29360"/>
                  </a:lnTo>
                  <a:lnTo>
                    <a:pt x="9932" y="29326"/>
                  </a:lnTo>
                  <a:lnTo>
                    <a:pt x="9909" y="29292"/>
                  </a:lnTo>
                  <a:lnTo>
                    <a:pt x="9875" y="29269"/>
                  </a:lnTo>
                  <a:lnTo>
                    <a:pt x="9841" y="29246"/>
                  </a:lnTo>
                  <a:lnTo>
                    <a:pt x="9807" y="29235"/>
                  </a:lnTo>
                  <a:lnTo>
                    <a:pt x="9761" y="29223"/>
                  </a:lnTo>
                  <a:lnTo>
                    <a:pt x="9761" y="26857"/>
                  </a:lnTo>
                  <a:lnTo>
                    <a:pt x="9829" y="26846"/>
                  </a:lnTo>
                  <a:lnTo>
                    <a:pt x="9875" y="26800"/>
                  </a:lnTo>
                  <a:lnTo>
                    <a:pt x="9909" y="26755"/>
                  </a:lnTo>
                  <a:lnTo>
                    <a:pt x="9920" y="26687"/>
                  </a:lnTo>
                  <a:lnTo>
                    <a:pt x="9920" y="26653"/>
                  </a:lnTo>
                  <a:lnTo>
                    <a:pt x="9909" y="26618"/>
                  </a:lnTo>
                  <a:lnTo>
                    <a:pt x="9875" y="26562"/>
                  </a:lnTo>
                  <a:lnTo>
                    <a:pt x="9818" y="26516"/>
                  </a:lnTo>
                  <a:lnTo>
                    <a:pt x="9784" y="26516"/>
                  </a:lnTo>
                  <a:lnTo>
                    <a:pt x="9750" y="26505"/>
                  </a:lnTo>
                  <a:lnTo>
                    <a:pt x="9704" y="26516"/>
                  </a:lnTo>
                  <a:lnTo>
                    <a:pt x="9670" y="26527"/>
                  </a:lnTo>
                  <a:lnTo>
                    <a:pt x="9636" y="26550"/>
                  </a:lnTo>
                  <a:lnTo>
                    <a:pt x="9602" y="26584"/>
                  </a:lnTo>
                  <a:lnTo>
                    <a:pt x="7554" y="25401"/>
                  </a:lnTo>
                  <a:lnTo>
                    <a:pt x="7566" y="25333"/>
                  </a:lnTo>
                  <a:lnTo>
                    <a:pt x="7566" y="25299"/>
                  </a:lnTo>
                  <a:lnTo>
                    <a:pt x="7554" y="25265"/>
                  </a:lnTo>
                  <a:lnTo>
                    <a:pt x="7531" y="25231"/>
                  </a:lnTo>
                  <a:lnTo>
                    <a:pt x="7509" y="25196"/>
                  </a:lnTo>
                  <a:lnTo>
                    <a:pt x="7475" y="25174"/>
                  </a:lnTo>
                  <a:lnTo>
                    <a:pt x="7440" y="25151"/>
                  </a:lnTo>
                  <a:lnTo>
                    <a:pt x="7406" y="25140"/>
                  </a:lnTo>
                  <a:lnTo>
                    <a:pt x="7327" y="25140"/>
                  </a:lnTo>
                  <a:lnTo>
                    <a:pt x="7293" y="25151"/>
                  </a:lnTo>
                  <a:lnTo>
                    <a:pt x="7258" y="25174"/>
                  </a:lnTo>
                  <a:lnTo>
                    <a:pt x="7236" y="25196"/>
                  </a:lnTo>
                  <a:lnTo>
                    <a:pt x="7213" y="25231"/>
                  </a:lnTo>
                  <a:lnTo>
                    <a:pt x="7190" y="25265"/>
                  </a:lnTo>
                  <a:lnTo>
                    <a:pt x="7179" y="25299"/>
                  </a:lnTo>
                  <a:lnTo>
                    <a:pt x="7179" y="25333"/>
                  </a:lnTo>
                  <a:lnTo>
                    <a:pt x="7190" y="25401"/>
                  </a:lnTo>
                  <a:lnTo>
                    <a:pt x="5177" y="26562"/>
                  </a:lnTo>
                  <a:lnTo>
                    <a:pt x="5143" y="26516"/>
                  </a:lnTo>
                  <a:lnTo>
                    <a:pt x="5109" y="26493"/>
                  </a:lnTo>
                  <a:lnTo>
                    <a:pt x="5052" y="26471"/>
                  </a:lnTo>
                  <a:lnTo>
                    <a:pt x="4995" y="26459"/>
                  </a:lnTo>
                  <a:lnTo>
                    <a:pt x="4949" y="26471"/>
                  </a:lnTo>
                  <a:lnTo>
                    <a:pt x="4892" y="26493"/>
                  </a:lnTo>
                  <a:lnTo>
                    <a:pt x="4858" y="26516"/>
                  </a:lnTo>
                  <a:lnTo>
                    <a:pt x="4824" y="26562"/>
                  </a:lnTo>
                  <a:lnTo>
                    <a:pt x="2856" y="25424"/>
                  </a:lnTo>
                  <a:lnTo>
                    <a:pt x="2868" y="25378"/>
                  </a:lnTo>
                  <a:lnTo>
                    <a:pt x="2868" y="25333"/>
                  </a:lnTo>
                  <a:lnTo>
                    <a:pt x="2868" y="25287"/>
                  </a:lnTo>
                  <a:lnTo>
                    <a:pt x="2856" y="25242"/>
                  </a:lnTo>
                  <a:lnTo>
                    <a:pt x="2833" y="25196"/>
                  </a:lnTo>
                  <a:lnTo>
                    <a:pt x="2799" y="25162"/>
                  </a:lnTo>
                  <a:lnTo>
                    <a:pt x="2765" y="25140"/>
                  </a:lnTo>
                  <a:lnTo>
                    <a:pt x="2720" y="25117"/>
                  </a:lnTo>
                  <a:lnTo>
                    <a:pt x="2674" y="25105"/>
                  </a:lnTo>
                  <a:lnTo>
                    <a:pt x="2629" y="25094"/>
                  </a:lnTo>
                  <a:lnTo>
                    <a:pt x="2583" y="25105"/>
                  </a:lnTo>
                  <a:lnTo>
                    <a:pt x="2538" y="25117"/>
                  </a:lnTo>
                  <a:lnTo>
                    <a:pt x="2492" y="25140"/>
                  </a:lnTo>
                  <a:lnTo>
                    <a:pt x="2458" y="25162"/>
                  </a:lnTo>
                  <a:lnTo>
                    <a:pt x="2435" y="25196"/>
                  </a:lnTo>
                  <a:lnTo>
                    <a:pt x="2413" y="25242"/>
                  </a:lnTo>
                  <a:lnTo>
                    <a:pt x="2401" y="25287"/>
                  </a:lnTo>
                  <a:lnTo>
                    <a:pt x="2390" y="25333"/>
                  </a:lnTo>
                  <a:lnTo>
                    <a:pt x="2390" y="25378"/>
                  </a:lnTo>
                  <a:lnTo>
                    <a:pt x="2413" y="25424"/>
                  </a:lnTo>
                  <a:lnTo>
                    <a:pt x="410" y="26573"/>
                  </a:lnTo>
                  <a:lnTo>
                    <a:pt x="388" y="26539"/>
                  </a:lnTo>
                  <a:lnTo>
                    <a:pt x="342" y="26516"/>
                  </a:lnTo>
                  <a:lnTo>
                    <a:pt x="308" y="26505"/>
                  </a:lnTo>
                  <a:lnTo>
                    <a:pt x="263" y="26493"/>
                  </a:lnTo>
                  <a:lnTo>
                    <a:pt x="217" y="26493"/>
                  </a:lnTo>
                  <a:lnTo>
                    <a:pt x="183" y="26505"/>
                  </a:lnTo>
                  <a:lnTo>
                    <a:pt x="160" y="26527"/>
                  </a:lnTo>
                  <a:lnTo>
                    <a:pt x="126" y="26550"/>
                  </a:lnTo>
                  <a:lnTo>
                    <a:pt x="103" y="26573"/>
                  </a:lnTo>
                  <a:lnTo>
                    <a:pt x="92" y="26607"/>
                  </a:lnTo>
                  <a:lnTo>
                    <a:pt x="81" y="26641"/>
                  </a:lnTo>
                  <a:lnTo>
                    <a:pt x="69" y="26687"/>
                  </a:lnTo>
                  <a:lnTo>
                    <a:pt x="81" y="26755"/>
                  </a:lnTo>
                  <a:lnTo>
                    <a:pt x="115" y="26812"/>
                  </a:lnTo>
                  <a:lnTo>
                    <a:pt x="172" y="26846"/>
                  </a:lnTo>
                  <a:lnTo>
                    <a:pt x="240" y="26869"/>
                  </a:lnTo>
                  <a:lnTo>
                    <a:pt x="240" y="29189"/>
                  </a:lnTo>
                  <a:lnTo>
                    <a:pt x="183" y="29189"/>
                  </a:lnTo>
                  <a:lnTo>
                    <a:pt x="149" y="29212"/>
                  </a:lnTo>
                  <a:lnTo>
                    <a:pt x="103" y="29235"/>
                  </a:lnTo>
                  <a:lnTo>
                    <a:pt x="69" y="29269"/>
                  </a:lnTo>
                  <a:lnTo>
                    <a:pt x="46" y="29303"/>
                  </a:lnTo>
                  <a:lnTo>
                    <a:pt x="24" y="29348"/>
                  </a:lnTo>
                  <a:lnTo>
                    <a:pt x="12" y="29394"/>
                  </a:lnTo>
                  <a:lnTo>
                    <a:pt x="1" y="29439"/>
                  </a:lnTo>
                  <a:lnTo>
                    <a:pt x="12" y="29496"/>
                  </a:lnTo>
                  <a:lnTo>
                    <a:pt x="24" y="29542"/>
                  </a:lnTo>
                  <a:lnTo>
                    <a:pt x="46" y="29587"/>
                  </a:lnTo>
                  <a:lnTo>
                    <a:pt x="81" y="29621"/>
                  </a:lnTo>
                  <a:lnTo>
                    <a:pt x="115" y="29656"/>
                  </a:lnTo>
                  <a:lnTo>
                    <a:pt x="160" y="29678"/>
                  </a:lnTo>
                  <a:lnTo>
                    <a:pt x="206" y="29690"/>
                  </a:lnTo>
                  <a:lnTo>
                    <a:pt x="263" y="29701"/>
                  </a:lnTo>
                  <a:lnTo>
                    <a:pt x="331" y="29690"/>
                  </a:lnTo>
                  <a:lnTo>
                    <a:pt x="388" y="29667"/>
                  </a:lnTo>
                  <a:lnTo>
                    <a:pt x="433" y="29633"/>
                  </a:lnTo>
                  <a:lnTo>
                    <a:pt x="479" y="29576"/>
                  </a:lnTo>
                  <a:lnTo>
                    <a:pt x="2469" y="30736"/>
                  </a:lnTo>
                  <a:lnTo>
                    <a:pt x="2458" y="30793"/>
                  </a:lnTo>
                  <a:lnTo>
                    <a:pt x="2469" y="30827"/>
                  </a:lnTo>
                  <a:lnTo>
                    <a:pt x="2481" y="30850"/>
                  </a:lnTo>
                  <a:lnTo>
                    <a:pt x="2515" y="30907"/>
                  </a:lnTo>
                  <a:lnTo>
                    <a:pt x="2560" y="30941"/>
                  </a:lnTo>
                  <a:lnTo>
                    <a:pt x="2595" y="30952"/>
                  </a:lnTo>
                  <a:lnTo>
                    <a:pt x="2663" y="30952"/>
                  </a:lnTo>
                  <a:lnTo>
                    <a:pt x="2697" y="30941"/>
                  </a:lnTo>
                  <a:lnTo>
                    <a:pt x="2754" y="30907"/>
                  </a:lnTo>
                  <a:lnTo>
                    <a:pt x="2788" y="30850"/>
                  </a:lnTo>
                  <a:lnTo>
                    <a:pt x="2799" y="30827"/>
                  </a:lnTo>
                  <a:lnTo>
                    <a:pt x="2799" y="30793"/>
                  </a:lnTo>
                  <a:lnTo>
                    <a:pt x="2788" y="30725"/>
                  </a:lnTo>
                  <a:lnTo>
                    <a:pt x="4824" y="29553"/>
                  </a:lnTo>
                  <a:lnTo>
                    <a:pt x="4858" y="29599"/>
                  </a:lnTo>
                  <a:lnTo>
                    <a:pt x="4904" y="29621"/>
                  </a:lnTo>
                  <a:lnTo>
                    <a:pt x="4949" y="29644"/>
                  </a:lnTo>
                  <a:lnTo>
                    <a:pt x="4995" y="29656"/>
                  </a:lnTo>
                  <a:lnTo>
                    <a:pt x="5052" y="29644"/>
                  </a:lnTo>
                  <a:lnTo>
                    <a:pt x="5097" y="29621"/>
                  </a:lnTo>
                  <a:lnTo>
                    <a:pt x="5143" y="29599"/>
                  </a:lnTo>
                  <a:lnTo>
                    <a:pt x="5177" y="29553"/>
                  </a:lnTo>
                  <a:lnTo>
                    <a:pt x="7179" y="30714"/>
                  </a:lnTo>
                  <a:lnTo>
                    <a:pt x="7167" y="30748"/>
                  </a:lnTo>
                  <a:lnTo>
                    <a:pt x="7167" y="30793"/>
                  </a:lnTo>
                  <a:lnTo>
                    <a:pt x="7167" y="30827"/>
                  </a:lnTo>
                  <a:lnTo>
                    <a:pt x="7179" y="30861"/>
                  </a:lnTo>
                  <a:lnTo>
                    <a:pt x="7224" y="30918"/>
                  </a:lnTo>
                  <a:lnTo>
                    <a:pt x="7281" y="30964"/>
                  </a:lnTo>
                  <a:lnTo>
                    <a:pt x="7315" y="30987"/>
                  </a:lnTo>
                  <a:lnTo>
                    <a:pt x="7349" y="30987"/>
                  </a:lnTo>
                  <a:lnTo>
                    <a:pt x="7349" y="33353"/>
                  </a:lnTo>
                  <a:lnTo>
                    <a:pt x="7281" y="33375"/>
                  </a:lnTo>
                  <a:lnTo>
                    <a:pt x="7224" y="33421"/>
                  </a:lnTo>
                  <a:lnTo>
                    <a:pt x="7190" y="33478"/>
                  </a:lnTo>
                  <a:lnTo>
                    <a:pt x="7179" y="33512"/>
                  </a:lnTo>
                  <a:lnTo>
                    <a:pt x="7179" y="33546"/>
                  </a:lnTo>
                  <a:lnTo>
                    <a:pt x="7190" y="33614"/>
                  </a:lnTo>
                  <a:lnTo>
                    <a:pt x="5200" y="34763"/>
                  </a:lnTo>
                  <a:lnTo>
                    <a:pt x="5165" y="34718"/>
                  </a:lnTo>
                  <a:lnTo>
                    <a:pt x="5109" y="34684"/>
                  </a:lnTo>
                  <a:lnTo>
                    <a:pt x="5063" y="34661"/>
                  </a:lnTo>
                  <a:lnTo>
                    <a:pt x="4949" y="34661"/>
                  </a:lnTo>
                  <a:lnTo>
                    <a:pt x="4904" y="34672"/>
                  </a:lnTo>
                  <a:lnTo>
                    <a:pt x="4870" y="34695"/>
                  </a:lnTo>
                  <a:lnTo>
                    <a:pt x="4836" y="34729"/>
                  </a:lnTo>
                  <a:lnTo>
                    <a:pt x="4801" y="34763"/>
                  </a:lnTo>
                  <a:lnTo>
                    <a:pt x="4779" y="34797"/>
                  </a:lnTo>
                  <a:lnTo>
                    <a:pt x="4767" y="34843"/>
                  </a:lnTo>
                  <a:lnTo>
                    <a:pt x="4767" y="34900"/>
                  </a:lnTo>
                  <a:lnTo>
                    <a:pt x="4767" y="34934"/>
                  </a:lnTo>
                  <a:lnTo>
                    <a:pt x="4779" y="34979"/>
                  </a:lnTo>
                  <a:lnTo>
                    <a:pt x="4801" y="35025"/>
                  </a:lnTo>
                  <a:lnTo>
                    <a:pt x="4824" y="35059"/>
                  </a:lnTo>
                  <a:lnTo>
                    <a:pt x="4858" y="35082"/>
                  </a:lnTo>
                  <a:lnTo>
                    <a:pt x="4892" y="35104"/>
                  </a:lnTo>
                  <a:lnTo>
                    <a:pt x="4938" y="35127"/>
                  </a:lnTo>
                  <a:lnTo>
                    <a:pt x="4972" y="35127"/>
                  </a:lnTo>
                  <a:lnTo>
                    <a:pt x="4972" y="37482"/>
                  </a:lnTo>
                  <a:lnTo>
                    <a:pt x="4915" y="37505"/>
                  </a:lnTo>
                  <a:lnTo>
                    <a:pt x="4870" y="37539"/>
                  </a:lnTo>
                  <a:lnTo>
                    <a:pt x="4836" y="37584"/>
                  </a:lnTo>
                  <a:lnTo>
                    <a:pt x="4824" y="37652"/>
                  </a:lnTo>
                  <a:lnTo>
                    <a:pt x="4836" y="37709"/>
                  </a:lnTo>
                  <a:lnTo>
                    <a:pt x="2811" y="38881"/>
                  </a:lnTo>
                  <a:lnTo>
                    <a:pt x="2777" y="38836"/>
                  </a:lnTo>
                  <a:lnTo>
                    <a:pt x="2731" y="38801"/>
                  </a:lnTo>
                  <a:lnTo>
                    <a:pt x="2686" y="38790"/>
                  </a:lnTo>
                  <a:lnTo>
                    <a:pt x="2629" y="38779"/>
                  </a:lnTo>
                  <a:lnTo>
                    <a:pt x="2583" y="38779"/>
                  </a:lnTo>
                  <a:lnTo>
                    <a:pt x="2549" y="38801"/>
                  </a:lnTo>
                  <a:lnTo>
                    <a:pt x="2504" y="38813"/>
                  </a:lnTo>
                  <a:lnTo>
                    <a:pt x="2481" y="38847"/>
                  </a:lnTo>
                  <a:lnTo>
                    <a:pt x="2447" y="38881"/>
                  </a:lnTo>
                  <a:lnTo>
                    <a:pt x="2424" y="38915"/>
                  </a:lnTo>
                  <a:lnTo>
                    <a:pt x="2413" y="38949"/>
                  </a:lnTo>
                  <a:lnTo>
                    <a:pt x="2413" y="38995"/>
                  </a:lnTo>
                  <a:lnTo>
                    <a:pt x="2413" y="39040"/>
                  </a:lnTo>
                  <a:lnTo>
                    <a:pt x="2424" y="39074"/>
                  </a:lnTo>
                  <a:lnTo>
                    <a:pt x="2447" y="39109"/>
                  </a:lnTo>
                  <a:lnTo>
                    <a:pt x="2469" y="39143"/>
                  </a:lnTo>
                  <a:lnTo>
                    <a:pt x="2492" y="39165"/>
                  </a:lnTo>
                  <a:lnTo>
                    <a:pt x="2526" y="39188"/>
                  </a:lnTo>
                  <a:lnTo>
                    <a:pt x="2572" y="39211"/>
                  </a:lnTo>
                  <a:lnTo>
                    <a:pt x="2606" y="39211"/>
                  </a:lnTo>
                  <a:lnTo>
                    <a:pt x="2606" y="41509"/>
                  </a:lnTo>
                  <a:lnTo>
                    <a:pt x="2560" y="41520"/>
                  </a:lnTo>
                  <a:lnTo>
                    <a:pt x="2515" y="41532"/>
                  </a:lnTo>
                  <a:lnTo>
                    <a:pt x="2481" y="41554"/>
                  </a:lnTo>
                  <a:lnTo>
                    <a:pt x="2447" y="41588"/>
                  </a:lnTo>
                  <a:lnTo>
                    <a:pt x="2413" y="41623"/>
                  </a:lnTo>
                  <a:lnTo>
                    <a:pt x="2401" y="41668"/>
                  </a:lnTo>
                  <a:lnTo>
                    <a:pt x="2378" y="41714"/>
                  </a:lnTo>
                  <a:lnTo>
                    <a:pt x="2378" y="41759"/>
                  </a:lnTo>
                  <a:lnTo>
                    <a:pt x="2390" y="41805"/>
                  </a:lnTo>
                  <a:lnTo>
                    <a:pt x="2401" y="41850"/>
                  </a:lnTo>
                  <a:lnTo>
                    <a:pt x="2424" y="41896"/>
                  </a:lnTo>
                  <a:lnTo>
                    <a:pt x="2458" y="41930"/>
                  </a:lnTo>
                  <a:lnTo>
                    <a:pt x="2492" y="41964"/>
                  </a:lnTo>
                  <a:lnTo>
                    <a:pt x="2538" y="41987"/>
                  </a:lnTo>
                  <a:lnTo>
                    <a:pt x="2583" y="41998"/>
                  </a:lnTo>
                  <a:lnTo>
                    <a:pt x="2629" y="42009"/>
                  </a:lnTo>
                  <a:lnTo>
                    <a:pt x="2697" y="41998"/>
                  </a:lnTo>
                  <a:lnTo>
                    <a:pt x="2754" y="41975"/>
                  </a:lnTo>
                  <a:lnTo>
                    <a:pt x="2799" y="41941"/>
                  </a:lnTo>
                  <a:lnTo>
                    <a:pt x="2845" y="41896"/>
                  </a:lnTo>
                  <a:lnTo>
                    <a:pt x="4813" y="43033"/>
                  </a:lnTo>
                  <a:lnTo>
                    <a:pt x="4801" y="43067"/>
                  </a:lnTo>
                  <a:lnTo>
                    <a:pt x="4790" y="43101"/>
                  </a:lnTo>
                  <a:lnTo>
                    <a:pt x="4801" y="43147"/>
                  </a:lnTo>
                  <a:lnTo>
                    <a:pt x="4813" y="43181"/>
                  </a:lnTo>
                  <a:lnTo>
                    <a:pt x="4824" y="43215"/>
                  </a:lnTo>
                  <a:lnTo>
                    <a:pt x="4858" y="43249"/>
                  </a:lnTo>
                  <a:lnTo>
                    <a:pt x="4881" y="43272"/>
                  </a:lnTo>
                  <a:lnTo>
                    <a:pt x="4915" y="43295"/>
                  </a:lnTo>
                  <a:lnTo>
                    <a:pt x="4961" y="43306"/>
                  </a:lnTo>
                  <a:lnTo>
                    <a:pt x="5040" y="43306"/>
                  </a:lnTo>
                  <a:lnTo>
                    <a:pt x="5086" y="43295"/>
                  </a:lnTo>
                  <a:lnTo>
                    <a:pt x="5120" y="43272"/>
                  </a:lnTo>
                  <a:lnTo>
                    <a:pt x="5143" y="43249"/>
                  </a:lnTo>
                  <a:lnTo>
                    <a:pt x="5177" y="43215"/>
                  </a:lnTo>
                  <a:lnTo>
                    <a:pt x="5188" y="43181"/>
                  </a:lnTo>
                  <a:lnTo>
                    <a:pt x="5200" y="43147"/>
                  </a:lnTo>
                  <a:lnTo>
                    <a:pt x="5211" y="43101"/>
                  </a:lnTo>
                  <a:lnTo>
                    <a:pt x="5200" y="43067"/>
                  </a:lnTo>
                  <a:lnTo>
                    <a:pt x="5188" y="43033"/>
                  </a:lnTo>
                  <a:lnTo>
                    <a:pt x="7236" y="41850"/>
                  </a:lnTo>
                  <a:lnTo>
                    <a:pt x="7258" y="41884"/>
                  </a:lnTo>
                  <a:lnTo>
                    <a:pt x="7293" y="41907"/>
                  </a:lnTo>
                  <a:lnTo>
                    <a:pt x="7327" y="41918"/>
                  </a:lnTo>
                  <a:lnTo>
                    <a:pt x="7406" y="41918"/>
                  </a:lnTo>
                  <a:lnTo>
                    <a:pt x="7452" y="41907"/>
                  </a:lnTo>
                  <a:lnTo>
                    <a:pt x="7475" y="41884"/>
                  </a:lnTo>
                  <a:lnTo>
                    <a:pt x="7509" y="41850"/>
                  </a:lnTo>
                  <a:lnTo>
                    <a:pt x="9590" y="43056"/>
                  </a:lnTo>
                  <a:lnTo>
                    <a:pt x="9579" y="43101"/>
                  </a:lnTo>
                  <a:lnTo>
                    <a:pt x="9590" y="43158"/>
                  </a:lnTo>
                  <a:lnTo>
                    <a:pt x="9625" y="43215"/>
                  </a:lnTo>
                  <a:lnTo>
                    <a:pt x="9670" y="43249"/>
                  </a:lnTo>
                  <a:lnTo>
                    <a:pt x="9716" y="43261"/>
                  </a:lnTo>
                  <a:lnTo>
                    <a:pt x="9716" y="45604"/>
                  </a:lnTo>
                  <a:lnTo>
                    <a:pt x="9670" y="45615"/>
                  </a:lnTo>
                  <a:lnTo>
                    <a:pt x="9625" y="45638"/>
                  </a:lnTo>
                  <a:lnTo>
                    <a:pt x="9590" y="45661"/>
                  </a:lnTo>
                  <a:lnTo>
                    <a:pt x="9556" y="45695"/>
                  </a:lnTo>
                  <a:lnTo>
                    <a:pt x="9534" y="45729"/>
                  </a:lnTo>
                  <a:lnTo>
                    <a:pt x="9511" y="45775"/>
                  </a:lnTo>
                  <a:lnTo>
                    <a:pt x="9499" y="45809"/>
                  </a:lnTo>
                  <a:lnTo>
                    <a:pt x="9488" y="45866"/>
                  </a:lnTo>
                  <a:lnTo>
                    <a:pt x="9499" y="45911"/>
                  </a:lnTo>
                  <a:lnTo>
                    <a:pt x="9511" y="45957"/>
                  </a:lnTo>
                  <a:lnTo>
                    <a:pt x="9534" y="46002"/>
                  </a:lnTo>
                  <a:lnTo>
                    <a:pt x="9568" y="46048"/>
                  </a:lnTo>
                  <a:lnTo>
                    <a:pt x="9602" y="46070"/>
                  </a:lnTo>
                  <a:lnTo>
                    <a:pt x="9647" y="46093"/>
                  </a:lnTo>
                  <a:lnTo>
                    <a:pt x="9693" y="46116"/>
                  </a:lnTo>
                  <a:lnTo>
                    <a:pt x="9750" y="46116"/>
                  </a:lnTo>
                  <a:lnTo>
                    <a:pt x="9818" y="46104"/>
                  </a:lnTo>
                  <a:lnTo>
                    <a:pt x="9875" y="46082"/>
                  </a:lnTo>
                  <a:lnTo>
                    <a:pt x="9920" y="46048"/>
                  </a:lnTo>
                  <a:lnTo>
                    <a:pt x="9966" y="46002"/>
                  </a:lnTo>
                  <a:lnTo>
                    <a:pt x="11934" y="47140"/>
                  </a:lnTo>
                  <a:lnTo>
                    <a:pt x="11922" y="47208"/>
                  </a:lnTo>
                  <a:lnTo>
                    <a:pt x="11934" y="47276"/>
                  </a:lnTo>
                  <a:lnTo>
                    <a:pt x="11968" y="47344"/>
                  </a:lnTo>
                  <a:lnTo>
                    <a:pt x="12025" y="47378"/>
                  </a:lnTo>
                  <a:lnTo>
                    <a:pt x="12093" y="47401"/>
                  </a:lnTo>
                  <a:lnTo>
                    <a:pt x="12093" y="49142"/>
                  </a:lnTo>
                  <a:lnTo>
                    <a:pt x="12139" y="49142"/>
                  </a:lnTo>
                  <a:lnTo>
                    <a:pt x="12139" y="47413"/>
                  </a:lnTo>
                  <a:lnTo>
                    <a:pt x="12173" y="47401"/>
                  </a:lnTo>
                  <a:lnTo>
                    <a:pt x="12207" y="47390"/>
                  </a:lnTo>
                  <a:lnTo>
                    <a:pt x="12241" y="47367"/>
                  </a:lnTo>
                  <a:lnTo>
                    <a:pt x="12264" y="47344"/>
                  </a:lnTo>
                  <a:lnTo>
                    <a:pt x="12286" y="47322"/>
                  </a:lnTo>
                  <a:lnTo>
                    <a:pt x="12309" y="47287"/>
                  </a:lnTo>
                  <a:lnTo>
                    <a:pt x="12321" y="47253"/>
                  </a:lnTo>
                  <a:lnTo>
                    <a:pt x="12321" y="47208"/>
                  </a:lnTo>
                  <a:lnTo>
                    <a:pt x="12321" y="47174"/>
                  </a:lnTo>
                  <a:lnTo>
                    <a:pt x="12309" y="47128"/>
                  </a:lnTo>
                  <a:lnTo>
                    <a:pt x="14323" y="45968"/>
                  </a:lnTo>
                  <a:lnTo>
                    <a:pt x="14357" y="46013"/>
                  </a:lnTo>
                  <a:lnTo>
                    <a:pt x="14391" y="46036"/>
                  </a:lnTo>
                  <a:lnTo>
                    <a:pt x="14436" y="46059"/>
                  </a:lnTo>
                  <a:lnTo>
                    <a:pt x="14493" y="46070"/>
                  </a:lnTo>
                  <a:lnTo>
                    <a:pt x="14539" y="46059"/>
                  </a:lnTo>
                  <a:lnTo>
                    <a:pt x="14584" y="46036"/>
                  </a:lnTo>
                  <a:lnTo>
                    <a:pt x="14630" y="46013"/>
                  </a:lnTo>
                  <a:lnTo>
                    <a:pt x="14652" y="45979"/>
                  </a:lnTo>
                  <a:lnTo>
                    <a:pt x="16620" y="47105"/>
                  </a:lnTo>
                  <a:lnTo>
                    <a:pt x="16598" y="47162"/>
                  </a:lnTo>
                  <a:lnTo>
                    <a:pt x="16598" y="47208"/>
                  </a:lnTo>
                  <a:lnTo>
                    <a:pt x="16598" y="47253"/>
                  </a:lnTo>
                  <a:lnTo>
                    <a:pt x="16620" y="47299"/>
                  </a:lnTo>
                  <a:lnTo>
                    <a:pt x="16632" y="47344"/>
                  </a:lnTo>
                  <a:lnTo>
                    <a:pt x="16666" y="47390"/>
                  </a:lnTo>
                  <a:lnTo>
                    <a:pt x="16700" y="47413"/>
                  </a:lnTo>
                  <a:lnTo>
                    <a:pt x="16734" y="47447"/>
                  </a:lnTo>
                  <a:lnTo>
                    <a:pt x="16780" y="47458"/>
                  </a:lnTo>
                  <a:lnTo>
                    <a:pt x="16825" y="47469"/>
                  </a:lnTo>
                  <a:lnTo>
                    <a:pt x="16825" y="49142"/>
                  </a:lnTo>
                  <a:lnTo>
                    <a:pt x="16871" y="49142"/>
                  </a:lnTo>
                  <a:lnTo>
                    <a:pt x="16871" y="47469"/>
                  </a:lnTo>
                  <a:lnTo>
                    <a:pt x="16928" y="47469"/>
                  </a:lnTo>
                  <a:lnTo>
                    <a:pt x="16973" y="47447"/>
                  </a:lnTo>
                  <a:lnTo>
                    <a:pt x="17019" y="47424"/>
                  </a:lnTo>
                  <a:lnTo>
                    <a:pt x="17053" y="47390"/>
                  </a:lnTo>
                  <a:lnTo>
                    <a:pt x="17087" y="47356"/>
                  </a:lnTo>
                  <a:lnTo>
                    <a:pt x="17110" y="47310"/>
                  </a:lnTo>
                  <a:lnTo>
                    <a:pt x="17121" y="47265"/>
                  </a:lnTo>
                  <a:lnTo>
                    <a:pt x="17121" y="47208"/>
                  </a:lnTo>
                  <a:lnTo>
                    <a:pt x="17121" y="47151"/>
                  </a:lnTo>
                  <a:lnTo>
                    <a:pt x="17098" y="47105"/>
                  </a:lnTo>
                  <a:lnTo>
                    <a:pt x="19021" y="45991"/>
                  </a:lnTo>
                  <a:lnTo>
                    <a:pt x="19066" y="46036"/>
                  </a:lnTo>
                  <a:lnTo>
                    <a:pt x="19112" y="46082"/>
                  </a:lnTo>
                  <a:lnTo>
                    <a:pt x="19169" y="46104"/>
                  </a:lnTo>
                  <a:lnTo>
                    <a:pt x="19294" y="46104"/>
                  </a:lnTo>
                  <a:lnTo>
                    <a:pt x="19351" y="46082"/>
                  </a:lnTo>
                  <a:lnTo>
                    <a:pt x="19396" y="46048"/>
                  </a:lnTo>
                  <a:lnTo>
                    <a:pt x="19430" y="46002"/>
                  </a:lnTo>
                  <a:lnTo>
                    <a:pt x="21398" y="47128"/>
                  </a:lnTo>
                  <a:lnTo>
                    <a:pt x="21387" y="47174"/>
                  </a:lnTo>
                  <a:lnTo>
                    <a:pt x="21387" y="47208"/>
                  </a:lnTo>
                  <a:lnTo>
                    <a:pt x="21387" y="47253"/>
                  </a:lnTo>
                  <a:lnTo>
                    <a:pt x="21398" y="47287"/>
                  </a:lnTo>
                  <a:lnTo>
                    <a:pt x="21409" y="47322"/>
                  </a:lnTo>
                  <a:lnTo>
                    <a:pt x="21432" y="47356"/>
                  </a:lnTo>
                  <a:lnTo>
                    <a:pt x="21500" y="47401"/>
                  </a:lnTo>
                  <a:lnTo>
                    <a:pt x="21535" y="47413"/>
                  </a:lnTo>
                  <a:lnTo>
                    <a:pt x="21569" y="47424"/>
                  </a:lnTo>
                  <a:lnTo>
                    <a:pt x="21569" y="49142"/>
                  </a:lnTo>
                  <a:lnTo>
                    <a:pt x="21614" y="49142"/>
                  </a:lnTo>
                  <a:lnTo>
                    <a:pt x="21614" y="47424"/>
                  </a:lnTo>
                  <a:lnTo>
                    <a:pt x="21660" y="47424"/>
                  </a:lnTo>
                  <a:lnTo>
                    <a:pt x="21694" y="47401"/>
                  </a:lnTo>
                  <a:lnTo>
                    <a:pt x="21728" y="47390"/>
                  </a:lnTo>
                  <a:lnTo>
                    <a:pt x="21762" y="47356"/>
                  </a:lnTo>
                  <a:lnTo>
                    <a:pt x="21785" y="47322"/>
                  </a:lnTo>
                  <a:lnTo>
                    <a:pt x="21808" y="47287"/>
                  </a:lnTo>
                  <a:lnTo>
                    <a:pt x="21819" y="47253"/>
                  </a:lnTo>
                  <a:lnTo>
                    <a:pt x="21819" y="47208"/>
                  </a:lnTo>
                  <a:lnTo>
                    <a:pt x="21819" y="47162"/>
                  </a:lnTo>
                  <a:lnTo>
                    <a:pt x="21808" y="47128"/>
                  </a:lnTo>
                  <a:lnTo>
                    <a:pt x="23764" y="45991"/>
                  </a:lnTo>
                  <a:lnTo>
                    <a:pt x="23798" y="46036"/>
                  </a:lnTo>
                  <a:lnTo>
                    <a:pt x="23855" y="46070"/>
                  </a:lnTo>
                  <a:lnTo>
                    <a:pt x="23912" y="46104"/>
                  </a:lnTo>
                  <a:lnTo>
                    <a:pt x="24026" y="46104"/>
                  </a:lnTo>
                  <a:lnTo>
                    <a:pt x="24071" y="46093"/>
                  </a:lnTo>
                  <a:lnTo>
                    <a:pt x="24105" y="46070"/>
                  </a:lnTo>
                  <a:lnTo>
                    <a:pt x="24140" y="46036"/>
                  </a:lnTo>
                  <a:lnTo>
                    <a:pt x="24174" y="46002"/>
                  </a:lnTo>
                  <a:lnTo>
                    <a:pt x="24196" y="45957"/>
                  </a:lnTo>
                  <a:lnTo>
                    <a:pt x="24208" y="45911"/>
                  </a:lnTo>
                  <a:lnTo>
                    <a:pt x="24219" y="45866"/>
                  </a:lnTo>
                  <a:lnTo>
                    <a:pt x="24208" y="45809"/>
                  </a:lnTo>
                  <a:lnTo>
                    <a:pt x="24196" y="45775"/>
                  </a:lnTo>
                  <a:lnTo>
                    <a:pt x="24174" y="45729"/>
                  </a:lnTo>
                  <a:lnTo>
                    <a:pt x="24151" y="45695"/>
                  </a:lnTo>
                  <a:lnTo>
                    <a:pt x="24117" y="45661"/>
                  </a:lnTo>
                  <a:lnTo>
                    <a:pt x="24071" y="45638"/>
                  </a:lnTo>
                  <a:lnTo>
                    <a:pt x="24037" y="45627"/>
                  </a:lnTo>
                  <a:lnTo>
                    <a:pt x="23992" y="45615"/>
                  </a:lnTo>
                  <a:lnTo>
                    <a:pt x="23992" y="43374"/>
                  </a:lnTo>
                  <a:lnTo>
                    <a:pt x="24037" y="43363"/>
                  </a:lnTo>
                  <a:lnTo>
                    <a:pt x="24083" y="43352"/>
                  </a:lnTo>
                  <a:lnTo>
                    <a:pt x="24128" y="43317"/>
                  </a:lnTo>
                  <a:lnTo>
                    <a:pt x="24162" y="43295"/>
                  </a:lnTo>
                  <a:lnTo>
                    <a:pt x="24196" y="43249"/>
                  </a:lnTo>
                  <a:lnTo>
                    <a:pt x="24219" y="43204"/>
                  </a:lnTo>
                  <a:lnTo>
                    <a:pt x="24231" y="43158"/>
                  </a:lnTo>
                  <a:lnTo>
                    <a:pt x="24242" y="43101"/>
                  </a:lnTo>
                  <a:lnTo>
                    <a:pt x="24231" y="43044"/>
                  </a:lnTo>
                  <a:lnTo>
                    <a:pt x="24219" y="42999"/>
                  </a:lnTo>
                  <a:lnTo>
                    <a:pt x="24196" y="42953"/>
                  </a:lnTo>
                  <a:lnTo>
                    <a:pt x="24162" y="42919"/>
                  </a:lnTo>
                  <a:lnTo>
                    <a:pt x="24117" y="42885"/>
                  </a:lnTo>
                  <a:lnTo>
                    <a:pt x="24071" y="42851"/>
                  </a:lnTo>
                  <a:lnTo>
                    <a:pt x="24026" y="42840"/>
                  </a:lnTo>
                  <a:lnTo>
                    <a:pt x="23901" y="42840"/>
                  </a:lnTo>
                  <a:lnTo>
                    <a:pt x="23844" y="42874"/>
                  </a:lnTo>
                  <a:lnTo>
                    <a:pt x="23787" y="42908"/>
                  </a:lnTo>
                  <a:lnTo>
                    <a:pt x="23741" y="42965"/>
                  </a:lnTo>
                  <a:lnTo>
                    <a:pt x="21762" y="41816"/>
                  </a:lnTo>
                  <a:lnTo>
                    <a:pt x="21785" y="41759"/>
                  </a:lnTo>
                  <a:lnTo>
                    <a:pt x="21762" y="41691"/>
                  </a:lnTo>
                  <a:lnTo>
                    <a:pt x="21728" y="41634"/>
                  </a:lnTo>
                  <a:lnTo>
                    <a:pt x="21682" y="41600"/>
                  </a:lnTo>
                  <a:lnTo>
                    <a:pt x="21614" y="41577"/>
                  </a:lnTo>
                  <a:lnTo>
                    <a:pt x="21614" y="39256"/>
                  </a:lnTo>
                  <a:lnTo>
                    <a:pt x="21671" y="39256"/>
                  </a:lnTo>
                  <a:lnTo>
                    <a:pt x="21717" y="39234"/>
                  </a:lnTo>
                  <a:lnTo>
                    <a:pt x="21751" y="39211"/>
                  </a:lnTo>
                  <a:lnTo>
                    <a:pt x="21796" y="39177"/>
                  </a:lnTo>
                  <a:lnTo>
                    <a:pt x="21819" y="39143"/>
                  </a:lnTo>
                  <a:lnTo>
                    <a:pt x="21842" y="39097"/>
                  </a:lnTo>
                  <a:lnTo>
                    <a:pt x="21864" y="39052"/>
                  </a:lnTo>
                  <a:lnTo>
                    <a:pt x="21864" y="38995"/>
                  </a:lnTo>
                  <a:lnTo>
                    <a:pt x="21864" y="38938"/>
                  </a:lnTo>
                  <a:lnTo>
                    <a:pt x="21842" y="38892"/>
                  </a:lnTo>
                  <a:lnTo>
                    <a:pt x="23832" y="37744"/>
                  </a:lnTo>
                  <a:lnTo>
                    <a:pt x="23855" y="37778"/>
                  </a:lnTo>
                  <a:lnTo>
                    <a:pt x="23889" y="37800"/>
                  </a:lnTo>
                  <a:lnTo>
                    <a:pt x="23923" y="37812"/>
                  </a:lnTo>
                  <a:lnTo>
                    <a:pt x="23969" y="37823"/>
                  </a:lnTo>
                  <a:lnTo>
                    <a:pt x="24014" y="37812"/>
                  </a:lnTo>
                  <a:lnTo>
                    <a:pt x="24049" y="37800"/>
                  </a:lnTo>
                  <a:lnTo>
                    <a:pt x="24083" y="37778"/>
                  </a:lnTo>
                  <a:lnTo>
                    <a:pt x="24105" y="37744"/>
                  </a:lnTo>
                  <a:lnTo>
                    <a:pt x="26096" y="38892"/>
                  </a:lnTo>
                  <a:lnTo>
                    <a:pt x="26085" y="38949"/>
                  </a:lnTo>
                  <a:lnTo>
                    <a:pt x="26073" y="38995"/>
                  </a:lnTo>
                  <a:lnTo>
                    <a:pt x="26073" y="39052"/>
                  </a:lnTo>
                  <a:lnTo>
                    <a:pt x="26096" y="39097"/>
                  </a:lnTo>
                  <a:lnTo>
                    <a:pt x="26119" y="39143"/>
                  </a:lnTo>
                  <a:lnTo>
                    <a:pt x="26142" y="39177"/>
                  </a:lnTo>
                  <a:lnTo>
                    <a:pt x="26176" y="39211"/>
                  </a:lnTo>
                  <a:lnTo>
                    <a:pt x="26221" y="39234"/>
                  </a:lnTo>
                  <a:lnTo>
                    <a:pt x="26267" y="39256"/>
                  </a:lnTo>
                  <a:lnTo>
                    <a:pt x="26312" y="39268"/>
                  </a:lnTo>
                  <a:lnTo>
                    <a:pt x="26312" y="41554"/>
                  </a:lnTo>
                  <a:lnTo>
                    <a:pt x="26244" y="41577"/>
                  </a:lnTo>
                  <a:lnTo>
                    <a:pt x="26187" y="41623"/>
                  </a:lnTo>
                  <a:lnTo>
                    <a:pt x="26153" y="41679"/>
                  </a:lnTo>
                  <a:lnTo>
                    <a:pt x="26142" y="41714"/>
                  </a:lnTo>
                  <a:lnTo>
                    <a:pt x="26130" y="41759"/>
                  </a:lnTo>
                  <a:lnTo>
                    <a:pt x="26142" y="41793"/>
                  </a:lnTo>
                  <a:lnTo>
                    <a:pt x="26153" y="41839"/>
                  </a:lnTo>
                  <a:lnTo>
                    <a:pt x="26176" y="41873"/>
                  </a:lnTo>
                  <a:lnTo>
                    <a:pt x="26199" y="41907"/>
                  </a:lnTo>
                  <a:lnTo>
                    <a:pt x="26221" y="41930"/>
                  </a:lnTo>
                  <a:lnTo>
                    <a:pt x="26267" y="41941"/>
                  </a:lnTo>
                  <a:lnTo>
                    <a:pt x="26301" y="41952"/>
                  </a:lnTo>
                  <a:lnTo>
                    <a:pt x="26346" y="41964"/>
                  </a:lnTo>
                  <a:lnTo>
                    <a:pt x="26392" y="41952"/>
                  </a:lnTo>
                  <a:lnTo>
                    <a:pt x="26437" y="41941"/>
                  </a:lnTo>
                  <a:lnTo>
                    <a:pt x="26483" y="41907"/>
                  </a:lnTo>
                  <a:lnTo>
                    <a:pt x="26506" y="41873"/>
                  </a:lnTo>
                  <a:lnTo>
                    <a:pt x="28519" y="43033"/>
                  </a:lnTo>
                  <a:lnTo>
                    <a:pt x="28508" y="43067"/>
                  </a:lnTo>
                  <a:lnTo>
                    <a:pt x="28508" y="43101"/>
                  </a:lnTo>
                  <a:lnTo>
                    <a:pt x="28508" y="43147"/>
                  </a:lnTo>
                  <a:lnTo>
                    <a:pt x="28519" y="43181"/>
                  </a:lnTo>
                  <a:lnTo>
                    <a:pt x="28553" y="43238"/>
                  </a:lnTo>
                  <a:lnTo>
                    <a:pt x="28610" y="43283"/>
                  </a:lnTo>
                  <a:lnTo>
                    <a:pt x="28678" y="43306"/>
                  </a:lnTo>
                  <a:lnTo>
                    <a:pt x="28678" y="45615"/>
                  </a:lnTo>
                  <a:lnTo>
                    <a:pt x="28633" y="45627"/>
                  </a:lnTo>
                  <a:lnTo>
                    <a:pt x="28599" y="45649"/>
                  </a:lnTo>
                  <a:lnTo>
                    <a:pt x="28565" y="45672"/>
                  </a:lnTo>
                  <a:lnTo>
                    <a:pt x="28530" y="45695"/>
                  </a:lnTo>
                  <a:lnTo>
                    <a:pt x="28508" y="45729"/>
                  </a:lnTo>
                  <a:lnTo>
                    <a:pt x="28485" y="45775"/>
                  </a:lnTo>
                  <a:lnTo>
                    <a:pt x="28474" y="45820"/>
                  </a:lnTo>
                  <a:lnTo>
                    <a:pt x="28462" y="45866"/>
                  </a:lnTo>
                  <a:lnTo>
                    <a:pt x="28474" y="45911"/>
                  </a:lnTo>
                  <a:lnTo>
                    <a:pt x="28485" y="45957"/>
                  </a:lnTo>
                  <a:lnTo>
                    <a:pt x="28508" y="46002"/>
                  </a:lnTo>
                  <a:lnTo>
                    <a:pt x="28542" y="46036"/>
                  </a:lnTo>
                  <a:lnTo>
                    <a:pt x="28576" y="46070"/>
                  </a:lnTo>
                  <a:lnTo>
                    <a:pt x="28621" y="46093"/>
                  </a:lnTo>
                  <a:lnTo>
                    <a:pt x="28667" y="46104"/>
                  </a:lnTo>
                  <a:lnTo>
                    <a:pt x="28769" y="46104"/>
                  </a:lnTo>
                  <a:lnTo>
                    <a:pt x="28826" y="46082"/>
                  </a:lnTo>
                  <a:lnTo>
                    <a:pt x="28872" y="46048"/>
                  </a:lnTo>
                  <a:lnTo>
                    <a:pt x="28917" y="46002"/>
                  </a:lnTo>
                  <a:lnTo>
                    <a:pt x="30908" y="47151"/>
                  </a:lnTo>
                  <a:lnTo>
                    <a:pt x="30897" y="47208"/>
                  </a:lnTo>
                  <a:lnTo>
                    <a:pt x="30897" y="47242"/>
                  </a:lnTo>
                  <a:lnTo>
                    <a:pt x="30908" y="47287"/>
                  </a:lnTo>
                  <a:lnTo>
                    <a:pt x="30919" y="47310"/>
                  </a:lnTo>
                  <a:lnTo>
                    <a:pt x="30942" y="47344"/>
                  </a:lnTo>
                  <a:lnTo>
                    <a:pt x="30976" y="47367"/>
                  </a:lnTo>
                  <a:lnTo>
                    <a:pt x="31010" y="47378"/>
                  </a:lnTo>
                  <a:lnTo>
                    <a:pt x="31044" y="47390"/>
                  </a:lnTo>
                  <a:lnTo>
                    <a:pt x="31079" y="47401"/>
                  </a:lnTo>
                  <a:lnTo>
                    <a:pt x="31124" y="47390"/>
                  </a:lnTo>
                  <a:lnTo>
                    <a:pt x="31158" y="47378"/>
                  </a:lnTo>
                  <a:lnTo>
                    <a:pt x="31192" y="47367"/>
                  </a:lnTo>
                  <a:lnTo>
                    <a:pt x="31215" y="47344"/>
                  </a:lnTo>
                  <a:lnTo>
                    <a:pt x="31238" y="47310"/>
                  </a:lnTo>
                  <a:lnTo>
                    <a:pt x="31261" y="47287"/>
                  </a:lnTo>
                  <a:lnTo>
                    <a:pt x="31272" y="47242"/>
                  </a:lnTo>
                  <a:lnTo>
                    <a:pt x="31272" y="47208"/>
                  </a:lnTo>
                  <a:lnTo>
                    <a:pt x="31272" y="47174"/>
                  </a:lnTo>
                  <a:lnTo>
                    <a:pt x="31261" y="47140"/>
                  </a:lnTo>
                  <a:lnTo>
                    <a:pt x="33285" y="45968"/>
                  </a:lnTo>
                  <a:lnTo>
                    <a:pt x="33320" y="46002"/>
                  </a:lnTo>
                  <a:lnTo>
                    <a:pt x="33354" y="46036"/>
                  </a:lnTo>
                  <a:lnTo>
                    <a:pt x="33399" y="46059"/>
                  </a:lnTo>
                  <a:lnTo>
                    <a:pt x="33490" y="46059"/>
                  </a:lnTo>
                  <a:lnTo>
                    <a:pt x="33524" y="46048"/>
                  </a:lnTo>
                  <a:lnTo>
                    <a:pt x="33558" y="46025"/>
                  </a:lnTo>
                  <a:lnTo>
                    <a:pt x="33593" y="46002"/>
                  </a:lnTo>
                  <a:lnTo>
                    <a:pt x="33615" y="45968"/>
                  </a:lnTo>
                  <a:lnTo>
                    <a:pt x="33638" y="45934"/>
                  </a:lnTo>
                  <a:lnTo>
                    <a:pt x="33649" y="45900"/>
                  </a:lnTo>
                  <a:lnTo>
                    <a:pt x="33649" y="45866"/>
                  </a:lnTo>
                  <a:lnTo>
                    <a:pt x="33649" y="45820"/>
                  </a:lnTo>
                  <a:lnTo>
                    <a:pt x="33638" y="45786"/>
                  </a:lnTo>
                  <a:lnTo>
                    <a:pt x="33593" y="45729"/>
                  </a:lnTo>
                  <a:lnTo>
                    <a:pt x="33536" y="45684"/>
                  </a:lnTo>
                  <a:lnTo>
                    <a:pt x="33502" y="45672"/>
                  </a:lnTo>
                  <a:lnTo>
                    <a:pt x="33467" y="45661"/>
                  </a:lnTo>
                  <a:lnTo>
                    <a:pt x="33467" y="43306"/>
                  </a:lnTo>
                  <a:lnTo>
                    <a:pt x="33502" y="43306"/>
                  </a:lnTo>
                  <a:lnTo>
                    <a:pt x="33547" y="43295"/>
                  </a:lnTo>
                  <a:lnTo>
                    <a:pt x="33581" y="43272"/>
                  </a:lnTo>
                  <a:lnTo>
                    <a:pt x="33604" y="43249"/>
                  </a:lnTo>
                  <a:lnTo>
                    <a:pt x="33627" y="43215"/>
                  </a:lnTo>
                  <a:lnTo>
                    <a:pt x="33649" y="43181"/>
                  </a:lnTo>
                  <a:lnTo>
                    <a:pt x="33661" y="43147"/>
                  </a:lnTo>
                  <a:lnTo>
                    <a:pt x="33661" y="43101"/>
                  </a:lnTo>
                  <a:lnTo>
                    <a:pt x="33661" y="43067"/>
                  </a:lnTo>
                  <a:lnTo>
                    <a:pt x="33649" y="43022"/>
                  </a:lnTo>
                  <a:lnTo>
                    <a:pt x="35651" y="41873"/>
                  </a:lnTo>
                  <a:lnTo>
                    <a:pt x="35686" y="41907"/>
                  </a:lnTo>
                  <a:lnTo>
                    <a:pt x="35720" y="41941"/>
                  </a:lnTo>
                  <a:lnTo>
                    <a:pt x="35765" y="41952"/>
                  </a:lnTo>
                  <a:lnTo>
                    <a:pt x="35822" y="41964"/>
                  </a:lnTo>
                  <a:lnTo>
                    <a:pt x="35868" y="41952"/>
                  </a:lnTo>
                  <a:lnTo>
                    <a:pt x="35902" y="41941"/>
                  </a:lnTo>
                  <a:lnTo>
                    <a:pt x="35936" y="41930"/>
                  </a:lnTo>
                  <a:lnTo>
                    <a:pt x="35970" y="41907"/>
                  </a:lnTo>
                  <a:lnTo>
                    <a:pt x="35993" y="41873"/>
                  </a:lnTo>
                  <a:lnTo>
                    <a:pt x="36015" y="41839"/>
                  </a:lnTo>
                  <a:lnTo>
                    <a:pt x="36027" y="41793"/>
                  </a:lnTo>
                  <a:lnTo>
                    <a:pt x="36027" y="41759"/>
                  </a:lnTo>
                  <a:lnTo>
                    <a:pt x="36027" y="41714"/>
                  </a:lnTo>
                  <a:lnTo>
                    <a:pt x="36015" y="41679"/>
                  </a:lnTo>
                  <a:lnTo>
                    <a:pt x="35993" y="41645"/>
                  </a:lnTo>
                  <a:lnTo>
                    <a:pt x="35970" y="41611"/>
                  </a:lnTo>
                  <a:lnTo>
                    <a:pt x="35947" y="41588"/>
                  </a:lnTo>
                  <a:lnTo>
                    <a:pt x="35913" y="41577"/>
                  </a:lnTo>
                  <a:lnTo>
                    <a:pt x="35879" y="41554"/>
                  </a:lnTo>
                  <a:lnTo>
                    <a:pt x="35833" y="41554"/>
                  </a:lnTo>
                  <a:lnTo>
                    <a:pt x="35833" y="39245"/>
                  </a:lnTo>
                  <a:lnTo>
                    <a:pt x="35879" y="39234"/>
                  </a:lnTo>
                  <a:lnTo>
                    <a:pt x="35924" y="39222"/>
                  </a:lnTo>
                  <a:lnTo>
                    <a:pt x="35970" y="39188"/>
                  </a:lnTo>
                  <a:lnTo>
                    <a:pt x="36004" y="39165"/>
                  </a:lnTo>
                  <a:lnTo>
                    <a:pt x="36027" y="39131"/>
                  </a:lnTo>
                  <a:lnTo>
                    <a:pt x="36050" y="39086"/>
                  </a:lnTo>
                  <a:lnTo>
                    <a:pt x="36061" y="39040"/>
                  </a:lnTo>
                  <a:lnTo>
                    <a:pt x="36061" y="38995"/>
                  </a:lnTo>
                  <a:lnTo>
                    <a:pt x="36061" y="38949"/>
                  </a:lnTo>
                  <a:lnTo>
                    <a:pt x="36050" y="38904"/>
                  </a:lnTo>
                  <a:lnTo>
                    <a:pt x="38006" y="37766"/>
                  </a:lnTo>
                  <a:lnTo>
                    <a:pt x="38040" y="37812"/>
                  </a:lnTo>
                  <a:lnTo>
                    <a:pt x="38086" y="37846"/>
                  </a:lnTo>
                  <a:lnTo>
                    <a:pt x="38131" y="37857"/>
                  </a:lnTo>
                  <a:lnTo>
                    <a:pt x="38188" y="37869"/>
                  </a:lnTo>
                  <a:lnTo>
                    <a:pt x="38245" y="37857"/>
                  </a:lnTo>
                  <a:lnTo>
                    <a:pt x="38291" y="37846"/>
                  </a:lnTo>
                  <a:lnTo>
                    <a:pt x="38336" y="37812"/>
                  </a:lnTo>
                  <a:lnTo>
                    <a:pt x="38370" y="37778"/>
                  </a:lnTo>
                  <a:lnTo>
                    <a:pt x="40395" y="38938"/>
                  </a:lnTo>
                  <a:lnTo>
                    <a:pt x="40384" y="38995"/>
                  </a:lnTo>
                  <a:lnTo>
                    <a:pt x="40384" y="39029"/>
                  </a:lnTo>
                  <a:lnTo>
                    <a:pt x="40395" y="39063"/>
                  </a:lnTo>
                  <a:lnTo>
                    <a:pt x="40441" y="39120"/>
                  </a:lnTo>
                  <a:lnTo>
                    <a:pt x="40497" y="39165"/>
                  </a:lnTo>
                  <a:lnTo>
                    <a:pt x="40532" y="39165"/>
                  </a:lnTo>
                  <a:lnTo>
                    <a:pt x="40566" y="39177"/>
                  </a:lnTo>
                  <a:lnTo>
                    <a:pt x="40600" y="39165"/>
                  </a:lnTo>
                  <a:lnTo>
                    <a:pt x="40634" y="39165"/>
                  </a:lnTo>
                  <a:lnTo>
                    <a:pt x="40691" y="39120"/>
                  </a:lnTo>
                  <a:lnTo>
                    <a:pt x="40725" y="39063"/>
                  </a:lnTo>
                  <a:lnTo>
                    <a:pt x="40736" y="39029"/>
                  </a:lnTo>
                  <a:lnTo>
                    <a:pt x="40736" y="38995"/>
                  </a:lnTo>
                  <a:lnTo>
                    <a:pt x="40725" y="38938"/>
                  </a:lnTo>
                  <a:lnTo>
                    <a:pt x="42750" y="37766"/>
                  </a:lnTo>
                  <a:lnTo>
                    <a:pt x="42784" y="37800"/>
                  </a:lnTo>
                  <a:lnTo>
                    <a:pt x="42829" y="37835"/>
                  </a:lnTo>
                  <a:lnTo>
                    <a:pt x="42875" y="37857"/>
                  </a:lnTo>
                  <a:lnTo>
                    <a:pt x="42977" y="37857"/>
                  </a:lnTo>
                  <a:lnTo>
                    <a:pt x="43011" y="37846"/>
                  </a:lnTo>
                  <a:lnTo>
                    <a:pt x="43045" y="37823"/>
                  </a:lnTo>
                  <a:lnTo>
                    <a:pt x="43080" y="37800"/>
                  </a:lnTo>
                  <a:lnTo>
                    <a:pt x="43102" y="37766"/>
                  </a:lnTo>
                  <a:lnTo>
                    <a:pt x="43125" y="37732"/>
                  </a:lnTo>
                  <a:lnTo>
                    <a:pt x="43136" y="37698"/>
                  </a:lnTo>
                  <a:lnTo>
                    <a:pt x="43136" y="37652"/>
                  </a:lnTo>
                  <a:lnTo>
                    <a:pt x="43136" y="37607"/>
                  </a:lnTo>
                  <a:lnTo>
                    <a:pt x="43125" y="37573"/>
                  </a:lnTo>
                  <a:lnTo>
                    <a:pt x="43114" y="37539"/>
                  </a:lnTo>
                  <a:lnTo>
                    <a:pt x="43091" y="37505"/>
                  </a:lnTo>
                  <a:lnTo>
                    <a:pt x="43057" y="37482"/>
                  </a:lnTo>
                  <a:lnTo>
                    <a:pt x="43023" y="37459"/>
                  </a:lnTo>
                  <a:lnTo>
                    <a:pt x="42989" y="37448"/>
                  </a:lnTo>
                  <a:lnTo>
                    <a:pt x="42954" y="37448"/>
                  </a:lnTo>
                  <a:lnTo>
                    <a:pt x="42954" y="35104"/>
                  </a:lnTo>
                  <a:lnTo>
                    <a:pt x="42989" y="35093"/>
                  </a:lnTo>
                  <a:lnTo>
                    <a:pt x="43023" y="35082"/>
                  </a:lnTo>
                  <a:lnTo>
                    <a:pt x="43057" y="35059"/>
                  </a:lnTo>
                  <a:lnTo>
                    <a:pt x="43091" y="35036"/>
                  </a:lnTo>
                  <a:lnTo>
                    <a:pt x="43114" y="35002"/>
                  </a:lnTo>
                  <a:lnTo>
                    <a:pt x="43125" y="34968"/>
                  </a:lnTo>
                  <a:lnTo>
                    <a:pt x="43136" y="34934"/>
                  </a:lnTo>
                  <a:lnTo>
                    <a:pt x="43148" y="34900"/>
                  </a:lnTo>
                  <a:lnTo>
                    <a:pt x="43136" y="34854"/>
                  </a:lnTo>
                  <a:lnTo>
                    <a:pt x="43125" y="34809"/>
                  </a:lnTo>
                  <a:lnTo>
                    <a:pt x="43114" y="34775"/>
                  </a:lnTo>
                  <a:lnTo>
                    <a:pt x="43080" y="34740"/>
                  </a:lnTo>
                  <a:lnTo>
                    <a:pt x="43045" y="34718"/>
                  </a:lnTo>
                  <a:lnTo>
                    <a:pt x="43011" y="34695"/>
                  </a:lnTo>
                  <a:lnTo>
                    <a:pt x="42977" y="34684"/>
                  </a:lnTo>
                  <a:lnTo>
                    <a:pt x="42875" y="34684"/>
                  </a:lnTo>
                  <a:lnTo>
                    <a:pt x="42829" y="34706"/>
                  </a:lnTo>
                  <a:lnTo>
                    <a:pt x="42784" y="34740"/>
                  </a:lnTo>
                  <a:lnTo>
                    <a:pt x="42750" y="34775"/>
                  </a:lnTo>
                  <a:lnTo>
                    <a:pt x="40725" y="33603"/>
                  </a:lnTo>
                  <a:lnTo>
                    <a:pt x="40736" y="33546"/>
                  </a:lnTo>
                  <a:lnTo>
                    <a:pt x="40736" y="33512"/>
                  </a:lnTo>
                  <a:lnTo>
                    <a:pt x="40725" y="33478"/>
                  </a:lnTo>
                  <a:lnTo>
                    <a:pt x="40679" y="33421"/>
                  </a:lnTo>
                  <a:lnTo>
                    <a:pt x="40634" y="33387"/>
                  </a:lnTo>
                  <a:lnTo>
                    <a:pt x="40600" y="33375"/>
                  </a:lnTo>
                  <a:lnTo>
                    <a:pt x="40532" y="33375"/>
                  </a:lnTo>
                  <a:lnTo>
                    <a:pt x="40497" y="33387"/>
                  </a:lnTo>
                  <a:lnTo>
                    <a:pt x="40441" y="33421"/>
                  </a:lnTo>
                  <a:lnTo>
                    <a:pt x="40406" y="33478"/>
                  </a:lnTo>
                  <a:lnTo>
                    <a:pt x="40395" y="33512"/>
                  </a:lnTo>
                  <a:lnTo>
                    <a:pt x="40384" y="33546"/>
                  </a:lnTo>
                  <a:lnTo>
                    <a:pt x="40395" y="33603"/>
                  </a:lnTo>
                  <a:lnTo>
                    <a:pt x="38347" y="34775"/>
                  </a:lnTo>
                  <a:lnTo>
                    <a:pt x="38325" y="34740"/>
                  </a:lnTo>
                  <a:lnTo>
                    <a:pt x="38279" y="34718"/>
                  </a:lnTo>
                  <a:lnTo>
                    <a:pt x="38245" y="34706"/>
                  </a:lnTo>
                  <a:lnTo>
                    <a:pt x="38188" y="34695"/>
                  </a:lnTo>
                  <a:lnTo>
                    <a:pt x="38143" y="34706"/>
                  </a:lnTo>
                  <a:lnTo>
                    <a:pt x="38097" y="34718"/>
                  </a:lnTo>
                  <a:lnTo>
                    <a:pt x="38063" y="34752"/>
                  </a:lnTo>
                  <a:lnTo>
                    <a:pt x="38029" y="34786"/>
                  </a:lnTo>
                  <a:lnTo>
                    <a:pt x="36038" y="33637"/>
                  </a:lnTo>
                  <a:lnTo>
                    <a:pt x="36061" y="33591"/>
                  </a:lnTo>
                  <a:lnTo>
                    <a:pt x="36061" y="33546"/>
                  </a:lnTo>
                  <a:lnTo>
                    <a:pt x="36061" y="33500"/>
                  </a:lnTo>
                  <a:lnTo>
                    <a:pt x="36038" y="33455"/>
                  </a:lnTo>
                  <a:lnTo>
                    <a:pt x="36015" y="33409"/>
                  </a:lnTo>
                  <a:lnTo>
                    <a:pt x="35993" y="33375"/>
                  </a:lnTo>
                  <a:lnTo>
                    <a:pt x="35959" y="33353"/>
                  </a:lnTo>
                  <a:lnTo>
                    <a:pt x="35913" y="33330"/>
                  </a:lnTo>
                  <a:lnTo>
                    <a:pt x="35868" y="33307"/>
                  </a:lnTo>
                  <a:lnTo>
                    <a:pt x="35777" y="33307"/>
                  </a:lnTo>
                  <a:lnTo>
                    <a:pt x="35731" y="33330"/>
                  </a:lnTo>
                  <a:lnTo>
                    <a:pt x="35686" y="33353"/>
                  </a:lnTo>
                  <a:lnTo>
                    <a:pt x="35651" y="33375"/>
                  </a:lnTo>
                  <a:lnTo>
                    <a:pt x="35629" y="33409"/>
                  </a:lnTo>
                  <a:lnTo>
                    <a:pt x="35606" y="33455"/>
                  </a:lnTo>
                  <a:lnTo>
                    <a:pt x="35583" y="33500"/>
                  </a:lnTo>
                  <a:lnTo>
                    <a:pt x="35583" y="33546"/>
                  </a:lnTo>
                  <a:lnTo>
                    <a:pt x="35583" y="33591"/>
                  </a:lnTo>
                  <a:lnTo>
                    <a:pt x="35595" y="33637"/>
                  </a:lnTo>
                  <a:lnTo>
                    <a:pt x="33615" y="34775"/>
                  </a:lnTo>
                  <a:lnTo>
                    <a:pt x="33581" y="34740"/>
                  </a:lnTo>
                  <a:lnTo>
                    <a:pt x="33547" y="34718"/>
                  </a:lnTo>
                  <a:lnTo>
                    <a:pt x="33502" y="34695"/>
                  </a:lnTo>
                  <a:lnTo>
                    <a:pt x="33411" y="34695"/>
                  </a:lnTo>
                  <a:lnTo>
                    <a:pt x="33376" y="34706"/>
                  </a:lnTo>
                  <a:lnTo>
                    <a:pt x="33342" y="34729"/>
                  </a:lnTo>
                  <a:lnTo>
                    <a:pt x="33308" y="34752"/>
                  </a:lnTo>
                  <a:lnTo>
                    <a:pt x="33285" y="34786"/>
                  </a:lnTo>
                  <a:lnTo>
                    <a:pt x="33263" y="34820"/>
                  </a:lnTo>
                  <a:lnTo>
                    <a:pt x="33251" y="34854"/>
                  </a:lnTo>
                  <a:lnTo>
                    <a:pt x="33251" y="34900"/>
                  </a:lnTo>
                  <a:lnTo>
                    <a:pt x="33263" y="34968"/>
                  </a:lnTo>
                  <a:lnTo>
                    <a:pt x="33297" y="35025"/>
                  </a:lnTo>
                  <a:lnTo>
                    <a:pt x="33354" y="35070"/>
                  </a:lnTo>
                  <a:lnTo>
                    <a:pt x="33422" y="35093"/>
                  </a:lnTo>
                  <a:lnTo>
                    <a:pt x="33422" y="37448"/>
                  </a:lnTo>
                  <a:lnTo>
                    <a:pt x="33388" y="37448"/>
                  </a:lnTo>
                  <a:lnTo>
                    <a:pt x="33354" y="37470"/>
                  </a:lnTo>
                  <a:lnTo>
                    <a:pt x="33297" y="37516"/>
                  </a:lnTo>
                  <a:lnTo>
                    <a:pt x="33251" y="37573"/>
                  </a:lnTo>
                  <a:lnTo>
                    <a:pt x="33240" y="37607"/>
                  </a:lnTo>
                  <a:lnTo>
                    <a:pt x="33240" y="37652"/>
                  </a:lnTo>
                  <a:lnTo>
                    <a:pt x="33240" y="37687"/>
                  </a:lnTo>
                  <a:lnTo>
                    <a:pt x="33251" y="37721"/>
                  </a:lnTo>
                  <a:lnTo>
                    <a:pt x="31272" y="38870"/>
                  </a:lnTo>
                  <a:lnTo>
                    <a:pt x="31238" y="38824"/>
                  </a:lnTo>
                  <a:lnTo>
                    <a:pt x="31192" y="38801"/>
                  </a:lnTo>
                  <a:lnTo>
                    <a:pt x="31135" y="38779"/>
                  </a:lnTo>
                  <a:lnTo>
                    <a:pt x="31079" y="38767"/>
                  </a:lnTo>
                  <a:lnTo>
                    <a:pt x="31022" y="38779"/>
                  </a:lnTo>
                  <a:lnTo>
                    <a:pt x="30976" y="38801"/>
                  </a:lnTo>
                  <a:lnTo>
                    <a:pt x="30931" y="38836"/>
                  </a:lnTo>
                  <a:lnTo>
                    <a:pt x="30897" y="38870"/>
                  </a:lnTo>
                  <a:lnTo>
                    <a:pt x="28940" y="37744"/>
                  </a:lnTo>
                  <a:lnTo>
                    <a:pt x="28951" y="37698"/>
                  </a:lnTo>
                  <a:lnTo>
                    <a:pt x="28963" y="37652"/>
                  </a:lnTo>
                  <a:lnTo>
                    <a:pt x="28951" y="37607"/>
                  </a:lnTo>
                  <a:lnTo>
                    <a:pt x="28940" y="37561"/>
                  </a:lnTo>
                  <a:lnTo>
                    <a:pt x="28917" y="37516"/>
                  </a:lnTo>
                  <a:lnTo>
                    <a:pt x="28894" y="37482"/>
                  </a:lnTo>
                  <a:lnTo>
                    <a:pt x="28860" y="37448"/>
                  </a:lnTo>
                  <a:lnTo>
                    <a:pt x="28815" y="37425"/>
                  </a:lnTo>
                  <a:lnTo>
                    <a:pt x="28769" y="37414"/>
                  </a:lnTo>
                  <a:lnTo>
                    <a:pt x="28724" y="37402"/>
                  </a:lnTo>
                  <a:lnTo>
                    <a:pt x="28724" y="35093"/>
                  </a:lnTo>
                  <a:lnTo>
                    <a:pt x="28769" y="35093"/>
                  </a:lnTo>
                  <a:lnTo>
                    <a:pt x="28803" y="35070"/>
                  </a:lnTo>
                  <a:lnTo>
                    <a:pt x="28860" y="35036"/>
                  </a:lnTo>
                  <a:lnTo>
                    <a:pt x="28883" y="35002"/>
                  </a:lnTo>
                  <a:lnTo>
                    <a:pt x="28894" y="34968"/>
                  </a:lnTo>
                  <a:lnTo>
                    <a:pt x="28906" y="34934"/>
                  </a:lnTo>
                  <a:lnTo>
                    <a:pt x="28917" y="34900"/>
                  </a:lnTo>
                  <a:lnTo>
                    <a:pt x="28906" y="34854"/>
                  </a:lnTo>
                  <a:lnTo>
                    <a:pt x="28894" y="34820"/>
                  </a:lnTo>
                  <a:lnTo>
                    <a:pt x="30897" y="33660"/>
                  </a:lnTo>
                  <a:lnTo>
                    <a:pt x="30931" y="33705"/>
                  </a:lnTo>
                  <a:lnTo>
                    <a:pt x="30976" y="33739"/>
                  </a:lnTo>
                  <a:lnTo>
                    <a:pt x="31022" y="33762"/>
                  </a:lnTo>
                  <a:lnTo>
                    <a:pt x="31079" y="33773"/>
                  </a:lnTo>
                  <a:lnTo>
                    <a:pt x="31124" y="33762"/>
                  </a:lnTo>
                  <a:lnTo>
                    <a:pt x="31170" y="33751"/>
                  </a:lnTo>
                  <a:lnTo>
                    <a:pt x="31204" y="33728"/>
                  </a:lnTo>
                  <a:lnTo>
                    <a:pt x="31238" y="33705"/>
                  </a:lnTo>
                  <a:lnTo>
                    <a:pt x="31272" y="33671"/>
                  </a:lnTo>
                  <a:lnTo>
                    <a:pt x="31283" y="33637"/>
                  </a:lnTo>
                  <a:lnTo>
                    <a:pt x="31306" y="33591"/>
                  </a:lnTo>
                  <a:lnTo>
                    <a:pt x="31306" y="33546"/>
                  </a:lnTo>
                  <a:lnTo>
                    <a:pt x="31306" y="33500"/>
                  </a:lnTo>
                  <a:lnTo>
                    <a:pt x="31283" y="33466"/>
                  </a:lnTo>
                  <a:lnTo>
                    <a:pt x="31272" y="33421"/>
                  </a:lnTo>
                  <a:lnTo>
                    <a:pt x="31249" y="33398"/>
                  </a:lnTo>
                  <a:lnTo>
                    <a:pt x="31215" y="33364"/>
                  </a:lnTo>
                  <a:lnTo>
                    <a:pt x="31181" y="33341"/>
                  </a:lnTo>
                  <a:lnTo>
                    <a:pt x="31135" y="33330"/>
                  </a:lnTo>
                  <a:lnTo>
                    <a:pt x="31101" y="33318"/>
                  </a:lnTo>
                  <a:lnTo>
                    <a:pt x="31101" y="31055"/>
                  </a:lnTo>
                  <a:lnTo>
                    <a:pt x="31147" y="31055"/>
                  </a:lnTo>
                  <a:lnTo>
                    <a:pt x="31192" y="31032"/>
                  </a:lnTo>
                  <a:lnTo>
                    <a:pt x="31238" y="31009"/>
                  </a:lnTo>
                  <a:lnTo>
                    <a:pt x="31283" y="30975"/>
                  </a:lnTo>
                  <a:lnTo>
                    <a:pt x="31306" y="30930"/>
                  </a:lnTo>
                  <a:lnTo>
                    <a:pt x="31329" y="30884"/>
                  </a:lnTo>
                  <a:lnTo>
                    <a:pt x="31352" y="30839"/>
                  </a:lnTo>
                  <a:lnTo>
                    <a:pt x="31352" y="30793"/>
                  </a:lnTo>
                  <a:lnTo>
                    <a:pt x="31340" y="30725"/>
                  </a:lnTo>
                  <a:lnTo>
                    <a:pt x="31329" y="30679"/>
                  </a:lnTo>
                  <a:lnTo>
                    <a:pt x="33240" y="29565"/>
                  </a:lnTo>
                  <a:lnTo>
                    <a:pt x="33285" y="29621"/>
                  </a:lnTo>
                  <a:lnTo>
                    <a:pt x="33331" y="29656"/>
                  </a:lnTo>
                  <a:lnTo>
                    <a:pt x="33388" y="29678"/>
                  </a:lnTo>
                  <a:lnTo>
                    <a:pt x="33456" y="29690"/>
                  </a:lnTo>
                  <a:lnTo>
                    <a:pt x="33502" y="29678"/>
                  </a:lnTo>
                  <a:lnTo>
                    <a:pt x="33547" y="29667"/>
                  </a:lnTo>
                  <a:lnTo>
                    <a:pt x="33593" y="29644"/>
                  </a:lnTo>
                  <a:lnTo>
                    <a:pt x="33627" y="29610"/>
                  </a:lnTo>
                  <a:lnTo>
                    <a:pt x="33649" y="29576"/>
                  </a:lnTo>
                  <a:lnTo>
                    <a:pt x="33672" y="29542"/>
                  </a:lnTo>
                  <a:lnTo>
                    <a:pt x="33695" y="29485"/>
                  </a:lnTo>
                  <a:lnTo>
                    <a:pt x="33695" y="29439"/>
                  </a:lnTo>
                  <a:lnTo>
                    <a:pt x="33695" y="29394"/>
                  </a:lnTo>
                  <a:lnTo>
                    <a:pt x="33684" y="29348"/>
                  </a:lnTo>
                  <a:lnTo>
                    <a:pt x="33661" y="29314"/>
                  </a:lnTo>
                  <a:lnTo>
                    <a:pt x="33627" y="29269"/>
                  </a:lnTo>
                  <a:lnTo>
                    <a:pt x="33593" y="29246"/>
                  </a:lnTo>
                  <a:lnTo>
                    <a:pt x="33558" y="29223"/>
                  </a:lnTo>
                  <a:lnTo>
                    <a:pt x="33513" y="29201"/>
                  </a:lnTo>
                  <a:lnTo>
                    <a:pt x="33467" y="29201"/>
                  </a:lnTo>
                  <a:lnTo>
                    <a:pt x="33467" y="26937"/>
                  </a:lnTo>
                  <a:lnTo>
                    <a:pt x="33513" y="26926"/>
                  </a:lnTo>
                  <a:lnTo>
                    <a:pt x="33558" y="26914"/>
                  </a:lnTo>
                  <a:lnTo>
                    <a:pt x="33604" y="26891"/>
                  </a:lnTo>
                  <a:lnTo>
                    <a:pt x="33638" y="26857"/>
                  </a:lnTo>
                  <a:lnTo>
                    <a:pt x="33661" y="26823"/>
                  </a:lnTo>
                  <a:lnTo>
                    <a:pt x="33684" y="26778"/>
                  </a:lnTo>
                  <a:lnTo>
                    <a:pt x="33695" y="26732"/>
                  </a:lnTo>
                  <a:lnTo>
                    <a:pt x="33706" y="26687"/>
                  </a:lnTo>
                  <a:lnTo>
                    <a:pt x="33695" y="26630"/>
                  </a:lnTo>
                  <a:lnTo>
                    <a:pt x="33684" y="26584"/>
                  </a:lnTo>
                  <a:lnTo>
                    <a:pt x="35629" y="25458"/>
                  </a:lnTo>
                  <a:lnTo>
                    <a:pt x="35663" y="25504"/>
                  </a:lnTo>
                  <a:lnTo>
                    <a:pt x="35708" y="25538"/>
                  </a:lnTo>
                  <a:lnTo>
                    <a:pt x="35765" y="25560"/>
                  </a:lnTo>
                  <a:lnTo>
                    <a:pt x="35879" y="25560"/>
                  </a:lnTo>
                  <a:lnTo>
                    <a:pt x="35936" y="25538"/>
                  </a:lnTo>
                  <a:lnTo>
                    <a:pt x="35981" y="25504"/>
                  </a:lnTo>
                  <a:lnTo>
                    <a:pt x="36015" y="25458"/>
                  </a:lnTo>
                  <a:lnTo>
                    <a:pt x="38040" y="26630"/>
                  </a:lnTo>
                  <a:lnTo>
                    <a:pt x="38029" y="26687"/>
                  </a:lnTo>
                  <a:lnTo>
                    <a:pt x="38040" y="26744"/>
                  </a:lnTo>
                  <a:lnTo>
                    <a:pt x="38074" y="26800"/>
                  </a:lnTo>
                  <a:lnTo>
                    <a:pt x="38131" y="26835"/>
                  </a:lnTo>
                  <a:lnTo>
                    <a:pt x="38188" y="26846"/>
                  </a:lnTo>
                  <a:lnTo>
                    <a:pt x="38256" y="26835"/>
                  </a:lnTo>
                  <a:lnTo>
                    <a:pt x="38313" y="26800"/>
                  </a:lnTo>
                  <a:lnTo>
                    <a:pt x="38347" y="26744"/>
                  </a:lnTo>
                  <a:lnTo>
                    <a:pt x="38359" y="26687"/>
                  </a:lnTo>
                  <a:lnTo>
                    <a:pt x="38347" y="26618"/>
                  </a:lnTo>
                  <a:lnTo>
                    <a:pt x="40395" y="25447"/>
                  </a:lnTo>
                  <a:lnTo>
                    <a:pt x="40418" y="25481"/>
                  </a:lnTo>
                  <a:lnTo>
                    <a:pt x="40463" y="25515"/>
                  </a:lnTo>
                  <a:lnTo>
                    <a:pt x="40509" y="25526"/>
                  </a:lnTo>
                  <a:lnTo>
                    <a:pt x="40566" y="25538"/>
                  </a:lnTo>
                  <a:lnTo>
                    <a:pt x="40611" y="25526"/>
                  </a:lnTo>
                  <a:lnTo>
                    <a:pt x="40657" y="25515"/>
                  </a:lnTo>
                  <a:lnTo>
                    <a:pt x="40702" y="25481"/>
                  </a:lnTo>
                  <a:lnTo>
                    <a:pt x="40725" y="25447"/>
                  </a:lnTo>
                  <a:lnTo>
                    <a:pt x="42727" y="26607"/>
                  </a:lnTo>
                  <a:lnTo>
                    <a:pt x="42716" y="26641"/>
                  </a:lnTo>
                  <a:lnTo>
                    <a:pt x="42716" y="26687"/>
                  </a:lnTo>
                  <a:lnTo>
                    <a:pt x="42716" y="26721"/>
                  </a:lnTo>
                  <a:lnTo>
                    <a:pt x="42727" y="26766"/>
                  </a:lnTo>
                  <a:lnTo>
                    <a:pt x="42750" y="26800"/>
                  </a:lnTo>
                  <a:lnTo>
                    <a:pt x="42772" y="26823"/>
                  </a:lnTo>
                  <a:lnTo>
                    <a:pt x="42795" y="26857"/>
                  </a:lnTo>
                  <a:lnTo>
                    <a:pt x="42829" y="26880"/>
                  </a:lnTo>
                  <a:lnTo>
                    <a:pt x="42863" y="26891"/>
                  </a:lnTo>
                  <a:lnTo>
                    <a:pt x="42909" y="26903"/>
                  </a:lnTo>
                  <a:lnTo>
                    <a:pt x="42909" y="29235"/>
                  </a:lnTo>
                  <a:lnTo>
                    <a:pt x="42863" y="29235"/>
                  </a:lnTo>
                  <a:lnTo>
                    <a:pt x="42829" y="29257"/>
                  </a:lnTo>
                  <a:lnTo>
                    <a:pt x="42772" y="29303"/>
                  </a:lnTo>
                  <a:lnTo>
                    <a:pt x="42750" y="29326"/>
                  </a:lnTo>
                  <a:lnTo>
                    <a:pt x="42727" y="29360"/>
                  </a:lnTo>
                  <a:lnTo>
                    <a:pt x="42727" y="29405"/>
                  </a:lnTo>
                  <a:lnTo>
                    <a:pt x="42716" y="29439"/>
                  </a:lnTo>
                  <a:lnTo>
                    <a:pt x="42727" y="29485"/>
                  </a:lnTo>
                  <a:lnTo>
                    <a:pt x="42738" y="29519"/>
                  </a:lnTo>
                  <a:lnTo>
                    <a:pt x="42750" y="29565"/>
                  </a:lnTo>
                  <a:lnTo>
                    <a:pt x="42784" y="29587"/>
                  </a:lnTo>
                  <a:lnTo>
                    <a:pt x="42807" y="29621"/>
                  </a:lnTo>
                  <a:lnTo>
                    <a:pt x="42852" y="29633"/>
                  </a:lnTo>
                  <a:lnTo>
                    <a:pt x="42886" y="29656"/>
                  </a:lnTo>
                  <a:lnTo>
                    <a:pt x="42932" y="29656"/>
                  </a:lnTo>
                  <a:lnTo>
                    <a:pt x="42989" y="29644"/>
                  </a:lnTo>
                  <a:lnTo>
                    <a:pt x="43034" y="29633"/>
                  </a:lnTo>
                  <a:lnTo>
                    <a:pt x="43080" y="29599"/>
                  </a:lnTo>
                  <a:lnTo>
                    <a:pt x="43114" y="29553"/>
                  </a:lnTo>
                  <a:lnTo>
                    <a:pt x="45093" y="30702"/>
                  </a:lnTo>
                  <a:lnTo>
                    <a:pt x="45082" y="30748"/>
                  </a:lnTo>
                  <a:lnTo>
                    <a:pt x="45070" y="30793"/>
                  </a:lnTo>
                  <a:lnTo>
                    <a:pt x="45082" y="30839"/>
                  </a:lnTo>
                  <a:lnTo>
                    <a:pt x="45093" y="30873"/>
                  </a:lnTo>
                  <a:lnTo>
                    <a:pt x="45116" y="30918"/>
                  </a:lnTo>
                  <a:lnTo>
                    <a:pt x="45139" y="30952"/>
                  </a:lnTo>
                  <a:lnTo>
                    <a:pt x="45173" y="30975"/>
                  </a:lnTo>
                  <a:lnTo>
                    <a:pt x="45207" y="30998"/>
                  </a:lnTo>
                  <a:lnTo>
                    <a:pt x="45252" y="31009"/>
                  </a:lnTo>
                  <a:lnTo>
                    <a:pt x="45298" y="31021"/>
                  </a:lnTo>
                  <a:lnTo>
                    <a:pt x="45343" y="31009"/>
                  </a:lnTo>
                  <a:lnTo>
                    <a:pt x="45389" y="30998"/>
                  </a:lnTo>
                  <a:lnTo>
                    <a:pt x="45434" y="30975"/>
                  </a:lnTo>
                  <a:lnTo>
                    <a:pt x="45468" y="30952"/>
                  </a:lnTo>
                  <a:lnTo>
                    <a:pt x="45491" y="30918"/>
                  </a:lnTo>
                  <a:lnTo>
                    <a:pt x="45514" y="30873"/>
                  </a:lnTo>
                  <a:lnTo>
                    <a:pt x="45525" y="30839"/>
                  </a:lnTo>
                  <a:lnTo>
                    <a:pt x="45537" y="30793"/>
                  </a:lnTo>
                  <a:lnTo>
                    <a:pt x="45525" y="30736"/>
                  </a:lnTo>
                  <a:lnTo>
                    <a:pt x="45514" y="30702"/>
                  </a:lnTo>
                  <a:lnTo>
                    <a:pt x="47505" y="29553"/>
                  </a:lnTo>
                  <a:lnTo>
                    <a:pt x="47527" y="29587"/>
                  </a:lnTo>
                  <a:lnTo>
                    <a:pt x="47573" y="29621"/>
                  </a:lnTo>
                  <a:lnTo>
                    <a:pt x="47618" y="29633"/>
                  </a:lnTo>
                  <a:lnTo>
                    <a:pt x="47675" y="29644"/>
                  </a:lnTo>
                  <a:lnTo>
                    <a:pt x="47709" y="29644"/>
                  </a:lnTo>
                  <a:lnTo>
                    <a:pt x="47755" y="29633"/>
                  </a:lnTo>
                  <a:lnTo>
                    <a:pt x="47789" y="29610"/>
                  </a:lnTo>
                  <a:lnTo>
                    <a:pt x="47812" y="29587"/>
                  </a:lnTo>
                  <a:lnTo>
                    <a:pt x="47835" y="29553"/>
                  </a:lnTo>
                  <a:lnTo>
                    <a:pt x="47857" y="29519"/>
                  </a:lnTo>
                  <a:lnTo>
                    <a:pt x="47869" y="29485"/>
                  </a:lnTo>
                  <a:lnTo>
                    <a:pt x="47880" y="29439"/>
                  </a:lnTo>
                  <a:lnTo>
                    <a:pt x="47869" y="29405"/>
                  </a:lnTo>
                  <a:lnTo>
                    <a:pt x="47857" y="29371"/>
                  </a:lnTo>
                  <a:lnTo>
                    <a:pt x="47823" y="29303"/>
                  </a:lnTo>
                  <a:lnTo>
                    <a:pt x="47766" y="29257"/>
                  </a:lnTo>
                  <a:lnTo>
                    <a:pt x="47732" y="29246"/>
                  </a:lnTo>
                  <a:lnTo>
                    <a:pt x="47687" y="29246"/>
                  </a:lnTo>
                  <a:lnTo>
                    <a:pt x="47687" y="26857"/>
                  </a:lnTo>
                  <a:lnTo>
                    <a:pt x="47755" y="26846"/>
                  </a:lnTo>
                  <a:lnTo>
                    <a:pt x="47800" y="26800"/>
                  </a:lnTo>
                  <a:lnTo>
                    <a:pt x="47835" y="26755"/>
                  </a:lnTo>
                  <a:lnTo>
                    <a:pt x="47846" y="26687"/>
                  </a:lnTo>
                  <a:lnTo>
                    <a:pt x="47835" y="26618"/>
                  </a:lnTo>
                  <a:lnTo>
                    <a:pt x="49837" y="25458"/>
                  </a:lnTo>
                  <a:lnTo>
                    <a:pt x="49882" y="25504"/>
                  </a:lnTo>
                  <a:lnTo>
                    <a:pt x="49928" y="25538"/>
                  </a:lnTo>
                  <a:lnTo>
                    <a:pt x="49984" y="25560"/>
                  </a:lnTo>
                  <a:lnTo>
                    <a:pt x="50041" y="25572"/>
                  </a:lnTo>
                  <a:lnTo>
                    <a:pt x="50098" y="25560"/>
                  </a:lnTo>
                  <a:lnTo>
                    <a:pt x="50155" y="25538"/>
                  </a:lnTo>
                  <a:lnTo>
                    <a:pt x="50201" y="25504"/>
                  </a:lnTo>
                  <a:lnTo>
                    <a:pt x="50246" y="25469"/>
                  </a:lnTo>
                  <a:lnTo>
                    <a:pt x="52180" y="26584"/>
                  </a:lnTo>
                  <a:lnTo>
                    <a:pt x="52169" y="26630"/>
                  </a:lnTo>
                  <a:lnTo>
                    <a:pt x="52169" y="26687"/>
                  </a:lnTo>
                  <a:lnTo>
                    <a:pt x="52169" y="26732"/>
                  </a:lnTo>
                  <a:lnTo>
                    <a:pt x="52180" y="26778"/>
                  </a:lnTo>
                  <a:lnTo>
                    <a:pt x="52203" y="26812"/>
                  </a:lnTo>
                  <a:lnTo>
                    <a:pt x="52225" y="26846"/>
                  </a:lnTo>
                  <a:lnTo>
                    <a:pt x="52260" y="26880"/>
                  </a:lnTo>
                  <a:lnTo>
                    <a:pt x="52294" y="26903"/>
                  </a:lnTo>
                  <a:lnTo>
                    <a:pt x="52339" y="26926"/>
                  </a:lnTo>
                  <a:lnTo>
                    <a:pt x="52385" y="26926"/>
                  </a:lnTo>
                  <a:lnTo>
                    <a:pt x="52385" y="29235"/>
                  </a:lnTo>
                  <a:lnTo>
                    <a:pt x="52351" y="29235"/>
                  </a:lnTo>
                  <a:lnTo>
                    <a:pt x="52316" y="29257"/>
                  </a:lnTo>
                  <a:lnTo>
                    <a:pt x="52248" y="29303"/>
                  </a:lnTo>
                  <a:lnTo>
                    <a:pt x="52225" y="29326"/>
                  </a:lnTo>
                  <a:lnTo>
                    <a:pt x="52214" y="29360"/>
                  </a:lnTo>
                  <a:lnTo>
                    <a:pt x="52203" y="29405"/>
                  </a:lnTo>
                  <a:lnTo>
                    <a:pt x="52203" y="29439"/>
                  </a:lnTo>
                  <a:lnTo>
                    <a:pt x="52203" y="29485"/>
                  </a:lnTo>
                  <a:lnTo>
                    <a:pt x="52214" y="29519"/>
                  </a:lnTo>
                  <a:lnTo>
                    <a:pt x="52237" y="29565"/>
                  </a:lnTo>
                  <a:lnTo>
                    <a:pt x="52260" y="29587"/>
                  </a:lnTo>
                  <a:lnTo>
                    <a:pt x="52294" y="29621"/>
                  </a:lnTo>
                  <a:lnTo>
                    <a:pt x="52328" y="29644"/>
                  </a:lnTo>
                  <a:lnTo>
                    <a:pt x="52373" y="29656"/>
                  </a:lnTo>
                  <a:lnTo>
                    <a:pt x="52407" y="29656"/>
                  </a:lnTo>
                  <a:lnTo>
                    <a:pt x="52464" y="29644"/>
                  </a:lnTo>
                  <a:lnTo>
                    <a:pt x="52510" y="29633"/>
                  </a:lnTo>
                  <a:lnTo>
                    <a:pt x="52555" y="29599"/>
                  </a:lnTo>
                  <a:lnTo>
                    <a:pt x="52589" y="29553"/>
                  </a:lnTo>
                  <a:lnTo>
                    <a:pt x="54591" y="30714"/>
                  </a:lnTo>
                  <a:lnTo>
                    <a:pt x="54580" y="30748"/>
                  </a:lnTo>
                  <a:lnTo>
                    <a:pt x="54569" y="30793"/>
                  </a:lnTo>
                  <a:lnTo>
                    <a:pt x="54580" y="30827"/>
                  </a:lnTo>
                  <a:lnTo>
                    <a:pt x="54591" y="30873"/>
                  </a:lnTo>
                  <a:lnTo>
                    <a:pt x="54603" y="30907"/>
                  </a:lnTo>
                  <a:lnTo>
                    <a:pt x="54637" y="30941"/>
                  </a:lnTo>
                  <a:lnTo>
                    <a:pt x="54660" y="30964"/>
                  </a:lnTo>
                  <a:lnTo>
                    <a:pt x="54705" y="30987"/>
                  </a:lnTo>
                  <a:lnTo>
                    <a:pt x="54739" y="30998"/>
                  </a:lnTo>
                  <a:lnTo>
                    <a:pt x="54819" y="30998"/>
                  </a:lnTo>
                  <a:lnTo>
                    <a:pt x="54865" y="30987"/>
                  </a:lnTo>
                  <a:lnTo>
                    <a:pt x="54899" y="30964"/>
                  </a:lnTo>
                  <a:lnTo>
                    <a:pt x="54933" y="30941"/>
                  </a:lnTo>
                  <a:lnTo>
                    <a:pt x="54956" y="30907"/>
                  </a:lnTo>
                  <a:lnTo>
                    <a:pt x="54978" y="30873"/>
                  </a:lnTo>
                  <a:lnTo>
                    <a:pt x="54990" y="30827"/>
                  </a:lnTo>
                  <a:lnTo>
                    <a:pt x="54990" y="30793"/>
                  </a:lnTo>
                  <a:lnTo>
                    <a:pt x="54990" y="30748"/>
                  </a:lnTo>
                  <a:lnTo>
                    <a:pt x="54978" y="30714"/>
                  </a:lnTo>
                  <a:lnTo>
                    <a:pt x="56935" y="29576"/>
                  </a:lnTo>
                  <a:lnTo>
                    <a:pt x="56969" y="29633"/>
                  </a:lnTo>
                  <a:lnTo>
                    <a:pt x="57026" y="29667"/>
                  </a:lnTo>
                  <a:lnTo>
                    <a:pt x="57083" y="29690"/>
                  </a:lnTo>
                  <a:lnTo>
                    <a:pt x="57151" y="29701"/>
                  </a:lnTo>
                  <a:lnTo>
                    <a:pt x="57208" y="29690"/>
                  </a:lnTo>
                  <a:lnTo>
                    <a:pt x="57253" y="29678"/>
                  </a:lnTo>
                  <a:lnTo>
                    <a:pt x="57299" y="29656"/>
                  </a:lnTo>
                  <a:lnTo>
                    <a:pt x="57333" y="29621"/>
                  </a:lnTo>
                  <a:lnTo>
                    <a:pt x="57367" y="29587"/>
                  </a:lnTo>
                  <a:lnTo>
                    <a:pt x="57390" y="29542"/>
                  </a:lnTo>
                  <a:lnTo>
                    <a:pt x="57401" y="29496"/>
                  </a:lnTo>
                  <a:lnTo>
                    <a:pt x="57413" y="29439"/>
                  </a:lnTo>
                  <a:lnTo>
                    <a:pt x="57401" y="29394"/>
                  </a:lnTo>
                  <a:lnTo>
                    <a:pt x="57390" y="29348"/>
                  </a:lnTo>
                  <a:lnTo>
                    <a:pt x="57367" y="29303"/>
                  </a:lnTo>
                  <a:lnTo>
                    <a:pt x="57344" y="29269"/>
                  </a:lnTo>
                  <a:lnTo>
                    <a:pt x="57310" y="29235"/>
                  </a:lnTo>
                  <a:lnTo>
                    <a:pt x="57265" y="29212"/>
                  </a:lnTo>
                  <a:lnTo>
                    <a:pt x="57219" y="29189"/>
                  </a:lnTo>
                  <a:lnTo>
                    <a:pt x="57174" y="29189"/>
                  </a:lnTo>
                  <a:lnTo>
                    <a:pt x="57174" y="26869"/>
                  </a:lnTo>
                  <a:lnTo>
                    <a:pt x="57242" y="26846"/>
                  </a:lnTo>
                  <a:lnTo>
                    <a:pt x="57287" y="26812"/>
                  </a:lnTo>
                  <a:lnTo>
                    <a:pt x="57333" y="26755"/>
                  </a:lnTo>
                  <a:lnTo>
                    <a:pt x="57344" y="26687"/>
                  </a:lnTo>
                  <a:lnTo>
                    <a:pt x="57333" y="26641"/>
                  </a:lnTo>
                  <a:lnTo>
                    <a:pt x="57322" y="26607"/>
                  </a:lnTo>
                  <a:lnTo>
                    <a:pt x="57310" y="26573"/>
                  </a:lnTo>
                  <a:lnTo>
                    <a:pt x="57287" y="26550"/>
                  </a:lnTo>
                  <a:lnTo>
                    <a:pt x="57253" y="26527"/>
                  </a:lnTo>
                  <a:lnTo>
                    <a:pt x="57231" y="26505"/>
                  </a:lnTo>
                  <a:lnTo>
                    <a:pt x="57185" y="26493"/>
                  </a:lnTo>
                  <a:lnTo>
                    <a:pt x="57151" y="26493"/>
                  </a:lnTo>
                  <a:lnTo>
                    <a:pt x="57105" y="26505"/>
                  </a:lnTo>
                  <a:lnTo>
                    <a:pt x="57060" y="26516"/>
                  </a:lnTo>
                  <a:lnTo>
                    <a:pt x="57026" y="26539"/>
                  </a:lnTo>
                  <a:lnTo>
                    <a:pt x="57003" y="26573"/>
                  </a:lnTo>
                  <a:lnTo>
                    <a:pt x="54990" y="25413"/>
                  </a:lnTo>
                  <a:lnTo>
                    <a:pt x="55001" y="25378"/>
                  </a:lnTo>
                  <a:lnTo>
                    <a:pt x="55012" y="25333"/>
                  </a:lnTo>
                  <a:lnTo>
                    <a:pt x="55001" y="25287"/>
                  </a:lnTo>
                  <a:lnTo>
                    <a:pt x="54990" y="25253"/>
                  </a:lnTo>
                  <a:lnTo>
                    <a:pt x="54978" y="25219"/>
                  </a:lnTo>
                  <a:lnTo>
                    <a:pt x="54944" y="25185"/>
                  </a:lnTo>
                  <a:lnTo>
                    <a:pt x="54921" y="25151"/>
                  </a:lnTo>
                  <a:lnTo>
                    <a:pt x="54887" y="25128"/>
                  </a:lnTo>
                  <a:lnTo>
                    <a:pt x="54842" y="25117"/>
                  </a:lnTo>
                  <a:lnTo>
                    <a:pt x="54808" y="25105"/>
                  </a:lnTo>
                  <a:lnTo>
                    <a:pt x="54808" y="22796"/>
                  </a:lnTo>
                  <a:lnTo>
                    <a:pt x="54842" y="22785"/>
                  </a:lnTo>
                  <a:lnTo>
                    <a:pt x="54876" y="22774"/>
                  </a:lnTo>
                  <a:lnTo>
                    <a:pt x="54910" y="22751"/>
                  </a:lnTo>
                  <a:lnTo>
                    <a:pt x="54944" y="22728"/>
                  </a:lnTo>
                  <a:lnTo>
                    <a:pt x="54967" y="22694"/>
                  </a:lnTo>
                  <a:lnTo>
                    <a:pt x="54978" y="22660"/>
                  </a:lnTo>
                  <a:lnTo>
                    <a:pt x="54990" y="22614"/>
                  </a:lnTo>
                  <a:lnTo>
                    <a:pt x="55001" y="22580"/>
                  </a:lnTo>
                  <a:lnTo>
                    <a:pt x="54990" y="22535"/>
                  </a:lnTo>
                  <a:lnTo>
                    <a:pt x="54978" y="22489"/>
                  </a:lnTo>
                  <a:lnTo>
                    <a:pt x="56935" y="21363"/>
                  </a:lnTo>
                  <a:lnTo>
                    <a:pt x="56980" y="21408"/>
                  </a:lnTo>
                  <a:lnTo>
                    <a:pt x="57026" y="21454"/>
                  </a:lnTo>
                  <a:lnTo>
                    <a:pt x="57083" y="21477"/>
                  </a:lnTo>
                  <a:lnTo>
                    <a:pt x="57151" y="21488"/>
                  </a:lnTo>
                  <a:lnTo>
                    <a:pt x="57219" y="21477"/>
                  </a:lnTo>
                  <a:lnTo>
                    <a:pt x="57276" y="21454"/>
                  </a:lnTo>
                  <a:lnTo>
                    <a:pt x="57322" y="21408"/>
                  </a:lnTo>
                  <a:lnTo>
                    <a:pt x="57367" y="21363"/>
                  </a:lnTo>
                  <a:lnTo>
                    <a:pt x="59346" y="22512"/>
                  </a:lnTo>
                  <a:lnTo>
                    <a:pt x="59335" y="22546"/>
                  </a:lnTo>
                  <a:lnTo>
                    <a:pt x="59335" y="22580"/>
                  </a:lnTo>
                  <a:lnTo>
                    <a:pt x="59335" y="22614"/>
                  </a:lnTo>
                  <a:lnTo>
                    <a:pt x="59346" y="22648"/>
                  </a:lnTo>
                  <a:lnTo>
                    <a:pt x="59369" y="22683"/>
                  </a:lnTo>
                  <a:lnTo>
                    <a:pt x="59392" y="22717"/>
                  </a:lnTo>
                  <a:lnTo>
                    <a:pt x="59415" y="22739"/>
                  </a:lnTo>
                  <a:lnTo>
                    <a:pt x="59449" y="22751"/>
                  </a:lnTo>
                  <a:lnTo>
                    <a:pt x="59483" y="22762"/>
                  </a:lnTo>
                  <a:lnTo>
                    <a:pt x="59517" y="22774"/>
                  </a:lnTo>
                  <a:lnTo>
                    <a:pt x="59563" y="22762"/>
                  </a:lnTo>
                  <a:lnTo>
                    <a:pt x="59597" y="22751"/>
                  </a:lnTo>
                  <a:lnTo>
                    <a:pt x="59631" y="22739"/>
                  </a:lnTo>
                  <a:lnTo>
                    <a:pt x="59654" y="22717"/>
                  </a:lnTo>
                  <a:lnTo>
                    <a:pt x="59676" y="22683"/>
                  </a:lnTo>
                  <a:lnTo>
                    <a:pt x="59699" y="22648"/>
                  </a:lnTo>
                  <a:lnTo>
                    <a:pt x="59710" y="22614"/>
                  </a:lnTo>
                  <a:lnTo>
                    <a:pt x="59710" y="22580"/>
                  </a:lnTo>
                  <a:lnTo>
                    <a:pt x="59710" y="22546"/>
                  </a:lnTo>
                  <a:lnTo>
                    <a:pt x="59699" y="22512"/>
                  </a:lnTo>
                  <a:lnTo>
                    <a:pt x="61690" y="21352"/>
                  </a:lnTo>
                  <a:lnTo>
                    <a:pt x="61724" y="21397"/>
                  </a:lnTo>
                  <a:lnTo>
                    <a:pt x="61781" y="21443"/>
                  </a:lnTo>
                  <a:lnTo>
                    <a:pt x="61826" y="21454"/>
                  </a:lnTo>
                  <a:lnTo>
                    <a:pt x="61895" y="21465"/>
                  </a:lnTo>
                  <a:lnTo>
                    <a:pt x="61940" y="21465"/>
                  </a:lnTo>
                  <a:lnTo>
                    <a:pt x="61986" y="21454"/>
                  </a:lnTo>
                  <a:lnTo>
                    <a:pt x="62020" y="21431"/>
                  </a:lnTo>
                  <a:lnTo>
                    <a:pt x="62054" y="21397"/>
                  </a:lnTo>
                  <a:lnTo>
                    <a:pt x="62088" y="21363"/>
                  </a:lnTo>
                  <a:lnTo>
                    <a:pt x="62111" y="21329"/>
                  </a:lnTo>
                  <a:lnTo>
                    <a:pt x="62122" y="21283"/>
                  </a:lnTo>
                  <a:lnTo>
                    <a:pt x="62133" y="21226"/>
                  </a:lnTo>
                  <a:lnTo>
                    <a:pt x="62122" y="21181"/>
                  </a:lnTo>
                  <a:lnTo>
                    <a:pt x="62111" y="21147"/>
                  </a:lnTo>
                  <a:lnTo>
                    <a:pt x="62088" y="21101"/>
                  </a:lnTo>
                  <a:lnTo>
                    <a:pt x="62065" y="21067"/>
                  </a:lnTo>
                  <a:lnTo>
                    <a:pt x="62031" y="21044"/>
                  </a:lnTo>
                  <a:lnTo>
                    <a:pt x="61997" y="21022"/>
                  </a:lnTo>
                  <a:lnTo>
                    <a:pt x="61963" y="21010"/>
                  </a:lnTo>
                  <a:lnTo>
                    <a:pt x="61917" y="20999"/>
                  </a:lnTo>
                  <a:lnTo>
                    <a:pt x="61917" y="18724"/>
                  </a:lnTo>
                  <a:lnTo>
                    <a:pt x="61963" y="18712"/>
                  </a:lnTo>
                  <a:lnTo>
                    <a:pt x="62008" y="18701"/>
                  </a:lnTo>
                  <a:lnTo>
                    <a:pt x="62042" y="18678"/>
                  </a:lnTo>
                  <a:lnTo>
                    <a:pt x="62077" y="18644"/>
                  </a:lnTo>
                  <a:lnTo>
                    <a:pt x="62111" y="18610"/>
                  </a:lnTo>
                  <a:lnTo>
                    <a:pt x="62122" y="18565"/>
                  </a:lnTo>
                  <a:lnTo>
                    <a:pt x="62145" y="18519"/>
                  </a:lnTo>
                  <a:lnTo>
                    <a:pt x="62145" y="18474"/>
                  </a:lnTo>
                  <a:lnTo>
                    <a:pt x="62145" y="18428"/>
                  </a:lnTo>
                  <a:lnTo>
                    <a:pt x="62122" y="18371"/>
                  </a:lnTo>
                  <a:lnTo>
                    <a:pt x="62099" y="18337"/>
                  </a:lnTo>
                  <a:lnTo>
                    <a:pt x="62077" y="18292"/>
                  </a:lnTo>
                  <a:lnTo>
                    <a:pt x="62031" y="18269"/>
                  </a:lnTo>
                  <a:lnTo>
                    <a:pt x="61986" y="18235"/>
                  </a:lnTo>
                  <a:lnTo>
                    <a:pt x="61940" y="18223"/>
                  </a:lnTo>
                  <a:lnTo>
                    <a:pt x="61826" y="18223"/>
                  </a:lnTo>
                  <a:lnTo>
                    <a:pt x="61769" y="18246"/>
                  </a:lnTo>
                  <a:lnTo>
                    <a:pt x="61724" y="18280"/>
                  </a:lnTo>
                  <a:lnTo>
                    <a:pt x="61678" y="18326"/>
                  </a:lnTo>
                  <a:lnTo>
                    <a:pt x="59767" y="17222"/>
                  </a:lnTo>
                  <a:lnTo>
                    <a:pt x="59779" y="17177"/>
                  </a:lnTo>
                  <a:lnTo>
                    <a:pt x="59779" y="17120"/>
                  </a:lnTo>
                  <a:lnTo>
                    <a:pt x="59779" y="17074"/>
                  </a:lnTo>
                  <a:lnTo>
                    <a:pt x="59756" y="17029"/>
                  </a:lnTo>
                  <a:lnTo>
                    <a:pt x="59733" y="16983"/>
                  </a:lnTo>
                  <a:lnTo>
                    <a:pt x="59710" y="16938"/>
                  </a:lnTo>
                  <a:lnTo>
                    <a:pt x="59665" y="16915"/>
                  </a:lnTo>
                  <a:lnTo>
                    <a:pt x="59619" y="16881"/>
                  </a:lnTo>
                  <a:lnTo>
                    <a:pt x="59574" y="16870"/>
                  </a:lnTo>
                  <a:lnTo>
                    <a:pt x="59472" y="16870"/>
                  </a:lnTo>
                  <a:lnTo>
                    <a:pt x="59426" y="16881"/>
                  </a:lnTo>
                  <a:lnTo>
                    <a:pt x="59381" y="16915"/>
                  </a:lnTo>
                  <a:lnTo>
                    <a:pt x="59335" y="16938"/>
                  </a:lnTo>
                  <a:lnTo>
                    <a:pt x="59312" y="16983"/>
                  </a:lnTo>
                  <a:lnTo>
                    <a:pt x="59278" y="17029"/>
                  </a:lnTo>
                  <a:lnTo>
                    <a:pt x="59267" y="17074"/>
                  </a:lnTo>
                  <a:lnTo>
                    <a:pt x="59267" y="17120"/>
                  </a:lnTo>
                  <a:lnTo>
                    <a:pt x="59267" y="17177"/>
                  </a:lnTo>
                  <a:lnTo>
                    <a:pt x="59278" y="17222"/>
                  </a:lnTo>
                  <a:lnTo>
                    <a:pt x="57367" y="18326"/>
                  </a:lnTo>
                  <a:lnTo>
                    <a:pt x="57322" y="18280"/>
                  </a:lnTo>
                  <a:lnTo>
                    <a:pt x="57276" y="18246"/>
                  </a:lnTo>
                  <a:lnTo>
                    <a:pt x="57219" y="18223"/>
                  </a:lnTo>
                  <a:lnTo>
                    <a:pt x="57151" y="18212"/>
                  </a:lnTo>
                  <a:lnTo>
                    <a:pt x="57083" y="18223"/>
                  </a:lnTo>
                  <a:lnTo>
                    <a:pt x="57026" y="18246"/>
                  </a:lnTo>
                  <a:lnTo>
                    <a:pt x="56980" y="18280"/>
                  </a:lnTo>
                  <a:lnTo>
                    <a:pt x="56935" y="18326"/>
                  </a:lnTo>
                  <a:lnTo>
                    <a:pt x="55012" y="17211"/>
                  </a:lnTo>
                  <a:lnTo>
                    <a:pt x="55024" y="17177"/>
                  </a:lnTo>
                  <a:lnTo>
                    <a:pt x="55024" y="17120"/>
                  </a:lnTo>
                  <a:lnTo>
                    <a:pt x="55024" y="17074"/>
                  </a:lnTo>
                  <a:lnTo>
                    <a:pt x="55012" y="17029"/>
                  </a:lnTo>
                  <a:lnTo>
                    <a:pt x="54990" y="16983"/>
                  </a:lnTo>
                  <a:lnTo>
                    <a:pt x="54956" y="16949"/>
                  </a:lnTo>
                  <a:lnTo>
                    <a:pt x="54921" y="16915"/>
                  </a:lnTo>
                  <a:lnTo>
                    <a:pt x="54876" y="16892"/>
                  </a:lnTo>
                  <a:lnTo>
                    <a:pt x="54830" y="16881"/>
                  </a:lnTo>
                  <a:lnTo>
                    <a:pt x="54728" y="16881"/>
                  </a:lnTo>
                  <a:lnTo>
                    <a:pt x="54682" y="16892"/>
                  </a:lnTo>
                  <a:lnTo>
                    <a:pt x="54648" y="16915"/>
                  </a:lnTo>
                  <a:lnTo>
                    <a:pt x="54603" y="16949"/>
                  </a:lnTo>
                  <a:lnTo>
                    <a:pt x="54580" y="16983"/>
                  </a:lnTo>
                  <a:lnTo>
                    <a:pt x="54557" y="17029"/>
                  </a:lnTo>
                  <a:lnTo>
                    <a:pt x="54535" y="17074"/>
                  </a:lnTo>
                  <a:lnTo>
                    <a:pt x="54535" y="17120"/>
                  </a:lnTo>
                  <a:lnTo>
                    <a:pt x="54535" y="17165"/>
                  </a:lnTo>
                  <a:lnTo>
                    <a:pt x="54546" y="17211"/>
                  </a:lnTo>
                  <a:lnTo>
                    <a:pt x="52589" y="18348"/>
                  </a:lnTo>
                  <a:lnTo>
                    <a:pt x="52555" y="18314"/>
                  </a:lnTo>
                  <a:lnTo>
                    <a:pt x="52510" y="18280"/>
                  </a:lnTo>
                  <a:lnTo>
                    <a:pt x="52464" y="18257"/>
                  </a:lnTo>
                  <a:lnTo>
                    <a:pt x="52362" y="18257"/>
                  </a:lnTo>
                  <a:lnTo>
                    <a:pt x="52305" y="18280"/>
                  </a:lnTo>
                  <a:lnTo>
                    <a:pt x="52271" y="18314"/>
                  </a:lnTo>
                  <a:lnTo>
                    <a:pt x="52237" y="18348"/>
                  </a:lnTo>
                  <a:lnTo>
                    <a:pt x="50280" y="17222"/>
                  </a:lnTo>
                  <a:lnTo>
                    <a:pt x="50292" y="17177"/>
                  </a:lnTo>
                  <a:lnTo>
                    <a:pt x="50303" y="17120"/>
                  </a:lnTo>
                  <a:lnTo>
                    <a:pt x="50292" y="17074"/>
                  </a:lnTo>
                  <a:lnTo>
                    <a:pt x="50280" y="17029"/>
                  </a:lnTo>
                  <a:lnTo>
                    <a:pt x="50257" y="16983"/>
                  </a:lnTo>
                  <a:lnTo>
                    <a:pt x="50235" y="16949"/>
                  </a:lnTo>
                  <a:lnTo>
                    <a:pt x="50201" y="16915"/>
                  </a:lnTo>
                  <a:lnTo>
                    <a:pt x="50155" y="16892"/>
                  </a:lnTo>
                  <a:lnTo>
                    <a:pt x="50110" y="16881"/>
                  </a:lnTo>
                  <a:lnTo>
                    <a:pt x="50064" y="16870"/>
                  </a:lnTo>
                  <a:lnTo>
                    <a:pt x="50064" y="14538"/>
                  </a:lnTo>
                  <a:lnTo>
                    <a:pt x="50121" y="14515"/>
                  </a:lnTo>
                  <a:lnTo>
                    <a:pt x="50166" y="14481"/>
                  </a:lnTo>
                  <a:lnTo>
                    <a:pt x="50201" y="14424"/>
                  </a:lnTo>
                  <a:lnTo>
                    <a:pt x="50212" y="14367"/>
                  </a:lnTo>
                  <a:lnTo>
                    <a:pt x="50201" y="14299"/>
                  </a:lnTo>
                  <a:lnTo>
                    <a:pt x="52203" y="13150"/>
                  </a:lnTo>
                  <a:lnTo>
                    <a:pt x="52248" y="13195"/>
                  </a:lnTo>
                  <a:lnTo>
                    <a:pt x="52294" y="13230"/>
                  </a:lnTo>
                  <a:lnTo>
                    <a:pt x="52351" y="13252"/>
                  </a:lnTo>
                  <a:lnTo>
                    <a:pt x="52407" y="13264"/>
                  </a:lnTo>
                  <a:lnTo>
                    <a:pt x="52476" y="13252"/>
                  </a:lnTo>
                  <a:lnTo>
                    <a:pt x="52533" y="13230"/>
                  </a:lnTo>
                  <a:lnTo>
                    <a:pt x="52578" y="13195"/>
                  </a:lnTo>
                  <a:lnTo>
                    <a:pt x="52612" y="13150"/>
                  </a:lnTo>
                  <a:lnTo>
                    <a:pt x="54535" y="14253"/>
                  </a:lnTo>
                  <a:lnTo>
                    <a:pt x="54523" y="14310"/>
                  </a:lnTo>
                  <a:lnTo>
                    <a:pt x="54512" y="14367"/>
                  </a:lnTo>
                  <a:lnTo>
                    <a:pt x="54523" y="14424"/>
                  </a:lnTo>
                  <a:lnTo>
                    <a:pt x="54535" y="14469"/>
                  </a:lnTo>
                  <a:lnTo>
                    <a:pt x="54557" y="14515"/>
                  </a:lnTo>
                  <a:lnTo>
                    <a:pt x="54591" y="14560"/>
                  </a:lnTo>
                  <a:lnTo>
                    <a:pt x="54637" y="14583"/>
                  </a:lnTo>
                  <a:lnTo>
                    <a:pt x="54682" y="14617"/>
                  </a:lnTo>
                  <a:lnTo>
                    <a:pt x="54728" y="14629"/>
                  </a:lnTo>
                  <a:lnTo>
                    <a:pt x="54830" y="14629"/>
                  </a:lnTo>
                  <a:lnTo>
                    <a:pt x="54887" y="14617"/>
                  </a:lnTo>
                  <a:lnTo>
                    <a:pt x="54933" y="14583"/>
                  </a:lnTo>
                  <a:lnTo>
                    <a:pt x="54967" y="14560"/>
                  </a:lnTo>
                  <a:lnTo>
                    <a:pt x="55001" y="14515"/>
                  </a:lnTo>
                  <a:lnTo>
                    <a:pt x="55024" y="14469"/>
                  </a:lnTo>
                  <a:lnTo>
                    <a:pt x="55047" y="14424"/>
                  </a:lnTo>
                  <a:lnTo>
                    <a:pt x="55047" y="14367"/>
                  </a:lnTo>
                  <a:lnTo>
                    <a:pt x="55047" y="14310"/>
                  </a:lnTo>
                  <a:lnTo>
                    <a:pt x="55024" y="14253"/>
                  </a:lnTo>
                  <a:lnTo>
                    <a:pt x="56923" y="13161"/>
                  </a:lnTo>
                  <a:lnTo>
                    <a:pt x="56969" y="13207"/>
                  </a:lnTo>
                  <a:lnTo>
                    <a:pt x="57014" y="13252"/>
                  </a:lnTo>
                  <a:lnTo>
                    <a:pt x="57083" y="13275"/>
                  </a:lnTo>
                  <a:lnTo>
                    <a:pt x="57151" y="13286"/>
                  </a:lnTo>
                  <a:lnTo>
                    <a:pt x="57219" y="13275"/>
                  </a:lnTo>
                  <a:lnTo>
                    <a:pt x="57287" y="13252"/>
                  </a:lnTo>
                  <a:lnTo>
                    <a:pt x="57333" y="13207"/>
                  </a:lnTo>
                  <a:lnTo>
                    <a:pt x="57378" y="13161"/>
                  </a:lnTo>
                  <a:lnTo>
                    <a:pt x="59278" y="14265"/>
                  </a:lnTo>
                  <a:lnTo>
                    <a:pt x="59267" y="14310"/>
                  </a:lnTo>
                  <a:lnTo>
                    <a:pt x="59255" y="14367"/>
                  </a:lnTo>
                  <a:lnTo>
                    <a:pt x="59267" y="14424"/>
                  </a:lnTo>
                  <a:lnTo>
                    <a:pt x="59278" y="14469"/>
                  </a:lnTo>
                  <a:lnTo>
                    <a:pt x="59301" y="14515"/>
                  </a:lnTo>
                  <a:lnTo>
                    <a:pt x="59335" y="14549"/>
                  </a:lnTo>
                  <a:lnTo>
                    <a:pt x="59369" y="14583"/>
                  </a:lnTo>
                  <a:lnTo>
                    <a:pt x="59415" y="14606"/>
                  </a:lnTo>
                  <a:lnTo>
                    <a:pt x="59472" y="14629"/>
                  </a:lnTo>
                  <a:lnTo>
                    <a:pt x="59574" y="14629"/>
                  </a:lnTo>
                  <a:lnTo>
                    <a:pt x="59619" y="14606"/>
                  </a:lnTo>
                  <a:lnTo>
                    <a:pt x="59665" y="14583"/>
                  </a:lnTo>
                  <a:lnTo>
                    <a:pt x="59710" y="14549"/>
                  </a:lnTo>
                  <a:lnTo>
                    <a:pt x="59745" y="14515"/>
                  </a:lnTo>
                  <a:lnTo>
                    <a:pt x="59767" y="14469"/>
                  </a:lnTo>
                  <a:lnTo>
                    <a:pt x="59779" y="14424"/>
                  </a:lnTo>
                  <a:lnTo>
                    <a:pt x="59790" y="14367"/>
                  </a:lnTo>
                  <a:lnTo>
                    <a:pt x="59779" y="14310"/>
                  </a:lnTo>
                  <a:lnTo>
                    <a:pt x="59756" y="14253"/>
                  </a:lnTo>
                  <a:lnTo>
                    <a:pt x="61747" y="13116"/>
                  </a:lnTo>
                  <a:lnTo>
                    <a:pt x="61769" y="13150"/>
                  </a:lnTo>
                  <a:lnTo>
                    <a:pt x="61803" y="13173"/>
                  </a:lnTo>
                  <a:lnTo>
                    <a:pt x="61849" y="13184"/>
                  </a:lnTo>
                  <a:lnTo>
                    <a:pt x="61895" y="13195"/>
                  </a:lnTo>
                  <a:lnTo>
                    <a:pt x="61940" y="13184"/>
                  </a:lnTo>
                  <a:lnTo>
                    <a:pt x="61974" y="13173"/>
                  </a:lnTo>
                  <a:lnTo>
                    <a:pt x="62008" y="13150"/>
                  </a:lnTo>
                  <a:lnTo>
                    <a:pt x="62031" y="13116"/>
                  </a:lnTo>
                  <a:lnTo>
                    <a:pt x="63578" y="14003"/>
                  </a:lnTo>
                  <a:lnTo>
                    <a:pt x="63578" y="13946"/>
                  </a:lnTo>
                  <a:lnTo>
                    <a:pt x="62054" y="13070"/>
                  </a:lnTo>
                  <a:lnTo>
                    <a:pt x="62065" y="13025"/>
                  </a:lnTo>
                  <a:lnTo>
                    <a:pt x="62054" y="12957"/>
                  </a:lnTo>
                  <a:lnTo>
                    <a:pt x="62020" y="12911"/>
                  </a:lnTo>
                  <a:lnTo>
                    <a:pt x="61974" y="12866"/>
                  </a:lnTo>
                  <a:lnTo>
                    <a:pt x="61917" y="12854"/>
                  </a:lnTo>
                  <a:lnTo>
                    <a:pt x="61917" y="10534"/>
                  </a:lnTo>
                  <a:lnTo>
                    <a:pt x="61963" y="10522"/>
                  </a:lnTo>
                  <a:lnTo>
                    <a:pt x="62008" y="10499"/>
                  </a:lnTo>
                  <a:lnTo>
                    <a:pt x="62054" y="10477"/>
                  </a:lnTo>
                  <a:lnTo>
                    <a:pt x="62088" y="10443"/>
                  </a:lnTo>
                  <a:lnTo>
                    <a:pt x="62122" y="10408"/>
                  </a:lnTo>
                  <a:lnTo>
                    <a:pt x="62145" y="10363"/>
                  </a:lnTo>
                  <a:lnTo>
                    <a:pt x="62156" y="10317"/>
                  </a:lnTo>
                  <a:lnTo>
                    <a:pt x="62156" y="10261"/>
                  </a:lnTo>
                  <a:lnTo>
                    <a:pt x="62156" y="10204"/>
                  </a:lnTo>
                  <a:lnTo>
                    <a:pt x="62133" y="10147"/>
                  </a:lnTo>
                  <a:lnTo>
                    <a:pt x="63578" y="9316"/>
                  </a:lnTo>
                  <a:lnTo>
                    <a:pt x="63578" y="9260"/>
                  </a:lnTo>
                  <a:lnTo>
                    <a:pt x="62111" y="10113"/>
                  </a:lnTo>
                  <a:lnTo>
                    <a:pt x="62065" y="10067"/>
                  </a:lnTo>
                  <a:lnTo>
                    <a:pt x="62020" y="10022"/>
                  </a:lnTo>
                  <a:lnTo>
                    <a:pt x="61963" y="9999"/>
                  </a:lnTo>
                  <a:lnTo>
                    <a:pt x="61826" y="9999"/>
                  </a:lnTo>
                  <a:lnTo>
                    <a:pt x="61769" y="10022"/>
                  </a:lnTo>
                  <a:lnTo>
                    <a:pt x="61712" y="10067"/>
                  </a:lnTo>
                  <a:lnTo>
                    <a:pt x="61667" y="10113"/>
                  </a:lnTo>
                  <a:lnTo>
                    <a:pt x="59710" y="8987"/>
                  </a:lnTo>
                  <a:lnTo>
                    <a:pt x="59733" y="8918"/>
                  </a:lnTo>
                  <a:lnTo>
                    <a:pt x="59722" y="8873"/>
                  </a:lnTo>
                  <a:lnTo>
                    <a:pt x="59710" y="8839"/>
                  </a:lnTo>
                  <a:lnTo>
                    <a:pt x="59676" y="8782"/>
                  </a:lnTo>
                  <a:lnTo>
                    <a:pt x="59619" y="8736"/>
                  </a:lnTo>
                  <a:lnTo>
                    <a:pt x="59585" y="8714"/>
                  </a:lnTo>
                  <a:lnTo>
                    <a:pt x="59540" y="8714"/>
                  </a:lnTo>
                  <a:lnTo>
                    <a:pt x="59540" y="6359"/>
                  </a:lnTo>
                  <a:lnTo>
                    <a:pt x="59585" y="6347"/>
                  </a:lnTo>
                  <a:lnTo>
                    <a:pt x="59619" y="6336"/>
                  </a:lnTo>
                  <a:lnTo>
                    <a:pt x="59676" y="6291"/>
                  </a:lnTo>
                  <a:lnTo>
                    <a:pt x="59710" y="6234"/>
                  </a:lnTo>
                  <a:lnTo>
                    <a:pt x="59722" y="6200"/>
                  </a:lnTo>
                  <a:lnTo>
                    <a:pt x="59722" y="6154"/>
                  </a:lnTo>
                  <a:lnTo>
                    <a:pt x="59722" y="6120"/>
                  </a:lnTo>
                  <a:lnTo>
                    <a:pt x="59710" y="6074"/>
                  </a:lnTo>
                  <a:lnTo>
                    <a:pt x="61701" y="4926"/>
                  </a:lnTo>
                  <a:lnTo>
                    <a:pt x="61735" y="4971"/>
                  </a:lnTo>
                  <a:lnTo>
                    <a:pt x="61781" y="5005"/>
                  </a:lnTo>
                  <a:lnTo>
                    <a:pt x="61838" y="5028"/>
                  </a:lnTo>
                  <a:lnTo>
                    <a:pt x="61951" y="5028"/>
                  </a:lnTo>
                  <a:lnTo>
                    <a:pt x="61997" y="5005"/>
                  </a:lnTo>
                  <a:lnTo>
                    <a:pt x="62042" y="4971"/>
                  </a:lnTo>
                  <a:lnTo>
                    <a:pt x="62077" y="4926"/>
                  </a:lnTo>
                  <a:lnTo>
                    <a:pt x="63578" y="5790"/>
                  </a:lnTo>
                  <a:lnTo>
                    <a:pt x="63578" y="5733"/>
                  </a:lnTo>
                  <a:lnTo>
                    <a:pt x="62099" y="4880"/>
                  </a:lnTo>
                  <a:lnTo>
                    <a:pt x="62111" y="4846"/>
                  </a:lnTo>
                  <a:lnTo>
                    <a:pt x="62111" y="4812"/>
                  </a:lnTo>
                  <a:lnTo>
                    <a:pt x="62111" y="4766"/>
                  </a:lnTo>
                  <a:lnTo>
                    <a:pt x="62099" y="4732"/>
                  </a:lnTo>
                  <a:lnTo>
                    <a:pt x="62077" y="4698"/>
                  </a:lnTo>
                  <a:lnTo>
                    <a:pt x="62054" y="4664"/>
                  </a:lnTo>
                  <a:lnTo>
                    <a:pt x="62031" y="4630"/>
                  </a:lnTo>
                  <a:lnTo>
                    <a:pt x="61997" y="4618"/>
                  </a:lnTo>
                  <a:lnTo>
                    <a:pt x="61951" y="4596"/>
                  </a:lnTo>
                  <a:lnTo>
                    <a:pt x="61917" y="4596"/>
                  </a:lnTo>
                  <a:lnTo>
                    <a:pt x="61917" y="2252"/>
                  </a:lnTo>
                  <a:lnTo>
                    <a:pt x="61951" y="2252"/>
                  </a:lnTo>
                  <a:lnTo>
                    <a:pt x="61986" y="2241"/>
                  </a:lnTo>
                  <a:lnTo>
                    <a:pt x="62042" y="2195"/>
                  </a:lnTo>
                  <a:lnTo>
                    <a:pt x="62088" y="2127"/>
                  </a:lnTo>
                  <a:lnTo>
                    <a:pt x="62099" y="2093"/>
                  </a:lnTo>
                  <a:lnTo>
                    <a:pt x="62099" y="2048"/>
                  </a:lnTo>
                  <a:lnTo>
                    <a:pt x="62088" y="2013"/>
                  </a:lnTo>
                  <a:lnTo>
                    <a:pt x="62077" y="1968"/>
                  </a:lnTo>
                  <a:lnTo>
                    <a:pt x="63578" y="1103"/>
                  </a:lnTo>
                  <a:lnTo>
                    <a:pt x="63578" y="1058"/>
                  </a:lnTo>
                  <a:lnTo>
                    <a:pt x="62054" y="1934"/>
                  </a:lnTo>
                  <a:lnTo>
                    <a:pt x="62020" y="1900"/>
                  </a:lnTo>
                  <a:lnTo>
                    <a:pt x="61986" y="1866"/>
                  </a:lnTo>
                  <a:lnTo>
                    <a:pt x="61940" y="1854"/>
                  </a:lnTo>
                  <a:lnTo>
                    <a:pt x="61895" y="1843"/>
                  </a:lnTo>
                  <a:lnTo>
                    <a:pt x="61838" y="1854"/>
                  </a:lnTo>
                  <a:lnTo>
                    <a:pt x="61792" y="1866"/>
                  </a:lnTo>
                  <a:lnTo>
                    <a:pt x="61758" y="1900"/>
                  </a:lnTo>
                  <a:lnTo>
                    <a:pt x="61724" y="1934"/>
                  </a:lnTo>
                  <a:lnTo>
                    <a:pt x="59745" y="785"/>
                  </a:lnTo>
                  <a:lnTo>
                    <a:pt x="59756" y="751"/>
                  </a:lnTo>
                  <a:lnTo>
                    <a:pt x="59756" y="705"/>
                  </a:lnTo>
                  <a:lnTo>
                    <a:pt x="59756" y="660"/>
                  </a:lnTo>
                  <a:lnTo>
                    <a:pt x="59745" y="614"/>
                  </a:lnTo>
                  <a:lnTo>
                    <a:pt x="59722" y="580"/>
                  </a:lnTo>
                  <a:lnTo>
                    <a:pt x="59699" y="546"/>
                  </a:lnTo>
                  <a:lnTo>
                    <a:pt x="59665" y="512"/>
                  </a:lnTo>
                  <a:lnTo>
                    <a:pt x="59631" y="489"/>
                  </a:lnTo>
                  <a:lnTo>
                    <a:pt x="59585" y="478"/>
                  </a:lnTo>
                  <a:lnTo>
                    <a:pt x="59540" y="466"/>
                  </a:lnTo>
                  <a:lnTo>
                    <a:pt x="59540" y="0"/>
                  </a:lnTo>
                  <a:lnTo>
                    <a:pt x="59494" y="0"/>
                  </a:lnTo>
                  <a:lnTo>
                    <a:pt x="59494" y="466"/>
                  </a:lnTo>
                  <a:lnTo>
                    <a:pt x="59449" y="478"/>
                  </a:lnTo>
                  <a:lnTo>
                    <a:pt x="59415" y="489"/>
                  </a:lnTo>
                  <a:lnTo>
                    <a:pt x="59381" y="512"/>
                  </a:lnTo>
                  <a:lnTo>
                    <a:pt x="59346" y="546"/>
                  </a:lnTo>
                  <a:lnTo>
                    <a:pt x="59324" y="580"/>
                  </a:lnTo>
                  <a:lnTo>
                    <a:pt x="59301" y="614"/>
                  </a:lnTo>
                  <a:lnTo>
                    <a:pt x="59290" y="660"/>
                  </a:lnTo>
                  <a:lnTo>
                    <a:pt x="59278" y="705"/>
                  </a:lnTo>
                  <a:lnTo>
                    <a:pt x="59290" y="751"/>
                  </a:lnTo>
                  <a:lnTo>
                    <a:pt x="59301" y="796"/>
                  </a:lnTo>
                  <a:lnTo>
                    <a:pt x="59324" y="842"/>
                  </a:lnTo>
                  <a:lnTo>
                    <a:pt x="59358" y="876"/>
                  </a:lnTo>
                  <a:lnTo>
                    <a:pt x="59392" y="899"/>
                  </a:lnTo>
                  <a:lnTo>
                    <a:pt x="59426" y="921"/>
                  </a:lnTo>
                  <a:lnTo>
                    <a:pt x="59472" y="944"/>
                  </a:lnTo>
                  <a:lnTo>
                    <a:pt x="59517" y="944"/>
                  </a:lnTo>
                  <a:lnTo>
                    <a:pt x="59585" y="933"/>
                  </a:lnTo>
                  <a:lnTo>
                    <a:pt x="59642" y="910"/>
                  </a:lnTo>
                  <a:lnTo>
                    <a:pt x="59688" y="876"/>
                  </a:lnTo>
                  <a:lnTo>
                    <a:pt x="59722" y="830"/>
                  </a:lnTo>
                  <a:lnTo>
                    <a:pt x="61701" y="1968"/>
                  </a:lnTo>
                  <a:lnTo>
                    <a:pt x="61690" y="2013"/>
                  </a:lnTo>
                  <a:lnTo>
                    <a:pt x="61690" y="2048"/>
                  </a:lnTo>
                  <a:lnTo>
                    <a:pt x="61690" y="2093"/>
                  </a:lnTo>
                  <a:lnTo>
                    <a:pt x="61701" y="2127"/>
                  </a:lnTo>
                  <a:lnTo>
                    <a:pt x="61735" y="2195"/>
                  </a:lnTo>
                  <a:lnTo>
                    <a:pt x="61792" y="2241"/>
                  </a:lnTo>
                  <a:lnTo>
                    <a:pt x="61826" y="2252"/>
                  </a:lnTo>
                  <a:lnTo>
                    <a:pt x="61872" y="2252"/>
                  </a:lnTo>
                  <a:lnTo>
                    <a:pt x="61872" y="4596"/>
                  </a:lnTo>
                  <a:lnTo>
                    <a:pt x="61826" y="4596"/>
                  </a:lnTo>
                  <a:lnTo>
                    <a:pt x="61792" y="4618"/>
                  </a:lnTo>
                  <a:lnTo>
                    <a:pt x="61758" y="4641"/>
                  </a:lnTo>
                  <a:lnTo>
                    <a:pt x="61724" y="4664"/>
                  </a:lnTo>
                  <a:lnTo>
                    <a:pt x="61701" y="4698"/>
                  </a:lnTo>
                  <a:lnTo>
                    <a:pt x="61690" y="4732"/>
                  </a:lnTo>
                  <a:lnTo>
                    <a:pt x="61678" y="4766"/>
                  </a:lnTo>
                  <a:lnTo>
                    <a:pt x="61667" y="4812"/>
                  </a:lnTo>
                  <a:lnTo>
                    <a:pt x="61678" y="4846"/>
                  </a:lnTo>
                  <a:lnTo>
                    <a:pt x="61678" y="4880"/>
                  </a:lnTo>
                  <a:lnTo>
                    <a:pt x="59688" y="6040"/>
                  </a:lnTo>
                  <a:lnTo>
                    <a:pt x="59654" y="6006"/>
                  </a:lnTo>
                  <a:lnTo>
                    <a:pt x="59619" y="5972"/>
                  </a:lnTo>
                  <a:lnTo>
                    <a:pt x="59574" y="5961"/>
                  </a:lnTo>
                  <a:lnTo>
                    <a:pt x="59517" y="5949"/>
                  </a:lnTo>
                  <a:lnTo>
                    <a:pt x="59472" y="5961"/>
                  </a:lnTo>
                  <a:lnTo>
                    <a:pt x="59426" y="5972"/>
                  </a:lnTo>
                  <a:lnTo>
                    <a:pt x="59392" y="6006"/>
                  </a:lnTo>
                  <a:lnTo>
                    <a:pt x="59358" y="6040"/>
                  </a:lnTo>
                  <a:lnTo>
                    <a:pt x="57367" y="4891"/>
                  </a:lnTo>
                  <a:lnTo>
                    <a:pt x="57378" y="4846"/>
                  </a:lnTo>
                  <a:lnTo>
                    <a:pt x="57378" y="4812"/>
                  </a:lnTo>
                  <a:lnTo>
                    <a:pt x="57378" y="4766"/>
                  </a:lnTo>
                  <a:lnTo>
                    <a:pt x="57356" y="4721"/>
                  </a:lnTo>
                  <a:lnTo>
                    <a:pt x="57344" y="4687"/>
                  </a:lnTo>
                  <a:lnTo>
                    <a:pt x="57310" y="4653"/>
                  </a:lnTo>
                  <a:lnTo>
                    <a:pt x="57276" y="4618"/>
                  </a:lnTo>
                  <a:lnTo>
                    <a:pt x="57242" y="4607"/>
                  </a:lnTo>
                  <a:lnTo>
                    <a:pt x="57196" y="4584"/>
                  </a:lnTo>
                  <a:lnTo>
                    <a:pt x="57105" y="4584"/>
                  </a:lnTo>
                  <a:lnTo>
                    <a:pt x="57060" y="4607"/>
                  </a:lnTo>
                  <a:lnTo>
                    <a:pt x="57026" y="4618"/>
                  </a:lnTo>
                  <a:lnTo>
                    <a:pt x="56992" y="4653"/>
                  </a:lnTo>
                  <a:lnTo>
                    <a:pt x="56969" y="4687"/>
                  </a:lnTo>
                  <a:lnTo>
                    <a:pt x="56946" y="4721"/>
                  </a:lnTo>
                  <a:lnTo>
                    <a:pt x="56935" y="4766"/>
                  </a:lnTo>
                  <a:lnTo>
                    <a:pt x="56923" y="4812"/>
                  </a:lnTo>
                  <a:lnTo>
                    <a:pt x="56923" y="4846"/>
                  </a:lnTo>
                  <a:lnTo>
                    <a:pt x="56935" y="4891"/>
                  </a:lnTo>
                  <a:lnTo>
                    <a:pt x="54978" y="6018"/>
                  </a:lnTo>
                  <a:lnTo>
                    <a:pt x="54944" y="5972"/>
                  </a:lnTo>
                  <a:lnTo>
                    <a:pt x="54899" y="5938"/>
                  </a:lnTo>
                  <a:lnTo>
                    <a:pt x="54842" y="5915"/>
                  </a:lnTo>
                  <a:lnTo>
                    <a:pt x="54728" y="5915"/>
                  </a:lnTo>
                  <a:lnTo>
                    <a:pt x="54682" y="5927"/>
                  </a:lnTo>
                  <a:lnTo>
                    <a:pt x="54648" y="5949"/>
                  </a:lnTo>
                  <a:lnTo>
                    <a:pt x="54603" y="5983"/>
                  </a:lnTo>
                  <a:lnTo>
                    <a:pt x="54580" y="6018"/>
                  </a:lnTo>
                  <a:lnTo>
                    <a:pt x="54557" y="6063"/>
                  </a:lnTo>
                  <a:lnTo>
                    <a:pt x="54546" y="6109"/>
                  </a:lnTo>
                  <a:lnTo>
                    <a:pt x="54535" y="6154"/>
                  </a:lnTo>
                  <a:lnTo>
                    <a:pt x="54546" y="6200"/>
                  </a:lnTo>
                  <a:lnTo>
                    <a:pt x="54557" y="6245"/>
                  </a:lnTo>
                  <a:lnTo>
                    <a:pt x="54569" y="6291"/>
                  </a:lnTo>
                  <a:lnTo>
                    <a:pt x="54603" y="6325"/>
                  </a:lnTo>
                  <a:lnTo>
                    <a:pt x="54637" y="6347"/>
                  </a:lnTo>
                  <a:lnTo>
                    <a:pt x="54671" y="6370"/>
                  </a:lnTo>
                  <a:lnTo>
                    <a:pt x="54717" y="6393"/>
                  </a:lnTo>
                  <a:lnTo>
                    <a:pt x="54762" y="6404"/>
                  </a:lnTo>
                  <a:lnTo>
                    <a:pt x="54762" y="8657"/>
                  </a:lnTo>
                  <a:lnTo>
                    <a:pt x="54705" y="8668"/>
                  </a:lnTo>
                  <a:lnTo>
                    <a:pt x="54671" y="8691"/>
                  </a:lnTo>
                  <a:lnTo>
                    <a:pt x="54626" y="8714"/>
                  </a:lnTo>
                  <a:lnTo>
                    <a:pt x="54591" y="8748"/>
                  </a:lnTo>
                  <a:lnTo>
                    <a:pt x="54569" y="8782"/>
                  </a:lnTo>
                  <a:lnTo>
                    <a:pt x="54546" y="8816"/>
                  </a:lnTo>
                  <a:lnTo>
                    <a:pt x="54535" y="8861"/>
                  </a:lnTo>
                  <a:lnTo>
                    <a:pt x="54523" y="8918"/>
                  </a:lnTo>
                  <a:lnTo>
                    <a:pt x="54535" y="8964"/>
                  </a:lnTo>
                  <a:lnTo>
                    <a:pt x="54546" y="9009"/>
                  </a:lnTo>
                  <a:lnTo>
                    <a:pt x="52567" y="10147"/>
                  </a:lnTo>
                  <a:lnTo>
                    <a:pt x="52533" y="10113"/>
                  </a:lnTo>
                  <a:lnTo>
                    <a:pt x="52498" y="10090"/>
                  </a:lnTo>
                  <a:lnTo>
                    <a:pt x="52453" y="10079"/>
                  </a:lnTo>
                  <a:lnTo>
                    <a:pt x="52407" y="10067"/>
                  </a:lnTo>
                  <a:lnTo>
                    <a:pt x="52373" y="10079"/>
                  </a:lnTo>
                  <a:lnTo>
                    <a:pt x="52339" y="10090"/>
                  </a:lnTo>
                  <a:lnTo>
                    <a:pt x="52305" y="10101"/>
                  </a:lnTo>
                  <a:lnTo>
                    <a:pt x="52271" y="10124"/>
                  </a:lnTo>
                  <a:lnTo>
                    <a:pt x="52248" y="10158"/>
                  </a:lnTo>
                  <a:lnTo>
                    <a:pt x="52237" y="10192"/>
                  </a:lnTo>
                  <a:lnTo>
                    <a:pt x="52225" y="10226"/>
                  </a:lnTo>
                  <a:lnTo>
                    <a:pt x="52214" y="10261"/>
                  </a:lnTo>
                  <a:lnTo>
                    <a:pt x="52225" y="10329"/>
                  </a:lnTo>
                  <a:lnTo>
                    <a:pt x="52271" y="10386"/>
                  </a:lnTo>
                  <a:lnTo>
                    <a:pt x="52316" y="10431"/>
                  </a:lnTo>
                  <a:lnTo>
                    <a:pt x="52385" y="10454"/>
                  </a:lnTo>
                  <a:lnTo>
                    <a:pt x="52385" y="12786"/>
                  </a:lnTo>
                  <a:lnTo>
                    <a:pt x="52339" y="12797"/>
                  </a:lnTo>
                  <a:lnTo>
                    <a:pt x="52305" y="12809"/>
                  </a:lnTo>
                  <a:lnTo>
                    <a:pt x="52271" y="12831"/>
                  </a:lnTo>
                  <a:lnTo>
                    <a:pt x="52237" y="12866"/>
                  </a:lnTo>
                  <a:lnTo>
                    <a:pt x="52214" y="12900"/>
                  </a:lnTo>
                  <a:lnTo>
                    <a:pt x="52191" y="12934"/>
                  </a:lnTo>
                  <a:lnTo>
                    <a:pt x="52180" y="12979"/>
                  </a:lnTo>
                  <a:lnTo>
                    <a:pt x="52169" y="13025"/>
                  </a:lnTo>
                  <a:lnTo>
                    <a:pt x="52180" y="13059"/>
                  </a:lnTo>
                  <a:lnTo>
                    <a:pt x="52191" y="13104"/>
                  </a:lnTo>
                  <a:lnTo>
                    <a:pt x="50178" y="14265"/>
                  </a:lnTo>
                  <a:lnTo>
                    <a:pt x="50155" y="14242"/>
                  </a:lnTo>
                  <a:lnTo>
                    <a:pt x="50121" y="14219"/>
                  </a:lnTo>
                  <a:lnTo>
                    <a:pt x="50087" y="14196"/>
                  </a:lnTo>
                  <a:lnTo>
                    <a:pt x="49996" y="14196"/>
                  </a:lnTo>
                  <a:lnTo>
                    <a:pt x="49962" y="14219"/>
                  </a:lnTo>
                  <a:lnTo>
                    <a:pt x="49928" y="14242"/>
                  </a:lnTo>
                  <a:lnTo>
                    <a:pt x="49905" y="14265"/>
                  </a:lnTo>
                  <a:lnTo>
                    <a:pt x="47846" y="13082"/>
                  </a:lnTo>
                  <a:lnTo>
                    <a:pt x="47857" y="13025"/>
                  </a:lnTo>
                  <a:lnTo>
                    <a:pt x="47835" y="12957"/>
                  </a:lnTo>
                  <a:lnTo>
                    <a:pt x="47800" y="12900"/>
                  </a:lnTo>
                  <a:lnTo>
                    <a:pt x="47755" y="12866"/>
                  </a:lnTo>
                  <a:lnTo>
                    <a:pt x="47687" y="12843"/>
                  </a:lnTo>
                  <a:lnTo>
                    <a:pt x="47687" y="10534"/>
                  </a:lnTo>
                  <a:lnTo>
                    <a:pt x="47744" y="10522"/>
                  </a:lnTo>
                  <a:lnTo>
                    <a:pt x="47789" y="10499"/>
                  </a:lnTo>
                  <a:lnTo>
                    <a:pt x="47835" y="10477"/>
                  </a:lnTo>
                  <a:lnTo>
                    <a:pt x="47869" y="10443"/>
                  </a:lnTo>
                  <a:lnTo>
                    <a:pt x="47891" y="10408"/>
                  </a:lnTo>
                  <a:lnTo>
                    <a:pt x="47914" y="10363"/>
                  </a:lnTo>
                  <a:lnTo>
                    <a:pt x="47937" y="10317"/>
                  </a:lnTo>
                  <a:lnTo>
                    <a:pt x="47937" y="10261"/>
                  </a:lnTo>
                  <a:lnTo>
                    <a:pt x="47926" y="10204"/>
                  </a:lnTo>
                  <a:lnTo>
                    <a:pt x="47914" y="10147"/>
                  </a:lnTo>
                  <a:lnTo>
                    <a:pt x="49837" y="9043"/>
                  </a:lnTo>
                  <a:lnTo>
                    <a:pt x="49871" y="9089"/>
                  </a:lnTo>
                  <a:lnTo>
                    <a:pt x="49916" y="9123"/>
                  </a:lnTo>
                  <a:lnTo>
                    <a:pt x="49973" y="9157"/>
                  </a:lnTo>
                  <a:lnTo>
                    <a:pt x="50087" y="9157"/>
                  </a:lnTo>
                  <a:lnTo>
                    <a:pt x="50132" y="9146"/>
                  </a:lnTo>
                  <a:lnTo>
                    <a:pt x="50178" y="9123"/>
                  </a:lnTo>
                  <a:lnTo>
                    <a:pt x="50212" y="9089"/>
                  </a:lnTo>
                  <a:lnTo>
                    <a:pt x="50246" y="9055"/>
                  </a:lnTo>
                  <a:lnTo>
                    <a:pt x="50269" y="9009"/>
                  </a:lnTo>
                  <a:lnTo>
                    <a:pt x="50280" y="8964"/>
                  </a:lnTo>
                  <a:lnTo>
                    <a:pt x="50292" y="8918"/>
                  </a:lnTo>
                  <a:lnTo>
                    <a:pt x="50280" y="8873"/>
                  </a:lnTo>
                  <a:lnTo>
                    <a:pt x="50269" y="8827"/>
                  </a:lnTo>
                  <a:lnTo>
                    <a:pt x="50246" y="8782"/>
                  </a:lnTo>
                  <a:lnTo>
                    <a:pt x="50223" y="8748"/>
                  </a:lnTo>
                  <a:lnTo>
                    <a:pt x="50189" y="8714"/>
                  </a:lnTo>
                  <a:lnTo>
                    <a:pt x="50155" y="8691"/>
                  </a:lnTo>
                  <a:lnTo>
                    <a:pt x="50110" y="8679"/>
                  </a:lnTo>
                  <a:lnTo>
                    <a:pt x="50064" y="8668"/>
                  </a:lnTo>
                  <a:lnTo>
                    <a:pt x="50064" y="6336"/>
                  </a:lnTo>
                  <a:lnTo>
                    <a:pt x="50121" y="6313"/>
                  </a:lnTo>
                  <a:lnTo>
                    <a:pt x="50178" y="6279"/>
                  </a:lnTo>
                  <a:lnTo>
                    <a:pt x="50212" y="6222"/>
                  </a:lnTo>
                  <a:lnTo>
                    <a:pt x="50223" y="6154"/>
                  </a:lnTo>
                  <a:lnTo>
                    <a:pt x="50212" y="6120"/>
                  </a:lnTo>
                  <a:lnTo>
                    <a:pt x="50201" y="6086"/>
                  </a:lnTo>
                  <a:lnTo>
                    <a:pt x="50166" y="6029"/>
                  </a:lnTo>
                  <a:lnTo>
                    <a:pt x="50110" y="5995"/>
                  </a:lnTo>
                  <a:lnTo>
                    <a:pt x="50075" y="5983"/>
                  </a:lnTo>
                  <a:lnTo>
                    <a:pt x="49996" y="5983"/>
                  </a:lnTo>
                  <a:lnTo>
                    <a:pt x="49962" y="5995"/>
                  </a:lnTo>
                  <a:lnTo>
                    <a:pt x="49928" y="6018"/>
                  </a:lnTo>
                  <a:lnTo>
                    <a:pt x="49905" y="6052"/>
                  </a:lnTo>
                  <a:lnTo>
                    <a:pt x="47903" y="4903"/>
                  </a:lnTo>
                  <a:lnTo>
                    <a:pt x="47914" y="4857"/>
                  </a:lnTo>
                  <a:lnTo>
                    <a:pt x="47914" y="4812"/>
                  </a:lnTo>
                  <a:lnTo>
                    <a:pt x="47914" y="4766"/>
                  </a:lnTo>
                  <a:lnTo>
                    <a:pt x="47903" y="4721"/>
                  </a:lnTo>
                  <a:lnTo>
                    <a:pt x="47880" y="4675"/>
                  </a:lnTo>
                  <a:lnTo>
                    <a:pt x="47846" y="4641"/>
                  </a:lnTo>
                  <a:lnTo>
                    <a:pt x="47823" y="4618"/>
                  </a:lnTo>
                  <a:lnTo>
                    <a:pt x="47778" y="4596"/>
                  </a:lnTo>
                  <a:lnTo>
                    <a:pt x="47732" y="4573"/>
                  </a:lnTo>
                  <a:lnTo>
                    <a:pt x="47687" y="4573"/>
                  </a:lnTo>
                  <a:lnTo>
                    <a:pt x="47687" y="2275"/>
                  </a:lnTo>
                  <a:lnTo>
                    <a:pt x="47732" y="2275"/>
                  </a:lnTo>
                  <a:lnTo>
                    <a:pt x="47778" y="2252"/>
                  </a:lnTo>
                  <a:lnTo>
                    <a:pt x="47812" y="2230"/>
                  </a:lnTo>
                  <a:lnTo>
                    <a:pt x="47835" y="2207"/>
                  </a:lnTo>
                  <a:lnTo>
                    <a:pt x="47869" y="2173"/>
                  </a:lnTo>
                  <a:lnTo>
                    <a:pt x="47880" y="2139"/>
                  </a:lnTo>
                  <a:lnTo>
                    <a:pt x="47891" y="2093"/>
                  </a:lnTo>
                  <a:lnTo>
                    <a:pt x="47903" y="2048"/>
                  </a:lnTo>
                  <a:lnTo>
                    <a:pt x="47891" y="2002"/>
                  </a:lnTo>
                  <a:lnTo>
                    <a:pt x="47880" y="1968"/>
                  </a:lnTo>
                  <a:lnTo>
                    <a:pt x="47857" y="1922"/>
                  </a:lnTo>
                  <a:lnTo>
                    <a:pt x="47835" y="1888"/>
                  </a:lnTo>
                  <a:lnTo>
                    <a:pt x="47800" y="1866"/>
                  </a:lnTo>
                  <a:lnTo>
                    <a:pt x="47755" y="1843"/>
                  </a:lnTo>
                  <a:lnTo>
                    <a:pt x="47721" y="1831"/>
                  </a:lnTo>
                  <a:lnTo>
                    <a:pt x="47618" y="1831"/>
                  </a:lnTo>
                  <a:lnTo>
                    <a:pt x="47562" y="1854"/>
                  </a:lnTo>
                  <a:lnTo>
                    <a:pt x="47527" y="1888"/>
                  </a:lnTo>
                  <a:lnTo>
                    <a:pt x="47482" y="1922"/>
                  </a:lnTo>
                  <a:lnTo>
                    <a:pt x="45537" y="796"/>
                  </a:lnTo>
                  <a:lnTo>
                    <a:pt x="45548" y="751"/>
                  </a:lnTo>
                  <a:lnTo>
                    <a:pt x="45559" y="705"/>
                  </a:lnTo>
                  <a:lnTo>
                    <a:pt x="45548" y="660"/>
                  </a:lnTo>
                  <a:lnTo>
                    <a:pt x="45537" y="614"/>
                  </a:lnTo>
                  <a:lnTo>
                    <a:pt x="45514" y="569"/>
                  </a:lnTo>
                  <a:lnTo>
                    <a:pt x="45491" y="535"/>
                  </a:lnTo>
                  <a:lnTo>
                    <a:pt x="45457" y="501"/>
                  </a:lnTo>
                  <a:lnTo>
                    <a:pt x="45412" y="478"/>
                  </a:lnTo>
                  <a:lnTo>
                    <a:pt x="45366" y="455"/>
                  </a:lnTo>
                  <a:lnTo>
                    <a:pt x="45321" y="455"/>
                  </a:lnTo>
                  <a:lnTo>
                    <a:pt x="45321" y="0"/>
                  </a:lnTo>
                  <a:lnTo>
                    <a:pt x="45275" y="0"/>
                  </a:lnTo>
                  <a:lnTo>
                    <a:pt x="45275" y="455"/>
                  </a:lnTo>
                  <a:lnTo>
                    <a:pt x="45230" y="466"/>
                  </a:lnTo>
                  <a:lnTo>
                    <a:pt x="45184" y="478"/>
                  </a:lnTo>
                  <a:lnTo>
                    <a:pt x="45150" y="501"/>
                  </a:lnTo>
                  <a:lnTo>
                    <a:pt x="45116" y="535"/>
                  </a:lnTo>
                  <a:lnTo>
                    <a:pt x="45082" y="569"/>
                  </a:lnTo>
                  <a:lnTo>
                    <a:pt x="45070" y="614"/>
                  </a:lnTo>
                  <a:lnTo>
                    <a:pt x="45048" y="660"/>
                  </a:lnTo>
                  <a:lnTo>
                    <a:pt x="45048" y="705"/>
                  </a:lnTo>
                  <a:lnTo>
                    <a:pt x="45048" y="751"/>
                  </a:lnTo>
                  <a:lnTo>
                    <a:pt x="45059" y="796"/>
                  </a:lnTo>
                  <a:lnTo>
                    <a:pt x="43114" y="1922"/>
                  </a:lnTo>
                  <a:lnTo>
                    <a:pt x="43080" y="1877"/>
                  </a:lnTo>
                  <a:lnTo>
                    <a:pt x="43034" y="1854"/>
                  </a:lnTo>
                  <a:lnTo>
                    <a:pt x="42989" y="1831"/>
                  </a:lnTo>
                  <a:lnTo>
                    <a:pt x="42875" y="1831"/>
                  </a:lnTo>
                  <a:lnTo>
                    <a:pt x="42829" y="1854"/>
                  </a:lnTo>
                  <a:lnTo>
                    <a:pt x="42784" y="1888"/>
                  </a:lnTo>
                  <a:lnTo>
                    <a:pt x="42750" y="1922"/>
                  </a:lnTo>
                  <a:lnTo>
                    <a:pt x="40748" y="774"/>
                  </a:lnTo>
                  <a:lnTo>
                    <a:pt x="40759" y="705"/>
                  </a:lnTo>
                  <a:lnTo>
                    <a:pt x="40759" y="671"/>
                  </a:lnTo>
                  <a:lnTo>
                    <a:pt x="40748" y="626"/>
                  </a:lnTo>
                  <a:lnTo>
                    <a:pt x="40714" y="569"/>
                  </a:lnTo>
                  <a:lnTo>
                    <a:pt x="40657" y="523"/>
                  </a:lnTo>
                  <a:lnTo>
                    <a:pt x="40611" y="512"/>
                  </a:lnTo>
                  <a:lnTo>
                    <a:pt x="40577" y="501"/>
                  </a:lnTo>
                  <a:lnTo>
                    <a:pt x="40577" y="0"/>
                  </a:lnTo>
                  <a:lnTo>
                    <a:pt x="40532" y="0"/>
                  </a:lnTo>
                  <a:lnTo>
                    <a:pt x="40532" y="512"/>
                  </a:lnTo>
                  <a:lnTo>
                    <a:pt x="40463" y="535"/>
                  </a:lnTo>
                  <a:lnTo>
                    <a:pt x="40406" y="569"/>
                  </a:lnTo>
                  <a:lnTo>
                    <a:pt x="40372" y="637"/>
                  </a:lnTo>
                  <a:lnTo>
                    <a:pt x="40361" y="671"/>
                  </a:lnTo>
                  <a:lnTo>
                    <a:pt x="40361" y="705"/>
                  </a:lnTo>
                  <a:lnTo>
                    <a:pt x="40372" y="762"/>
                  </a:lnTo>
                  <a:lnTo>
                    <a:pt x="38382" y="1911"/>
                  </a:lnTo>
                  <a:lnTo>
                    <a:pt x="38347" y="1877"/>
                  </a:lnTo>
                  <a:lnTo>
                    <a:pt x="38302" y="1843"/>
                  </a:lnTo>
                  <a:lnTo>
                    <a:pt x="38245" y="1820"/>
                  </a:lnTo>
                  <a:lnTo>
                    <a:pt x="38131" y="1820"/>
                  </a:lnTo>
                  <a:lnTo>
                    <a:pt x="38086" y="1843"/>
                  </a:lnTo>
                  <a:lnTo>
                    <a:pt x="38029" y="1877"/>
                  </a:lnTo>
                  <a:lnTo>
                    <a:pt x="37995" y="1922"/>
                  </a:lnTo>
                  <a:lnTo>
                    <a:pt x="36004" y="762"/>
                  </a:lnTo>
                  <a:lnTo>
                    <a:pt x="36015" y="705"/>
                  </a:lnTo>
                  <a:lnTo>
                    <a:pt x="36004" y="671"/>
                  </a:lnTo>
                  <a:lnTo>
                    <a:pt x="36004" y="637"/>
                  </a:lnTo>
                  <a:lnTo>
                    <a:pt x="35959" y="580"/>
                  </a:lnTo>
                  <a:lnTo>
                    <a:pt x="35902" y="535"/>
                  </a:lnTo>
                  <a:lnTo>
                    <a:pt x="35833" y="512"/>
                  </a:lnTo>
                  <a:lnTo>
                    <a:pt x="35833" y="0"/>
                  </a:lnTo>
                  <a:close/>
                </a:path>
              </a:pathLst>
            </a:custGeom>
            <a:gradFill>
              <a:gsLst>
                <a:gs pos="0">
                  <a:schemeClr val="dk1">
                    <a:alpha val="45250"/>
                  </a:schemeClr>
                </a:gs>
                <a:gs pos="9000">
                  <a:schemeClr val="dk1">
                    <a:alpha val="45250"/>
                  </a:schemeClr>
                </a:gs>
                <a:gs pos="42000">
                  <a:srgbClr val="FFFFFF">
                    <a:alpha val="32549"/>
                    <a:alpha val="45250"/>
                  </a:srgbClr>
                </a:gs>
                <a:gs pos="100000">
                  <a:srgbClr val="FFFFFF">
                    <a:alpha val="10980"/>
                    <a:alpha val="45250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+mn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" name="Google Shape;22;p2"/>
          <p:cNvGrpSpPr>
            <a:grpSpLocks/>
          </p:cNvGrpSpPr>
          <p:nvPr/>
        </p:nvGrpSpPr>
        <p:grpSpPr bwMode="auto">
          <a:xfrm>
            <a:off x="0" y="1873250"/>
            <a:ext cx="1614488" cy="1397000"/>
            <a:chOff x="375912" y="847485"/>
            <a:chExt cx="405788" cy="351315"/>
          </a:xfrm>
        </p:grpSpPr>
        <p:sp>
          <p:nvSpPr>
            <p:cNvPr id="15" name="Google Shape;23;p2"/>
            <p:cNvSpPr>
              <a:spLocks noChangeArrowheads="1"/>
            </p:cNvSpPr>
            <p:nvPr/>
          </p:nvSpPr>
          <p:spPr bwMode="auto">
            <a:xfrm>
              <a:off x="375912" y="847485"/>
              <a:ext cx="256500" cy="351300"/>
            </a:xfrm>
            <a:prstGeom prst="rect">
              <a:avLst/>
            </a:prstGeom>
            <a:gradFill rotWithShape="0">
              <a:gsLst>
                <a:gs pos="0">
                  <a:srgbClr val="FFFFFF">
                    <a:alpha val="32399"/>
                  </a:srgbClr>
                </a:gs>
                <a:gs pos="100000">
                  <a:srgbClr val="00FFEE">
                    <a:alpha val="32399"/>
                  </a:srgbClr>
                </a:gs>
              </a:gsLst>
              <a:lin ang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>
                <a:buClr>
                  <a:srgbClr val="000000"/>
                </a:buClr>
                <a:buFont typeface="Arial" pitchFamily="34" charset="0"/>
                <a:buNone/>
              </a:pPr>
              <a:endParaRPr lang="uk-UA"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16" name="Google Shape;24;p2"/>
            <p:cNvSpPr/>
            <p:nvPr/>
          </p:nvSpPr>
          <p:spPr>
            <a:xfrm rot="-5400000">
              <a:off x="454022" y="871122"/>
              <a:ext cx="351315" cy="304042"/>
            </a:xfrm>
            <a:prstGeom prst="hexagon">
              <a:avLst>
                <a:gd name="adj" fmla="val 25000"/>
                <a:gd name="vf" fmla="val 115470"/>
              </a:avLst>
            </a:pr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0" scaled="0"/>
            </a:gradFill>
            <a:ln>
              <a:noFill/>
            </a:ln>
            <a:effectLst>
              <a:outerShdw blurRad="357188" algn="bl" rotWithShape="0">
                <a:schemeClr val="lt1">
                  <a:alpha val="55000"/>
                </a:schemeClr>
              </a:outerShdw>
            </a:effectLst>
          </p:spPr>
          <p:txBody>
            <a:bodyPr spcFirstLastPara="1" lIns="91425" tIns="91425" rIns="91425" bIns="91425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+mn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1823925" y="1991825"/>
            <a:ext cx="6634200" cy="11598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319724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71424" y="1371612"/>
            <a:ext cx="3540458" cy="325397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6167" y="1371612"/>
            <a:ext cx="3541648" cy="325397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xfrm>
            <a:off x="5843588" y="4781550"/>
            <a:ext cx="1106487" cy="203200"/>
          </a:xfrm>
          <a:prstGeom prst="rect">
            <a:avLst/>
          </a:prstGeom>
        </p:spPr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 spcFirstLastPara="1">
            <a:noAutofit/>
          </a:bodyPr>
          <a:lstStyle>
            <a:lvl1pPr defTabSz="907431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BEDE65A0-C1FB-4603-91BF-F6FA16727C23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67537776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711" y="1597895"/>
            <a:ext cx="7772579" cy="11025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422" y="2914650"/>
            <a:ext cx="6401157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0688" indent="0" algn="ctr">
              <a:buNone/>
              <a:defRPr/>
            </a:lvl2pPr>
            <a:lvl3pPr marL="681377" indent="0" algn="ctr">
              <a:buNone/>
              <a:defRPr/>
            </a:lvl3pPr>
            <a:lvl4pPr marL="1022071" indent="0" algn="ctr">
              <a:buNone/>
              <a:defRPr/>
            </a:lvl4pPr>
            <a:lvl5pPr marL="1362754" indent="0" algn="ctr">
              <a:buNone/>
              <a:defRPr/>
            </a:lvl5pPr>
            <a:lvl6pPr marL="1703447" indent="0" algn="ctr">
              <a:buNone/>
              <a:defRPr/>
            </a:lvl6pPr>
            <a:lvl7pPr marL="2044131" indent="0" algn="ctr">
              <a:buNone/>
              <a:defRPr/>
            </a:lvl7pPr>
            <a:lvl8pPr marL="2384823" indent="0" algn="ctr">
              <a:buNone/>
              <a:defRPr/>
            </a:lvl8pPr>
            <a:lvl9pPr marL="2725513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CD0ACAE-4153-4072-96A3-F071FD1A7CA3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34338584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0BCB3BF-CB07-4662-AF2B-3FCE951A641F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54625426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617" y="3305176"/>
            <a:ext cx="7772578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617" y="2180035"/>
            <a:ext cx="7772578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0688" indent="0">
              <a:buNone/>
              <a:defRPr sz="1300"/>
            </a:lvl2pPr>
            <a:lvl3pPr marL="681377" indent="0">
              <a:buNone/>
              <a:defRPr sz="1200"/>
            </a:lvl3pPr>
            <a:lvl4pPr marL="1022071" indent="0">
              <a:buNone/>
              <a:defRPr sz="1000"/>
            </a:lvl4pPr>
            <a:lvl5pPr marL="1362754" indent="0">
              <a:buNone/>
              <a:defRPr sz="1000"/>
            </a:lvl5pPr>
            <a:lvl6pPr marL="1703447" indent="0">
              <a:buNone/>
              <a:defRPr sz="1000"/>
            </a:lvl6pPr>
            <a:lvl7pPr marL="2044131" indent="0">
              <a:buNone/>
              <a:defRPr sz="1000"/>
            </a:lvl7pPr>
            <a:lvl8pPr marL="2384823" indent="0">
              <a:buNone/>
              <a:defRPr sz="1000"/>
            </a:lvl8pPr>
            <a:lvl9pPr marL="272551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25922F1-FA04-4A1D-9CC3-95E1C53E7D99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53800490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71424" y="1371612"/>
            <a:ext cx="3540458" cy="325397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6167" y="1371612"/>
            <a:ext cx="3541648" cy="325397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DF9F3E8-6921-4C63-BB97-8B24EB3A907B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59655375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41" y="205979"/>
            <a:ext cx="8229719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17" y="1151335"/>
            <a:ext cx="404045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688" indent="0">
              <a:buNone/>
              <a:defRPr sz="1500" b="1"/>
            </a:lvl2pPr>
            <a:lvl3pPr marL="681377" indent="0">
              <a:buNone/>
              <a:defRPr sz="1300" b="1"/>
            </a:lvl3pPr>
            <a:lvl4pPr marL="1022071" indent="0">
              <a:buNone/>
              <a:defRPr sz="1200" b="1"/>
            </a:lvl4pPr>
            <a:lvl5pPr marL="1362754" indent="0">
              <a:buNone/>
              <a:defRPr sz="1200" b="1"/>
            </a:lvl5pPr>
            <a:lvl6pPr marL="1703447" indent="0">
              <a:buNone/>
              <a:defRPr sz="1200" b="1"/>
            </a:lvl6pPr>
            <a:lvl7pPr marL="2044131" indent="0">
              <a:buNone/>
              <a:defRPr sz="1200" b="1"/>
            </a:lvl7pPr>
            <a:lvl8pPr marL="2384823" indent="0">
              <a:buNone/>
              <a:defRPr sz="1200" b="1"/>
            </a:lvl8pPr>
            <a:lvl9pPr marL="2725513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17" y="1631156"/>
            <a:ext cx="404045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214" y="1151335"/>
            <a:ext cx="4041646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688" indent="0">
              <a:buNone/>
              <a:defRPr sz="1500" b="1"/>
            </a:lvl2pPr>
            <a:lvl3pPr marL="681377" indent="0">
              <a:buNone/>
              <a:defRPr sz="1300" b="1"/>
            </a:lvl3pPr>
            <a:lvl4pPr marL="1022071" indent="0">
              <a:buNone/>
              <a:defRPr sz="1200" b="1"/>
            </a:lvl4pPr>
            <a:lvl5pPr marL="1362754" indent="0">
              <a:buNone/>
              <a:defRPr sz="1200" b="1"/>
            </a:lvl5pPr>
            <a:lvl6pPr marL="1703447" indent="0">
              <a:buNone/>
              <a:defRPr sz="1200" b="1"/>
            </a:lvl6pPr>
            <a:lvl7pPr marL="2044131" indent="0">
              <a:buNone/>
              <a:defRPr sz="1200" b="1"/>
            </a:lvl7pPr>
            <a:lvl8pPr marL="2384823" indent="0">
              <a:buNone/>
              <a:defRPr sz="1200" b="1"/>
            </a:lvl8pPr>
            <a:lvl9pPr marL="2725513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214" y="1631156"/>
            <a:ext cx="4041646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40E3A90-DF34-4A61-A001-98F51301CFDB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96587582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62F284B-D38B-46C0-93A4-E9021276B5A5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5549972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369015" y="191692"/>
            <a:ext cx="1798800" cy="4433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71424" y="191692"/>
            <a:ext cx="5283306" cy="4433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821456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65687AE-7B86-4D97-99EE-F2F7599E0FF2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247266567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42" y="204787"/>
            <a:ext cx="3008318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4983" y="204864"/>
            <a:ext cx="5111878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142" y="1076328"/>
            <a:ext cx="3008318" cy="3518297"/>
          </a:xfrm>
        </p:spPr>
        <p:txBody>
          <a:bodyPr/>
          <a:lstStyle>
            <a:lvl1pPr marL="0" indent="0">
              <a:buNone/>
              <a:defRPr sz="1000"/>
            </a:lvl1pPr>
            <a:lvl2pPr marL="340688" indent="0">
              <a:buNone/>
              <a:defRPr sz="900"/>
            </a:lvl2pPr>
            <a:lvl3pPr marL="681377" indent="0">
              <a:buNone/>
              <a:defRPr sz="700"/>
            </a:lvl3pPr>
            <a:lvl4pPr marL="1022071" indent="0">
              <a:buNone/>
              <a:defRPr sz="700"/>
            </a:lvl4pPr>
            <a:lvl5pPr marL="1362754" indent="0">
              <a:buNone/>
              <a:defRPr sz="700"/>
            </a:lvl5pPr>
            <a:lvl6pPr marL="1703447" indent="0">
              <a:buNone/>
              <a:defRPr sz="700"/>
            </a:lvl6pPr>
            <a:lvl7pPr marL="2044131" indent="0">
              <a:buNone/>
              <a:defRPr sz="700"/>
            </a:lvl7pPr>
            <a:lvl8pPr marL="2384823" indent="0">
              <a:buNone/>
              <a:defRPr sz="700"/>
            </a:lvl8pPr>
            <a:lvl9pPr marL="2725513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540D81F-B39A-4427-BB05-64301604DEDD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241234812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924" y="3600451"/>
            <a:ext cx="5485685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924" y="459581"/>
            <a:ext cx="5485685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0688" indent="0">
              <a:buNone/>
              <a:defRPr sz="2100"/>
            </a:lvl2pPr>
            <a:lvl3pPr marL="681377" indent="0">
              <a:buNone/>
              <a:defRPr sz="1800"/>
            </a:lvl3pPr>
            <a:lvl4pPr marL="1022071" indent="0">
              <a:buNone/>
              <a:defRPr sz="1500"/>
            </a:lvl4pPr>
            <a:lvl5pPr marL="1362754" indent="0">
              <a:buNone/>
              <a:defRPr sz="1500"/>
            </a:lvl5pPr>
            <a:lvl6pPr marL="1703447" indent="0">
              <a:buNone/>
              <a:defRPr sz="1500"/>
            </a:lvl6pPr>
            <a:lvl7pPr marL="2044131" indent="0">
              <a:buNone/>
              <a:defRPr sz="1500"/>
            </a:lvl7pPr>
            <a:lvl8pPr marL="2384823" indent="0">
              <a:buNone/>
              <a:defRPr sz="1500"/>
            </a:lvl8pPr>
            <a:lvl9pPr marL="2725513" indent="0">
              <a:buNone/>
              <a:defRPr sz="1500"/>
            </a:lvl9pPr>
          </a:lstStyle>
          <a:p>
            <a:pPr lvl="0"/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924" y="4025579"/>
            <a:ext cx="5485685" cy="603647"/>
          </a:xfrm>
        </p:spPr>
        <p:txBody>
          <a:bodyPr/>
          <a:lstStyle>
            <a:lvl1pPr marL="0" indent="0">
              <a:buNone/>
              <a:defRPr sz="1000"/>
            </a:lvl1pPr>
            <a:lvl2pPr marL="340688" indent="0">
              <a:buNone/>
              <a:defRPr sz="900"/>
            </a:lvl2pPr>
            <a:lvl3pPr marL="681377" indent="0">
              <a:buNone/>
              <a:defRPr sz="700"/>
            </a:lvl3pPr>
            <a:lvl4pPr marL="1022071" indent="0">
              <a:buNone/>
              <a:defRPr sz="700"/>
            </a:lvl4pPr>
            <a:lvl5pPr marL="1362754" indent="0">
              <a:buNone/>
              <a:defRPr sz="700"/>
            </a:lvl5pPr>
            <a:lvl6pPr marL="1703447" indent="0">
              <a:buNone/>
              <a:defRPr sz="700"/>
            </a:lvl6pPr>
            <a:lvl7pPr marL="2044131" indent="0">
              <a:buNone/>
              <a:defRPr sz="700"/>
            </a:lvl7pPr>
            <a:lvl8pPr marL="2384823" indent="0">
              <a:buNone/>
              <a:defRPr sz="700"/>
            </a:lvl8pPr>
            <a:lvl9pPr marL="2725513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9559B48-8F1E-47E4-AFEF-A9E79F46FF55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404783205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93747C3-D712-4340-B2DA-3D5E369C435A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26744900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369015" y="191692"/>
            <a:ext cx="1798800" cy="4433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71424" y="191692"/>
            <a:ext cx="5283306" cy="4433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C43F6D7-1BAF-41C5-8D27-C800D0D94CC0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83500137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 noChangeArrowheads="1"/>
          </p:cNvSpPr>
          <p:nvPr/>
        </p:nvSpPr>
        <p:spPr bwMode="white">
          <a:xfrm>
            <a:off x="6323013" y="0"/>
            <a:ext cx="2820987" cy="5143500"/>
          </a:xfrm>
          <a:custGeom>
            <a:avLst/>
            <a:gdLst>
              <a:gd name="T0" fmla="*/ 0 w 3762978"/>
              <a:gd name="T1" fmla="*/ 0 h 6858000"/>
              <a:gd name="T2" fmla="*/ 1578750 w 3762978"/>
              <a:gd name="T3" fmla="*/ 0 h 6858000"/>
              <a:gd name="T4" fmla="*/ 1578750 w 3762978"/>
              <a:gd name="T5" fmla="*/ 2893219 h 6858000"/>
              <a:gd name="T6" fmla="*/ 142089 w 3762978"/>
              <a:gd name="T7" fmla="*/ 2893219 h 6858000"/>
              <a:gd name="T8" fmla="*/ 499081 w 3762978"/>
              <a:gd name="T9" fmla="*/ 1829693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62978" h="6858000">
                <a:moveTo>
                  <a:pt x="0" y="0"/>
                </a:moveTo>
                <a:lnTo>
                  <a:pt x="3762978" y="0"/>
                </a:lnTo>
                <a:lnTo>
                  <a:pt x="3762978" y="6858000"/>
                </a:lnTo>
                <a:lnTo>
                  <a:pt x="338667" y="6858000"/>
                </a:lnTo>
                <a:lnTo>
                  <a:pt x="1189567" y="433705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176" tIns="34087" rIns="68176" bIns="34087"/>
          <a:lstStyle/>
          <a:p>
            <a:endParaRPr lang="uk-UA"/>
          </a:p>
        </p:txBody>
      </p:sp>
      <p:sp>
        <p:nvSpPr>
          <p:cNvPr id="5" name="Freeform 6"/>
          <p:cNvSpPr>
            <a:spLocks/>
          </p:cNvSpPr>
          <p:nvPr/>
        </p:nvSpPr>
        <p:spPr bwMode="auto">
          <a:xfrm>
            <a:off x="6108700" y="0"/>
            <a:ext cx="1254125" cy="5143500"/>
          </a:xfrm>
          <a:custGeom>
            <a:avLst/>
            <a:gdLst>
              <a:gd name="T0" fmla="*/ 0 w 1254127"/>
              <a:gd name="T1" fmla="*/ 0 h 6858000"/>
              <a:gd name="T2" fmla="*/ 1139512771 w 1254127"/>
              <a:gd name="T3" fmla="*/ 0 h 6858000"/>
              <a:gd name="T4" fmla="*/ 2146514469 w 1254127"/>
              <a:gd name="T5" fmla="*/ 1829693 h 6858000"/>
              <a:gd name="T6" fmla="*/ 1932216801 w 1254127"/>
              <a:gd name="T7" fmla="*/ 2893219 h 6858000"/>
              <a:gd name="T8" fmla="*/ 802608962 w 1254127"/>
              <a:gd name="T9" fmla="*/ 2893219 h 6858000"/>
              <a:gd name="T10" fmla="*/ 2146514469 w 1254127"/>
              <a:gd name="T11" fmla="*/ 1829693 h 6858000"/>
              <a:gd name="T12" fmla="*/ 0 w 1254127"/>
              <a:gd name="T13" fmla="*/ 0 h 6858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176" tIns="34087" rIns="68176" bIns="34087"/>
          <a:lstStyle/>
          <a:p>
            <a:endParaRPr lang="uk-UA"/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5962990" y="0"/>
            <a:ext cx="1146174" cy="51435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lIns="68176" tIns="34087" rIns="68176" bIns="34087"/>
          <a:lstStyle/>
          <a:p>
            <a:pPr defTabSz="681947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B2673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550" y="1405188"/>
            <a:ext cx="4800600" cy="1920240"/>
          </a:xfrm>
        </p:spPr>
        <p:txBody>
          <a:bodyPr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3429000"/>
            <a:ext cx="4800600" cy="1200150"/>
          </a:xfrm>
        </p:spPr>
        <p:txBody>
          <a:bodyPr/>
          <a:lstStyle>
            <a:lvl1pPr marL="0" indent="0" algn="l">
              <a:spcBef>
                <a:spcPts val="900"/>
              </a:spcBef>
              <a:buNone/>
              <a:defRPr sz="1800"/>
            </a:lvl1pPr>
            <a:lvl2pPr marL="340973" indent="0" algn="ctr">
              <a:buNone/>
              <a:defRPr sz="1500"/>
            </a:lvl2pPr>
            <a:lvl3pPr marL="681947" indent="0" algn="ctr">
              <a:buNone/>
              <a:defRPr sz="1300"/>
            </a:lvl3pPr>
            <a:lvl4pPr marL="1022923" indent="0" algn="ctr">
              <a:buNone/>
              <a:defRPr sz="1200"/>
            </a:lvl4pPr>
            <a:lvl5pPr marL="1363893" indent="0" algn="ctr">
              <a:buNone/>
              <a:defRPr sz="1200"/>
            </a:lvl5pPr>
            <a:lvl6pPr marL="1704867" indent="0" algn="ctr">
              <a:buNone/>
              <a:defRPr sz="1200"/>
            </a:lvl6pPr>
            <a:lvl7pPr marL="2045840" indent="0" algn="ctr">
              <a:buNone/>
              <a:defRPr sz="1200"/>
            </a:lvl7pPr>
            <a:lvl8pPr marL="2386813" indent="0" algn="ctr">
              <a:buNone/>
              <a:defRPr sz="1200"/>
            </a:lvl8pPr>
            <a:lvl9pPr marL="2727787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596576"/>
      </p:ext>
    </p:extLst>
  </p:cSld>
  <p:clrMapOvr>
    <a:masterClrMapping/>
  </p:clrMapOvr>
  <p:transition spd="med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76F45-80A4-4E21-B3D5-F7AB7AC254F0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77F1B70-6826-463B-8370-08D856A4E4F7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2139614943"/>
      </p:ext>
    </p:extLst>
  </p:cSld>
  <p:clrMapOvr>
    <a:masterClrMapping/>
  </p:clrMapOvr>
  <p:transition spd="med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white">
          <a:xfrm>
            <a:off x="4905375" y="0"/>
            <a:ext cx="4238625" cy="5143500"/>
          </a:xfrm>
          <a:custGeom>
            <a:avLst/>
            <a:gdLst>
              <a:gd name="T0" fmla="*/ 0 w 4238622"/>
              <a:gd name="T1" fmla="*/ 0 h 6858000"/>
              <a:gd name="T2" fmla="*/ 2147208537 w 4238622"/>
              <a:gd name="T3" fmla="*/ 0 h 6858000"/>
              <a:gd name="T4" fmla="*/ 2147208537 w 4238622"/>
              <a:gd name="T5" fmla="*/ 0 h 6858000"/>
              <a:gd name="T6" fmla="*/ 2147208537 w 4238622"/>
              <a:gd name="T7" fmla="*/ 0 h 6858000"/>
              <a:gd name="T8" fmla="*/ 2147208537 w 4238622"/>
              <a:gd name="T9" fmla="*/ 2893219 h 6858000"/>
              <a:gd name="T10" fmla="*/ 2147208537 w 4238622"/>
              <a:gd name="T11" fmla="*/ 2893219 h 6858000"/>
              <a:gd name="T12" fmla="*/ 2147208537 w 4238622"/>
              <a:gd name="T13" fmla="*/ 2893219 h 6858000"/>
              <a:gd name="T14" fmla="*/ 800069143 w 4238622"/>
              <a:gd name="T15" fmla="*/ 2893219 h 6858000"/>
              <a:gd name="T16" fmla="*/ 2147208537 w 4238622"/>
              <a:gd name="T17" fmla="*/ 1829693 h 6858000"/>
              <a:gd name="T18" fmla="*/ 0 w 4238622"/>
              <a:gd name="T19" fmla="*/ 0 h 68580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238622" h="6858000">
                <a:moveTo>
                  <a:pt x="0" y="0"/>
                </a:moveTo>
                <a:lnTo>
                  <a:pt x="4086222" y="0"/>
                </a:lnTo>
                <a:lnTo>
                  <a:pt x="4237035" y="0"/>
                </a:lnTo>
                <a:lnTo>
                  <a:pt x="4238622" y="0"/>
                </a:lnTo>
                <a:lnTo>
                  <a:pt x="4238622" y="6858000"/>
                </a:lnTo>
                <a:lnTo>
                  <a:pt x="4237035" y="6858000"/>
                </a:lnTo>
                <a:lnTo>
                  <a:pt x="4086222" y="6858000"/>
                </a:lnTo>
                <a:lnTo>
                  <a:pt x="254000" y="6858000"/>
                </a:lnTo>
                <a:lnTo>
                  <a:pt x="892175" y="433705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176" tIns="34087" rIns="68176" bIns="34087"/>
          <a:lstStyle/>
          <a:p>
            <a:endParaRPr lang="uk-UA"/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4692717" y="0"/>
            <a:ext cx="1254127" cy="51435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lIns="68176" tIns="34087" rIns="68176" bIns="34087"/>
          <a:lstStyle/>
          <a:p>
            <a:pPr defTabSz="681947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B2673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4546603" y="0"/>
            <a:ext cx="1146174" cy="51435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lIns="68176" tIns="34087" rIns="68176" bIns="34087"/>
          <a:lstStyle/>
          <a:p>
            <a:pPr defTabSz="681947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B2673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8" name="Instructional Text"/>
          <p:cNvSpPr/>
          <p:nvPr/>
        </p:nvSpPr>
        <p:spPr>
          <a:xfrm>
            <a:off x="9258300" y="0"/>
            <a:ext cx="971550" cy="51435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76" tIns="34087" rIns="68176" bIns="34087"/>
          <a:lstStyle/>
          <a:p>
            <a:pPr defTabSz="68194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900" b="1" i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NOTE:</a:t>
            </a:r>
          </a:p>
          <a:p>
            <a:pPr defTabSz="68194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900" i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551" y="1405188"/>
            <a:ext cx="3840480" cy="1920240"/>
          </a:xfrm>
        </p:spPr>
        <p:txBody>
          <a:bodyPr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1" y="3429000"/>
            <a:ext cx="3840480" cy="1200150"/>
          </a:xfrm>
        </p:spPr>
        <p:txBody>
          <a:bodyPr/>
          <a:lstStyle>
            <a:lvl1pPr marL="0" indent="0" algn="l">
              <a:buNone/>
              <a:defRPr sz="1800"/>
            </a:lvl1pPr>
            <a:lvl2pPr marL="340973" indent="0" algn="ctr">
              <a:buNone/>
              <a:defRPr sz="1500"/>
            </a:lvl2pPr>
            <a:lvl3pPr marL="681947" indent="0" algn="ctr">
              <a:buNone/>
              <a:defRPr sz="1300"/>
            </a:lvl3pPr>
            <a:lvl4pPr marL="1022923" indent="0" algn="ctr">
              <a:buNone/>
              <a:defRPr sz="1200"/>
            </a:lvl4pPr>
            <a:lvl5pPr marL="1363893" indent="0" algn="ctr">
              <a:buNone/>
              <a:defRPr sz="1200"/>
            </a:lvl5pPr>
            <a:lvl6pPr marL="1704867" indent="0" algn="ctr">
              <a:buNone/>
              <a:defRPr sz="1200"/>
            </a:lvl6pPr>
            <a:lvl7pPr marL="2045840" indent="0" algn="ctr">
              <a:buNone/>
              <a:defRPr sz="1200"/>
            </a:lvl7pPr>
            <a:lvl8pPr marL="2386813" indent="0" algn="ctr">
              <a:buNone/>
              <a:defRPr sz="1200"/>
            </a:lvl8pPr>
            <a:lvl9pPr marL="2727787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5057844" y="0"/>
            <a:ext cx="4086223" cy="51435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tIns="272785" rtlCol="0">
            <a:noAutofit/>
          </a:bodyPr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48898314"/>
      </p:ext>
    </p:extLst>
  </p:cSld>
  <p:clrMapOvr>
    <a:masterClrMapping/>
  </p:clrMapOvr>
  <p:transition spd="med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white">
          <a:xfrm>
            <a:off x="7216775" y="0"/>
            <a:ext cx="1927225" cy="5143500"/>
          </a:xfrm>
          <a:custGeom>
            <a:avLst/>
            <a:gdLst>
              <a:gd name="T0" fmla="*/ 0 w 1927224"/>
              <a:gd name="T1" fmla="*/ 0 h 6858000"/>
              <a:gd name="T2" fmla="*/ 2147483647 w 1927224"/>
              <a:gd name="T3" fmla="*/ 0 h 6858000"/>
              <a:gd name="T4" fmla="*/ 2147483647 w 1927224"/>
              <a:gd name="T5" fmla="*/ 2893219 h 6858000"/>
              <a:gd name="T6" fmla="*/ 804855282 w 1927224"/>
              <a:gd name="T7" fmla="*/ 2893219 h 6858000"/>
              <a:gd name="T8" fmla="*/ 2147483647 w 1927224"/>
              <a:gd name="T9" fmla="*/ 1829693 h 6858000"/>
              <a:gd name="T10" fmla="*/ 0 w 1927224"/>
              <a:gd name="T11" fmla="*/ 0 h 6858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927224" h="6858000">
                <a:moveTo>
                  <a:pt x="0" y="0"/>
                </a:moveTo>
                <a:lnTo>
                  <a:pt x="1927224" y="0"/>
                </a:lnTo>
                <a:lnTo>
                  <a:pt x="1927224" y="6858000"/>
                </a:lnTo>
                <a:lnTo>
                  <a:pt x="254000" y="6858000"/>
                </a:lnTo>
                <a:lnTo>
                  <a:pt x="892175" y="433705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176" tIns="34087" rIns="68176" bIns="34087"/>
          <a:lstStyle/>
          <a:p>
            <a:endParaRPr lang="uk-UA"/>
          </a:p>
        </p:txBody>
      </p:sp>
      <p:sp>
        <p:nvSpPr>
          <p:cNvPr id="5" name="Freeform 6"/>
          <p:cNvSpPr>
            <a:spLocks/>
          </p:cNvSpPr>
          <p:nvPr/>
        </p:nvSpPr>
        <p:spPr bwMode="auto">
          <a:xfrm>
            <a:off x="6927850" y="0"/>
            <a:ext cx="1254125" cy="51435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lIns="68176" tIns="34087" rIns="68176" bIns="34087"/>
          <a:lstStyle/>
          <a:p>
            <a:pPr defTabSz="681947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B2673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6880225" y="0"/>
            <a:ext cx="1095375" cy="51435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lIns="68176" tIns="34087" rIns="68176" bIns="34087"/>
          <a:lstStyle/>
          <a:p>
            <a:pPr defTabSz="681947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B2673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6880225" y="0"/>
            <a:ext cx="1095374" cy="51435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lIns="68176" tIns="34087" rIns="68176" bIns="34087"/>
          <a:lstStyle/>
          <a:p>
            <a:pPr defTabSz="681947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B2673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49" y="2185987"/>
            <a:ext cx="6035040" cy="116800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3442098"/>
            <a:ext cx="6035038" cy="758428"/>
          </a:xfrm>
        </p:spPr>
        <p:txBody>
          <a:bodyPr/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tx1"/>
                </a:solidFill>
              </a:defRPr>
            </a:lvl1pPr>
            <a:lvl2pPr marL="3409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194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292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38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48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458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8681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2778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77175042"/>
      </p:ext>
    </p:extLst>
  </p:cSld>
  <p:clrMapOvr>
    <a:masterClrMapping/>
  </p:clrMapOvr>
  <p:transition spd="med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3450" y="1371605"/>
            <a:ext cx="3429000" cy="32575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A8714-2183-4818-873B-0AFF18ED780F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B8044E0-0A10-4038-AE3D-B37C82B1B4DE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348592210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711" y="1597891"/>
            <a:ext cx="7772579" cy="11025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422" y="2914650"/>
            <a:ext cx="6401157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0802" indent="0" algn="ctr">
              <a:buNone/>
              <a:defRPr/>
            </a:lvl2pPr>
            <a:lvl3pPr marL="681605" indent="0" algn="ctr">
              <a:buNone/>
              <a:defRPr/>
            </a:lvl3pPr>
            <a:lvl4pPr marL="1022413" indent="0" algn="ctr">
              <a:buNone/>
              <a:defRPr/>
            </a:lvl4pPr>
            <a:lvl5pPr marL="1363209" indent="0" algn="ctr">
              <a:buNone/>
              <a:defRPr/>
            </a:lvl5pPr>
            <a:lvl6pPr marL="1704015" indent="0" algn="ctr">
              <a:buNone/>
              <a:defRPr/>
            </a:lvl6pPr>
            <a:lvl7pPr marL="2044815" indent="0" algn="ctr">
              <a:buNone/>
              <a:defRPr/>
            </a:lvl7pPr>
            <a:lvl8pPr marL="2385619" indent="0" algn="ctr">
              <a:buNone/>
              <a:defRPr/>
            </a:lvl8pPr>
            <a:lvl9pPr marL="2726423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B02BE1F-3E33-4300-914F-C09B4B1C0F0E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271253917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91350"/>
            <a:ext cx="7200900" cy="7776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1371600"/>
            <a:ext cx="3429000" cy="637794"/>
          </a:xfrm>
        </p:spPr>
        <p:txBody>
          <a:bodyPr anchor="ctr">
            <a:normAutofit/>
          </a:bodyPr>
          <a:lstStyle>
            <a:lvl1pPr marL="0" indent="0">
              <a:buNone/>
              <a:defRPr sz="1900" b="0"/>
            </a:lvl1pPr>
            <a:lvl2pPr marL="340973" indent="0">
              <a:buNone/>
              <a:defRPr sz="1500" b="1"/>
            </a:lvl2pPr>
            <a:lvl3pPr marL="681947" indent="0">
              <a:buNone/>
              <a:defRPr sz="1300" b="1"/>
            </a:lvl3pPr>
            <a:lvl4pPr marL="1022923" indent="0">
              <a:buNone/>
              <a:defRPr sz="1200" b="1"/>
            </a:lvl4pPr>
            <a:lvl5pPr marL="1363893" indent="0">
              <a:buNone/>
              <a:defRPr sz="1200" b="1"/>
            </a:lvl5pPr>
            <a:lvl6pPr marL="1704867" indent="0">
              <a:buNone/>
              <a:defRPr sz="1200" b="1"/>
            </a:lvl6pPr>
            <a:lvl7pPr marL="2045840" indent="0">
              <a:buNone/>
              <a:defRPr sz="1200" b="1"/>
            </a:lvl7pPr>
            <a:lvl8pPr marL="2386813" indent="0">
              <a:buNone/>
              <a:defRPr sz="1200" b="1"/>
            </a:lvl8pPr>
            <a:lvl9pPr marL="2727787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2028827"/>
            <a:ext cx="3429000" cy="26003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3450" y="1371603"/>
            <a:ext cx="3429000" cy="635794"/>
          </a:xfrm>
        </p:spPr>
        <p:txBody>
          <a:bodyPr anchor="ctr">
            <a:normAutofit/>
          </a:bodyPr>
          <a:lstStyle>
            <a:lvl1pPr marL="0" indent="0">
              <a:buNone/>
              <a:defRPr sz="1900" b="0"/>
            </a:lvl1pPr>
            <a:lvl2pPr marL="340973" indent="0">
              <a:buNone/>
              <a:defRPr sz="1500" b="1"/>
            </a:lvl2pPr>
            <a:lvl3pPr marL="681947" indent="0">
              <a:buNone/>
              <a:defRPr sz="1300" b="1"/>
            </a:lvl3pPr>
            <a:lvl4pPr marL="1022923" indent="0">
              <a:buNone/>
              <a:defRPr sz="1200" b="1"/>
            </a:lvl4pPr>
            <a:lvl5pPr marL="1363893" indent="0">
              <a:buNone/>
              <a:defRPr sz="1200" b="1"/>
            </a:lvl5pPr>
            <a:lvl6pPr marL="1704867" indent="0">
              <a:buNone/>
              <a:defRPr sz="1200" b="1"/>
            </a:lvl6pPr>
            <a:lvl7pPr marL="2045840" indent="0">
              <a:buNone/>
              <a:defRPr sz="1200" b="1"/>
            </a:lvl7pPr>
            <a:lvl8pPr marL="2386813" indent="0">
              <a:buNone/>
              <a:defRPr sz="1200" b="1"/>
            </a:lvl8pPr>
            <a:lvl9pPr marL="2727787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43450" y="2028827"/>
            <a:ext cx="3429000" cy="26003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8BD61-7EC0-4964-97FA-EB0CB341AFE1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6CB90E3-8837-4DA4-A28F-CBF9C1730E9C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2292946905"/>
      </p:ext>
    </p:extLst>
  </p:cSld>
  <p:clrMapOvr>
    <a:masterClrMapping/>
  </p:clrMapOvr>
  <p:transition spd="med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C3E74-4A52-4F80-979D-56117283211D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377BE1D-9B37-446A-B262-7288320AF8F6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892294005"/>
      </p:ext>
    </p:extLst>
  </p:cSld>
  <p:clrMapOvr>
    <a:masterClrMapping/>
  </p:clrMapOvr>
  <p:transition spd="med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3F497-F2A5-4C62-8203-EBD9398EE02F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B50C98F-143B-4803-8C74-5FC28C194C05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2378342453"/>
      </p:ext>
    </p:extLst>
  </p:cSld>
  <p:clrMapOvr>
    <a:masterClrMapping/>
  </p:clrMapOvr>
  <p:transition spd="med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6157" y="1371600"/>
            <a:ext cx="4594860" cy="325755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1371600"/>
            <a:ext cx="2263140" cy="3257550"/>
          </a:xfrm>
        </p:spPr>
        <p:txBody>
          <a:bodyPr anchor="ctr">
            <a:normAutofit/>
          </a:bodyPr>
          <a:lstStyle>
            <a:lvl1pPr marL="0" indent="0">
              <a:spcBef>
                <a:spcPts val="900"/>
              </a:spcBef>
              <a:buNone/>
              <a:defRPr sz="1500"/>
            </a:lvl1pPr>
            <a:lvl2pPr marL="340973" indent="0">
              <a:buNone/>
              <a:defRPr sz="1000"/>
            </a:lvl2pPr>
            <a:lvl3pPr marL="681947" indent="0">
              <a:buNone/>
              <a:defRPr sz="900"/>
            </a:lvl3pPr>
            <a:lvl4pPr marL="1022923" indent="0">
              <a:buNone/>
              <a:defRPr sz="700"/>
            </a:lvl4pPr>
            <a:lvl5pPr marL="1363893" indent="0">
              <a:buNone/>
              <a:defRPr sz="700"/>
            </a:lvl5pPr>
            <a:lvl6pPr marL="1704867" indent="0">
              <a:buNone/>
              <a:defRPr sz="700"/>
            </a:lvl6pPr>
            <a:lvl7pPr marL="2045840" indent="0">
              <a:buNone/>
              <a:defRPr sz="700"/>
            </a:lvl7pPr>
            <a:lvl8pPr marL="2386813" indent="0">
              <a:buNone/>
              <a:defRPr sz="700"/>
            </a:lvl8pPr>
            <a:lvl9pPr marL="2727787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7FE6A-FF4E-42BD-B91A-04D04172309B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460E6F9-7D27-4812-B385-C4FBC9672D0B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624060953"/>
      </p:ext>
    </p:extLst>
  </p:cSld>
  <p:clrMapOvr>
    <a:masterClrMapping/>
  </p:clrMapOvr>
  <p:transition spd="med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91350"/>
            <a:ext cx="7200900" cy="777638"/>
          </a:xfrm>
        </p:spPr>
        <p:txBody>
          <a:bodyPr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43300" y="1371601"/>
            <a:ext cx="4629150" cy="3257550"/>
          </a:xfrm>
        </p:spPr>
        <p:txBody>
          <a:bodyPr tIns="204591" rtlCol="0">
            <a:normAutofit/>
          </a:bodyPr>
          <a:lstStyle>
            <a:lvl1pPr marL="0" indent="0" algn="ctr">
              <a:buNone/>
              <a:defRPr sz="1800"/>
            </a:lvl1pPr>
            <a:lvl2pPr marL="340973" indent="0">
              <a:buNone/>
              <a:defRPr sz="2100"/>
            </a:lvl2pPr>
            <a:lvl3pPr marL="681947" indent="0">
              <a:buNone/>
              <a:defRPr sz="1800"/>
            </a:lvl3pPr>
            <a:lvl4pPr marL="1022923" indent="0">
              <a:buNone/>
              <a:defRPr sz="1500"/>
            </a:lvl4pPr>
            <a:lvl5pPr marL="1363893" indent="0">
              <a:buNone/>
              <a:defRPr sz="1500"/>
            </a:lvl5pPr>
            <a:lvl6pPr marL="1704867" indent="0">
              <a:buNone/>
              <a:defRPr sz="1500"/>
            </a:lvl6pPr>
            <a:lvl7pPr marL="2045840" indent="0">
              <a:buNone/>
              <a:defRPr sz="1500"/>
            </a:lvl7pPr>
            <a:lvl8pPr marL="2386813" indent="0">
              <a:buNone/>
              <a:defRPr sz="1500"/>
            </a:lvl8pPr>
            <a:lvl9pPr marL="2727787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1371600"/>
            <a:ext cx="2263140" cy="3257550"/>
          </a:xfrm>
        </p:spPr>
        <p:txBody>
          <a:bodyPr anchor="ctr">
            <a:normAutofit/>
          </a:bodyPr>
          <a:lstStyle>
            <a:lvl1pPr marL="0" indent="0">
              <a:spcBef>
                <a:spcPts val="900"/>
              </a:spcBef>
              <a:buNone/>
              <a:defRPr sz="1500"/>
            </a:lvl1pPr>
            <a:lvl2pPr marL="340973" indent="0">
              <a:buNone/>
              <a:defRPr sz="1000"/>
            </a:lvl2pPr>
            <a:lvl3pPr marL="681947" indent="0">
              <a:buNone/>
              <a:defRPr sz="900"/>
            </a:lvl3pPr>
            <a:lvl4pPr marL="1022923" indent="0">
              <a:buNone/>
              <a:defRPr sz="700"/>
            </a:lvl4pPr>
            <a:lvl5pPr marL="1363893" indent="0">
              <a:buNone/>
              <a:defRPr sz="700"/>
            </a:lvl5pPr>
            <a:lvl6pPr marL="1704867" indent="0">
              <a:buNone/>
              <a:defRPr sz="700"/>
            </a:lvl6pPr>
            <a:lvl7pPr marL="2045840" indent="0">
              <a:buNone/>
              <a:defRPr sz="700"/>
            </a:lvl7pPr>
            <a:lvl8pPr marL="2386813" indent="0">
              <a:buNone/>
              <a:defRPr sz="700"/>
            </a:lvl8pPr>
            <a:lvl9pPr marL="2727787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4E87A-F30D-4416-9ADD-F561F8E34569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6723585-5185-4742-9262-4611296E6B69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2411091906"/>
      </p:ext>
    </p:extLst>
  </p:cSld>
  <p:clrMapOvr>
    <a:masterClrMapping/>
  </p:clrMapOvr>
  <p:transition spd="med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/>
        </p:nvSpPr>
        <p:spPr>
          <a:xfrm>
            <a:off x="971550" y="3943350"/>
            <a:ext cx="3429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76" tIns="34087" rIns="68176" bIns="34087" anchor="ctr"/>
          <a:lstStyle/>
          <a:p>
            <a:pPr algn="ctr" defTabSz="681947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9"/>
          <p:cNvSpPr/>
          <p:nvPr/>
        </p:nvSpPr>
        <p:spPr>
          <a:xfrm>
            <a:off x="4743450" y="3943350"/>
            <a:ext cx="3429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76" tIns="34087" rIns="68176" bIns="34087" anchor="ctr"/>
          <a:lstStyle/>
          <a:p>
            <a:pPr algn="ctr" defTabSz="681947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10"/>
          <p:cNvSpPr/>
          <p:nvPr/>
        </p:nvSpPr>
        <p:spPr>
          <a:xfrm>
            <a:off x="971550" y="3943350"/>
            <a:ext cx="3429000" cy="412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76" tIns="34087" rIns="68176" bIns="34087" anchor="ctr"/>
          <a:lstStyle/>
          <a:p>
            <a:pPr algn="ctr" defTabSz="681947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1"/>
          <p:cNvSpPr/>
          <p:nvPr/>
        </p:nvSpPr>
        <p:spPr>
          <a:xfrm>
            <a:off x="4743450" y="3943350"/>
            <a:ext cx="3429000" cy="412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76" tIns="34087" rIns="68176" bIns="34087" anchor="ctr"/>
          <a:lstStyle/>
          <a:p>
            <a:pPr algn="ctr" defTabSz="681947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91350"/>
            <a:ext cx="7200900" cy="777638"/>
          </a:xfrm>
        </p:spPr>
        <p:txBody>
          <a:bodyPr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454" y="3999889"/>
            <a:ext cx="3315189" cy="62932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300">
                <a:solidFill>
                  <a:schemeClr val="bg1"/>
                </a:solidFill>
              </a:defRPr>
            </a:lvl1pPr>
            <a:lvl2pPr marL="340973" indent="0">
              <a:buNone/>
              <a:defRPr sz="1000"/>
            </a:lvl2pPr>
            <a:lvl3pPr marL="681947" indent="0">
              <a:buNone/>
              <a:defRPr sz="900"/>
            </a:lvl3pPr>
            <a:lvl4pPr marL="1022923" indent="0">
              <a:buNone/>
              <a:defRPr sz="700"/>
            </a:lvl4pPr>
            <a:lvl5pPr marL="1363893" indent="0">
              <a:buNone/>
              <a:defRPr sz="700"/>
            </a:lvl5pPr>
            <a:lvl6pPr marL="1704867" indent="0">
              <a:buNone/>
              <a:defRPr sz="700"/>
            </a:lvl6pPr>
            <a:lvl7pPr marL="2045840" indent="0">
              <a:buNone/>
              <a:defRPr sz="700"/>
            </a:lvl7pPr>
            <a:lvl8pPr marL="2386813" indent="0">
              <a:buNone/>
              <a:defRPr sz="700"/>
            </a:lvl8pPr>
            <a:lvl9pPr marL="2727787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4"/>
          </p:nvPr>
        </p:nvSpPr>
        <p:spPr>
          <a:xfrm>
            <a:off x="4809715" y="3999889"/>
            <a:ext cx="3315189" cy="62932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300">
                <a:solidFill>
                  <a:schemeClr val="bg1"/>
                </a:solidFill>
              </a:defRPr>
            </a:lvl1pPr>
            <a:lvl2pPr marL="340973" indent="0">
              <a:buNone/>
              <a:defRPr sz="1000"/>
            </a:lvl2pPr>
            <a:lvl3pPr marL="681947" indent="0">
              <a:buNone/>
              <a:defRPr sz="900"/>
            </a:lvl3pPr>
            <a:lvl4pPr marL="1022923" indent="0">
              <a:buNone/>
              <a:defRPr sz="700"/>
            </a:lvl4pPr>
            <a:lvl5pPr marL="1363893" indent="0">
              <a:buNone/>
              <a:defRPr sz="700"/>
            </a:lvl5pPr>
            <a:lvl6pPr marL="1704867" indent="0">
              <a:buNone/>
              <a:defRPr sz="700"/>
            </a:lvl6pPr>
            <a:lvl7pPr marL="2045840" indent="0">
              <a:buNone/>
              <a:defRPr sz="700"/>
            </a:lvl7pPr>
            <a:lvl8pPr marL="2386813" indent="0">
              <a:buNone/>
              <a:defRPr sz="700"/>
            </a:lvl8pPr>
            <a:lvl9pPr marL="2727787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71550" y="1371636"/>
            <a:ext cx="3429000" cy="2571749"/>
          </a:xfrm>
        </p:spPr>
        <p:txBody>
          <a:bodyPr tIns="204591" rtlCol="0">
            <a:normAutofit/>
          </a:bodyPr>
          <a:lstStyle>
            <a:lvl1pPr marL="0" indent="0" algn="ctr">
              <a:buNone/>
              <a:defRPr sz="1800"/>
            </a:lvl1pPr>
            <a:lvl2pPr marL="340973" indent="0">
              <a:buNone/>
              <a:defRPr sz="2100"/>
            </a:lvl2pPr>
            <a:lvl3pPr marL="681947" indent="0">
              <a:buNone/>
              <a:defRPr sz="1800"/>
            </a:lvl3pPr>
            <a:lvl4pPr marL="1022923" indent="0">
              <a:buNone/>
              <a:defRPr sz="1500"/>
            </a:lvl4pPr>
            <a:lvl5pPr marL="1363893" indent="0">
              <a:buNone/>
              <a:defRPr sz="1500"/>
            </a:lvl5pPr>
            <a:lvl6pPr marL="1704867" indent="0">
              <a:buNone/>
              <a:defRPr sz="1500"/>
            </a:lvl6pPr>
            <a:lvl7pPr marL="2045840" indent="0">
              <a:buNone/>
              <a:defRPr sz="1500"/>
            </a:lvl7pPr>
            <a:lvl8pPr marL="2386813" indent="0">
              <a:buNone/>
              <a:defRPr sz="1500"/>
            </a:lvl8pPr>
            <a:lvl9pPr marL="2727787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4743450" y="1371636"/>
            <a:ext cx="3429000" cy="2571749"/>
          </a:xfrm>
        </p:spPr>
        <p:txBody>
          <a:bodyPr tIns="204591" rtlCol="0">
            <a:normAutofit/>
          </a:bodyPr>
          <a:lstStyle>
            <a:lvl1pPr marL="0" indent="0" algn="ctr">
              <a:buNone/>
              <a:defRPr sz="1800"/>
            </a:lvl1pPr>
            <a:lvl2pPr marL="340973" indent="0">
              <a:buNone/>
              <a:defRPr sz="2100"/>
            </a:lvl2pPr>
            <a:lvl3pPr marL="681947" indent="0">
              <a:buNone/>
              <a:defRPr sz="1800"/>
            </a:lvl3pPr>
            <a:lvl4pPr marL="1022923" indent="0">
              <a:buNone/>
              <a:defRPr sz="1500"/>
            </a:lvl4pPr>
            <a:lvl5pPr marL="1363893" indent="0">
              <a:buNone/>
              <a:defRPr sz="1500"/>
            </a:lvl5pPr>
            <a:lvl6pPr marL="1704867" indent="0">
              <a:buNone/>
              <a:defRPr sz="1500"/>
            </a:lvl6pPr>
            <a:lvl7pPr marL="2045840" indent="0">
              <a:buNone/>
              <a:defRPr sz="1500"/>
            </a:lvl7pPr>
            <a:lvl8pPr marL="2386813" indent="0">
              <a:buNone/>
              <a:defRPr sz="1500"/>
            </a:lvl8pPr>
            <a:lvl9pPr marL="2727787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8407F-F873-41B5-BCFF-BCD465B49EBB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2982595-ECB9-4051-B470-45BB8B75E691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2113838164"/>
      </p:ext>
    </p:extLst>
  </p:cSld>
  <p:clrMapOvr>
    <a:masterClrMapping/>
  </p:clrMapOvr>
  <p:transition spd="med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E82C6-9581-4BA2-89DC-C379320ED3CF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ED73A81-3BC4-4975-BE58-483D7EB473C4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869787794"/>
      </p:ext>
    </p:extLst>
  </p:cSld>
  <p:clrMapOvr>
    <a:masterClrMapping/>
  </p:clrMapOvr>
  <p:transition spd="med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 rot="5400000">
            <a:off x="5672138" y="1671637"/>
            <a:ext cx="5143500" cy="18002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76" tIns="34087" rIns="68176" bIns="34087" anchor="ctr"/>
          <a:lstStyle/>
          <a:p>
            <a:pPr algn="ctr" defTabSz="681947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 rot="5400000">
            <a:off x="4749007" y="2540793"/>
            <a:ext cx="5143500" cy="619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76" tIns="34087" rIns="68176" bIns="34087" anchor="ctr"/>
          <a:lstStyle/>
          <a:p>
            <a:pPr algn="ctr" defTabSz="681947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 rot="5400000">
            <a:off x="4688682" y="2540793"/>
            <a:ext cx="5143500" cy="619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76" tIns="34087" rIns="68176" bIns="34087" anchor="ctr"/>
          <a:lstStyle/>
          <a:p>
            <a:pPr algn="ctr" defTabSz="681947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3489" y="514350"/>
            <a:ext cx="774954" cy="4114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50" y="514350"/>
            <a:ext cx="5982566" cy="4114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41D10-1830-4BCB-BE5D-7C5163349EB7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4FF991D-549B-4721-B206-463C5F6F533C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722328776"/>
      </p:ext>
    </p:extLst>
  </p:cSld>
  <p:clrMapOvr>
    <a:masterClrMapping/>
  </p:clrMapOvr>
  <p:transition spd="med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711" y="1597879"/>
            <a:ext cx="7772579" cy="11025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422" y="2914650"/>
            <a:ext cx="6401157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1144" indent="0" algn="ctr">
              <a:buNone/>
              <a:defRPr/>
            </a:lvl2pPr>
            <a:lvl3pPr marL="682289" indent="0" algn="ctr">
              <a:buNone/>
              <a:defRPr/>
            </a:lvl3pPr>
            <a:lvl4pPr marL="1023433" indent="0" algn="ctr">
              <a:buNone/>
              <a:defRPr/>
            </a:lvl4pPr>
            <a:lvl5pPr marL="1364577" indent="0" algn="ctr">
              <a:buNone/>
              <a:defRPr/>
            </a:lvl5pPr>
            <a:lvl6pPr marL="1705719" indent="0" algn="ctr">
              <a:buNone/>
              <a:defRPr/>
            </a:lvl6pPr>
            <a:lvl7pPr marL="2046866" indent="0" algn="ctr">
              <a:buNone/>
              <a:defRPr/>
            </a:lvl7pPr>
            <a:lvl8pPr marL="2388007" indent="0" algn="ctr">
              <a:buNone/>
              <a:defRPr/>
            </a:lvl8pPr>
            <a:lvl9pPr marL="2729155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098C6A7-0B2D-4D0B-8B0F-259BFC93290E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398406865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1035257-C0F2-4158-8C8E-E4ECDF6246EF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5467689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E176ACE-5907-4290-94EB-CA22369622BB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274591665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617" y="3305176"/>
            <a:ext cx="7772578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617" y="2180035"/>
            <a:ext cx="7772578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1144" indent="0">
              <a:buNone/>
              <a:defRPr sz="1300"/>
            </a:lvl2pPr>
            <a:lvl3pPr marL="682289" indent="0">
              <a:buNone/>
              <a:defRPr sz="1200"/>
            </a:lvl3pPr>
            <a:lvl4pPr marL="1023433" indent="0">
              <a:buNone/>
              <a:defRPr sz="1000"/>
            </a:lvl4pPr>
            <a:lvl5pPr marL="1364577" indent="0">
              <a:buNone/>
              <a:defRPr sz="1000"/>
            </a:lvl5pPr>
            <a:lvl6pPr marL="1705719" indent="0">
              <a:buNone/>
              <a:defRPr sz="1000"/>
            </a:lvl6pPr>
            <a:lvl7pPr marL="2046866" indent="0">
              <a:buNone/>
              <a:defRPr sz="1000"/>
            </a:lvl7pPr>
            <a:lvl8pPr marL="2388007" indent="0">
              <a:buNone/>
              <a:defRPr sz="1000"/>
            </a:lvl8pPr>
            <a:lvl9pPr marL="2729155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2FE6B6D-A713-4E6A-90B2-6A1029534887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00097028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71424" y="1371612"/>
            <a:ext cx="3540458" cy="325397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6167" y="1371612"/>
            <a:ext cx="3541648" cy="325397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379D469-5A3C-4699-AF4C-9A3D0FB50EFA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77799787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41" y="205979"/>
            <a:ext cx="8229719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45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144" indent="0">
              <a:buNone/>
              <a:defRPr sz="1500" b="1"/>
            </a:lvl2pPr>
            <a:lvl3pPr marL="682289" indent="0">
              <a:buNone/>
              <a:defRPr sz="1300" b="1"/>
            </a:lvl3pPr>
            <a:lvl4pPr marL="1023433" indent="0">
              <a:buNone/>
              <a:defRPr sz="1200" b="1"/>
            </a:lvl4pPr>
            <a:lvl5pPr marL="1364577" indent="0">
              <a:buNone/>
              <a:defRPr sz="1200" b="1"/>
            </a:lvl5pPr>
            <a:lvl6pPr marL="1705719" indent="0">
              <a:buNone/>
              <a:defRPr sz="1200" b="1"/>
            </a:lvl6pPr>
            <a:lvl7pPr marL="2046866" indent="0">
              <a:buNone/>
              <a:defRPr sz="1200" b="1"/>
            </a:lvl7pPr>
            <a:lvl8pPr marL="2388007" indent="0">
              <a:buNone/>
              <a:defRPr sz="1200" b="1"/>
            </a:lvl8pPr>
            <a:lvl9pPr marL="2729155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45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214" y="1151335"/>
            <a:ext cx="4041646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144" indent="0">
              <a:buNone/>
              <a:defRPr sz="1500" b="1"/>
            </a:lvl2pPr>
            <a:lvl3pPr marL="682289" indent="0">
              <a:buNone/>
              <a:defRPr sz="1300" b="1"/>
            </a:lvl3pPr>
            <a:lvl4pPr marL="1023433" indent="0">
              <a:buNone/>
              <a:defRPr sz="1200" b="1"/>
            </a:lvl4pPr>
            <a:lvl5pPr marL="1364577" indent="0">
              <a:buNone/>
              <a:defRPr sz="1200" b="1"/>
            </a:lvl5pPr>
            <a:lvl6pPr marL="1705719" indent="0">
              <a:buNone/>
              <a:defRPr sz="1200" b="1"/>
            </a:lvl6pPr>
            <a:lvl7pPr marL="2046866" indent="0">
              <a:buNone/>
              <a:defRPr sz="1200" b="1"/>
            </a:lvl7pPr>
            <a:lvl8pPr marL="2388007" indent="0">
              <a:buNone/>
              <a:defRPr sz="1200" b="1"/>
            </a:lvl8pPr>
            <a:lvl9pPr marL="2729155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214" y="1631156"/>
            <a:ext cx="4041646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99213C5-2E93-409E-8D3F-E93602E5884D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82463712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A2CA088-AB40-468B-9F95-ED60D34A085D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75452384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F948292-8857-4C67-B6EF-B4F27149C693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90480934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42" y="204787"/>
            <a:ext cx="3008318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4983" y="204848"/>
            <a:ext cx="5111878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142" y="1076328"/>
            <a:ext cx="3008318" cy="3518297"/>
          </a:xfrm>
        </p:spPr>
        <p:txBody>
          <a:bodyPr/>
          <a:lstStyle>
            <a:lvl1pPr marL="0" indent="0">
              <a:buNone/>
              <a:defRPr sz="1000"/>
            </a:lvl1pPr>
            <a:lvl2pPr marL="341144" indent="0">
              <a:buNone/>
              <a:defRPr sz="900"/>
            </a:lvl2pPr>
            <a:lvl3pPr marL="682289" indent="0">
              <a:buNone/>
              <a:defRPr sz="700"/>
            </a:lvl3pPr>
            <a:lvl4pPr marL="1023433" indent="0">
              <a:buNone/>
              <a:defRPr sz="700"/>
            </a:lvl4pPr>
            <a:lvl5pPr marL="1364577" indent="0">
              <a:buNone/>
              <a:defRPr sz="700"/>
            </a:lvl5pPr>
            <a:lvl6pPr marL="1705719" indent="0">
              <a:buNone/>
              <a:defRPr sz="700"/>
            </a:lvl6pPr>
            <a:lvl7pPr marL="2046866" indent="0">
              <a:buNone/>
              <a:defRPr sz="700"/>
            </a:lvl7pPr>
            <a:lvl8pPr marL="2388007" indent="0">
              <a:buNone/>
              <a:defRPr sz="700"/>
            </a:lvl8pPr>
            <a:lvl9pPr marL="2729155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B3F5870-E314-4588-95A5-C2D27F726C1C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266414994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908" y="3600451"/>
            <a:ext cx="5485685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908" y="459581"/>
            <a:ext cx="5485685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1144" indent="0">
              <a:buNone/>
              <a:defRPr sz="2100"/>
            </a:lvl2pPr>
            <a:lvl3pPr marL="682289" indent="0">
              <a:buNone/>
              <a:defRPr sz="1800"/>
            </a:lvl3pPr>
            <a:lvl4pPr marL="1023433" indent="0">
              <a:buNone/>
              <a:defRPr sz="1500"/>
            </a:lvl4pPr>
            <a:lvl5pPr marL="1364577" indent="0">
              <a:buNone/>
              <a:defRPr sz="1500"/>
            </a:lvl5pPr>
            <a:lvl6pPr marL="1705719" indent="0">
              <a:buNone/>
              <a:defRPr sz="1500"/>
            </a:lvl6pPr>
            <a:lvl7pPr marL="2046866" indent="0">
              <a:buNone/>
              <a:defRPr sz="1500"/>
            </a:lvl7pPr>
            <a:lvl8pPr marL="2388007" indent="0">
              <a:buNone/>
              <a:defRPr sz="1500"/>
            </a:lvl8pPr>
            <a:lvl9pPr marL="2729155" indent="0">
              <a:buNone/>
              <a:defRPr sz="1500"/>
            </a:lvl9pPr>
          </a:lstStyle>
          <a:p>
            <a:pPr lvl="0"/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908" y="4025563"/>
            <a:ext cx="5485685" cy="603647"/>
          </a:xfrm>
        </p:spPr>
        <p:txBody>
          <a:bodyPr/>
          <a:lstStyle>
            <a:lvl1pPr marL="0" indent="0">
              <a:buNone/>
              <a:defRPr sz="1000"/>
            </a:lvl1pPr>
            <a:lvl2pPr marL="341144" indent="0">
              <a:buNone/>
              <a:defRPr sz="900"/>
            </a:lvl2pPr>
            <a:lvl3pPr marL="682289" indent="0">
              <a:buNone/>
              <a:defRPr sz="700"/>
            </a:lvl3pPr>
            <a:lvl4pPr marL="1023433" indent="0">
              <a:buNone/>
              <a:defRPr sz="700"/>
            </a:lvl4pPr>
            <a:lvl5pPr marL="1364577" indent="0">
              <a:buNone/>
              <a:defRPr sz="700"/>
            </a:lvl5pPr>
            <a:lvl6pPr marL="1705719" indent="0">
              <a:buNone/>
              <a:defRPr sz="700"/>
            </a:lvl6pPr>
            <a:lvl7pPr marL="2046866" indent="0">
              <a:buNone/>
              <a:defRPr sz="700"/>
            </a:lvl7pPr>
            <a:lvl8pPr marL="2388007" indent="0">
              <a:buNone/>
              <a:defRPr sz="700"/>
            </a:lvl8pPr>
            <a:lvl9pPr marL="2729155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0842156-D581-453F-98E6-606254865D67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77240209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21C7976-801E-4930-9A99-5A8C11FC446A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76194622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369015" y="191692"/>
            <a:ext cx="1798800" cy="4433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71424" y="191692"/>
            <a:ext cx="5283306" cy="4433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F567423-426F-44F8-B663-E75FB7FDFFB5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424163179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 noChangeArrowheads="1"/>
          </p:cNvSpPr>
          <p:nvPr/>
        </p:nvSpPr>
        <p:spPr bwMode="white">
          <a:xfrm>
            <a:off x="6323013" y="0"/>
            <a:ext cx="2820987" cy="5143500"/>
          </a:xfrm>
          <a:custGeom>
            <a:avLst/>
            <a:gdLst>
              <a:gd name="T0" fmla="*/ 0 w 3762978"/>
              <a:gd name="T1" fmla="*/ 0 h 6858000"/>
              <a:gd name="T2" fmla="*/ 1578750 w 3762978"/>
              <a:gd name="T3" fmla="*/ 0 h 6858000"/>
              <a:gd name="T4" fmla="*/ 1578750 w 3762978"/>
              <a:gd name="T5" fmla="*/ 2893219 h 6858000"/>
              <a:gd name="T6" fmla="*/ 142089 w 3762978"/>
              <a:gd name="T7" fmla="*/ 2893219 h 6858000"/>
              <a:gd name="T8" fmla="*/ 499081 w 3762978"/>
              <a:gd name="T9" fmla="*/ 1829693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62978" h="6858000">
                <a:moveTo>
                  <a:pt x="0" y="0"/>
                </a:moveTo>
                <a:lnTo>
                  <a:pt x="3762978" y="0"/>
                </a:lnTo>
                <a:lnTo>
                  <a:pt x="3762978" y="6858000"/>
                </a:lnTo>
                <a:lnTo>
                  <a:pt x="338667" y="6858000"/>
                </a:lnTo>
                <a:lnTo>
                  <a:pt x="1189567" y="433705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224" tIns="34111" rIns="68224" bIns="34111"/>
          <a:lstStyle/>
          <a:p>
            <a:endParaRPr lang="uk-UA"/>
          </a:p>
        </p:txBody>
      </p:sp>
      <p:sp>
        <p:nvSpPr>
          <p:cNvPr id="5" name="Freeform 6"/>
          <p:cNvSpPr>
            <a:spLocks/>
          </p:cNvSpPr>
          <p:nvPr/>
        </p:nvSpPr>
        <p:spPr bwMode="auto">
          <a:xfrm>
            <a:off x="6108700" y="0"/>
            <a:ext cx="1254125" cy="5143500"/>
          </a:xfrm>
          <a:custGeom>
            <a:avLst/>
            <a:gdLst>
              <a:gd name="T0" fmla="*/ 0 w 1254127"/>
              <a:gd name="T1" fmla="*/ 0 h 6858000"/>
              <a:gd name="T2" fmla="*/ 1139512771 w 1254127"/>
              <a:gd name="T3" fmla="*/ 0 h 6858000"/>
              <a:gd name="T4" fmla="*/ 2146514469 w 1254127"/>
              <a:gd name="T5" fmla="*/ 1829693 h 6858000"/>
              <a:gd name="T6" fmla="*/ 1932216801 w 1254127"/>
              <a:gd name="T7" fmla="*/ 2893219 h 6858000"/>
              <a:gd name="T8" fmla="*/ 802608962 w 1254127"/>
              <a:gd name="T9" fmla="*/ 2893219 h 6858000"/>
              <a:gd name="T10" fmla="*/ 2146514469 w 1254127"/>
              <a:gd name="T11" fmla="*/ 1829693 h 6858000"/>
              <a:gd name="T12" fmla="*/ 0 w 1254127"/>
              <a:gd name="T13" fmla="*/ 0 h 6858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224" tIns="34111" rIns="68224" bIns="34111"/>
          <a:lstStyle/>
          <a:p>
            <a:endParaRPr lang="uk-UA"/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5962990" y="0"/>
            <a:ext cx="1146174" cy="51435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lIns="68224" tIns="34111" rIns="68224" bIns="34111"/>
          <a:lstStyle/>
          <a:p>
            <a:pPr defTabSz="682403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B2673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550" y="1405188"/>
            <a:ext cx="4800600" cy="1920240"/>
          </a:xfrm>
        </p:spPr>
        <p:txBody>
          <a:bodyPr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3429000"/>
            <a:ext cx="4800600" cy="1200150"/>
          </a:xfrm>
        </p:spPr>
        <p:txBody>
          <a:bodyPr/>
          <a:lstStyle>
            <a:lvl1pPr marL="0" indent="0" algn="l">
              <a:spcBef>
                <a:spcPts val="900"/>
              </a:spcBef>
              <a:buNone/>
              <a:defRPr sz="1800"/>
            </a:lvl1pPr>
            <a:lvl2pPr marL="341201" indent="0" algn="ctr">
              <a:buNone/>
              <a:defRPr sz="1500"/>
            </a:lvl2pPr>
            <a:lvl3pPr marL="682403" indent="0" algn="ctr">
              <a:buNone/>
              <a:defRPr sz="1300"/>
            </a:lvl3pPr>
            <a:lvl4pPr marL="1023603" indent="0" algn="ctr">
              <a:buNone/>
              <a:defRPr sz="1200"/>
            </a:lvl4pPr>
            <a:lvl5pPr marL="1364805" indent="0" algn="ctr">
              <a:buNone/>
              <a:defRPr sz="1200"/>
            </a:lvl5pPr>
            <a:lvl6pPr marL="1706003" indent="0" algn="ctr">
              <a:buNone/>
              <a:defRPr sz="1200"/>
            </a:lvl6pPr>
            <a:lvl7pPr marL="2047208" indent="0" algn="ctr">
              <a:buNone/>
              <a:defRPr sz="1200"/>
            </a:lvl7pPr>
            <a:lvl8pPr marL="2388405" indent="0" algn="ctr">
              <a:buNone/>
              <a:defRPr sz="1200"/>
            </a:lvl8pPr>
            <a:lvl9pPr marL="2729611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84540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617" y="3305176"/>
            <a:ext cx="7772578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617" y="2180035"/>
            <a:ext cx="7772578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0802" indent="0">
              <a:buNone/>
              <a:defRPr sz="1300"/>
            </a:lvl2pPr>
            <a:lvl3pPr marL="681605" indent="0">
              <a:buNone/>
              <a:defRPr sz="1200"/>
            </a:lvl3pPr>
            <a:lvl4pPr marL="1022413" indent="0">
              <a:buNone/>
              <a:defRPr sz="1000"/>
            </a:lvl4pPr>
            <a:lvl5pPr marL="1363209" indent="0">
              <a:buNone/>
              <a:defRPr sz="1000"/>
            </a:lvl5pPr>
            <a:lvl6pPr marL="1704015" indent="0">
              <a:buNone/>
              <a:defRPr sz="1000"/>
            </a:lvl6pPr>
            <a:lvl7pPr marL="2044815" indent="0">
              <a:buNone/>
              <a:defRPr sz="1000"/>
            </a:lvl7pPr>
            <a:lvl8pPr marL="2385619" indent="0">
              <a:buNone/>
              <a:defRPr sz="1000"/>
            </a:lvl8pPr>
            <a:lvl9pPr marL="272642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F91882C-4F53-4B4C-AD53-74EDD5DD7A9D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647133979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EB372-048C-4979-BA3E-2BA77E79FA15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AF1A1E4-8A65-4405-957C-0B73EC20B375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2172035849"/>
      </p:ext>
    </p:extLst>
  </p:cSld>
  <p:clrMapOvr>
    <a:masterClrMapping/>
  </p:clrMapOvr>
  <p:transition spd="med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white">
          <a:xfrm>
            <a:off x="4905375" y="0"/>
            <a:ext cx="4238625" cy="5143500"/>
          </a:xfrm>
          <a:custGeom>
            <a:avLst/>
            <a:gdLst>
              <a:gd name="T0" fmla="*/ 0 w 4238622"/>
              <a:gd name="T1" fmla="*/ 0 h 6858000"/>
              <a:gd name="T2" fmla="*/ 2147208537 w 4238622"/>
              <a:gd name="T3" fmla="*/ 0 h 6858000"/>
              <a:gd name="T4" fmla="*/ 2147208537 w 4238622"/>
              <a:gd name="T5" fmla="*/ 0 h 6858000"/>
              <a:gd name="T6" fmla="*/ 2147208537 w 4238622"/>
              <a:gd name="T7" fmla="*/ 0 h 6858000"/>
              <a:gd name="T8" fmla="*/ 2147208537 w 4238622"/>
              <a:gd name="T9" fmla="*/ 2893219 h 6858000"/>
              <a:gd name="T10" fmla="*/ 2147208537 w 4238622"/>
              <a:gd name="T11" fmla="*/ 2893219 h 6858000"/>
              <a:gd name="T12" fmla="*/ 2147208537 w 4238622"/>
              <a:gd name="T13" fmla="*/ 2893219 h 6858000"/>
              <a:gd name="T14" fmla="*/ 800069143 w 4238622"/>
              <a:gd name="T15" fmla="*/ 2893219 h 6858000"/>
              <a:gd name="T16" fmla="*/ 2147208537 w 4238622"/>
              <a:gd name="T17" fmla="*/ 1829693 h 6858000"/>
              <a:gd name="T18" fmla="*/ 0 w 4238622"/>
              <a:gd name="T19" fmla="*/ 0 h 68580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238622" h="6858000">
                <a:moveTo>
                  <a:pt x="0" y="0"/>
                </a:moveTo>
                <a:lnTo>
                  <a:pt x="4086222" y="0"/>
                </a:lnTo>
                <a:lnTo>
                  <a:pt x="4237035" y="0"/>
                </a:lnTo>
                <a:lnTo>
                  <a:pt x="4238622" y="0"/>
                </a:lnTo>
                <a:lnTo>
                  <a:pt x="4238622" y="6858000"/>
                </a:lnTo>
                <a:lnTo>
                  <a:pt x="4237035" y="6858000"/>
                </a:lnTo>
                <a:lnTo>
                  <a:pt x="4086222" y="6858000"/>
                </a:lnTo>
                <a:lnTo>
                  <a:pt x="254000" y="6858000"/>
                </a:lnTo>
                <a:lnTo>
                  <a:pt x="892175" y="433705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224" tIns="34111" rIns="68224" bIns="34111"/>
          <a:lstStyle/>
          <a:p>
            <a:endParaRPr lang="uk-UA"/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4692709" y="0"/>
            <a:ext cx="1254127" cy="51435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lIns="68224" tIns="34111" rIns="68224" bIns="34111"/>
          <a:lstStyle/>
          <a:p>
            <a:pPr defTabSz="682403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B2673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4546603" y="0"/>
            <a:ext cx="1146174" cy="51435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lIns="68224" tIns="34111" rIns="68224" bIns="34111"/>
          <a:lstStyle/>
          <a:p>
            <a:pPr defTabSz="682403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B2673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8" name="Instructional Text"/>
          <p:cNvSpPr/>
          <p:nvPr/>
        </p:nvSpPr>
        <p:spPr>
          <a:xfrm>
            <a:off x="9258300" y="0"/>
            <a:ext cx="971550" cy="51435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224" tIns="34111" rIns="68224" bIns="34111"/>
          <a:lstStyle/>
          <a:p>
            <a:pPr defTabSz="68240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900" b="1" i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NOTE:</a:t>
            </a:r>
          </a:p>
          <a:p>
            <a:pPr defTabSz="68240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900" i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551" y="1405188"/>
            <a:ext cx="3840480" cy="1920240"/>
          </a:xfrm>
        </p:spPr>
        <p:txBody>
          <a:bodyPr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1" y="3429000"/>
            <a:ext cx="3840480" cy="1200150"/>
          </a:xfrm>
        </p:spPr>
        <p:txBody>
          <a:bodyPr/>
          <a:lstStyle>
            <a:lvl1pPr marL="0" indent="0" algn="l">
              <a:buNone/>
              <a:defRPr sz="1800"/>
            </a:lvl1pPr>
            <a:lvl2pPr marL="341201" indent="0" algn="ctr">
              <a:buNone/>
              <a:defRPr sz="1500"/>
            </a:lvl2pPr>
            <a:lvl3pPr marL="682403" indent="0" algn="ctr">
              <a:buNone/>
              <a:defRPr sz="1300"/>
            </a:lvl3pPr>
            <a:lvl4pPr marL="1023603" indent="0" algn="ctr">
              <a:buNone/>
              <a:defRPr sz="1200"/>
            </a:lvl4pPr>
            <a:lvl5pPr marL="1364805" indent="0" algn="ctr">
              <a:buNone/>
              <a:defRPr sz="1200"/>
            </a:lvl5pPr>
            <a:lvl6pPr marL="1706003" indent="0" algn="ctr">
              <a:buNone/>
              <a:defRPr sz="1200"/>
            </a:lvl6pPr>
            <a:lvl7pPr marL="2047208" indent="0" algn="ctr">
              <a:buNone/>
              <a:defRPr sz="1200"/>
            </a:lvl7pPr>
            <a:lvl8pPr marL="2388405" indent="0" algn="ctr">
              <a:buNone/>
              <a:defRPr sz="1200"/>
            </a:lvl8pPr>
            <a:lvl9pPr marL="2729611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5057836" y="0"/>
            <a:ext cx="4086223" cy="51435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tIns="272965" rtlCol="0">
            <a:noAutofit/>
          </a:bodyPr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51172523"/>
      </p:ext>
    </p:extLst>
  </p:cSld>
  <p:clrMapOvr>
    <a:masterClrMapping/>
  </p:clrMapOvr>
  <p:transition spd="med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white">
          <a:xfrm>
            <a:off x="7216775" y="0"/>
            <a:ext cx="1927225" cy="5143500"/>
          </a:xfrm>
          <a:custGeom>
            <a:avLst/>
            <a:gdLst>
              <a:gd name="T0" fmla="*/ 0 w 1927224"/>
              <a:gd name="T1" fmla="*/ 0 h 6858000"/>
              <a:gd name="T2" fmla="*/ 2147483647 w 1927224"/>
              <a:gd name="T3" fmla="*/ 0 h 6858000"/>
              <a:gd name="T4" fmla="*/ 2147483647 w 1927224"/>
              <a:gd name="T5" fmla="*/ 2893219 h 6858000"/>
              <a:gd name="T6" fmla="*/ 804855282 w 1927224"/>
              <a:gd name="T7" fmla="*/ 2893219 h 6858000"/>
              <a:gd name="T8" fmla="*/ 2147483647 w 1927224"/>
              <a:gd name="T9" fmla="*/ 1829693 h 6858000"/>
              <a:gd name="T10" fmla="*/ 0 w 1927224"/>
              <a:gd name="T11" fmla="*/ 0 h 6858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927224" h="6858000">
                <a:moveTo>
                  <a:pt x="0" y="0"/>
                </a:moveTo>
                <a:lnTo>
                  <a:pt x="1927224" y="0"/>
                </a:lnTo>
                <a:lnTo>
                  <a:pt x="1927224" y="6858000"/>
                </a:lnTo>
                <a:lnTo>
                  <a:pt x="254000" y="6858000"/>
                </a:lnTo>
                <a:lnTo>
                  <a:pt x="892175" y="433705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224" tIns="34111" rIns="68224" bIns="34111"/>
          <a:lstStyle/>
          <a:p>
            <a:endParaRPr lang="uk-UA"/>
          </a:p>
        </p:txBody>
      </p:sp>
      <p:sp>
        <p:nvSpPr>
          <p:cNvPr id="5" name="Freeform 6"/>
          <p:cNvSpPr>
            <a:spLocks/>
          </p:cNvSpPr>
          <p:nvPr/>
        </p:nvSpPr>
        <p:spPr bwMode="auto">
          <a:xfrm>
            <a:off x="6927850" y="0"/>
            <a:ext cx="1254125" cy="51435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lIns="68224" tIns="34111" rIns="68224" bIns="34111"/>
          <a:lstStyle/>
          <a:p>
            <a:pPr defTabSz="682403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B2673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6880225" y="0"/>
            <a:ext cx="1095375" cy="51435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lIns="68224" tIns="34111" rIns="68224" bIns="34111"/>
          <a:lstStyle/>
          <a:p>
            <a:pPr defTabSz="682403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B2673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6880225" y="0"/>
            <a:ext cx="1095374" cy="51435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lIns="68224" tIns="34111" rIns="68224" bIns="34111"/>
          <a:lstStyle/>
          <a:p>
            <a:pPr defTabSz="682403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B2673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49" y="2185987"/>
            <a:ext cx="6035040" cy="116800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3442098"/>
            <a:ext cx="6035038" cy="758428"/>
          </a:xfrm>
        </p:spPr>
        <p:txBody>
          <a:bodyPr/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tx1"/>
                </a:solidFill>
              </a:defRPr>
            </a:lvl1pPr>
            <a:lvl2pPr marL="3412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240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36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48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60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472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884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296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40954384"/>
      </p:ext>
    </p:extLst>
  </p:cSld>
  <p:clrMapOvr>
    <a:masterClrMapping/>
  </p:clrMapOvr>
  <p:transition spd="med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3450" y="1371605"/>
            <a:ext cx="3429000" cy="32575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680E2-31A6-45E0-B403-8C673C192E85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EA6B549-81F8-4631-903C-ED7A1CADA85B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2967947905"/>
      </p:ext>
    </p:extLst>
  </p:cSld>
  <p:clrMapOvr>
    <a:masterClrMapping/>
  </p:clrMapOvr>
  <p:transition spd="med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91350"/>
            <a:ext cx="7200900" cy="7776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1371600"/>
            <a:ext cx="3429000" cy="637794"/>
          </a:xfrm>
        </p:spPr>
        <p:txBody>
          <a:bodyPr anchor="ctr">
            <a:normAutofit/>
          </a:bodyPr>
          <a:lstStyle>
            <a:lvl1pPr marL="0" indent="0">
              <a:buNone/>
              <a:defRPr sz="1900" b="0"/>
            </a:lvl1pPr>
            <a:lvl2pPr marL="341201" indent="0">
              <a:buNone/>
              <a:defRPr sz="1500" b="1"/>
            </a:lvl2pPr>
            <a:lvl3pPr marL="682403" indent="0">
              <a:buNone/>
              <a:defRPr sz="1300" b="1"/>
            </a:lvl3pPr>
            <a:lvl4pPr marL="1023603" indent="0">
              <a:buNone/>
              <a:defRPr sz="1200" b="1"/>
            </a:lvl4pPr>
            <a:lvl5pPr marL="1364805" indent="0">
              <a:buNone/>
              <a:defRPr sz="1200" b="1"/>
            </a:lvl5pPr>
            <a:lvl6pPr marL="1706003" indent="0">
              <a:buNone/>
              <a:defRPr sz="1200" b="1"/>
            </a:lvl6pPr>
            <a:lvl7pPr marL="2047208" indent="0">
              <a:buNone/>
              <a:defRPr sz="1200" b="1"/>
            </a:lvl7pPr>
            <a:lvl8pPr marL="2388405" indent="0">
              <a:buNone/>
              <a:defRPr sz="1200" b="1"/>
            </a:lvl8pPr>
            <a:lvl9pPr marL="2729611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2028827"/>
            <a:ext cx="3429000" cy="26003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3450" y="1371603"/>
            <a:ext cx="3429000" cy="635794"/>
          </a:xfrm>
        </p:spPr>
        <p:txBody>
          <a:bodyPr anchor="ctr">
            <a:normAutofit/>
          </a:bodyPr>
          <a:lstStyle>
            <a:lvl1pPr marL="0" indent="0">
              <a:buNone/>
              <a:defRPr sz="1900" b="0"/>
            </a:lvl1pPr>
            <a:lvl2pPr marL="341201" indent="0">
              <a:buNone/>
              <a:defRPr sz="1500" b="1"/>
            </a:lvl2pPr>
            <a:lvl3pPr marL="682403" indent="0">
              <a:buNone/>
              <a:defRPr sz="1300" b="1"/>
            </a:lvl3pPr>
            <a:lvl4pPr marL="1023603" indent="0">
              <a:buNone/>
              <a:defRPr sz="1200" b="1"/>
            </a:lvl4pPr>
            <a:lvl5pPr marL="1364805" indent="0">
              <a:buNone/>
              <a:defRPr sz="1200" b="1"/>
            </a:lvl5pPr>
            <a:lvl6pPr marL="1706003" indent="0">
              <a:buNone/>
              <a:defRPr sz="1200" b="1"/>
            </a:lvl6pPr>
            <a:lvl7pPr marL="2047208" indent="0">
              <a:buNone/>
              <a:defRPr sz="1200" b="1"/>
            </a:lvl7pPr>
            <a:lvl8pPr marL="2388405" indent="0">
              <a:buNone/>
              <a:defRPr sz="1200" b="1"/>
            </a:lvl8pPr>
            <a:lvl9pPr marL="2729611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43450" y="2028827"/>
            <a:ext cx="3429000" cy="26003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FB6F3-D7E8-4EF0-BCDC-2461959F8087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20FEE6B-7DEC-443C-BC82-D388DC0C8CD7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479998237"/>
      </p:ext>
    </p:extLst>
  </p:cSld>
  <p:clrMapOvr>
    <a:masterClrMapping/>
  </p:clrMapOvr>
  <p:transition spd="med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3C240-1937-45A3-B152-DD482C4F0B66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56CC818-83AF-4C4B-BB30-EF576F9F2399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60520695"/>
      </p:ext>
    </p:extLst>
  </p:cSld>
  <p:clrMapOvr>
    <a:masterClrMapping/>
  </p:clrMapOvr>
  <p:transition spd="med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2107B-CF84-4656-A570-880FE7294D87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C239882-0A80-4C46-BC85-2E0057BCA6C3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4189304615"/>
      </p:ext>
    </p:extLst>
  </p:cSld>
  <p:clrMapOvr>
    <a:masterClrMapping/>
  </p:clrMapOvr>
  <p:transition spd="med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6157" y="1371600"/>
            <a:ext cx="4594860" cy="325755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1371600"/>
            <a:ext cx="2263140" cy="3257550"/>
          </a:xfrm>
        </p:spPr>
        <p:txBody>
          <a:bodyPr anchor="ctr">
            <a:normAutofit/>
          </a:bodyPr>
          <a:lstStyle>
            <a:lvl1pPr marL="0" indent="0">
              <a:spcBef>
                <a:spcPts val="900"/>
              </a:spcBef>
              <a:buNone/>
              <a:defRPr sz="1500"/>
            </a:lvl1pPr>
            <a:lvl2pPr marL="341201" indent="0">
              <a:buNone/>
              <a:defRPr sz="1000"/>
            </a:lvl2pPr>
            <a:lvl3pPr marL="682403" indent="0">
              <a:buNone/>
              <a:defRPr sz="900"/>
            </a:lvl3pPr>
            <a:lvl4pPr marL="1023603" indent="0">
              <a:buNone/>
              <a:defRPr sz="700"/>
            </a:lvl4pPr>
            <a:lvl5pPr marL="1364805" indent="0">
              <a:buNone/>
              <a:defRPr sz="700"/>
            </a:lvl5pPr>
            <a:lvl6pPr marL="1706003" indent="0">
              <a:buNone/>
              <a:defRPr sz="700"/>
            </a:lvl6pPr>
            <a:lvl7pPr marL="2047208" indent="0">
              <a:buNone/>
              <a:defRPr sz="700"/>
            </a:lvl7pPr>
            <a:lvl8pPr marL="2388405" indent="0">
              <a:buNone/>
              <a:defRPr sz="700"/>
            </a:lvl8pPr>
            <a:lvl9pPr marL="2729611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BE79B-2A94-4B52-80EB-94845A3D21BE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CC669FE-6462-4096-B2F8-623CA6EA50D8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4151815"/>
      </p:ext>
    </p:extLst>
  </p:cSld>
  <p:clrMapOvr>
    <a:masterClrMapping/>
  </p:clrMapOvr>
  <p:transition spd="med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91350"/>
            <a:ext cx="7200900" cy="777638"/>
          </a:xfrm>
        </p:spPr>
        <p:txBody>
          <a:bodyPr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43300" y="1371601"/>
            <a:ext cx="4629150" cy="3257550"/>
          </a:xfrm>
        </p:spPr>
        <p:txBody>
          <a:bodyPr tIns="204727" rtlCol="0">
            <a:normAutofit/>
          </a:bodyPr>
          <a:lstStyle>
            <a:lvl1pPr marL="0" indent="0" algn="ctr">
              <a:buNone/>
              <a:defRPr sz="1800"/>
            </a:lvl1pPr>
            <a:lvl2pPr marL="341201" indent="0">
              <a:buNone/>
              <a:defRPr sz="2100"/>
            </a:lvl2pPr>
            <a:lvl3pPr marL="682403" indent="0">
              <a:buNone/>
              <a:defRPr sz="1800"/>
            </a:lvl3pPr>
            <a:lvl4pPr marL="1023603" indent="0">
              <a:buNone/>
              <a:defRPr sz="1500"/>
            </a:lvl4pPr>
            <a:lvl5pPr marL="1364805" indent="0">
              <a:buNone/>
              <a:defRPr sz="1500"/>
            </a:lvl5pPr>
            <a:lvl6pPr marL="1706003" indent="0">
              <a:buNone/>
              <a:defRPr sz="1500"/>
            </a:lvl6pPr>
            <a:lvl7pPr marL="2047208" indent="0">
              <a:buNone/>
              <a:defRPr sz="1500"/>
            </a:lvl7pPr>
            <a:lvl8pPr marL="2388405" indent="0">
              <a:buNone/>
              <a:defRPr sz="1500"/>
            </a:lvl8pPr>
            <a:lvl9pPr marL="2729611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1371600"/>
            <a:ext cx="2263140" cy="3257550"/>
          </a:xfrm>
        </p:spPr>
        <p:txBody>
          <a:bodyPr anchor="ctr">
            <a:normAutofit/>
          </a:bodyPr>
          <a:lstStyle>
            <a:lvl1pPr marL="0" indent="0">
              <a:spcBef>
                <a:spcPts val="900"/>
              </a:spcBef>
              <a:buNone/>
              <a:defRPr sz="1500"/>
            </a:lvl1pPr>
            <a:lvl2pPr marL="341201" indent="0">
              <a:buNone/>
              <a:defRPr sz="1000"/>
            </a:lvl2pPr>
            <a:lvl3pPr marL="682403" indent="0">
              <a:buNone/>
              <a:defRPr sz="900"/>
            </a:lvl3pPr>
            <a:lvl4pPr marL="1023603" indent="0">
              <a:buNone/>
              <a:defRPr sz="700"/>
            </a:lvl4pPr>
            <a:lvl5pPr marL="1364805" indent="0">
              <a:buNone/>
              <a:defRPr sz="700"/>
            </a:lvl5pPr>
            <a:lvl6pPr marL="1706003" indent="0">
              <a:buNone/>
              <a:defRPr sz="700"/>
            </a:lvl6pPr>
            <a:lvl7pPr marL="2047208" indent="0">
              <a:buNone/>
              <a:defRPr sz="700"/>
            </a:lvl7pPr>
            <a:lvl8pPr marL="2388405" indent="0">
              <a:buNone/>
              <a:defRPr sz="700"/>
            </a:lvl8pPr>
            <a:lvl9pPr marL="2729611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99B1-84DB-4D4B-AF15-6E271C5A3474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4EB58CA-DD2E-4672-83B2-D93518111F52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671445915"/>
      </p:ext>
    </p:extLst>
  </p:cSld>
  <p:clrMapOvr>
    <a:masterClrMapping/>
  </p:clrMapOvr>
  <p:transition spd="med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/>
        </p:nvSpPr>
        <p:spPr>
          <a:xfrm>
            <a:off x="971550" y="3943350"/>
            <a:ext cx="3429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224" tIns="34111" rIns="68224" bIns="34111" anchor="ctr"/>
          <a:lstStyle/>
          <a:p>
            <a:pPr algn="ctr" defTabSz="682403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9"/>
          <p:cNvSpPr/>
          <p:nvPr/>
        </p:nvSpPr>
        <p:spPr>
          <a:xfrm>
            <a:off x="4743450" y="3943350"/>
            <a:ext cx="3429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224" tIns="34111" rIns="68224" bIns="34111" anchor="ctr"/>
          <a:lstStyle/>
          <a:p>
            <a:pPr algn="ctr" defTabSz="682403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10"/>
          <p:cNvSpPr/>
          <p:nvPr/>
        </p:nvSpPr>
        <p:spPr>
          <a:xfrm>
            <a:off x="971550" y="3943350"/>
            <a:ext cx="3429000" cy="412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224" tIns="34111" rIns="68224" bIns="34111" anchor="ctr"/>
          <a:lstStyle/>
          <a:p>
            <a:pPr algn="ctr" defTabSz="682403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1"/>
          <p:cNvSpPr/>
          <p:nvPr/>
        </p:nvSpPr>
        <p:spPr>
          <a:xfrm>
            <a:off x="4743450" y="3943350"/>
            <a:ext cx="3429000" cy="412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224" tIns="34111" rIns="68224" bIns="34111" anchor="ctr"/>
          <a:lstStyle/>
          <a:p>
            <a:pPr algn="ctr" defTabSz="682403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91350"/>
            <a:ext cx="7200900" cy="777638"/>
          </a:xfrm>
        </p:spPr>
        <p:txBody>
          <a:bodyPr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454" y="3999881"/>
            <a:ext cx="3315189" cy="62932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300">
                <a:solidFill>
                  <a:schemeClr val="bg1"/>
                </a:solidFill>
              </a:defRPr>
            </a:lvl1pPr>
            <a:lvl2pPr marL="341201" indent="0">
              <a:buNone/>
              <a:defRPr sz="1000"/>
            </a:lvl2pPr>
            <a:lvl3pPr marL="682403" indent="0">
              <a:buNone/>
              <a:defRPr sz="900"/>
            </a:lvl3pPr>
            <a:lvl4pPr marL="1023603" indent="0">
              <a:buNone/>
              <a:defRPr sz="700"/>
            </a:lvl4pPr>
            <a:lvl5pPr marL="1364805" indent="0">
              <a:buNone/>
              <a:defRPr sz="700"/>
            </a:lvl5pPr>
            <a:lvl6pPr marL="1706003" indent="0">
              <a:buNone/>
              <a:defRPr sz="700"/>
            </a:lvl6pPr>
            <a:lvl7pPr marL="2047208" indent="0">
              <a:buNone/>
              <a:defRPr sz="700"/>
            </a:lvl7pPr>
            <a:lvl8pPr marL="2388405" indent="0">
              <a:buNone/>
              <a:defRPr sz="700"/>
            </a:lvl8pPr>
            <a:lvl9pPr marL="2729611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4"/>
          </p:nvPr>
        </p:nvSpPr>
        <p:spPr>
          <a:xfrm>
            <a:off x="4809715" y="3999881"/>
            <a:ext cx="3315189" cy="62932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300">
                <a:solidFill>
                  <a:schemeClr val="bg1"/>
                </a:solidFill>
              </a:defRPr>
            </a:lvl1pPr>
            <a:lvl2pPr marL="341201" indent="0">
              <a:buNone/>
              <a:defRPr sz="1000"/>
            </a:lvl2pPr>
            <a:lvl3pPr marL="682403" indent="0">
              <a:buNone/>
              <a:defRPr sz="900"/>
            </a:lvl3pPr>
            <a:lvl4pPr marL="1023603" indent="0">
              <a:buNone/>
              <a:defRPr sz="700"/>
            </a:lvl4pPr>
            <a:lvl5pPr marL="1364805" indent="0">
              <a:buNone/>
              <a:defRPr sz="700"/>
            </a:lvl5pPr>
            <a:lvl6pPr marL="1706003" indent="0">
              <a:buNone/>
              <a:defRPr sz="700"/>
            </a:lvl6pPr>
            <a:lvl7pPr marL="2047208" indent="0">
              <a:buNone/>
              <a:defRPr sz="700"/>
            </a:lvl7pPr>
            <a:lvl8pPr marL="2388405" indent="0">
              <a:buNone/>
              <a:defRPr sz="700"/>
            </a:lvl8pPr>
            <a:lvl9pPr marL="2729611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71550" y="1371636"/>
            <a:ext cx="3429000" cy="2571749"/>
          </a:xfrm>
        </p:spPr>
        <p:txBody>
          <a:bodyPr tIns="204727" rtlCol="0">
            <a:normAutofit/>
          </a:bodyPr>
          <a:lstStyle>
            <a:lvl1pPr marL="0" indent="0" algn="ctr">
              <a:buNone/>
              <a:defRPr sz="1800"/>
            </a:lvl1pPr>
            <a:lvl2pPr marL="341201" indent="0">
              <a:buNone/>
              <a:defRPr sz="2100"/>
            </a:lvl2pPr>
            <a:lvl3pPr marL="682403" indent="0">
              <a:buNone/>
              <a:defRPr sz="1800"/>
            </a:lvl3pPr>
            <a:lvl4pPr marL="1023603" indent="0">
              <a:buNone/>
              <a:defRPr sz="1500"/>
            </a:lvl4pPr>
            <a:lvl5pPr marL="1364805" indent="0">
              <a:buNone/>
              <a:defRPr sz="1500"/>
            </a:lvl5pPr>
            <a:lvl6pPr marL="1706003" indent="0">
              <a:buNone/>
              <a:defRPr sz="1500"/>
            </a:lvl6pPr>
            <a:lvl7pPr marL="2047208" indent="0">
              <a:buNone/>
              <a:defRPr sz="1500"/>
            </a:lvl7pPr>
            <a:lvl8pPr marL="2388405" indent="0">
              <a:buNone/>
              <a:defRPr sz="1500"/>
            </a:lvl8pPr>
            <a:lvl9pPr marL="2729611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4743450" y="1371636"/>
            <a:ext cx="3429000" cy="2571749"/>
          </a:xfrm>
        </p:spPr>
        <p:txBody>
          <a:bodyPr tIns="204727" rtlCol="0">
            <a:normAutofit/>
          </a:bodyPr>
          <a:lstStyle>
            <a:lvl1pPr marL="0" indent="0" algn="ctr">
              <a:buNone/>
              <a:defRPr sz="1800"/>
            </a:lvl1pPr>
            <a:lvl2pPr marL="341201" indent="0">
              <a:buNone/>
              <a:defRPr sz="2100"/>
            </a:lvl2pPr>
            <a:lvl3pPr marL="682403" indent="0">
              <a:buNone/>
              <a:defRPr sz="1800"/>
            </a:lvl3pPr>
            <a:lvl4pPr marL="1023603" indent="0">
              <a:buNone/>
              <a:defRPr sz="1500"/>
            </a:lvl4pPr>
            <a:lvl5pPr marL="1364805" indent="0">
              <a:buNone/>
              <a:defRPr sz="1500"/>
            </a:lvl5pPr>
            <a:lvl6pPr marL="1706003" indent="0">
              <a:buNone/>
              <a:defRPr sz="1500"/>
            </a:lvl6pPr>
            <a:lvl7pPr marL="2047208" indent="0">
              <a:buNone/>
              <a:defRPr sz="1500"/>
            </a:lvl7pPr>
            <a:lvl8pPr marL="2388405" indent="0">
              <a:buNone/>
              <a:defRPr sz="1500"/>
            </a:lvl8pPr>
            <a:lvl9pPr marL="2729611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B26D8-DA55-496B-A522-01C4A7DD9E37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5FA1077-1339-46FA-B7E3-8CA1F70B8B75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827391647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71424" y="1371612"/>
            <a:ext cx="3540458" cy="325397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6167" y="1371612"/>
            <a:ext cx="3541648" cy="325397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919C847-440B-4C21-939D-595C3FD65E4C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915159289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DAE31-C759-497B-8095-97B2C3881079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6C75C77-13DA-421F-B723-68FD985D738B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232278093"/>
      </p:ext>
    </p:extLst>
  </p:cSld>
  <p:clrMapOvr>
    <a:masterClrMapping/>
  </p:clrMapOvr>
  <p:transition spd="med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 rot="5400000">
            <a:off x="5672138" y="1671637"/>
            <a:ext cx="5143500" cy="18002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224" tIns="34111" rIns="68224" bIns="34111" anchor="ctr"/>
          <a:lstStyle/>
          <a:p>
            <a:pPr algn="ctr" defTabSz="682403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 rot="5400000">
            <a:off x="4749007" y="2540793"/>
            <a:ext cx="5143500" cy="619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224" tIns="34111" rIns="68224" bIns="34111" anchor="ctr"/>
          <a:lstStyle/>
          <a:p>
            <a:pPr algn="ctr" defTabSz="682403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 rot="5400000">
            <a:off x="4688682" y="2540793"/>
            <a:ext cx="5143500" cy="619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224" tIns="34111" rIns="68224" bIns="34111" anchor="ctr"/>
          <a:lstStyle/>
          <a:p>
            <a:pPr algn="ctr" defTabSz="682403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3489" y="514350"/>
            <a:ext cx="774954" cy="4114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50" y="514350"/>
            <a:ext cx="5982566" cy="4114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5E27B-36B0-45E0-BBD1-EE7B0C1BDD81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F98D356-6920-4E35-9C20-35CEE7A84448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450826656"/>
      </p:ext>
    </p:extLst>
  </p:cSld>
  <p:clrMapOvr>
    <a:masterClrMapping/>
  </p:clrMapOvr>
  <p:transition spd="med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 noChangeArrowheads="1"/>
          </p:cNvSpPr>
          <p:nvPr/>
        </p:nvSpPr>
        <p:spPr bwMode="white">
          <a:xfrm>
            <a:off x="6323013" y="0"/>
            <a:ext cx="2820987" cy="5143500"/>
          </a:xfrm>
          <a:custGeom>
            <a:avLst/>
            <a:gdLst>
              <a:gd name="T0" fmla="*/ 0 w 3762978"/>
              <a:gd name="T1" fmla="*/ 0 h 6858000"/>
              <a:gd name="T2" fmla="*/ 1578750 w 3762978"/>
              <a:gd name="T3" fmla="*/ 0 h 6858000"/>
              <a:gd name="T4" fmla="*/ 1578750 w 3762978"/>
              <a:gd name="T5" fmla="*/ 2893219 h 6858000"/>
              <a:gd name="T6" fmla="*/ 142089 w 3762978"/>
              <a:gd name="T7" fmla="*/ 2893219 h 6858000"/>
              <a:gd name="T8" fmla="*/ 499081 w 3762978"/>
              <a:gd name="T9" fmla="*/ 1829693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62978" h="6858000">
                <a:moveTo>
                  <a:pt x="0" y="0"/>
                </a:moveTo>
                <a:lnTo>
                  <a:pt x="3762978" y="0"/>
                </a:lnTo>
                <a:lnTo>
                  <a:pt x="3762978" y="6858000"/>
                </a:lnTo>
                <a:lnTo>
                  <a:pt x="338667" y="6858000"/>
                </a:lnTo>
                <a:lnTo>
                  <a:pt x="1189567" y="433705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278" tIns="34138" rIns="68278" bIns="34138"/>
          <a:lstStyle/>
          <a:p>
            <a:endParaRPr lang="uk-UA"/>
          </a:p>
        </p:txBody>
      </p:sp>
      <p:sp>
        <p:nvSpPr>
          <p:cNvPr id="5" name="Freeform 6"/>
          <p:cNvSpPr>
            <a:spLocks/>
          </p:cNvSpPr>
          <p:nvPr/>
        </p:nvSpPr>
        <p:spPr bwMode="auto">
          <a:xfrm>
            <a:off x="6108700" y="0"/>
            <a:ext cx="1254125" cy="5143500"/>
          </a:xfrm>
          <a:custGeom>
            <a:avLst/>
            <a:gdLst>
              <a:gd name="T0" fmla="*/ 0 w 1254127"/>
              <a:gd name="T1" fmla="*/ 0 h 6858000"/>
              <a:gd name="T2" fmla="*/ 1139512771 w 1254127"/>
              <a:gd name="T3" fmla="*/ 0 h 6858000"/>
              <a:gd name="T4" fmla="*/ 2146514469 w 1254127"/>
              <a:gd name="T5" fmla="*/ 1829693 h 6858000"/>
              <a:gd name="T6" fmla="*/ 1932216801 w 1254127"/>
              <a:gd name="T7" fmla="*/ 2893219 h 6858000"/>
              <a:gd name="T8" fmla="*/ 802608962 w 1254127"/>
              <a:gd name="T9" fmla="*/ 2893219 h 6858000"/>
              <a:gd name="T10" fmla="*/ 2146514469 w 1254127"/>
              <a:gd name="T11" fmla="*/ 1829693 h 6858000"/>
              <a:gd name="T12" fmla="*/ 0 w 1254127"/>
              <a:gd name="T13" fmla="*/ 0 h 6858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278" tIns="34138" rIns="68278" bIns="34138"/>
          <a:lstStyle/>
          <a:p>
            <a:endParaRPr lang="uk-UA"/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5962990" y="0"/>
            <a:ext cx="1146174" cy="51435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lIns="68278" tIns="34138" rIns="68278" bIns="34138"/>
          <a:lstStyle/>
          <a:p>
            <a:pPr defTabSz="6829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B2673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550" y="1405188"/>
            <a:ext cx="4800600" cy="1920240"/>
          </a:xfrm>
        </p:spPr>
        <p:txBody>
          <a:bodyPr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3429000"/>
            <a:ext cx="4800600" cy="1200150"/>
          </a:xfrm>
        </p:spPr>
        <p:txBody>
          <a:bodyPr/>
          <a:lstStyle>
            <a:lvl1pPr marL="0" indent="0" algn="l">
              <a:spcBef>
                <a:spcPts val="900"/>
              </a:spcBef>
              <a:buNone/>
              <a:defRPr sz="1800"/>
            </a:lvl1pPr>
            <a:lvl2pPr marL="341457" indent="0" algn="ctr">
              <a:buNone/>
              <a:defRPr sz="1500"/>
            </a:lvl2pPr>
            <a:lvl3pPr marL="682916" indent="0" algn="ctr">
              <a:buNone/>
              <a:defRPr sz="1300"/>
            </a:lvl3pPr>
            <a:lvl4pPr marL="1024372" indent="0" algn="ctr">
              <a:buNone/>
              <a:defRPr sz="1200"/>
            </a:lvl4pPr>
            <a:lvl5pPr marL="1365830" indent="0" algn="ctr">
              <a:buNone/>
              <a:defRPr sz="1200"/>
            </a:lvl5pPr>
            <a:lvl6pPr marL="1707285" indent="0" algn="ctr">
              <a:buNone/>
              <a:defRPr sz="1200"/>
            </a:lvl6pPr>
            <a:lvl7pPr marL="2048747" indent="0" algn="ctr">
              <a:buNone/>
              <a:defRPr sz="1200"/>
            </a:lvl7pPr>
            <a:lvl8pPr marL="2390196" indent="0" algn="ctr">
              <a:buNone/>
              <a:defRPr sz="1200"/>
            </a:lvl8pPr>
            <a:lvl9pPr marL="273166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93861"/>
      </p:ext>
    </p:extLst>
  </p:cSld>
  <p:clrMapOvr>
    <a:masterClrMapping/>
  </p:clrMapOvr>
  <p:transition spd="med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EB372-048C-4979-BA3E-2BA77E79FA15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EC1785B-7C44-430B-8036-A20E85CD73CA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909719559"/>
      </p:ext>
    </p:extLst>
  </p:cSld>
  <p:clrMapOvr>
    <a:masterClrMapping/>
  </p:clrMapOvr>
  <p:transition spd="med"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white">
          <a:xfrm>
            <a:off x="4905375" y="0"/>
            <a:ext cx="4238625" cy="5143500"/>
          </a:xfrm>
          <a:custGeom>
            <a:avLst/>
            <a:gdLst>
              <a:gd name="T0" fmla="*/ 0 w 4238622"/>
              <a:gd name="T1" fmla="*/ 0 h 6858000"/>
              <a:gd name="T2" fmla="*/ 2147208537 w 4238622"/>
              <a:gd name="T3" fmla="*/ 0 h 6858000"/>
              <a:gd name="T4" fmla="*/ 2147208537 w 4238622"/>
              <a:gd name="T5" fmla="*/ 0 h 6858000"/>
              <a:gd name="T6" fmla="*/ 2147208537 w 4238622"/>
              <a:gd name="T7" fmla="*/ 0 h 6858000"/>
              <a:gd name="T8" fmla="*/ 2147208537 w 4238622"/>
              <a:gd name="T9" fmla="*/ 2893219 h 6858000"/>
              <a:gd name="T10" fmla="*/ 2147208537 w 4238622"/>
              <a:gd name="T11" fmla="*/ 2893219 h 6858000"/>
              <a:gd name="T12" fmla="*/ 2147208537 w 4238622"/>
              <a:gd name="T13" fmla="*/ 2893219 h 6858000"/>
              <a:gd name="T14" fmla="*/ 800069143 w 4238622"/>
              <a:gd name="T15" fmla="*/ 2893219 h 6858000"/>
              <a:gd name="T16" fmla="*/ 2147208537 w 4238622"/>
              <a:gd name="T17" fmla="*/ 1829693 h 6858000"/>
              <a:gd name="T18" fmla="*/ 0 w 4238622"/>
              <a:gd name="T19" fmla="*/ 0 h 68580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238622" h="6858000">
                <a:moveTo>
                  <a:pt x="0" y="0"/>
                </a:moveTo>
                <a:lnTo>
                  <a:pt x="4086222" y="0"/>
                </a:lnTo>
                <a:lnTo>
                  <a:pt x="4237035" y="0"/>
                </a:lnTo>
                <a:lnTo>
                  <a:pt x="4238622" y="0"/>
                </a:lnTo>
                <a:lnTo>
                  <a:pt x="4238622" y="6858000"/>
                </a:lnTo>
                <a:lnTo>
                  <a:pt x="4237035" y="6858000"/>
                </a:lnTo>
                <a:lnTo>
                  <a:pt x="4086222" y="6858000"/>
                </a:lnTo>
                <a:lnTo>
                  <a:pt x="254000" y="6858000"/>
                </a:lnTo>
                <a:lnTo>
                  <a:pt x="892175" y="433705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278" tIns="34138" rIns="68278" bIns="34138"/>
          <a:lstStyle/>
          <a:p>
            <a:endParaRPr lang="uk-UA"/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4692700" y="0"/>
            <a:ext cx="1254127" cy="51435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lIns="68278" tIns="34138" rIns="68278" bIns="34138"/>
          <a:lstStyle/>
          <a:p>
            <a:pPr defTabSz="6829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B2673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4546603" y="0"/>
            <a:ext cx="1146174" cy="51435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lIns="68278" tIns="34138" rIns="68278" bIns="34138"/>
          <a:lstStyle/>
          <a:p>
            <a:pPr defTabSz="6829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B2673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8" name="Instructional Text"/>
          <p:cNvSpPr/>
          <p:nvPr/>
        </p:nvSpPr>
        <p:spPr>
          <a:xfrm>
            <a:off x="9258300" y="0"/>
            <a:ext cx="971550" cy="51435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278" tIns="34138" rIns="68278" bIns="34138"/>
          <a:lstStyle/>
          <a:p>
            <a:pPr defTabSz="68291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900" b="1" i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NOTE:</a:t>
            </a:r>
          </a:p>
          <a:p>
            <a:pPr defTabSz="68291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900" i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551" y="1405188"/>
            <a:ext cx="3840480" cy="1920240"/>
          </a:xfrm>
        </p:spPr>
        <p:txBody>
          <a:bodyPr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1" y="3429000"/>
            <a:ext cx="3840480" cy="1200150"/>
          </a:xfrm>
        </p:spPr>
        <p:txBody>
          <a:bodyPr/>
          <a:lstStyle>
            <a:lvl1pPr marL="0" indent="0" algn="l">
              <a:buNone/>
              <a:defRPr sz="1800"/>
            </a:lvl1pPr>
            <a:lvl2pPr marL="341457" indent="0" algn="ctr">
              <a:buNone/>
              <a:defRPr sz="1500"/>
            </a:lvl2pPr>
            <a:lvl3pPr marL="682916" indent="0" algn="ctr">
              <a:buNone/>
              <a:defRPr sz="1300"/>
            </a:lvl3pPr>
            <a:lvl4pPr marL="1024372" indent="0" algn="ctr">
              <a:buNone/>
              <a:defRPr sz="1200"/>
            </a:lvl4pPr>
            <a:lvl5pPr marL="1365830" indent="0" algn="ctr">
              <a:buNone/>
              <a:defRPr sz="1200"/>
            </a:lvl5pPr>
            <a:lvl6pPr marL="1707285" indent="0" algn="ctr">
              <a:buNone/>
              <a:defRPr sz="1200"/>
            </a:lvl6pPr>
            <a:lvl7pPr marL="2048747" indent="0" algn="ctr">
              <a:buNone/>
              <a:defRPr sz="1200"/>
            </a:lvl7pPr>
            <a:lvl8pPr marL="2390196" indent="0" algn="ctr">
              <a:buNone/>
              <a:defRPr sz="1200"/>
            </a:lvl8pPr>
            <a:lvl9pPr marL="273166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5057827" y="0"/>
            <a:ext cx="4086223" cy="51435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tIns="273168" rtlCol="0">
            <a:noAutofit/>
          </a:bodyPr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3510776"/>
      </p:ext>
    </p:extLst>
  </p:cSld>
  <p:clrMapOvr>
    <a:masterClrMapping/>
  </p:clrMapOvr>
  <p:transition spd="med"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white">
          <a:xfrm>
            <a:off x="7216775" y="0"/>
            <a:ext cx="1927225" cy="5143500"/>
          </a:xfrm>
          <a:custGeom>
            <a:avLst/>
            <a:gdLst>
              <a:gd name="T0" fmla="*/ 0 w 1927224"/>
              <a:gd name="T1" fmla="*/ 0 h 6858000"/>
              <a:gd name="T2" fmla="*/ 2147483647 w 1927224"/>
              <a:gd name="T3" fmla="*/ 0 h 6858000"/>
              <a:gd name="T4" fmla="*/ 2147483647 w 1927224"/>
              <a:gd name="T5" fmla="*/ 2893219 h 6858000"/>
              <a:gd name="T6" fmla="*/ 804855282 w 1927224"/>
              <a:gd name="T7" fmla="*/ 2893219 h 6858000"/>
              <a:gd name="T8" fmla="*/ 2147483647 w 1927224"/>
              <a:gd name="T9" fmla="*/ 1829693 h 6858000"/>
              <a:gd name="T10" fmla="*/ 0 w 1927224"/>
              <a:gd name="T11" fmla="*/ 0 h 6858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927224" h="6858000">
                <a:moveTo>
                  <a:pt x="0" y="0"/>
                </a:moveTo>
                <a:lnTo>
                  <a:pt x="1927224" y="0"/>
                </a:lnTo>
                <a:lnTo>
                  <a:pt x="1927224" y="6858000"/>
                </a:lnTo>
                <a:lnTo>
                  <a:pt x="254000" y="6858000"/>
                </a:lnTo>
                <a:lnTo>
                  <a:pt x="892175" y="433705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278" tIns="34138" rIns="68278" bIns="34138"/>
          <a:lstStyle/>
          <a:p>
            <a:endParaRPr lang="uk-UA"/>
          </a:p>
        </p:txBody>
      </p:sp>
      <p:sp>
        <p:nvSpPr>
          <p:cNvPr id="5" name="Freeform 6"/>
          <p:cNvSpPr>
            <a:spLocks/>
          </p:cNvSpPr>
          <p:nvPr/>
        </p:nvSpPr>
        <p:spPr bwMode="auto">
          <a:xfrm>
            <a:off x="6927850" y="0"/>
            <a:ext cx="1254125" cy="51435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lIns="68278" tIns="34138" rIns="68278" bIns="34138"/>
          <a:lstStyle/>
          <a:p>
            <a:pPr defTabSz="6829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B2673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6880225" y="0"/>
            <a:ext cx="1095375" cy="51435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lIns="68278" tIns="34138" rIns="68278" bIns="34138"/>
          <a:lstStyle/>
          <a:p>
            <a:pPr defTabSz="6829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B2673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6880225" y="0"/>
            <a:ext cx="1095374" cy="51435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lIns="68278" tIns="34138" rIns="68278" bIns="34138"/>
          <a:lstStyle/>
          <a:p>
            <a:pPr defTabSz="6829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B2673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49" y="2185987"/>
            <a:ext cx="6035040" cy="116800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3442098"/>
            <a:ext cx="6035038" cy="758428"/>
          </a:xfrm>
        </p:spPr>
        <p:txBody>
          <a:bodyPr/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tx1"/>
                </a:solidFill>
              </a:defRPr>
            </a:lvl1pPr>
            <a:lvl2pPr marL="3414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291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43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58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72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487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01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16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14626210"/>
      </p:ext>
    </p:extLst>
  </p:cSld>
  <p:clrMapOvr>
    <a:masterClrMapping/>
  </p:clrMapOvr>
  <p:transition spd="med"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3450" y="1371605"/>
            <a:ext cx="3429000" cy="32575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680E2-31A6-45E0-B403-8C673C192E85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4D814A7-8ABC-4D5B-B81A-E55C6402CA36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457641579"/>
      </p:ext>
    </p:extLst>
  </p:cSld>
  <p:clrMapOvr>
    <a:masterClrMapping/>
  </p:clrMapOvr>
  <p:transition spd="med"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91350"/>
            <a:ext cx="7200900" cy="7776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1371600"/>
            <a:ext cx="3429000" cy="637794"/>
          </a:xfrm>
        </p:spPr>
        <p:txBody>
          <a:bodyPr anchor="ctr">
            <a:normAutofit/>
          </a:bodyPr>
          <a:lstStyle>
            <a:lvl1pPr marL="0" indent="0">
              <a:buNone/>
              <a:defRPr sz="1900" b="0"/>
            </a:lvl1pPr>
            <a:lvl2pPr marL="341457" indent="0">
              <a:buNone/>
              <a:defRPr sz="1500" b="1"/>
            </a:lvl2pPr>
            <a:lvl3pPr marL="682916" indent="0">
              <a:buNone/>
              <a:defRPr sz="1300" b="1"/>
            </a:lvl3pPr>
            <a:lvl4pPr marL="1024372" indent="0">
              <a:buNone/>
              <a:defRPr sz="1200" b="1"/>
            </a:lvl4pPr>
            <a:lvl5pPr marL="1365830" indent="0">
              <a:buNone/>
              <a:defRPr sz="1200" b="1"/>
            </a:lvl5pPr>
            <a:lvl6pPr marL="1707285" indent="0">
              <a:buNone/>
              <a:defRPr sz="1200" b="1"/>
            </a:lvl6pPr>
            <a:lvl7pPr marL="2048747" indent="0">
              <a:buNone/>
              <a:defRPr sz="1200" b="1"/>
            </a:lvl7pPr>
            <a:lvl8pPr marL="2390196" indent="0">
              <a:buNone/>
              <a:defRPr sz="1200" b="1"/>
            </a:lvl8pPr>
            <a:lvl9pPr marL="273166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2028827"/>
            <a:ext cx="3429000" cy="26003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3450" y="1371603"/>
            <a:ext cx="3429000" cy="635794"/>
          </a:xfrm>
        </p:spPr>
        <p:txBody>
          <a:bodyPr anchor="ctr">
            <a:normAutofit/>
          </a:bodyPr>
          <a:lstStyle>
            <a:lvl1pPr marL="0" indent="0">
              <a:buNone/>
              <a:defRPr sz="1900" b="0"/>
            </a:lvl1pPr>
            <a:lvl2pPr marL="341457" indent="0">
              <a:buNone/>
              <a:defRPr sz="1500" b="1"/>
            </a:lvl2pPr>
            <a:lvl3pPr marL="682916" indent="0">
              <a:buNone/>
              <a:defRPr sz="1300" b="1"/>
            </a:lvl3pPr>
            <a:lvl4pPr marL="1024372" indent="0">
              <a:buNone/>
              <a:defRPr sz="1200" b="1"/>
            </a:lvl4pPr>
            <a:lvl5pPr marL="1365830" indent="0">
              <a:buNone/>
              <a:defRPr sz="1200" b="1"/>
            </a:lvl5pPr>
            <a:lvl6pPr marL="1707285" indent="0">
              <a:buNone/>
              <a:defRPr sz="1200" b="1"/>
            </a:lvl6pPr>
            <a:lvl7pPr marL="2048747" indent="0">
              <a:buNone/>
              <a:defRPr sz="1200" b="1"/>
            </a:lvl7pPr>
            <a:lvl8pPr marL="2390196" indent="0">
              <a:buNone/>
              <a:defRPr sz="1200" b="1"/>
            </a:lvl8pPr>
            <a:lvl9pPr marL="273166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43450" y="2028827"/>
            <a:ext cx="3429000" cy="26003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FB6F3-D7E8-4EF0-BCDC-2461959F8087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443D1B5-3040-4892-BF21-0700A406A52F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115982155"/>
      </p:ext>
    </p:extLst>
  </p:cSld>
  <p:clrMapOvr>
    <a:masterClrMapping/>
  </p:clrMapOvr>
  <p:transition spd="med"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3C240-1937-45A3-B152-DD482C4F0B66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083CCCA-3889-46B9-9159-F00ACAB9D94A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2157344176"/>
      </p:ext>
    </p:extLst>
  </p:cSld>
  <p:clrMapOvr>
    <a:masterClrMapping/>
  </p:clrMapOvr>
  <p:transition spd="med"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2107B-CF84-4656-A570-880FE7294D87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9B85440-ECDE-49FE-8A4A-8ADFE70C10E0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436254101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41" y="205979"/>
            <a:ext cx="8229719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13" y="1151335"/>
            <a:ext cx="404045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802" indent="0">
              <a:buNone/>
              <a:defRPr sz="1500" b="1"/>
            </a:lvl2pPr>
            <a:lvl3pPr marL="681605" indent="0">
              <a:buNone/>
              <a:defRPr sz="1300" b="1"/>
            </a:lvl3pPr>
            <a:lvl4pPr marL="1022413" indent="0">
              <a:buNone/>
              <a:defRPr sz="1200" b="1"/>
            </a:lvl4pPr>
            <a:lvl5pPr marL="1363209" indent="0">
              <a:buNone/>
              <a:defRPr sz="1200" b="1"/>
            </a:lvl5pPr>
            <a:lvl6pPr marL="1704015" indent="0">
              <a:buNone/>
              <a:defRPr sz="1200" b="1"/>
            </a:lvl6pPr>
            <a:lvl7pPr marL="2044815" indent="0">
              <a:buNone/>
              <a:defRPr sz="1200" b="1"/>
            </a:lvl7pPr>
            <a:lvl8pPr marL="2385619" indent="0">
              <a:buNone/>
              <a:defRPr sz="1200" b="1"/>
            </a:lvl8pPr>
            <a:lvl9pPr marL="2726423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13" y="1631156"/>
            <a:ext cx="404045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214" y="1151335"/>
            <a:ext cx="4041646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802" indent="0">
              <a:buNone/>
              <a:defRPr sz="1500" b="1"/>
            </a:lvl2pPr>
            <a:lvl3pPr marL="681605" indent="0">
              <a:buNone/>
              <a:defRPr sz="1300" b="1"/>
            </a:lvl3pPr>
            <a:lvl4pPr marL="1022413" indent="0">
              <a:buNone/>
              <a:defRPr sz="1200" b="1"/>
            </a:lvl4pPr>
            <a:lvl5pPr marL="1363209" indent="0">
              <a:buNone/>
              <a:defRPr sz="1200" b="1"/>
            </a:lvl5pPr>
            <a:lvl6pPr marL="1704015" indent="0">
              <a:buNone/>
              <a:defRPr sz="1200" b="1"/>
            </a:lvl6pPr>
            <a:lvl7pPr marL="2044815" indent="0">
              <a:buNone/>
              <a:defRPr sz="1200" b="1"/>
            </a:lvl7pPr>
            <a:lvl8pPr marL="2385619" indent="0">
              <a:buNone/>
              <a:defRPr sz="1200" b="1"/>
            </a:lvl8pPr>
            <a:lvl9pPr marL="2726423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214" y="1631156"/>
            <a:ext cx="4041646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46F7BEC-EC23-4FAC-A9E6-DEC92B42F842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2650025265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6157" y="1371600"/>
            <a:ext cx="4594860" cy="325755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1371600"/>
            <a:ext cx="2263140" cy="3257550"/>
          </a:xfrm>
        </p:spPr>
        <p:txBody>
          <a:bodyPr anchor="ctr">
            <a:normAutofit/>
          </a:bodyPr>
          <a:lstStyle>
            <a:lvl1pPr marL="0" indent="0">
              <a:spcBef>
                <a:spcPts val="900"/>
              </a:spcBef>
              <a:buNone/>
              <a:defRPr sz="1500"/>
            </a:lvl1pPr>
            <a:lvl2pPr marL="341457" indent="0">
              <a:buNone/>
              <a:defRPr sz="1000"/>
            </a:lvl2pPr>
            <a:lvl3pPr marL="682916" indent="0">
              <a:buNone/>
              <a:defRPr sz="900"/>
            </a:lvl3pPr>
            <a:lvl4pPr marL="1024372" indent="0">
              <a:buNone/>
              <a:defRPr sz="700"/>
            </a:lvl4pPr>
            <a:lvl5pPr marL="1365830" indent="0">
              <a:buNone/>
              <a:defRPr sz="700"/>
            </a:lvl5pPr>
            <a:lvl6pPr marL="1707285" indent="0">
              <a:buNone/>
              <a:defRPr sz="700"/>
            </a:lvl6pPr>
            <a:lvl7pPr marL="2048747" indent="0">
              <a:buNone/>
              <a:defRPr sz="700"/>
            </a:lvl7pPr>
            <a:lvl8pPr marL="2390196" indent="0">
              <a:buNone/>
              <a:defRPr sz="700"/>
            </a:lvl8pPr>
            <a:lvl9pPr marL="2731662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BE79B-2A94-4B52-80EB-94845A3D21BE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1E72F1D-ECB0-46B2-97F2-CD9A462D8566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88251950"/>
      </p:ext>
    </p:extLst>
  </p:cSld>
  <p:clrMapOvr>
    <a:masterClrMapping/>
  </p:clrMapOvr>
  <p:transition spd="med"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91350"/>
            <a:ext cx="7200900" cy="777638"/>
          </a:xfrm>
        </p:spPr>
        <p:txBody>
          <a:bodyPr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43300" y="1371601"/>
            <a:ext cx="4629150" cy="3257550"/>
          </a:xfrm>
        </p:spPr>
        <p:txBody>
          <a:bodyPr tIns="204880" rtlCol="0">
            <a:normAutofit/>
          </a:bodyPr>
          <a:lstStyle>
            <a:lvl1pPr marL="0" indent="0" algn="ctr">
              <a:buNone/>
              <a:defRPr sz="1800"/>
            </a:lvl1pPr>
            <a:lvl2pPr marL="341457" indent="0">
              <a:buNone/>
              <a:defRPr sz="2100"/>
            </a:lvl2pPr>
            <a:lvl3pPr marL="682916" indent="0">
              <a:buNone/>
              <a:defRPr sz="1800"/>
            </a:lvl3pPr>
            <a:lvl4pPr marL="1024372" indent="0">
              <a:buNone/>
              <a:defRPr sz="1500"/>
            </a:lvl4pPr>
            <a:lvl5pPr marL="1365830" indent="0">
              <a:buNone/>
              <a:defRPr sz="1500"/>
            </a:lvl5pPr>
            <a:lvl6pPr marL="1707285" indent="0">
              <a:buNone/>
              <a:defRPr sz="1500"/>
            </a:lvl6pPr>
            <a:lvl7pPr marL="2048747" indent="0">
              <a:buNone/>
              <a:defRPr sz="1500"/>
            </a:lvl7pPr>
            <a:lvl8pPr marL="2390196" indent="0">
              <a:buNone/>
              <a:defRPr sz="1500"/>
            </a:lvl8pPr>
            <a:lvl9pPr marL="2731662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1371600"/>
            <a:ext cx="2263140" cy="3257550"/>
          </a:xfrm>
        </p:spPr>
        <p:txBody>
          <a:bodyPr anchor="ctr">
            <a:normAutofit/>
          </a:bodyPr>
          <a:lstStyle>
            <a:lvl1pPr marL="0" indent="0">
              <a:spcBef>
                <a:spcPts val="900"/>
              </a:spcBef>
              <a:buNone/>
              <a:defRPr sz="1500"/>
            </a:lvl1pPr>
            <a:lvl2pPr marL="341457" indent="0">
              <a:buNone/>
              <a:defRPr sz="1000"/>
            </a:lvl2pPr>
            <a:lvl3pPr marL="682916" indent="0">
              <a:buNone/>
              <a:defRPr sz="900"/>
            </a:lvl3pPr>
            <a:lvl4pPr marL="1024372" indent="0">
              <a:buNone/>
              <a:defRPr sz="700"/>
            </a:lvl4pPr>
            <a:lvl5pPr marL="1365830" indent="0">
              <a:buNone/>
              <a:defRPr sz="700"/>
            </a:lvl5pPr>
            <a:lvl6pPr marL="1707285" indent="0">
              <a:buNone/>
              <a:defRPr sz="700"/>
            </a:lvl6pPr>
            <a:lvl7pPr marL="2048747" indent="0">
              <a:buNone/>
              <a:defRPr sz="700"/>
            </a:lvl7pPr>
            <a:lvl8pPr marL="2390196" indent="0">
              <a:buNone/>
              <a:defRPr sz="700"/>
            </a:lvl8pPr>
            <a:lvl9pPr marL="2731662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99B1-84DB-4D4B-AF15-6E271C5A3474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1C05FC6-C85E-4CFA-87D1-94EAEA2EE83E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811332676"/>
      </p:ext>
    </p:extLst>
  </p:cSld>
  <p:clrMapOvr>
    <a:masterClrMapping/>
  </p:clrMapOvr>
  <p:transition spd="med"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/>
        </p:nvSpPr>
        <p:spPr>
          <a:xfrm>
            <a:off x="971550" y="3943350"/>
            <a:ext cx="3429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278" tIns="34138" rIns="68278" bIns="34138" anchor="ctr"/>
          <a:lstStyle/>
          <a:p>
            <a:pPr algn="ctr" defTabSz="6829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9"/>
          <p:cNvSpPr/>
          <p:nvPr/>
        </p:nvSpPr>
        <p:spPr>
          <a:xfrm>
            <a:off x="4743450" y="3943350"/>
            <a:ext cx="3429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278" tIns="34138" rIns="68278" bIns="34138" anchor="ctr"/>
          <a:lstStyle/>
          <a:p>
            <a:pPr algn="ctr" defTabSz="6829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10"/>
          <p:cNvSpPr/>
          <p:nvPr/>
        </p:nvSpPr>
        <p:spPr>
          <a:xfrm>
            <a:off x="971550" y="3943350"/>
            <a:ext cx="3429000" cy="412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278" tIns="34138" rIns="68278" bIns="34138" anchor="ctr"/>
          <a:lstStyle/>
          <a:p>
            <a:pPr algn="ctr" defTabSz="6829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1"/>
          <p:cNvSpPr/>
          <p:nvPr/>
        </p:nvSpPr>
        <p:spPr>
          <a:xfrm>
            <a:off x="4743450" y="3943350"/>
            <a:ext cx="3429000" cy="412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278" tIns="34138" rIns="68278" bIns="34138" anchor="ctr"/>
          <a:lstStyle/>
          <a:p>
            <a:pPr algn="ctr" defTabSz="6829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91350"/>
            <a:ext cx="7200900" cy="777638"/>
          </a:xfrm>
        </p:spPr>
        <p:txBody>
          <a:bodyPr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454" y="3999872"/>
            <a:ext cx="3315189" cy="62932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300">
                <a:solidFill>
                  <a:schemeClr val="bg1"/>
                </a:solidFill>
              </a:defRPr>
            </a:lvl1pPr>
            <a:lvl2pPr marL="341457" indent="0">
              <a:buNone/>
              <a:defRPr sz="1000"/>
            </a:lvl2pPr>
            <a:lvl3pPr marL="682916" indent="0">
              <a:buNone/>
              <a:defRPr sz="900"/>
            </a:lvl3pPr>
            <a:lvl4pPr marL="1024372" indent="0">
              <a:buNone/>
              <a:defRPr sz="700"/>
            </a:lvl4pPr>
            <a:lvl5pPr marL="1365830" indent="0">
              <a:buNone/>
              <a:defRPr sz="700"/>
            </a:lvl5pPr>
            <a:lvl6pPr marL="1707285" indent="0">
              <a:buNone/>
              <a:defRPr sz="700"/>
            </a:lvl6pPr>
            <a:lvl7pPr marL="2048747" indent="0">
              <a:buNone/>
              <a:defRPr sz="700"/>
            </a:lvl7pPr>
            <a:lvl8pPr marL="2390196" indent="0">
              <a:buNone/>
              <a:defRPr sz="700"/>
            </a:lvl8pPr>
            <a:lvl9pPr marL="2731662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4"/>
          </p:nvPr>
        </p:nvSpPr>
        <p:spPr>
          <a:xfrm>
            <a:off x="4809715" y="3999872"/>
            <a:ext cx="3315189" cy="62932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300">
                <a:solidFill>
                  <a:schemeClr val="bg1"/>
                </a:solidFill>
              </a:defRPr>
            </a:lvl1pPr>
            <a:lvl2pPr marL="341457" indent="0">
              <a:buNone/>
              <a:defRPr sz="1000"/>
            </a:lvl2pPr>
            <a:lvl3pPr marL="682916" indent="0">
              <a:buNone/>
              <a:defRPr sz="900"/>
            </a:lvl3pPr>
            <a:lvl4pPr marL="1024372" indent="0">
              <a:buNone/>
              <a:defRPr sz="700"/>
            </a:lvl4pPr>
            <a:lvl5pPr marL="1365830" indent="0">
              <a:buNone/>
              <a:defRPr sz="700"/>
            </a:lvl5pPr>
            <a:lvl6pPr marL="1707285" indent="0">
              <a:buNone/>
              <a:defRPr sz="700"/>
            </a:lvl6pPr>
            <a:lvl7pPr marL="2048747" indent="0">
              <a:buNone/>
              <a:defRPr sz="700"/>
            </a:lvl7pPr>
            <a:lvl8pPr marL="2390196" indent="0">
              <a:buNone/>
              <a:defRPr sz="700"/>
            </a:lvl8pPr>
            <a:lvl9pPr marL="2731662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71550" y="1371636"/>
            <a:ext cx="3429000" cy="2571749"/>
          </a:xfrm>
        </p:spPr>
        <p:txBody>
          <a:bodyPr tIns="204880" rtlCol="0">
            <a:normAutofit/>
          </a:bodyPr>
          <a:lstStyle>
            <a:lvl1pPr marL="0" indent="0" algn="ctr">
              <a:buNone/>
              <a:defRPr sz="1800"/>
            </a:lvl1pPr>
            <a:lvl2pPr marL="341457" indent="0">
              <a:buNone/>
              <a:defRPr sz="2100"/>
            </a:lvl2pPr>
            <a:lvl3pPr marL="682916" indent="0">
              <a:buNone/>
              <a:defRPr sz="1800"/>
            </a:lvl3pPr>
            <a:lvl4pPr marL="1024372" indent="0">
              <a:buNone/>
              <a:defRPr sz="1500"/>
            </a:lvl4pPr>
            <a:lvl5pPr marL="1365830" indent="0">
              <a:buNone/>
              <a:defRPr sz="1500"/>
            </a:lvl5pPr>
            <a:lvl6pPr marL="1707285" indent="0">
              <a:buNone/>
              <a:defRPr sz="1500"/>
            </a:lvl6pPr>
            <a:lvl7pPr marL="2048747" indent="0">
              <a:buNone/>
              <a:defRPr sz="1500"/>
            </a:lvl7pPr>
            <a:lvl8pPr marL="2390196" indent="0">
              <a:buNone/>
              <a:defRPr sz="1500"/>
            </a:lvl8pPr>
            <a:lvl9pPr marL="2731662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4743450" y="1371636"/>
            <a:ext cx="3429000" cy="2571749"/>
          </a:xfrm>
        </p:spPr>
        <p:txBody>
          <a:bodyPr tIns="204880" rtlCol="0">
            <a:normAutofit/>
          </a:bodyPr>
          <a:lstStyle>
            <a:lvl1pPr marL="0" indent="0" algn="ctr">
              <a:buNone/>
              <a:defRPr sz="1800"/>
            </a:lvl1pPr>
            <a:lvl2pPr marL="341457" indent="0">
              <a:buNone/>
              <a:defRPr sz="2100"/>
            </a:lvl2pPr>
            <a:lvl3pPr marL="682916" indent="0">
              <a:buNone/>
              <a:defRPr sz="1800"/>
            </a:lvl3pPr>
            <a:lvl4pPr marL="1024372" indent="0">
              <a:buNone/>
              <a:defRPr sz="1500"/>
            </a:lvl4pPr>
            <a:lvl5pPr marL="1365830" indent="0">
              <a:buNone/>
              <a:defRPr sz="1500"/>
            </a:lvl5pPr>
            <a:lvl6pPr marL="1707285" indent="0">
              <a:buNone/>
              <a:defRPr sz="1500"/>
            </a:lvl6pPr>
            <a:lvl7pPr marL="2048747" indent="0">
              <a:buNone/>
              <a:defRPr sz="1500"/>
            </a:lvl7pPr>
            <a:lvl8pPr marL="2390196" indent="0">
              <a:buNone/>
              <a:defRPr sz="1500"/>
            </a:lvl8pPr>
            <a:lvl9pPr marL="2731662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B26D8-DA55-496B-A522-01C4A7DD9E37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F4885C4-E408-44FB-8767-861994C126E3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932354527"/>
      </p:ext>
    </p:extLst>
  </p:cSld>
  <p:clrMapOvr>
    <a:masterClrMapping/>
  </p:clrMapOvr>
  <p:transition spd="med"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DAE31-C759-497B-8095-97B2C3881079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3AF2354-880B-4C1C-9FB9-DC3FDDD393C6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2719573989"/>
      </p:ext>
    </p:extLst>
  </p:cSld>
  <p:clrMapOvr>
    <a:masterClrMapping/>
  </p:clrMapOvr>
  <p:transition spd="med"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 rot="5400000">
            <a:off x="5672138" y="1671637"/>
            <a:ext cx="5143500" cy="18002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278" tIns="34138" rIns="68278" bIns="34138" anchor="ctr"/>
          <a:lstStyle/>
          <a:p>
            <a:pPr algn="ctr" defTabSz="6829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 rot="5400000">
            <a:off x="4749007" y="2540793"/>
            <a:ext cx="5143500" cy="619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278" tIns="34138" rIns="68278" bIns="34138" anchor="ctr"/>
          <a:lstStyle/>
          <a:p>
            <a:pPr algn="ctr" defTabSz="6829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 rot="5400000">
            <a:off x="4688682" y="2540793"/>
            <a:ext cx="5143500" cy="619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278" tIns="34138" rIns="68278" bIns="34138" anchor="ctr"/>
          <a:lstStyle/>
          <a:p>
            <a:pPr algn="ctr" defTabSz="6829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3489" y="514350"/>
            <a:ext cx="774954" cy="4114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50" y="514350"/>
            <a:ext cx="5982566" cy="4114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5E27B-36B0-45E0-BBD1-EE7B0C1BDD81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1DD1D3A-6AFE-417C-9098-0A544F2ECDF0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416666653"/>
      </p:ext>
    </p:extLst>
  </p:cSld>
  <p:clrMapOvr>
    <a:masterClrMapping/>
  </p:clrMapOvr>
  <p:transition spd="med"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 noChangeArrowheads="1"/>
          </p:cNvSpPr>
          <p:nvPr/>
        </p:nvSpPr>
        <p:spPr bwMode="white">
          <a:xfrm>
            <a:off x="6323013" y="0"/>
            <a:ext cx="2820987" cy="5143500"/>
          </a:xfrm>
          <a:custGeom>
            <a:avLst/>
            <a:gdLst>
              <a:gd name="T0" fmla="*/ 0 w 3762978"/>
              <a:gd name="T1" fmla="*/ 0 h 6858000"/>
              <a:gd name="T2" fmla="*/ 1578750 w 3762978"/>
              <a:gd name="T3" fmla="*/ 0 h 6858000"/>
              <a:gd name="T4" fmla="*/ 1578750 w 3762978"/>
              <a:gd name="T5" fmla="*/ 2893219 h 6858000"/>
              <a:gd name="T6" fmla="*/ 142089 w 3762978"/>
              <a:gd name="T7" fmla="*/ 2893219 h 6858000"/>
              <a:gd name="T8" fmla="*/ 499081 w 3762978"/>
              <a:gd name="T9" fmla="*/ 1829693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62978" h="6858000">
                <a:moveTo>
                  <a:pt x="0" y="0"/>
                </a:moveTo>
                <a:lnTo>
                  <a:pt x="3762978" y="0"/>
                </a:lnTo>
                <a:lnTo>
                  <a:pt x="3762978" y="6858000"/>
                </a:lnTo>
                <a:lnTo>
                  <a:pt x="338667" y="6858000"/>
                </a:lnTo>
                <a:lnTo>
                  <a:pt x="1189567" y="433705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314" tIns="34156" rIns="68314" bIns="34156"/>
          <a:lstStyle/>
          <a:p>
            <a:endParaRPr lang="uk-UA"/>
          </a:p>
        </p:txBody>
      </p:sp>
      <p:sp>
        <p:nvSpPr>
          <p:cNvPr id="5" name="Freeform 6"/>
          <p:cNvSpPr>
            <a:spLocks/>
          </p:cNvSpPr>
          <p:nvPr/>
        </p:nvSpPr>
        <p:spPr bwMode="auto">
          <a:xfrm>
            <a:off x="6108700" y="0"/>
            <a:ext cx="1254125" cy="5143500"/>
          </a:xfrm>
          <a:custGeom>
            <a:avLst/>
            <a:gdLst>
              <a:gd name="T0" fmla="*/ 0 w 1254127"/>
              <a:gd name="T1" fmla="*/ 0 h 6858000"/>
              <a:gd name="T2" fmla="*/ 1139512771 w 1254127"/>
              <a:gd name="T3" fmla="*/ 0 h 6858000"/>
              <a:gd name="T4" fmla="*/ 2146514469 w 1254127"/>
              <a:gd name="T5" fmla="*/ 1829693 h 6858000"/>
              <a:gd name="T6" fmla="*/ 1932216801 w 1254127"/>
              <a:gd name="T7" fmla="*/ 2893219 h 6858000"/>
              <a:gd name="T8" fmla="*/ 802608962 w 1254127"/>
              <a:gd name="T9" fmla="*/ 2893219 h 6858000"/>
              <a:gd name="T10" fmla="*/ 2146514469 w 1254127"/>
              <a:gd name="T11" fmla="*/ 1829693 h 6858000"/>
              <a:gd name="T12" fmla="*/ 0 w 1254127"/>
              <a:gd name="T13" fmla="*/ 0 h 6858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314" tIns="34156" rIns="68314" bIns="34156"/>
          <a:lstStyle/>
          <a:p>
            <a:endParaRPr lang="uk-UA"/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5962990" y="0"/>
            <a:ext cx="1146174" cy="51435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lIns="68314" tIns="34156" rIns="68314" bIns="34156"/>
          <a:lstStyle/>
          <a:p>
            <a:pPr defTabSz="68325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B2673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550" y="1405188"/>
            <a:ext cx="4800600" cy="1920240"/>
          </a:xfrm>
        </p:spPr>
        <p:txBody>
          <a:bodyPr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3429000"/>
            <a:ext cx="4800600" cy="1200150"/>
          </a:xfrm>
        </p:spPr>
        <p:txBody>
          <a:bodyPr/>
          <a:lstStyle>
            <a:lvl1pPr marL="0" indent="0" algn="l">
              <a:spcBef>
                <a:spcPts val="900"/>
              </a:spcBef>
              <a:buNone/>
              <a:defRPr sz="1800"/>
            </a:lvl1pPr>
            <a:lvl2pPr marL="341628" indent="0" algn="ctr">
              <a:buNone/>
              <a:defRPr sz="1500"/>
            </a:lvl2pPr>
            <a:lvl3pPr marL="683258" indent="0" algn="ctr">
              <a:buNone/>
              <a:defRPr sz="1300"/>
            </a:lvl3pPr>
            <a:lvl4pPr marL="1024885" indent="0" algn="ctr">
              <a:buNone/>
              <a:defRPr sz="1200"/>
            </a:lvl4pPr>
            <a:lvl5pPr marL="1366514" indent="0" algn="ctr">
              <a:buNone/>
              <a:defRPr sz="1200"/>
            </a:lvl5pPr>
            <a:lvl6pPr marL="1708138" indent="0" algn="ctr">
              <a:buNone/>
              <a:defRPr sz="1200"/>
            </a:lvl6pPr>
            <a:lvl7pPr marL="2049773" indent="0" algn="ctr">
              <a:buNone/>
              <a:defRPr sz="1200"/>
            </a:lvl7pPr>
            <a:lvl8pPr marL="2391393" indent="0" algn="ctr">
              <a:buNone/>
              <a:defRPr sz="1200"/>
            </a:lvl8pPr>
            <a:lvl9pPr marL="273303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21248"/>
      </p:ext>
    </p:extLst>
  </p:cSld>
  <p:clrMapOvr>
    <a:masterClrMapping/>
  </p:clrMapOvr>
  <p:transition spd="med"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EB372-048C-4979-BA3E-2BA77E79FA15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04B3EA0-EE37-472C-84D1-20B2E583723A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2871015941"/>
      </p:ext>
    </p:extLst>
  </p:cSld>
  <p:clrMapOvr>
    <a:masterClrMapping/>
  </p:clrMapOvr>
  <p:transition spd="med"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white">
          <a:xfrm>
            <a:off x="4905375" y="0"/>
            <a:ext cx="4238625" cy="5143500"/>
          </a:xfrm>
          <a:custGeom>
            <a:avLst/>
            <a:gdLst>
              <a:gd name="T0" fmla="*/ 0 w 4238622"/>
              <a:gd name="T1" fmla="*/ 0 h 6858000"/>
              <a:gd name="T2" fmla="*/ 2147208537 w 4238622"/>
              <a:gd name="T3" fmla="*/ 0 h 6858000"/>
              <a:gd name="T4" fmla="*/ 2147208537 w 4238622"/>
              <a:gd name="T5" fmla="*/ 0 h 6858000"/>
              <a:gd name="T6" fmla="*/ 2147208537 w 4238622"/>
              <a:gd name="T7" fmla="*/ 0 h 6858000"/>
              <a:gd name="T8" fmla="*/ 2147208537 w 4238622"/>
              <a:gd name="T9" fmla="*/ 2893219 h 6858000"/>
              <a:gd name="T10" fmla="*/ 2147208537 w 4238622"/>
              <a:gd name="T11" fmla="*/ 2893219 h 6858000"/>
              <a:gd name="T12" fmla="*/ 2147208537 w 4238622"/>
              <a:gd name="T13" fmla="*/ 2893219 h 6858000"/>
              <a:gd name="T14" fmla="*/ 800069143 w 4238622"/>
              <a:gd name="T15" fmla="*/ 2893219 h 6858000"/>
              <a:gd name="T16" fmla="*/ 2147208537 w 4238622"/>
              <a:gd name="T17" fmla="*/ 1829693 h 6858000"/>
              <a:gd name="T18" fmla="*/ 0 w 4238622"/>
              <a:gd name="T19" fmla="*/ 0 h 68580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238622" h="6858000">
                <a:moveTo>
                  <a:pt x="0" y="0"/>
                </a:moveTo>
                <a:lnTo>
                  <a:pt x="4086222" y="0"/>
                </a:lnTo>
                <a:lnTo>
                  <a:pt x="4237035" y="0"/>
                </a:lnTo>
                <a:lnTo>
                  <a:pt x="4238622" y="0"/>
                </a:lnTo>
                <a:lnTo>
                  <a:pt x="4238622" y="6858000"/>
                </a:lnTo>
                <a:lnTo>
                  <a:pt x="4237035" y="6858000"/>
                </a:lnTo>
                <a:lnTo>
                  <a:pt x="4086222" y="6858000"/>
                </a:lnTo>
                <a:lnTo>
                  <a:pt x="254000" y="6858000"/>
                </a:lnTo>
                <a:lnTo>
                  <a:pt x="892175" y="433705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314" tIns="34156" rIns="68314" bIns="34156"/>
          <a:lstStyle/>
          <a:p>
            <a:endParaRPr lang="uk-UA"/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4692694" y="0"/>
            <a:ext cx="1254127" cy="51435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lIns="68314" tIns="34156" rIns="68314" bIns="34156"/>
          <a:lstStyle/>
          <a:p>
            <a:pPr defTabSz="68325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B2673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4546603" y="0"/>
            <a:ext cx="1146174" cy="51435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lIns="68314" tIns="34156" rIns="68314" bIns="34156"/>
          <a:lstStyle/>
          <a:p>
            <a:pPr defTabSz="68325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B2673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8" name="Instructional Text"/>
          <p:cNvSpPr/>
          <p:nvPr/>
        </p:nvSpPr>
        <p:spPr>
          <a:xfrm>
            <a:off x="9258300" y="0"/>
            <a:ext cx="971550" cy="51435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14" tIns="34156" rIns="68314" bIns="34156"/>
          <a:lstStyle/>
          <a:p>
            <a:pPr defTabSz="6832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900" b="1" i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NOTE:</a:t>
            </a:r>
          </a:p>
          <a:p>
            <a:pPr defTabSz="6832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900" i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551" y="1405188"/>
            <a:ext cx="3840480" cy="1920240"/>
          </a:xfrm>
        </p:spPr>
        <p:txBody>
          <a:bodyPr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1" y="3429000"/>
            <a:ext cx="3840480" cy="1200150"/>
          </a:xfrm>
        </p:spPr>
        <p:txBody>
          <a:bodyPr/>
          <a:lstStyle>
            <a:lvl1pPr marL="0" indent="0" algn="l">
              <a:buNone/>
              <a:defRPr sz="1800"/>
            </a:lvl1pPr>
            <a:lvl2pPr marL="341628" indent="0" algn="ctr">
              <a:buNone/>
              <a:defRPr sz="1500"/>
            </a:lvl2pPr>
            <a:lvl3pPr marL="683258" indent="0" algn="ctr">
              <a:buNone/>
              <a:defRPr sz="1300"/>
            </a:lvl3pPr>
            <a:lvl4pPr marL="1024885" indent="0" algn="ctr">
              <a:buNone/>
              <a:defRPr sz="1200"/>
            </a:lvl4pPr>
            <a:lvl5pPr marL="1366514" indent="0" algn="ctr">
              <a:buNone/>
              <a:defRPr sz="1200"/>
            </a:lvl5pPr>
            <a:lvl6pPr marL="1708138" indent="0" algn="ctr">
              <a:buNone/>
              <a:defRPr sz="1200"/>
            </a:lvl6pPr>
            <a:lvl7pPr marL="2049773" indent="0" algn="ctr">
              <a:buNone/>
              <a:defRPr sz="1200"/>
            </a:lvl7pPr>
            <a:lvl8pPr marL="2391393" indent="0" algn="ctr">
              <a:buNone/>
              <a:defRPr sz="1200"/>
            </a:lvl8pPr>
            <a:lvl9pPr marL="273303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5057821" y="0"/>
            <a:ext cx="4086223" cy="51435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tIns="273303" rtlCol="0">
            <a:noAutofit/>
          </a:bodyPr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66379808"/>
      </p:ext>
    </p:extLst>
  </p:cSld>
  <p:clrMapOvr>
    <a:masterClrMapping/>
  </p:clrMapOvr>
  <p:transition spd="med"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white">
          <a:xfrm>
            <a:off x="7216775" y="0"/>
            <a:ext cx="1927225" cy="5143500"/>
          </a:xfrm>
          <a:custGeom>
            <a:avLst/>
            <a:gdLst>
              <a:gd name="T0" fmla="*/ 0 w 1927224"/>
              <a:gd name="T1" fmla="*/ 0 h 6858000"/>
              <a:gd name="T2" fmla="*/ 2147483647 w 1927224"/>
              <a:gd name="T3" fmla="*/ 0 h 6858000"/>
              <a:gd name="T4" fmla="*/ 2147483647 w 1927224"/>
              <a:gd name="T5" fmla="*/ 2893219 h 6858000"/>
              <a:gd name="T6" fmla="*/ 804855282 w 1927224"/>
              <a:gd name="T7" fmla="*/ 2893219 h 6858000"/>
              <a:gd name="T8" fmla="*/ 2147483647 w 1927224"/>
              <a:gd name="T9" fmla="*/ 1829693 h 6858000"/>
              <a:gd name="T10" fmla="*/ 0 w 1927224"/>
              <a:gd name="T11" fmla="*/ 0 h 6858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927224" h="6858000">
                <a:moveTo>
                  <a:pt x="0" y="0"/>
                </a:moveTo>
                <a:lnTo>
                  <a:pt x="1927224" y="0"/>
                </a:lnTo>
                <a:lnTo>
                  <a:pt x="1927224" y="6858000"/>
                </a:lnTo>
                <a:lnTo>
                  <a:pt x="254000" y="6858000"/>
                </a:lnTo>
                <a:lnTo>
                  <a:pt x="892175" y="433705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314" tIns="34156" rIns="68314" bIns="34156"/>
          <a:lstStyle/>
          <a:p>
            <a:endParaRPr lang="uk-UA"/>
          </a:p>
        </p:txBody>
      </p:sp>
      <p:sp>
        <p:nvSpPr>
          <p:cNvPr id="5" name="Freeform 6"/>
          <p:cNvSpPr>
            <a:spLocks/>
          </p:cNvSpPr>
          <p:nvPr/>
        </p:nvSpPr>
        <p:spPr bwMode="auto">
          <a:xfrm>
            <a:off x="6927850" y="0"/>
            <a:ext cx="1254125" cy="51435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lIns="68314" tIns="34156" rIns="68314" bIns="34156"/>
          <a:lstStyle/>
          <a:p>
            <a:pPr defTabSz="68325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B2673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6880225" y="0"/>
            <a:ext cx="1095375" cy="51435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lIns="68314" tIns="34156" rIns="68314" bIns="34156"/>
          <a:lstStyle/>
          <a:p>
            <a:pPr defTabSz="68325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B2673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6880225" y="0"/>
            <a:ext cx="1095374" cy="51435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lIns="68314" tIns="34156" rIns="68314" bIns="34156"/>
          <a:lstStyle/>
          <a:p>
            <a:pPr defTabSz="68325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B2673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49" y="2185987"/>
            <a:ext cx="6035040" cy="116800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3442098"/>
            <a:ext cx="6035038" cy="758428"/>
          </a:xfrm>
        </p:spPr>
        <p:txBody>
          <a:bodyPr/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tx1"/>
                </a:solidFill>
              </a:defRPr>
            </a:lvl1pPr>
            <a:lvl2pPr marL="3416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325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48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65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81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497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13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30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34551744"/>
      </p:ext>
    </p:extLst>
  </p:cSld>
  <p:clrMapOvr>
    <a:masterClrMapping/>
  </p:clrMapOvr>
  <p:transition spd="med"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3450" y="1371605"/>
            <a:ext cx="3429000" cy="32575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680E2-31A6-45E0-B403-8C673C192E85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6839998-85D1-4B3C-9D85-EA8E933A6E78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267229180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F351B94-765A-40D5-B9E7-C993425DD0F2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125991655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91350"/>
            <a:ext cx="7200900" cy="7776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1371600"/>
            <a:ext cx="3429000" cy="637794"/>
          </a:xfrm>
        </p:spPr>
        <p:txBody>
          <a:bodyPr anchor="ctr">
            <a:normAutofit/>
          </a:bodyPr>
          <a:lstStyle>
            <a:lvl1pPr marL="0" indent="0">
              <a:buNone/>
              <a:defRPr sz="1900" b="0"/>
            </a:lvl1pPr>
            <a:lvl2pPr marL="341628" indent="0">
              <a:buNone/>
              <a:defRPr sz="1500" b="1"/>
            </a:lvl2pPr>
            <a:lvl3pPr marL="683258" indent="0">
              <a:buNone/>
              <a:defRPr sz="1300" b="1"/>
            </a:lvl3pPr>
            <a:lvl4pPr marL="1024885" indent="0">
              <a:buNone/>
              <a:defRPr sz="1200" b="1"/>
            </a:lvl4pPr>
            <a:lvl5pPr marL="1366514" indent="0">
              <a:buNone/>
              <a:defRPr sz="1200" b="1"/>
            </a:lvl5pPr>
            <a:lvl6pPr marL="1708138" indent="0">
              <a:buNone/>
              <a:defRPr sz="1200" b="1"/>
            </a:lvl6pPr>
            <a:lvl7pPr marL="2049773" indent="0">
              <a:buNone/>
              <a:defRPr sz="1200" b="1"/>
            </a:lvl7pPr>
            <a:lvl8pPr marL="2391393" indent="0">
              <a:buNone/>
              <a:defRPr sz="1200" b="1"/>
            </a:lvl8pPr>
            <a:lvl9pPr marL="273303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2028827"/>
            <a:ext cx="3429000" cy="26003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3450" y="1371603"/>
            <a:ext cx="3429000" cy="635794"/>
          </a:xfrm>
        </p:spPr>
        <p:txBody>
          <a:bodyPr anchor="ctr">
            <a:normAutofit/>
          </a:bodyPr>
          <a:lstStyle>
            <a:lvl1pPr marL="0" indent="0">
              <a:buNone/>
              <a:defRPr sz="1900" b="0"/>
            </a:lvl1pPr>
            <a:lvl2pPr marL="341628" indent="0">
              <a:buNone/>
              <a:defRPr sz="1500" b="1"/>
            </a:lvl2pPr>
            <a:lvl3pPr marL="683258" indent="0">
              <a:buNone/>
              <a:defRPr sz="1300" b="1"/>
            </a:lvl3pPr>
            <a:lvl4pPr marL="1024885" indent="0">
              <a:buNone/>
              <a:defRPr sz="1200" b="1"/>
            </a:lvl4pPr>
            <a:lvl5pPr marL="1366514" indent="0">
              <a:buNone/>
              <a:defRPr sz="1200" b="1"/>
            </a:lvl5pPr>
            <a:lvl6pPr marL="1708138" indent="0">
              <a:buNone/>
              <a:defRPr sz="1200" b="1"/>
            </a:lvl6pPr>
            <a:lvl7pPr marL="2049773" indent="0">
              <a:buNone/>
              <a:defRPr sz="1200" b="1"/>
            </a:lvl7pPr>
            <a:lvl8pPr marL="2391393" indent="0">
              <a:buNone/>
              <a:defRPr sz="1200" b="1"/>
            </a:lvl8pPr>
            <a:lvl9pPr marL="273303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43450" y="2028827"/>
            <a:ext cx="3429000" cy="26003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FB6F3-D7E8-4EF0-BCDC-2461959F8087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F0BEC0C-D30A-4E0A-B1A9-3D3073401665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616250426"/>
      </p:ext>
    </p:extLst>
  </p:cSld>
  <p:clrMapOvr>
    <a:masterClrMapping/>
  </p:clrMapOvr>
  <p:transition spd="med"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3C240-1937-45A3-B152-DD482C4F0B66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8BE5CDA-A6C0-49F8-A798-E733216DC99F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584343552"/>
      </p:ext>
    </p:extLst>
  </p:cSld>
  <p:clrMapOvr>
    <a:masterClrMapping/>
  </p:clrMapOvr>
  <p:transition spd="med"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2107B-CF84-4656-A570-880FE7294D87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C38E4CA-CA63-4544-A90D-800BC6608106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4202124230"/>
      </p:ext>
    </p:extLst>
  </p:cSld>
  <p:clrMapOvr>
    <a:masterClrMapping/>
  </p:clrMapOvr>
  <p:transition spd="med"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6157" y="1371600"/>
            <a:ext cx="4594860" cy="325755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1371600"/>
            <a:ext cx="2263140" cy="3257550"/>
          </a:xfrm>
        </p:spPr>
        <p:txBody>
          <a:bodyPr anchor="ctr">
            <a:normAutofit/>
          </a:bodyPr>
          <a:lstStyle>
            <a:lvl1pPr marL="0" indent="0">
              <a:spcBef>
                <a:spcPts val="900"/>
              </a:spcBef>
              <a:buNone/>
              <a:defRPr sz="1500"/>
            </a:lvl1pPr>
            <a:lvl2pPr marL="341628" indent="0">
              <a:buNone/>
              <a:defRPr sz="1000"/>
            </a:lvl2pPr>
            <a:lvl3pPr marL="683258" indent="0">
              <a:buNone/>
              <a:defRPr sz="900"/>
            </a:lvl3pPr>
            <a:lvl4pPr marL="1024885" indent="0">
              <a:buNone/>
              <a:defRPr sz="700"/>
            </a:lvl4pPr>
            <a:lvl5pPr marL="1366514" indent="0">
              <a:buNone/>
              <a:defRPr sz="700"/>
            </a:lvl5pPr>
            <a:lvl6pPr marL="1708138" indent="0">
              <a:buNone/>
              <a:defRPr sz="700"/>
            </a:lvl6pPr>
            <a:lvl7pPr marL="2049773" indent="0">
              <a:buNone/>
              <a:defRPr sz="700"/>
            </a:lvl7pPr>
            <a:lvl8pPr marL="2391393" indent="0">
              <a:buNone/>
              <a:defRPr sz="700"/>
            </a:lvl8pPr>
            <a:lvl9pPr marL="2733030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BE79B-2A94-4B52-80EB-94845A3D21BE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89ABB4E-DAD3-45FB-A4D1-E829B53E7C7F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2100907938"/>
      </p:ext>
    </p:extLst>
  </p:cSld>
  <p:clrMapOvr>
    <a:masterClrMapping/>
  </p:clrMapOvr>
  <p:transition spd="med">
    <p:fad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91350"/>
            <a:ext cx="7200900" cy="777638"/>
          </a:xfrm>
        </p:spPr>
        <p:txBody>
          <a:bodyPr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43300" y="1371601"/>
            <a:ext cx="4629150" cy="3257550"/>
          </a:xfrm>
        </p:spPr>
        <p:txBody>
          <a:bodyPr tIns="204982" rtlCol="0">
            <a:normAutofit/>
          </a:bodyPr>
          <a:lstStyle>
            <a:lvl1pPr marL="0" indent="0" algn="ctr">
              <a:buNone/>
              <a:defRPr sz="1800"/>
            </a:lvl1pPr>
            <a:lvl2pPr marL="341628" indent="0">
              <a:buNone/>
              <a:defRPr sz="2100"/>
            </a:lvl2pPr>
            <a:lvl3pPr marL="683258" indent="0">
              <a:buNone/>
              <a:defRPr sz="1800"/>
            </a:lvl3pPr>
            <a:lvl4pPr marL="1024885" indent="0">
              <a:buNone/>
              <a:defRPr sz="1500"/>
            </a:lvl4pPr>
            <a:lvl5pPr marL="1366514" indent="0">
              <a:buNone/>
              <a:defRPr sz="1500"/>
            </a:lvl5pPr>
            <a:lvl6pPr marL="1708138" indent="0">
              <a:buNone/>
              <a:defRPr sz="1500"/>
            </a:lvl6pPr>
            <a:lvl7pPr marL="2049773" indent="0">
              <a:buNone/>
              <a:defRPr sz="1500"/>
            </a:lvl7pPr>
            <a:lvl8pPr marL="2391393" indent="0">
              <a:buNone/>
              <a:defRPr sz="1500"/>
            </a:lvl8pPr>
            <a:lvl9pPr marL="2733030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1371600"/>
            <a:ext cx="2263140" cy="3257550"/>
          </a:xfrm>
        </p:spPr>
        <p:txBody>
          <a:bodyPr anchor="ctr">
            <a:normAutofit/>
          </a:bodyPr>
          <a:lstStyle>
            <a:lvl1pPr marL="0" indent="0">
              <a:spcBef>
                <a:spcPts val="900"/>
              </a:spcBef>
              <a:buNone/>
              <a:defRPr sz="1500"/>
            </a:lvl1pPr>
            <a:lvl2pPr marL="341628" indent="0">
              <a:buNone/>
              <a:defRPr sz="1000"/>
            </a:lvl2pPr>
            <a:lvl3pPr marL="683258" indent="0">
              <a:buNone/>
              <a:defRPr sz="900"/>
            </a:lvl3pPr>
            <a:lvl4pPr marL="1024885" indent="0">
              <a:buNone/>
              <a:defRPr sz="700"/>
            </a:lvl4pPr>
            <a:lvl5pPr marL="1366514" indent="0">
              <a:buNone/>
              <a:defRPr sz="700"/>
            </a:lvl5pPr>
            <a:lvl6pPr marL="1708138" indent="0">
              <a:buNone/>
              <a:defRPr sz="700"/>
            </a:lvl6pPr>
            <a:lvl7pPr marL="2049773" indent="0">
              <a:buNone/>
              <a:defRPr sz="700"/>
            </a:lvl7pPr>
            <a:lvl8pPr marL="2391393" indent="0">
              <a:buNone/>
              <a:defRPr sz="700"/>
            </a:lvl8pPr>
            <a:lvl9pPr marL="2733030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99B1-84DB-4D4B-AF15-6E271C5A3474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BB86250-B566-4C15-8233-23391E82015A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2185120985"/>
      </p:ext>
    </p:extLst>
  </p:cSld>
  <p:clrMapOvr>
    <a:masterClrMapping/>
  </p:clrMapOvr>
  <p:transition spd="med">
    <p:fad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/>
        </p:nvSpPr>
        <p:spPr>
          <a:xfrm>
            <a:off x="971550" y="3943350"/>
            <a:ext cx="3429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14" tIns="34156" rIns="68314" bIns="34156" anchor="ctr"/>
          <a:lstStyle/>
          <a:p>
            <a:pPr algn="ctr" defTabSz="68325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9"/>
          <p:cNvSpPr/>
          <p:nvPr/>
        </p:nvSpPr>
        <p:spPr>
          <a:xfrm>
            <a:off x="4743450" y="3943350"/>
            <a:ext cx="3429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14" tIns="34156" rIns="68314" bIns="34156" anchor="ctr"/>
          <a:lstStyle/>
          <a:p>
            <a:pPr algn="ctr" defTabSz="68325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10"/>
          <p:cNvSpPr/>
          <p:nvPr/>
        </p:nvSpPr>
        <p:spPr>
          <a:xfrm>
            <a:off x="971550" y="3943350"/>
            <a:ext cx="3429000" cy="412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14" tIns="34156" rIns="68314" bIns="34156" anchor="ctr"/>
          <a:lstStyle/>
          <a:p>
            <a:pPr algn="ctr" defTabSz="68325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1"/>
          <p:cNvSpPr/>
          <p:nvPr/>
        </p:nvSpPr>
        <p:spPr>
          <a:xfrm>
            <a:off x="4743450" y="3943350"/>
            <a:ext cx="3429000" cy="412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14" tIns="34156" rIns="68314" bIns="34156" anchor="ctr"/>
          <a:lstStyle/>
          <a:p>
            <a:pPr algn="ctr" defTabSz="68325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91350"/>
            <a:ext cx="7200900" cy="777638"/>
          </a:xfrm>
        </p:spPr>
        <p:txBody>
          <a:bodyPr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454" y="3999866"/>
            <a:ext cx="3315189" cy="62932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300">
                <a:solidFill>
                  <a:schemeClr val="bg1"/>
                </a:solidFill>
              </a:defRPr>
            </a:lvl1pPr>
            <a:lvl2pPr marL="341628" indent="0">
              <a:buNone/>
              <a:defRPr sz="1000"/>
            </a:lvl2pPr>
            <a:lvl3pPr marL="683258" indent="0">
              <a:buNone/>
              <a:defRPr sz="900"/>
            </a:lvl3pPr>
            <a:lvl4pPr marL="1024885" indent="0">
              <a:buNone/>
              <a:defRPr sz="700"/>
            </a:lvl4pPr>
            <a:lvl5pPr marL="1366514" indent="0">
              <a:buNone/>
              <a:defRPr sz="700"/>
            </a:lvl5pPr>
            <a:lvl6pPr marL="1708138" indent="0">
              <a:buNone/>
              <a:defRPr sz="700"/>
            </a:lvl6pPr>
            <a:lvl7pPr marL="2049773" indent="0">
              <a:buNone/>
              <a:defRPr sz="700"/>
            </a:lvl7pPr>
            <a:lvl8pPr marL="2391393" indent="0">
              <a:buNone/>
              <a:defRPr sz="700"/>
            </a:lvl8pPr>
            <a:lvl9pPr marL="2733030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4"/>
          </p:nvPr>
        </p:nvSpPr>
        <p:spPr>
          <a:xfrm>
            <a:off x="4809715" y="3999866"/>
            <a:ext cx="3315189" cy="62932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300">
                <a:solidFill>
                  <a:schemeClr val="bg1"/>
                </a:solidFill>
              </a:defRPr>
            </a:lvl1pPr>
            <a:lvl2pPr marL="341628" indent="0">
              <a:buNone/>
              <a:defRPr sz="1000"/>
            </a:lvl2pPr>
            <a:lvl3pPr marL="683258" indent="0">
              <a:buNone/>
              <a:defRPr sz="900"/>
            </a:lvl3pPr>
            <a:lvl4pPr marL="1024885" indent="0">
              <a:buNone/>
              <a:defRPr sz="700"/>
            </a:lvl4pPr>
            <a:lvl5pPr marL="1366514" indent="0">
              <a:buNone/>
              <a:defRPr sz="700"/>
            </a:lvl5pPr>
            <a:lvl6pPr marL="1708138" indent="0">
              <a:buNone/>
              <a:defRPr sz="700"/>
            </a:lvl6pPr>
            <a:lvl7pPr marL="2049773" indent="0">
              <a:buNone/>
              <a:defRPr sz="700"/>
            </a:lvl7pPr>
            <a:lvl8pPr marL="2391393" indent="0">
              <a:buNone/>
              <a:defRPr sz="700"/>
            </a:lvl8pPr>
            <a:lvl9pPr marL="2733030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71550" y="1371636"/>
            <a:ext cx="3429000" cy="2571749"/>
          </a:xfrm>
        </p:spPr>
        <p:txBody>
          <a:bodyPr tIns="204982" rtlCol="0">
            <a:normAutofit/>
          </a:bodyPr>
          <a:lstStyle>
            <a:lvl1pPr marL="0" indent="0" algn="ctr">
              <a:buNone/>
              <a:defRPr sz="1800"/>
            </a:lvl1pPr>
            <a:lvl2pPr marL="341628" indent="0">
              <a:buNone/>
              <a:defRPr sz="2100"/>
            </a:lvl2pPr>
            <a:lvl3pPr marL="683258" indent="0">
              <a:buNone/>
              <a:defRPr sz="1800"/>
            </a:lvl3pPr>
            <a:lvl4pPr marL="1024885" indent="0">
              <a:buNone/>
              <a:defRPr sz="1500"/>
            </a:lvl4pPr>
            <a:lvl5pPr marL="1366514" indent="0">
              <a:buNone/>
              <a:defRPr sz="1500"/>
            </a:lvl5pPr>
            <a:lvl6pPr marL="1708138" indent="0">
              <a:buNone/>
              <a:defRPr sz="1500"/>
            </a:lvl6pPr>
            <a:lvl7pPr marL="2049773" indent="0">
              <a:buNone/>
              <a:defRPr sz="1500"/>
            </a:lvl7pPr>
            <a:lvl8pPr marL="2391393" indent="0">
              <a:buNone/>
              <a:defRPr sz="1500"/>
            </a:lvl8pPr>
            <a:lvl9pPr marL="2733030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4743450" y="1371636"/>
            <a:ext cx="3429000" cy="2571749"/>
          </a:xfrm>
        </p:spPr>
        <p:txBody>
          <a:bodyPr tIns="204982" rtlCol="0">
            <a:normAutofit/>
          </a:bodyPr>
          <a:lstStyle>
            <a:lvl1pPr marL="0" indent="0" algn="ctr">
              <a:buNone/>
              <a:defRPr sz="1800"/>
            </a:lvl1pPr>
            <a:lvl2pPr marL="341628" indent="0">
              <a:buNone/>
              <a:defRPr sz="2100"/>
            </a:lvl2pPr>
            <a:lvl3pPr marL="683258" indent="0">
              <a:buNone/>
              <a:defRPr sz="1800"/>
            </a:lvl3pPr>
            <a:lvl4pPr marL="1024885" indent="0">
              <a:buNone/>
              <a:defRPr sz="1500"/>
            </a:lvl4pPr>
            <a:lvl5pPr marL="1366514" indent="0">
              <a:buNone/>
              <a:defRPr sz="1500"/>
            </a:lvl5pPr>
            <a:lvl6pPr marL="1708138" indent="0">
              <a:buNone/>
              <a:defRPr sz="1500"/>
            </a:lvl6pPr>
            <a:lvl7pPr marL="2049773" indent="0">
              <a:buNone/>
              <a:defRPr sz="1500"/>
            </a:lvl7pPr>
            <a:lvl8pPr marL="2391393" indent="0">
              <a:buNone/>
              <a:defRPr sz="1500"/>
            </a:lvl8pPr>
            <a:lvl9pPr marL="2733030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B26D8-DA55-496B-A522-01C4A7DD9E37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1361677-7FCA-49FE-B762-B47F0E607B11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108891917"/>
      </p:ext>
    </p:extLst>
  </p:cSld>
  <p:clrMapOvr>
    <a:masterClrMapping/>
  </p:clrMapOvr>
  <p:transition spd="med">
    <p:fad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DAE31-C759-497B-8095-97B2C3881079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4DA37D4-B8D8-4806-8053-990E900C8FAC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555226307"/>
      </p:ext>
    </p:extLst>
  </p:cSld>
  <p:clrMapOvr>
    <a:masterClrMapping/>
  </p:clrMapOvr>
  <p:transition spd="med">
    <p:fad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 rot="5400000">
            <a:off x="5672138" y="1671637"/>
            <a:ext cx="5143500" cy="18002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14" tIns="34156" rIns="68314" bIns="34156" anchor="ctr"/>
          <a:lstStyle/>
          <a:p>
            <a:pPr algn="ctr" defTabSz="68325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 rot="5400000">
            <a:off x="4749007" y="2540793"/>
            <a:ext cx="5143500" cy="619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14" tIns="34156" rIns="68314" bIns="34156" anchor="ctr"/>
          <a:lstStyle/>
          <a:p>
            <a:pPr algn="ctr" defTabSz="68325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 rot="5400000">
            <a:off x="4688682" y="2540793"/>
            <a:ext cx="5143500" cy="619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14" tIns="34156" rIns="68314" bIns="34156" anchor="ctr"/>
          <a:lstStyle/>
          <a:p>
            <a:pPr algn="ctr" defTabSz="68325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3489" y="514350"/>
            <a:ext cx="774954" cy="4114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50" y="514350"/>
            <a:ext cx="5982566" cy="4114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5E27B-36B0-45E0-BBD1-EE7B0C1BDD81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EC8F4DF-4B98-4AB0-9327-D76DA7A7B9A2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924969712"/>
      </p:ext>
    </p:extLst>
  </p:cSld>
  <p:clrMapOvr>
    <a:masterClrMapping/>
  </p:clrMapOvr>
  <p:transition spd="med">
    <p:fad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57;p8"/>
          <p:cNvGrpSpPr>
            <a:grpSpLocks/>
          </p:cNvGrpSpPr>
          <p:nvPr/>
        </p:nvGrpSpPr>
        <p:grpSpPr bwMode="auto">
          <a:xfrm>
            <a:off x="7637463" y="0"/>
            <a:ext cx="1201737" cy="5143500"/>
            <a:chOff x="3475252" y="0"/>
            <a:chExt cx="1202103" cy="5143503"/>
          </a:xfrm>
        </p:grpSpPr>
        <p:sp>
          <p:nvSpPr>
            <p:cNvPr id="7" name="Google Shape;58;p8"/>
            <p:cNvSpPr>
              <a:spLocks/>
            </p:cNvSpPr>
            <p:nvPr/>
          </p:nvSpPr>
          <p:spPr bwMode="auto">
            <a:xfrm>
              <a:off x="3475252" y="0"/>
              <a:ext cx="1109160" cy="4303854"/>
            </a:xfrm>
            <a:custGeom>
              <a:avLst/>
              <a:gdLst>
                <a:gd name="T0" fmla="*/ 39030262 w 21600"/>
                <a:gd name="T1" fmla="*/ 0 h 21600"/>
                <a:gd name="T2" fmla="*/ 56955366 w 21600"/>
                <a:gd name="T3" fmla="*/ 0 h 21600"/>
                <a:gd name="T4" fmla="*/ 19148620 w 21600"/>
                <a:gd name="T5" fmla="*/ 830516898 h 21600"/>
                <a:gd name="T6" fmla="*/ 0 w 21600"/>
                <a:gd name="T7" fmla="*/ 857553669 h 21600"/>
                <a:gd name="T8" fmla="*/ 39030262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 extrusionOk="0">
                  <a:moveTo>
                    <a:pt x="14802" y="0"/>
                  </a:moveTo>
                  <a:lnTo>
                    <a:pt x="21600" y="0"/>
                  </a:lnTo>
                  <a:lnTo>
                    <a:pt x="7262" y="20919"/>
                  </a:lnTo>
                  <a:lnTo>
                    <a:pt x="0" y="21600"/>
                  </a:lnTo>
                  <a:lnTo>
                    <a:pt x="148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45700" tIns="45700" rIns="45700" bIns="45700" anchor="ctr"/>
            <a:lstStyle/>
            <a:p>
              <a:endParaRPr lang="uk-UA"/>
            </a:p>
          </p:txBody>
        </p:sp>
        <p:sp>
          <p:nvSpPr>
            <p:cNvPr id="8" name="Google Shape;59;p8"/>
            <p:cNvSpPr>
              <a:spLocks/>
            </p:cNvSpPr>
            <p:nvPr/>
          </p:nvSpPr>
          <p:spPr bwMode="auto">
            <a:xfrm>
              <a:off x="4150099" y="4199096"/>
              <a:ext cx="527256" cy="944406"/>
            </a:xfrm>
            <a:custGeom>
              <a:avLst/>
              <a:gdLst>
                <a:gd name="T0" fmla="*/ 0 w 21600"/>
                <a:gd name="T1" fmla="*/ 41291791 h 21600"/>
                <a:gd name="T2" fmla="*/ 3766951 w 21600"/>
                <a:gd name="T3" fmla="*/ 5954830 h 21600"/>
                <a:gd name="T4" fmla="*/ 12870319 w 21600"/>
                <a:gd name="T5" fmla="*/ 0 h 21600"/>
                <a:gd name="T6" fmla="*/ 8510498 w 21600"/>
                <a:gd name="T7" fmla="*/ 41291791 h 21600"/>
                <a:gd name="T8" fmla="*/ 0 w 21600"/>
                <a:gd name="T9" fmla="*/ 41291791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322" y="3115"/>
                  </a:lnTo>
                  <a:lnTo>
                    <a:pt x="21600" y="0"/>
                  </a:lnTo>
                  <a:lnTo>
                    <a:pt x="14283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45700" tIns="45700" rIns="45700" bIns="45700" anchor="ctr"/>
            <a:lstStyle/>
            <a:p>
              <a:endParaRPr lang="uk-UA"/>
            </a:p>
          </p:txBody>
        </p:sp>
        <p:sp>
          <p:nvSpPr>
            <p:cNvPr id="9" name="Google Shape;60;p8"/>
            <p:cNvSpPr/>
            <p:nvPr/>
          </p:nvSpPr>
          <p:spPr>
            <a:xfrm>
              <a:off x="3475252" y="3938590"/>
              <a:ext cx="1202103" cy="62547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12599"/>
                  </a:moveTo>
                  <a:lnTo>
                    <a:pt x="16414" y="0"/>
                  </a:lnTo>
                  <a:lnTo>
                    <a:pt x="21600" y="8985"/>
                  </a:lnTo>
                  <a:lnTo>
                    <a:pt x="5186" y="2160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45700" tIns="45700" rIns="45700" bIns="45700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defRPr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" name="Google Shape;61;p8"/>
          <p:cNvSpPr txBox="1">
            <a:spLocks noGrp="1"/>
          </p:cNvSpPr>
          <p:nvPr>
            <p:ph type="title"/>
          </p:nvPr>
        </p:nvSpPr>
        <p:spPr>
          <a:xfrm>
            <a:off x="626700" y="836000"/>
            <a:ext cx="6529200" cy="3963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1"/>
          </p:nvPr>
        </p:nvSpPr>
        <p:spPr>
          <a:xfrm>
            <a:off x="626600" y="1430150"/>
            <a:ext cx="2034000" cy="3206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▹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2"/>
          </p:nvPr>
        </p:nvSpPr>
        <p:spPr>
          <a:xfrm>
            <a:off x="2874224" y="1430150"/>
            <a:ext cx="2034000" cy="3206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▹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3"/>
          </p:nvPr>
        </p:nvSpPr>
        <p:spPr>
          <a:xfrm>
            <a:off x="5121848" y="1430150"/>
            <a:ext cx="2034000" cy="3206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▹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0" name="Google Shape;65;p8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 defTabSz="907431" rt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defRPr/>
            </a:pPr>
            <a:fld id="{0C3A648C-835E-4390-A643-D5BF8B6FBE67}" type="slidenum">
              <a:rPr lang="en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590951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Wide">
  <p:cSld name="Title only - Wide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75;p10"/>
          <p:cNvGrpSpPr>
            <a:grpSpLocks/>
          </p:cNvGrpSpPr>
          <p:nvPr/>
        </p:nvGrpSpPr>
        <p:grpSpPr bwMode="auto">
          <a:xfrm>
            <a:off x="7637463" y="0"/>
            <a:ext cx="1201737" cy="5143500"/>
            <a:chOff x="3475252" y="0"/>
            <a:chExt cx="1202103" cy="5143503"/>
          </a:xfrm>
        </p:grpSpPr>
        <p:sp>
          <p:nvSpPr>
            <p:cNvPr id="4" name="Google Shape;76;p10"/>
            <p:cNvSpPr>
              <a:spLocks/>
            </p:cNvSpPr>
            <p:nvPr/>
          </p:nvSpPr>
          <p:spPr bwMode="auto">
            <a:xfrm>
              <a:off x="3475252" y="0"/>
              <a:ext cx="1109160" cy="4303854"/>
            </a:xfrm>
            <a:custGeom>
              <a:avLst/>
              <a:gdLst>
                <a:gd name="T0" fmla="*/ 39030262 w 21600"/>
                <a:gd name="T1" fmla="*/ 0 h 21600"/>
                <a:gd name="T2" fmla="*/ 56955366 w 21600"/>
                <a:gd name="T3" fmla="*/ 0 h 21600"/>
                <a:gd name="T4" fmla="*/ 19148620 w 21600"/>
                <a:gd name="T5" fmla="*/ 830516898 h 21600"/>
                <a:gd name="T6" fmla="*/ 0 w 21600"/>
                <a:gd name="T7" fmla="*/ 857553669 h 21600"/>
                <a:gd name="T8" fmla="*/ 39030262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 extrusionOk="0">
                  <a:moveTo>
                    <a:pt x="14802" y="0"/>
                  </a:moveTo>
                  <a:lnTo>
                    <a:pt x="21600" y="0"/>
                  </a:lnTo>
                  <a:lnTo>
                    <a:pt x="7262" y="20919"/>
                  </a:lnTo>
                  <a:lnTo>
                    <a:pt x="0" y="21600"/>
                  </a:lnTo>
                  <a:lnTo>
                    <a:pt x="148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45700" tIns="45700" rIns="45700" bIns="45700" anchor="ctr"/>
            <a:lstStyle/>
            <a:p>
              <a:endParaRPr lang="uk-UA"/>
            </a:p>
          </p:txBody>
        </p:sp>
        <p:sp>
          <p:nvSpPr>
            <p:cNvPr id="5" name="Google Shape;77;p10"/>
            <p:cNvSpPr>
              <a:spLocks/>
            </p:cNvSpPr>
            <p:nvPr/>
          </p:nvSpPr>
          <p:spPr bwMode="auto">
            <a:xfrm>
              <a:off x="4150099" y="4199096"/>
              <a:ext cx="527256" cy="944406"/>
            </a:xfrm>
            <a:custGeom>
              <a:avLst/>
              <a:gdLst>
                <a:gd name="T0" fmla="*/ 0 w 21600"/>
                <a:gd name="T1" fmla="*/ 41291791 h 21600"/>
                <a:gd name="T2" fmla="*/ 3766951 w 21600"/>
                <a:gd name="T3" fmla="*/ 5954830 h 21600"/>
                <a:gd name="T4" fmla="*/ 12870319 w 21600"/>
                <a:gd name="T5" fmla="*/ 0 h 21600"/>
                <a:gd name="T6" fmla="*/ 8510498 w 21600"/>
                <a:gd name="T7" fmla="*/ 41291791 h 21600"/>
                <a:gd name="T8" fmla="*/ 0 w 21600"/>
                <a:gd name="T9" fmla="*/ 41291791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322" y="3115"/>
                  </a:lnTo>
                  <a:lnTo>
                    <a:pt x="21600" y="0"/>
                  </a:lnTo>
                  <a:lnTo>
                    <a:pt x="14283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45700" tIns="45700" rIns="45700" bIns="45700" anchor="ctr"/>
            <a:lstStyle/>
            <a:p>
              <a:endParaRPr lang="uk-UA"/>
            </a:p>
          </p:txBody>
        </p:sp>
        <p:sp>
          <p:nvSpPr>
            <p:cNvPr id="6" name="Google Shape;78;p10"/>
            <p:cNvSpPr/>
            <p:nvPr/>
          </p:nvSpPr>
          <p:spPr>
            <a:xfrm>
              <a:off x="3475252" y="3938590"/>
              <a:ext cx="1202103" cy="62547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12599"/>
                  </a:moveTo>
                  <a:lnTo>
                    <a:pt x="16414" y="0"/>
                  </a:lnTo>
                  <a:lnTo>
                    <a:pt x="21600" y="8985"/>
                  </a:lnTo>
                  <a:lnTo>
                    <a:pt x="5186" y="2160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45700" tIns="45700" rIns="45700" bIns="45700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defRPr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" name="Google Shape;79;p10"/>
          <p:cNvSpPr txBox="1">
            <a:spLocks noGrp="1"/>
          </p:cNvSpPr>
          <p:nvPr>
            <p:ph type="title"/>
          </p:nvPr>
        </p:nvSpPr>
        <p:spPr>
          <a:xfrm>
            <a:off x="626700" y="836000"/>
            <a:ext cx="5276100" cy="3963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" name="Google Shape;80;p10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 defTabSz="907431" rt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defRPr/>
            </a:pPr>
            <a:fld id="{AFE0CABC-E215-45C2-A0C4-3F4CD3A7A982}" type="slidenum">
              <a:rPr lang="en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40550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C8E74CB-1310-4299-BF2A-E002B5BCD732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487542568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0;p12"/>
          <p:cNvSpPr>
            <a:spLocks/>
          </p:cNvSpPr>
          <p:nvPr/>
        </p:nvSpPr>
        <p:spPr bwMode="auto">
          <a:xfrm>
            <a:off x="698500" y="0"/>
            <a:ext cx="1173163" cy="3571875"/>
          </a:xfrm>
          <a:custGeom>
            <a:avLst/>
            <a:gdLst>
              <a:gd name="T0" fmla="*/ 1286267 w 574786"/>
              <a:gd name="T1" fmla="*/ 0 h 1750986"/>
              <a:gd name="T2" fmla="*/ 0 w 574786"/>
              <a:gd name="T3" fmla="*/ 7286347 h 1750986"/>
              <a:gd name="T4" fmla="*/ 1184103 w 574786"/>
              <a:gd name="T5" fmla="*/ 6855795 h 1750986"/>
              <a:gd name="T6" fmla="*/ 2394480 w 574786"/>
              <a:gd name="T7" fmla="*/ 0 h 1750986"/>
              <a:gd name="T8" fmla="*/ 1286267 w 574786"/>
              <a:gd name="T9" fmla="*/ 0 h 17509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4786" h="1750986" extrusionOk="0">
                <a:moveTo>
                  <a:pt x="308764" y="0"/>
                </a:moveTo>
                <a:lnTo>
                  <a:pt x="0" y="1750986"/>
                </a:lnTo>
                <a:lnTo>
                  <a:pt x="284240" y="1647520"/>
                </a:lnTo>
                <a:lnTo>
                  <a:pt x="574787" y="0"/>
                </a:lnTo>
                <a:lnTo>
                  <a:pt x="3087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/>
          <a:p>
            <a:endParaRPr lang="uk-UA"/>
          </a:p>
        </p:txBody>
      </p:sp>
      <p:sp>
        <p:nvSpPr>
          <p:cNvPr id="3" name="Google Shape;91;p12"/>
          <p:cNvSpPr>
            <a:spLocks/>
          </p:cNvSpPr>
          <p:nvPr/>
        </p:nvSpPr>
        <p:spPr bwMode="auto">
          <a:xfrm>
            <a:off x="1763713" y="3444875"/>
            <a:ext cx="841375" cy="1698625"/>
          </a:xfrm>
          <a:custGeom>
            <a:avLst/>
            <a:gdLst>
              <a:gd name="T0" fmla="*/ 1105695 w 412697"/>
              <a:gd name="T1" fmla="*/ 3464331 h 832868"/>
              <a:gd name="T2" fmla="*/ 1715331 w 412697"/>
              <a:gd name="T3" fmla="*/ 0 h 832868"/>
              <a:gd name="T4" fmla="*/ 533917 w 412697"/>
              <a:gd name="T5" fmla="*/ 430369 h 832868"/>
              <a:gd name="T6" fmla="*/ 0 w 412697"/>
              <a:gd name="T7" fmla="*/ 3464331 h 832868"/>
              <a:gd name="T8" fmla="*/ 1105695 w 412697"/>
              <a:gd name="T9" fmla="*/ 3464331 h 8328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2697" h="832868" extrusionOk="0">
                <a:moveTo>
                  <a:pt x="266023" y="832869"/>
                </a:moveTo>
                <a:lnTo>
                  <a:pt x="412697" y="0"/>
                </a:lnTo>
                <a:lnTo>
                  <a:pt x="128457" y="103466"/>
                </a:lnTo>
                <a:lnTo>
                  <a:pt x="0" y="832869"/>
                </a:lnTo>
                <a:lnTo>
                  <a:pt x="266023" y="8328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/>
          <a:p>
            <a:endParaRPr lang="uk-UA"/>
          </a:p>
        </p:txBody>
      </p:sp>
      <p:sp>
        <p:nvSpPr>
          <p:cNvPr id="4" name="Google Shape;92;p12"/>
          <p:cNvSpPr/>
          <p:nvPr/>
        </p:nvSpPr>
        <p:spPr>
          <a:xfrm>
            <a:off x="698500" y="3040063"/>
            <a:ext cx="1908175" cy="936625"/>
          </a:xfrm>
          <a:custGeom>
            <a:avLst/>
            <a:gdLst/>
            <a:ahLst/>
            <a:cxnLst/>
            <a:rect l="l" t="t" r="r" b="b"/>
            <a:pathLst>
              <a:path w="935167" h="459175" extrusionOk="0">
                <a:moveTo>
                  <a:pt x="935167" y="198758"/>
                </a:moveTo>
                <a:lnTo>
                  <a:pt x="220012" y="459176"/>
                </a:lnTo>
                <a:lnTo>
                  <a:pt x="0" y="260417"/>
                </a:lnTo>
                <a:lnTo>
                  <a:pt x="71538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93;p12"/>
          <p:cNvSpPr>
            <a:spLocks/>
          </p:cNvSpPr>
          <p:nvPr/>
        </p:nvSpPr>
        <p:spPr bwMode="auto">
          <a:xfrm>
            <a:off x="0" y="0"/>
            <a:ext cx="2025650" cy="5145088"/>
          </a:xfrm>
          <a:custGeom>
            <a:avLst/>
            <a:gdLst>
              <a:gd name="T0" fmla="*/ 2338834 w 993323"/>
              <a:gd name="T1" fmla="*/ 8112924 h 2522429"/>
              <a:gd name="T2" fmla="*/ 1423891 w 993323"/>
              <a:gd name="T3" fmla="*/ 7285988 h 2522429"/>
              <a:gd name="T4" fmla="*/ 1425837 w 993323"/>
              <a:gd name="T5" fmla="*/ 7285013 h 2522429"/>
              <a:gd name="T6" fmla="*/ 2709861 w 993323"/>
              <a:gd name="T7" fmla="*/ 0 h 2522429"/>
              <a:gd name="T8" fmla="*/ 0 w 993323"/>
              <a:gd name="T9" fmla="*/ 0 h 2522429"/>
              <a:gd name="T10" fmla="*/ 0 w 993323"/>
              <a:gd name="T11" fmla="*/ 10494619 h 2522429"/>
              <a:gd name="T12" fmla="*/ 3596637 w 993323"/>
              <a:gd name="T13" fmla="*/ 10494619 h 2522429"/>
              <a:gd name="T14" fmla="*/ 4130840 w 993323"/>
              <a:gd name="T15" fmla="*/ 7459927 h 2522429"/>
              <a:gd name="T16" fmla="*/ 2338834 w 993323"/>
              <a:gd name="T17" fmla="*/ 8112924 h 252242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993323" h="2522429" extrusionOk="0">
                <a:moveTo>
                  <a:pt x="562408" y="1949978"/>
                </a:moveTo>
                <a:lnTo>
                  <a:pt x="342396" y="1751220"/>
                </a:lnTo>
                <a:lnTo>
                  <a:pt x="342864" y="1750986"/>
                </a:lnTo>
                <a:lnTo>
                  <a:pt x="651627" y="0"/>
                </a:lnTo>
                <a:lnTo>
                  <a:pt x="0" y="0"/>
                </a:lnTo>
                <a:lnTo>
                  <a:pt x="0" y="2522429"/>
                </a:lnTo>
                <a:lnTo>
                  <a:pt x="864866" y="2522429"/>
                </a:lnTo>
                <a:lnTo>
                  <a:pt x="993323" y="1793027"/>
                </a:lnTo>
                <a:lnTo>
                  <a:pt x="562408" y="194997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/>
          <a:p>
            <a:endParaRPr lang="uk-UA"/>
          </a:p>
        </p:txBody>
      </p:sp>
      <p:sp>
        <p:nvSpPr>
          <p:cNvPr id="6" name="Google Shape;89;p12"/>
          <p:cNvSpPr txBox="1">
            <a:spLocks noGrp="1"/>
          </p:cNvSpPr>
          <p:nvPr>
            <p:ph type="sldNum" idx="10"/>
          </p:nvPr>
        </p:nvSpPr>
        <p:spPr/>
        <p:txBody>
          <a:bodyPr spcFirstLastPara="1">
            <a:noAutofit/>
          </a:bodyPr>
          <a:lstStyle>
            <a:lvl1pPr lvl="0" defTabSz="907431" rt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defRPr/>
            </a:pPr>
            <a:fld id="{094C5329-349D-4C58-B5DD-316F480D682B}" type="slidenum">
              <a:rPr lang="en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2786500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711" y="1597886"/>
            <a:ext cx="7772579" cy="11025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422" y="2914650"/>
            <a:ext cx="6401157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0944" indent="0" algn="ctr">
              <a:buNone/>
              <a:defRPr/>
            </a:lvl2pPr>
            <a:lvl3pPr marL="681890" indent="0" algn="ctr">
              <a:buNone/>
              <a:defRPr/>
            </a:lvl3pPr>
            <a:lvl4pPr marL="1022838" indent="0" algn="ctr">
              <a:buNone/>
              <a:defRPr/>
            </a:lvl4pPr>
            <a:lvl5pPr marL="1363779" indent="0" algn="ctr">
              <a:buNone/>
              <a:defRPr/>
            </a:lvl5pPr>
            <a:lvl6pPr marL="1704725" indent="0" algn="ctr">
              <a:buNone/>
              <a:defRPr/>
            </a:lvl6pPr>
            <a:lvl7pPr marL="2045669" indent="0" algn="ctr">
              <a:buNone/>
              <a:defRPr/>
            </a:lvl7pPr>
            <a:lvl8pPr marL="2386614" indent="0" algn="ctr">
              <a:buNone/>
              <a:defRPr/>
            </a:lvl8pPr>
            <a:lvl9pPr marL="272756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DBF4336-86A8-483A-9138-F9B574738201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944193947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0AEF4CB-CCCE-4EA2-B9A1-55949EBE50FE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682242948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617" y="3305176"/>
            <a:ext cx="7772578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617" y="2180035"/>
            <a:ext cx="7772578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0944" indent="0">
              <a:buNone/>
              <a:defRPr sz="1300"/>
            </a:lvl2pPr>
            <a:lvl3pPr marL="681890" indent="0">
              <a:buNone/>
              <a:defRPr sz="1200"/>
            </a:lvl3pPr>
            <a:lvl4pPr marL="1022838" indent="0">
              <a:buNone/>
              <a:defRPr sz="1000"/>
            </a:lvl4pPr>
            <a:lvl5pPr marL="1363779" indent="0">
              <a:buNone/>
              <a:defRPr sz="1000"/>
            </a:lvl5pPr>
            <a:lvl6pPr marL="1704725" indent="0">
              <a:buNone/>
              <a:defRPr sz="1000"/>
            </a:lvl6pPr>
            <a:lvl7pPr marL="2045669" indent="0">
              <a:buNone/>
              <a:defRPr sz="1000"/>
            </a:lvl7pPr>
            <a:lvl8pPr marL="2386614" indent="0">
              <a:buNone/>
              <a:defRPr sz="1000"/>
            </a:lvl8pPr>
            <a:lvl9pPr marL="272756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32928EC-F123-46C9-A311-205CB3CA4F94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898241310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71424" y="1371612"/>
            <a:ext cx="3540458" cy="325397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6167" y="1371612"/>
            <a:ext cx="3541648" cy="325397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9ABC174-9E1D-4B52-8ABD-B790B1C151E8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684629505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41" y="205979"/>
            <a:ext cx="8229719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8" y="1151335"/>
            <a:ext cx="404045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944" indent="0">
              <a:buNone/>
              <a:defRPr sz="1500" b="1"/>
            </a:lvl2pPr>
            <a:lvl3pPr marL="681890" indent="0">
              <a:buNone/>
              <a:defRPr sz="1300" b="1"/>
            </a:lvl3pPr>
            <a:lvl4pPr marL="1022838" indent="0">
              <a:buNone/>
              <a:defRPr sz="1200" b="1"/>
            </a:lvl4pPr>
            <a:lvl5pPr marL="1363779" indent="0">
              <a:buNone/>
              <a:defRPr sz="1200" b="1"/>
            </a:lvl5pPr>
            <a:lvl6pPr marL="1704725" indent="0">
              <a:buNone/>
              <a:defRPr sz="1200" b="1"/>
            </a:lvl6pPr>
            <a:lvl7pPr marL="2045669" indent="0">
              <a:buNone/>
              <a:defRPr sz="1200" b="1"/>
            </a:lvl7pPr>
            <a:lvl8pPr marL="2386614" indent="0">
              <a:buNone/>
              <a:defRPr sz="1200" b="1"/>
            </a:lvl8pPr>
            <a:lvl9pPr marL="272756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8" y="1631156"/>
            <a:ext cx="404045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214" y="1151335"/>
            <a:ext cx="4041646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944" indent="0">
              <a:buNone/>
              <a:defRPr sz="1500" b="1"/>
            </a:lvl2pPr>
            <a:lvl3pPr marL="681890" indent="0">
              <a:buNone/>
              <a:defRPr sz="1300" b="1"/>
            </a:lvl3pPr>
            <a:lvl4pPr marL="1022838" indent="0">
              <a:buNone/>
              <a:defRPr sz="1200" b="1"/>
            </a:lvl4pPr>
            <a:lvl5pPr marL="1363779" indent="0">
              <a:buNone/>
              <a:defRPr sz="1200" b="1"/>
            </a:lvl5pPr>
            <a:lvl6pPr marL="1704725" indent="0">
              <a:buNone/>
              <a:defRPr sz="1200" b="1"/>
            </a:lvl6pPr>
            <a:lvl7pPr marL="2045669" indent="0">
              <a:buNone/>
              <a:defRPr sz="1200" b="1"/>
            </a:lvl7pPr>
            <a:lvl8pPr marL="2386614" indent="0">
              <a:buNone/>
              <a:defRPr sz="1200" b="1"/>
            </a:lvl8pPr>
            <a:lvl9pPr marL="272756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214" y="1631156"/>
            <a:ext cx="4041646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0AF3758-43BB-4F70-8CF1-2FB3D6440750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529588673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2B730C4-C23E-4B12-970D-2D4DB1FAE703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4001576559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2C461D0-AAC4-48F9-81E3-1A08C2EBF07F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895573062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42" y="204787"/>
            <a:ext cx="3008318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4983" y="204855"/>
            <a:ext cx="5111878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142" y="1076328"/>
            <a:ext cx="3008318" cy="3518297"/>
          </a:xfrm>
        </p:spPr>
        <p:txBody>
          <a:bodyPr/>
          <a:lstStyle>
            <a:lvl1pPr marL="0" indent="0">
              <a:buNone/>
              <a:defRPr sz="1000"/>
            </a:lvl1pPr>
            <a:lvl2pPr marL="340944" indent="0">
              <a:buNone/>
              <a:defRPr sz="900"/>
            </a:lvl2pPr>
            <a:lvl3pPr marL="681890" indent="0">
              <a:buNone/>
              <a:defRPr sz="700"/>
            </a:lvl3pPr>
            <a:lvl4pPr marL="1022838" indent="0">
              <a:buNone/>
              <a:defRPr sz="700"/>
            </a:lvl4pPr>
            <a:lvl5pPr marL="1363779" indent="0">
              <a:buNone/>
              <a:defRPr sz="700"/>
            </a:lvl5pPr>
            <a:lvl6pPr marL="1704725" indent="0">
              <a:buNone/>
              <a:defRPr sz="700"/>
            </a:lvl6pPr>
            <a:lvl7pPr marL="2045669" indent="0">
              <a:buNone/>
              <a:defRPr sz="700"/>
            </a:lvl7pPr>
            <a:lvl8pPr marL="2386614" indent="0">
              <a:buNone/>
              <a:defRPr sz="700"/>
            </a:lvl8pPr>
            <a:lvl9pPr marL="2727560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7F2966B-9A43-4969-86DD-4592F8372B6D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824108353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915" y="3600451"/>
            <a:ext cx="5485685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915" y="459581"/>
            <a:ext cx="5485685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0944" indent="0">
              <a:buNone/>
              <a:defRPr sz="2100"/>
            </a:lvl2pPr>
            <a:lvl3pPr marL="681890" indent="0">
              <a:buNone/>
              <a:defRPr sz="1800"/>
            </a:lvl3pPr>
            <a:lvl4pPr marL="1022838" indent="0">
              <a:buNone/>
              <a:defRPr sz="1500"/>
            </a:lvl4pPr>
            <a:lvl5pPr marL="1363779" indent="0">
              <a:buNone/>
              <a:defRPr sz="1500"/>
            </a:lvl5pPr>
            <a:lvl6pPr marL="1704725" indent="0">
              <a:buNone/>
              <a:defRPr sz="1500"/>
            </a:lvl6pPr>
            <a:lvl7pPr marL="2045669" indent="0">
              <a:buNone/>
              <a:defRPr sz="1500"/>
            </a:lvl7pPr>
            <a:lvl8pPr marL="2386614" indent="0">
              <a:buNone/>
              <a:defRPr sz="1500"/>
            </a:lvl8pPr>
            <a:lvl9pPr marL="2727560" indent="0">
              <a:buNone/>
              <a:defRPr sz="1500"/>
            </a:lvl9pPr>
          </a:lstStyle>
          <a:p>
            <a:pPr lvl="0"/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915" y="4025570"/>
            <a:ext cx="5485685" cy="603647"/>
          </a:xfrm>
        </p:spPr>
        <p:txBody>
          <a:bodyPr/>
          <a:lstStyle>
            <a:lvl1pPr marL="0" indent="0">
              <a:buNone/>
              <a:defRPr sz="1000"/>
            </a:lvl1pPr>
            <a:lvl2pPr marL="340944" indent="0">
              <a:buNone/>
              <a:defRPr sz="900"/>
            </a:lvl2pPr>
            <a:lvl3pPr marL="681890" indent="0">
              <a:buNone/>
              <a:defRPr sz="700"/>
            </a:lvl3pPr>
            <a:lvl4pPr marL="1022838" indent="0">
              <a:buNone/>
              <a:defRPr sz="700"/>
            </a:lvl4pPr>
            <a:lvl5pPr marL="1363779" indent="0">
              <a:buNone/>
              <a:defRPr sz="700"/>
            </a:lvl5pPr>
            <a:lvl6pPr marL="1704725" indent="0">
              <a:buNone/>
              <a:defRPr sz="700"/>
            </a:lvl6pPr>
            <a:lvl7pPr marL="2045669" indent="0">
              <a:buNone/>
              <a:defRPr sz="700"/>
            </a:lvl7pPr>
            <a:lvl8pPr marL="2386614" indent="0">
              <a:buNone/>
              <a:defRPr sz="700"/>
            </a:lvl8pPr>
            <a:lvl9pPr marL="2727560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7B23B4F-7481-478B-A483-7CA9C5D3F18D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223105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617" y="3305176"/>
            <a:ext cx="7772578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617" y="2180035"/>
            <a:ext cx="7772578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0260" indent="0">
              <a:buNone/>
              <a:defRPr sz="1300"/>
            </a:lvl2pPr>
            <a:lvl3pPr marL="680522" indent="0">
              <a:buNone/>
              <a:defRPr sz="1200"/>
            </a:lvl3pPr>
            <a:lvl4pPr marL="1020794" indent="0">
              <a:buNone/>
              <a:defRPr sz="1000"/>
            </a:lvl4pPr>
            <a:lvl5pPr marL="1361045" indent="0">
              <a:buNone/>
              <a:defRPr sz="1000"/>
            </a:lvl5pPr>
            <a:lvl6pPr marL="1701317" indent="0">
              <a:buNone/>
              <a:defRPr sz="1000"/>
            </a:lvl6pPr>
            <a:lvl7pPr marL="2041574" indent="0">
              <a:buNone/>
              <a:defRPr sz="1000"/>
            </a:lvl7pPr>
            <a:lvl8pPr marL="2381850" indent="0">
              <a:buNone/>
              <a:defRPr sz="1000"/>
            </a:lvl8pPr>
            <a:lvl9pPr marL="2722108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816343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42" y="204787"/>
            <a:ext cx="3008318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4983" y="204860"/>
            <a:ext cx="5111878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142" y="1076328"/>
            <a:ext cx="3008318" cy="3518297"/>
          </a:xfrm>
        </p:spPr>
        <p:txBody>
          <a:bodyPr/>
          <a:lstStyle>
            <a:lvl1pPr marL="0" indent="0">
              <a:buNone/>
              <a:defRPr sz="1000"/>
            </a:lvl1pPr>
            <a:lvl2pPr marL="340802" indent="0">
              <a:buNone/>
              <a:defRPr sz="900"/>
            </a:lvl2pPr>
            <a:lvl3pPr marL="681605" indent="0">
              <a:buNone/>
              <a:defRPr sz="700"/>
            </a:lvl3pPr>
            <a:lvl4pPr marL="1022413" indent="0">
              <a:buNone/>
              <a:defRPr sz="700"/>
            </a:lvl4pPr>
            <a:lvl5pPr marL="1363209" indent="0">
              <a:buNone/>
              <a:defRPr sz="700"/>
            </a:lvl5pPr>
            <a:lvl6pPr marL="1704015" indent="0">
              <a:buNone/>
              <a:defRPr sz="700"/>
            </a:lvl6pPr>
            <a:lvl7pPr marL="2044815" indent="0">
              <a:buNone/>
              <a:defRPr sz="700"/>
            </a:lvl7pPr>
            <a:lvl8pPr marL="2385619" indent="0">
              <a:buNone/>
              <a:defRPr sz="700"/>
            </a:lvl8pPr>
            <a:lvl9pPr marL="2726423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47CDDF5-D9D9-49F0-9D64-25DA5B936345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492606725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9ED2A69-62A1-49A1-8305-68BF06DAEC4A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871772469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369015" y="191692"/>
            <a:ext cx="1798800" cy="4433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71424" y="191692"/>
            <a:ext cx="5283306" cy="4433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4D893AC-26FA-4EBA-AE4D-F749F5002D1A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2627114750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 noChangeArrowheads="1"/>
          </p:cNvSpPr>
          <p:nvPr/>
        </p:nvSpPr>
        <p:spPr bwMode="white">
          <a:xfrm>
            <a:off x="6323013" y="0"/>
            <a:ext cx="2820987" cy="5143500"/>
          </a:xfrm>
          <a:custGeom>
            <a:avLst/>
            <a:gdLst>
              <a:gd name="T0" fmla="*/ 0 w 3762978"/>
              <a:gd name="T1" fmla="*/ 0 h 6858000"/>
              <a:gd name="T2" fmla="*/ 1578750 w 3762978"/>
              <a:gd name="T3" fmla="*/ 0 h 6858000"/>
              <a:gd name="T4" fmla="*/ 1578750 w 3762978"/>
              <a:gd name="T5" fmla="*/ 2893219 h 6858000"/>
              <a:gd name="T6" fmla="*/ 142089 w 3762978"/>
              <a:gd name="T7" fmla="*/ 2893219 h 6858000"/>
              <a:gd name="T8" fmla="*/ 499081 w 3762978"/>
              <a:gd name="T9" fmla="*/ 1829693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62978" h="6858000">
                <a:moveTo>
                  <a:pt x="0" y="0"/>
                </a:moveTo>
                <a:lnTo>
                  <a:pt x="3762978" y="0"/>
                </a:lnTo>
                <a:lnTo>
                  <a:pt x="3762978" y="6858000"/>
                </a:lnTo>
                <a:lnTo>
                  <a:pt x="338667" y="6858000"/>
                </a:lnTo>
                <a:lnTo>
                  <a:pt x="1189567" y="433705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1" tIns="34285" rIns="68571" bIns="34285"/>
          <a:lstStyle/>
          <a:p>
            <a:endParaRPr lang="uk-UA"/>
          </a:p>
        </p:txBody>
      </p:sp>
      <p:sp>
        <p:nvSpPr>
          <p:cNvPr id="5" name="Freeform 6"/>
          <p:cNvSpPr>
            <a:spLocks/>
          </p:cNvSpPr>
          <p:nvPr/>
        </p:nvSpPr>
        <p:spPr bwMode="auto">
          <a:xfrm>
            <a:off x="6108700" y="0"/>
            <a:ext cx="1254125" cy="5143500"/>
          </a:xfrm>
          <a:custGeom>
            <a:avLst/>
            <a:gdLst>
              <a:gd name="T0" fmla="*/ 0 w 1254127"/>
              <a:gd name="T1" fmla="*/ 0 h 6858000"/>
              <a:gd name="T2" fmla="*/ 1139512771 w 1254127"/>
              <a:gd name="T3" fmla="*/ 0 h 6858000"/>
              <a:gd name="T4" fmla="*/ 2146514469 w 1254127"/>
              <a:gd name="T5" fmla="*/ 1829693 h 6858000"/>
              <a:gd name="T6" fmla="*/ 1932216801 w 1254127"/>
              <a:gd name="T7" fmla="*/ 2893219 h 6858000"/>
              <a:gd name="T8" fmla="*/ 802608962 w 1254127"/>
              <a:gd name="T9" fmla="*/ 2893219 h 6858000"/>
              <a:gd name="T10" fmla="*/ 2146514469 w 1254127"/>
              <a:gd name="T11" fmla="*/ 1829693 h 6858000"/>
              <a:gd name="T12" fmla="*/ 0 w 1254127"/>
              <a:gd name="T13" fmla="*/ 0 h 6858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1" tIns="34285" rIns="68571" bIns="34285"/>
          <a:lstStyle/>
          <a:p>
            <a:endParaRPr lang="uk-UA"/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5962990" y="0"/>
            <a:ext cx="1146174" cy="51435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lIns="68571" tIns="34285" rIns="68571" bIns="34285"/>
          <a:lstStyle/>
          <a:p>
            <a:pPr defTabSz="68570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B2673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550" y="1405188"/>
            <a:ext cx="4800600" cy="1920240"/>
          </a:xfrm>
        </p:spPr>
        <p:txBody>
          <a:bodyPr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3429000"/>
            <a:ext cx="4800600" cy="1200150"/>
          </a:xfrm>
        </p:spPr>
        <p:txBody>
          <a:bodyPr/>
          <a:lstStyle>
            <a:lvl1pPr marL="0" indent="0" algn="l">
              <a:spcBef>
                <a:spcPts val="900"/>
              </a:spcBef>
              <a:buNone/>
              <a:defRPr sz="1800"/>
            </a:lvl1pPr>
            <a:lvl2pPr marL="342854" indent="0" algn="ctr">
              <a:buNone/>
              <a:defRPr sz="1500"/>
            </a:lvl2pPr>
            <a:lvl3pPr marL="685709" indent="0" algn="ctr">
              <a:buNone/>
              <a:defRPr sz="1300"/>
            </a:lvl3pPr>
            <a:lvl4pPr marL="1028563" indent="0" algn="ctr">
              <a:buNone/>
              <a:defRPr sz="1200"/>
            </a:lvl4pPr>
            <a:lvl5pPr marL="1371417" indent="0" algn="ctr">
              <a:buNone/>
              <a:defRPr sz="1200"/>
            </a:lvl5pPr>
            <a:lvl6pPr marL="1714271" indent="0" algn="ctr">
              <a:buNone/>
              <a:defRPr sz="1200"/>
            </a:lvl6pPr>
            <a:lvl7pPr marL="2057126" indent="0" algn="ctr">
              <a:buNone/>
              <a:defRPr sz="1200"/>
            </a:lvl7pPr>
            <a:lvl8pPr marL="2399980" indent="0" algn="ctr">
              <a:buNone/>
              <a:defRPr sz="1200"/>
            </a:lvl8pPr>
            <a:lvl9pPr marL="2742834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04575"/>
      </p:ext>
    </p:extLst>
  </p:cSld>
  <p:clrMapOvr>
    <a:masterClrMapping/>
  </p:clrMapOvr>
  <p:transition spd="med">
    <p:fade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EB372-048C-4979-BA3E-2BA77E79FA15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AF11C25-A7F4-47A8-B568-D818791AFD03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807690740"/>
      </p:ext>
    </p:extLst>
  </p:cSld>
  <p:clrMapOvr>
    <a:masterClrMapping/>
  </p:clrMapOvr>
  <p:transition spd="med">
    <p:fade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white">
          <a:xfrm>
            <a:off x="4905375" y="0"/>
            <a:ext cx="4238625" cy="5143500"/>
          </a:xfrm>
          <a:custGeom>
            <a:avLst/>
            <a:gdLst>
              <a:gd name="T0" fmla="*/ 0 w 4238622"/>
              <a:gd name="T1" fmla="*/ 0 h 6858000"/>
              <a:gd name="T2" fmla="*/ 2147208537 w 4238622"/>
              <a:gd name="T3" fmla="*/ 0 h 6858000"/>
              <a:gd name="T4" fmla="*/ 2147208537 w 4238622"/>
              <a:gd name="T5" fmla="*/ 0 h 6858000"/>
              <a:gd name="T6" fmla="*/ 2147208537 w 4238622"/>
              <a:gd name="T7" fmla="*/ 0 h 6858000"/>
              <a:gd name="T8" fmla="*/ 2147208537 w 4238622"/>
              <a:gd name="T9" fmla="*/ 2893219 h 6858000"/>
              <a:gd name="T10" fmla="*/ 2147208537 w 4238622"/>
              <a:gd name="T11" fmla="*/ 2893219 h 6858000"/>
              <a:gd name="T12" fmla="*/ 2147208537 w 4238622"/>
              <a:gd name="T13" fmla="*/ 2893219 h 6858000"/>
              <a:gd name="T14" fmla="*/ 800069143 w 4238622"/>
              <a:gd name="T15" fmla="*/ 2893219 h 6858000"/>
              <a:gd name="T16" fmla="*/ 2147208537 w 4238622"/>
              <a:gd name="T17" fmla="*/ 1829693 h 6858000"/>
              <a:gd name="T18" fmla="*/ 0 w 4238622"/>
              <a:gd name="T19" fmla="*/ 0 h 68580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238622" h="6858000">
                <a:moveTo>
                  <a:pt x="0" y="0"/>
                </a:moveTo>
                <a:lnTo>
                  <a:pt x="4086222" y="0"/>
                </a:lnTo>
                <a:lnTo>
                  <a:pt x="4237035" y="0"/>
                </a:lnTo>
                <a:lnTo>
                  <a:pt x="4238622" y="0"/>
                </a:lnTo>
                <a:lnTo>
                  <a:pt x="4238622" y="6858000"/>
                </a:lnTo>
                <a:lnTo>
                  <a:pt x="4237035" y="6858000"/>
                </a:lnTo>
                <a:lnTo>
                  <a:pt x="4086222" y="6858000"/>
                </a:lnTo>
                <a:lnTo>
                  <a:pt x="254000" y="6858000"/>
                </a:lnTo>
                <a:lnTo>
                  <a:pt x="892175" y="433705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1" tIns="34285" rIns="68571" bIns="34285"/>
          <a:lstStyle/>
          <a:p>
            <a:endParaRPr lang="uk-UA"/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4692651" y="0"/>
            <a:ext cx="1254127" cy="51435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lIns="68571" tIns="34285" rIns="68571" bIns="34285"/>
          <a:lstStyle/>
          <a:p>
            <a:pPr defTabSz="68570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B2673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4546603" y="0"/>
            <a:ext cx="1146174" cy="51435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lIns="68571" tIns="34285" rIns="68571" bIns="34285"/>
          <a:lstStyle/>
          <a:p>
            <a:pPr defTabSz="68570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B2673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8" name="Instructional Text"/>
          <p:cNvSpPr/>
          <p:nvPr/>
        </p:nvSpPr>
        <p:spPr>
          <a:xfrm>
            <a:off x="9258300" y="0"/>
            <a:ext cx="971550" cy="51435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/>
          <a:lstStyle/>
          <a:p>
            <a:pPr defTabSz="6857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900" b="1" i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NOTE:</a:t>
            </a:r>
          </a:p>
          <a:p>
            <a:pPr defTabSz="6857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900" i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551" y="1405188"/>
            <a:ext cx="3840480" cy="1920240"/>
          </a:xfrm>
        </p:spPr>
        <p:txBody>
          <a:bodyPr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1" y="3429000"/>
            <a:ext cx="3840480" cy="1200150"/>
          </a:xfrm>
        </p:spPr>
        <p:txBody>
          <a:bodyPr/>
          <a:lstStyle>
            <a:lvl1pPr marL="0" indent="0" algn="l">
              <a:buNone/>
              <a:defRPr sz="1800"/>
            </a:lvl1pPr>
            <a:lvl2pPr marL="342854" indent="0" algn="ctr">
              <a:buNone/>
              <a:defRPr sz="1500"/>
            </a:lvl2pPr>
            <a:lvl3pPr marL="685709" indent="0" algn="ctr">
              <a:buNone/>
              <a:defRPr sz="1300"/>
            </a:lvl3pPr>
            <a:lvl4pPr marL="1028563" indent="0" algn="ctr">
              <a:buNone/>
              <a:defRPr sz="1200"/>
            </a:lvl4pPr>
            <a:lvl5pPr marL="1371417" indent="0" algn="ctr">
              <a:buNone/>
              <a:defRPr sz="1200"/>
            </a:lvl5pPr>
            <a:lvl6pPr marL="1714271" indent="0" algn="ctr">
              <a:buNone/>
              <a:defRPr sz="1200"/>
            </a:lvl6pPr>
            <a:lvl7pPr marL="2057126" indent="0" algn="ctr">
              <a:buNone/>
              <a:defRPr sz="1200"/>
            </a:lvl7pPr>
            <a:lvl8pPr marL="2399980" indent="0" algn="ctr">
              <a:buNone/>
              <a:defRPr sz="1200"/>
            </a:lvl8pPr>
            <a:lvl9pPr marL="2742834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5057778" y="0"/>
            <a:ext cx="4086223" cy="51435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tIns="274283" rtlCol="0">
            <a:noAutofit/>
          </a:bodyPr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99321307"/>
      </p:ext>
    </p:extLst>
  </p:cSld>
  <p:clrMapOvr>
    <a:masterClrMapping/>
  </p:clrMapOvr>
  <p:transition spd="med">
    <p:fade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white">
          <a:xfrm>
            <a:off x="7216775" y="0"/>
            <a:ext cx="1927225" cy="5143500"/>
          </a:xfrm>
          <a:custGeom>
            <a:avLst/>
            <a:gdLst>
              <a:gd name="T0" fmla="*/ 0 w 1927224"/>
              <a:gd name="T1" fmla="*/ 0 h 6858000"/>
              <a:gd name="T2" fmla="*/ 2147483647 w 1927224"/>
              <a:gd name="T3" fmla="*/ 0 h 6858000"/>
              <a:gd name="T4" fmla="*/ 2147483647 w 1927224"/>
              <a:gd name="T5" fmla="*/ 2893219 h 6858000"/>
              <a:gd name="T6" fmla="*/ 804855282 w 1927224"/>
              <a:gd name="T7" fmla="*/ 2893219 h 6858000"/>
              <a:gd name="T8" fmla="*/ 2147483647 w 1927224"/>
              <a:gd name="T9" fmla="*/ 1829693 h 6858000"/>
              <a:gd name="T10" fmla="*/ 0 w 1927224"/>
              <a:gd name="T11" fmla="*/ 0 h 6858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927224" h="6858000">
                <a:moveTo>
                  <a:pt x="0" y="0"/>
                </a:moveTo>
                <a:lnTo>
                  <a:pt x="1927224" y="0"/>
                </a:lnTo>
                <a:lnTo>
                  <a:pt x="1927224" y="6858000"/>
                </a:lnTo>
                <a:lnTo>
                  <a:pt x="254000" y="6858000"/>
                </a:lnTo>
                <a:lnTo>
                  <a:pt x="892175" y="433705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1" tIns="34285" rIns="68571" bIns="34285"/>
          <a:lstStyle/>
          <a:p>
            <a:endParaRPr lang="uk-UA"/>
          </a:p>
        </p:txBody>
      </p:sp>
      <p:sp>
        <p:nvSpPr>
          <p:cNvPr id="5" name="Freeform 6"/>
          <p:cNvSpPr>
            <a:spLocks/>
          </p:cNvSpPr>
          <p:nvPr/>
        </p:nvSpPr>
        <p:spPr bwMode="auto">
          <a:xfrm>
            <a:off x="6927850" y="0"/>
            <a:ext cx="1254125" cy="51435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lIns="68571" tIns="34285" rIns="68571" bIns="34285"/>
          <a:lstStyle/>
          <a:p>
            <a:pPr defTabSz="68570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B2673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6880225" y="0"/>
            <a:ext cx="1095375" cy="51435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lIns="68571" tIns="34285" rIns="68571" bIns="34285"/>
          <a:lstStyle/>
          <a:p>
            <a:pPr defTabSz="68570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B2673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6880225" y="0"/>
            <a:ext cx="1095374" cy="51435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lIns="68571" tIns="34285" rIns="68571" bIns="34285"/>
          <a:lstStyle/>
          <a:p>
            <a:pPr defTabSz="68570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B2673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49" y="2185987"/>
            <a:ext cx="6035040" cy="116800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49" y="3442098"/>
            <a:ext cx="6035038" cy="758428"/>
          </a:xfrm>
        </p:spPr>
        <p:txBody>
          <a:bodyPr/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tx1"/>
                </a:solidFill>
              </a:defRPr>
            </a:lvl1pPr>
            <a:lvl2pPr marL="3428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85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73837901"/>
      </p:ext>
    </p:extLst>
  </p:cSld>
  <p:clrMapOvr>
    <a:masterClrMapping/>
  </p:clrMapOvr>
  <p:transition spd="med">
    <p:fade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3450" y="1371600"/>
            <a:ext cx="3429000" cy="32575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680E2-31A6-45E0-B403-8C673C192E85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AF4106D-38D1-4988-9CFA-8E7BE6449270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45620386"/>
      </p:ext>
    </p:extLst>
  </p:cSld>
  <p:clrMapOvr>
    <a:masterClrMapping/>
  </p:clrMapOvr>
  <p:transition spd="med">
    <p:fade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91350"/>
            <a:ext cx="7200900" cy="7776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1371600"/>
            <a:ext cx="3429000" cy="637794"/>
          </a:xfrm>
        </p:spPr>
        <p:txBody>
          <a:bodyPr anchor="ctr">
            <a:normAutofit/>
          </a:bodyPr>
          <a:lstStyle>
            <a:lvl1pPr marL="0" indent="0">
              <a:buNone/>
              <a:defRPr sz="1900" b="0"/>
            </a:lvl1pPr>
            <a:lvl2pPr marL="342854" indent="0">
              <a:buNone/>
              <a:defRPr sz="1500" b="1"/>
            </a:lvl2pPr>
            <a:lvl3pPr marL="685709" indent="0">
              <a:buNone/>
              <a:defRPr sz="1300" b="1"/>
            </a:lvl3pPr>
            <a:lvl4pPr marL="1028563" indent="0">
              <a:buNone/>
              <a:defRPr sz="1200" b="1"/>
            </a:lvl4pPr>
            <a:lvl5pPr marL="1371417" indent="0">
              <a:buNone/>
              <a:defRPr sz="1200" b="1"/>
            </a:lvl5pPr>
            <a:lvl6pPr marL="1714271" indent="0">
              <a:buNone/>
              <a:defRPr sz="1200" b="1"/>
            </a:lvl6pPr>
            <a:lvl7pPr marL="2057126" indent="0">
              <a:buNone/>
              <a:defRPr sz="1200" b="1"/>
            </a:lvl7pPr>
            <a:lvl8pPr marL="2399980" indent="0">
              <a:buNone/>
              <a:defRPr sz="1200" b="1"/>
            </a:lvl8pPr>
            <a:lvl9pPr marL="2742834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2028825"/>
            <a:ext cx="3429000" cy="26003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3450" y="1371601"/>
            <a:ext cx="3429000" cy="635794"/>
          </a:xfrm>
        </p:spPr>
        <p:txBody>
          <a:bodyPr anchor="ctr">
            <a:normAutofit/>
          </a:bodyPr>
          <a:lstStyle>
            <a:lvl1pPr marL="0" indent="0">
              <a:buNone/>
              <a:defRPr sz="1900" b="0"/>
            </a:lvl1pPr>
            <a:lvl2pPr marL="342854" indent="0">
              <a:buNone/>
              <a:defRPr sz="1500" b="1"/>
            </a:lvl2pPr>
            <a:lvl3pPr marL="685709" indent="0">
              <a:buNone/>
              <a:defRPr sz="1300" b="1"/>
            </a:lvl3pPr>
            <a:lvl4pPr marL="1028563" indent="0">
              <a:buNone/>
              <a:defRPr sz="1200" b="1"/>
            </a:lvl4pPr>
            <a:lvl5pPr marL="1371417" indent="0">
              <a:buNone/>
              <a:defRPr sz="1200" b="1"/>
            </a:lvl5pPr>
            <a:lvl6pPr marL="1714271" indent="0">
              <a:buNone/>
              <a:defRPr sz="1200" b="1"/>
            </a:lvl6pPr>
            <a:lvl7pPr marL="2057126" indent="0">
              <a:buNone/>
              <a:defRPr sz="1200" b="1"/>
            </a:lvl7pPr>
            <a:lvl8pPr marL="2399980" indent="0">
              <a:buNone/>
              <a:defRPr sz="1200" b="1"/>
            </a:lvl8pPr>
            <a:lvl9pPr marL="2742834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43450" y="2028825"/>
            <a:ext cx="3429000" cy="26003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FB6F3-D7E8-4EF0-BCDC-2461959F8087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E92C908-FA27-469D-B105-04BEA1AE4594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28291545"/>
      </p:ext>
    </p:extLst>
  </p:cSld>
  <p:clrMapOvr>
    <a:masterClrMapping/>
  </p:clrMapOvr>
  <p:transition spd="med">
    <p:fade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3C240-1937-45A3-B152-DD482C4F0B66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866D7ED-C14C-4EE8-8819-BF3AD1DA2BB8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159877876"/>
      </p:ext>
    </p:extLst>
  </p:cSld>
  <p:clrMapOvr>
    <a:masterClrMapping/>
  </p:clrMapOvr>
  <p:transition spd="med">
    <p:fade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2107B-CF84-4656-A570-880FE7294D87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8287436-C43B-4E98-A1E5-067135CAD894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386084357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920" y="3600451"/>
            <a:ext cx="5485685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920" y="459581"/>
            <a:ext cx="5485685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0802" indent="0">
              <a:buNone/>
              <a:defRPr sz="2100"/>
            </a:lvl2pPr>
            <a:lvl3pPr marL="681605" indent="0">
              <a:buNone/>
              <a:defRPr sz="1800"/>
            </a:lvl3pPr>
            <a:lvl4pPr marL="1022413" indent="0">
              <a:buNone/>
              <a:defRPr sz="1500"/>
            </a:lvl4pPr>
            <a:lvl5pPr marL="1363209" indent="0">
              <a:buNone/>
              <a:defRPr sz="1500"/>
            </a:lvl5pPr>
            <a:lvl6pPr marL="1704015" indent="0">
              <a:buNone/>
              <a:defRPr sz="1500"/>
            </a:lvl6pPr>
            <a:lvl7pPr marL="2044815" indent="0">
              <a:buNone/>
              <a:defRPr sz="1500"/>
            </a:lvl7pPr>
            <a:lvl8pPr marL="2385619" indent="0">
              <a:buNone/>
              <a:defRPr sz="1500"/>
            </a:lvl8pPr>
            <a:lvl9pPr marL="2726423" indent="0">
              <a:buNone/>
              <a:defRPr sz="1500"/>
            </a:lvl9pPr>
          </a:lstStyle>
          <a:p>
            <a:pPr lvl="0"/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920" y="4025575"/>
            <a:ext cx="5485685" cy="603647"/>
          </a:xfrm>
        </p:spPr>
        <p:txBody>
          <a:bodyPr/>
          <a:lstStyle>
            <a:lvl1pPr marL="0" indent="0">
              <a:buNone/>
              <a:defRPr sz="1000"/>
            </a:lvl1pPr>
            <a:lvl2pPr marL="340802" indent="0">
              <a:buNone/>
              <a:defRPr sz="900"/>
            </a:lvl2pPr>
            <a:lvl3pPr marL="681605" indent="0">
              <a:buNone/>
              <a:defRPr sz="700"/>
            </a:lvl3pPr>
            <a:lvl4pPr marL="1022413" indent="0">
              <a:buNone/>
              <a:defRPr sz="700"/>
            </a:lvl4pPr>
            <a:lvl5pPr marL="1363209" indent="0">
              <a:buNone/>
              <a:defRPr sz="700"/>
            </a:lvl5pPr>
            <a:lvl6pPr marL="1704015" indent="0">
              <a:buNone/>
              <a:defRPr sz="700"/>
            </a:lvl6pPr>
            <a:lvl7pPr marL="2044815" indent="0">
              <a:buNone/>
              <a:defRPr sz="700"/>
            </a:lvl7pPr>
            <a:lvl8pPr marL="2385619" indent="0">
              <a:buNone/>
              <a:defRPr sz="700"/>
            </a:lvl8pPr>
            <a:lvl9pPr marL="2726423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280E924-38C4-42AC-A2DC-E930DE0DF976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2056091595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6157" y="1371600"/>
            <a:ext cx="4594860" cy="325755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1371600"/>
            <a:ext cx="2263140" cy="3257550"/>
          </a:xfrm>
        </p:spPr>
        <p:txBody>
          <a:bodyPr anchor="ctr">
            <a:normAutofit/>
          </a:bodyPr>
          <a:lstStyle>
            <a:lvl1pPr marL="0" indent="0">
              <a:spcBef>
                <a:spcPts val="900"/>
              </a:spcBef>
              <a:buNone/>
              <a:defRPr sz="1500"/>
            </a:lvl1pPr>
            <a:lvl2pPr marL="342854" indent="0">
              <a:buNone/>
              <a:defRPr sz="1000"/>
            </a:lvl2pPr>
            <a:lvl3pPr marL="685709" indent="0">
              <a:buNone/>
              <a:defRPr sz="900"/>
            </a:lvl3pPr>
            <a:lvl4pPr marL="1028563" indent="0">
              <a:buNone/>
              <a:defRPr sz="700"/>
            </a:lvl4pPr>
            <a:lvl5pPr marL="1371417" indent="0">
              <a:buNone/>
              <a:defRPr sz="700"/>
            </a:lvl5pPr>
            <a:lvl6pPr marL="1714271" indent="0">
              <a:buNone/>
              <a:defRPr sz="700"/>
            </a:lvl6pPr>
            <a:lvl7pPr marL="2057126" indent="0">
              <a:buNone/>
              <a:defRPr sz="700"/>
            </a:lvl7pPr>
            <a:lvl8pPr marL="2399980" indent="0">
              <a:buNone/>
              <a:defRPr sz="700"/>
            </a:lvl8pPr>
            <a:lvl9pPr marL="2742834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BE79B-2A94-4B52-80EB-94845A3D21BE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ED30E8A-BCFE-40FC-8209-0A3F16421E01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2429693631"/>
      </p:ext>
    </p:extLst>
  </p:cSld>
  <p:clrMapOvr>
    <a:masterClrMapping/>
  </p:clrMapOvr>
  <p:transition spd="med">
    <p:fade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91350"/>
            <a:ext cx="7200900" cy="777638"/>
          </a:xfrm>
        </p:spPr>
        <p:txBody>
          <a:bodyPr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43300" y="1371601"/>
            <a:ext cx="4629150" cy="3257550"/>
          </a:xfrm>
        </p:spPr>
        <p:txBody>
          <a:bodyPr tIns="205713" rtlCol="0">
            <a:normAutofit/>
          </a:bodyPr>
          <a:lstStyle>
            <a:lvl1pPr marL="0" indent="0" algn="ctr">
              <a:buNone/>
              <a:defRPr sz="1800"/>
            </a:lvl1pPr>
            <a:lvl2pPr marL="342854" indent="0">
              <a:buNone/>
              <a:defRPr sz="2100"/>
            </a:lvl2pPr>
            <a:lvl3pPr marL="685709" indent="0">
              <a:buNone/>
              <a:defRPr sz="1800"/>
            </a:lvl3pPr>
            <a:lvl4pPr marL="1028563" indent="0">
              <a:buNone/>
              <a:defRPr sz="1500"/>
            </a:lvl4pPr>
            <a:lvl5pPr marL="1371417" indent="0">
              <a:buNone/>
              <a:defRPr sz="1500"/>
            </a:lvl5pPr>
            <a:lvl6pPr marL="1714271" indent="0">
              <a:buNone/>
              <a:defRPr sz="1500"/>
            </a:lvl6pPr>
            <a:lvl7pPr marL="2057126" indent="0">
              <a:buNone/>
              <a:defRPr sz="1500"/>
            </a:lvl7pPr>
            <a:lvl8pPr marL="2399980" indent="0">
              <a:buNone/>
              <a:defRPr sz="1500"/>
            </a:lvl8pPr>
            <a:lvl9pPr marL="2742834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1371600"/>
            <a:ext cx="2263140" cy="3257550"/>
          </a:xfrm>
        </p:spPr>
        <p:txBody>
          <a:bodyPr anchor="ctr">
            <a:normAutofit/>
          </a:bodyPr>
          <a:lstStyle>
            <a:lvl1pPr marL="0" indent="0">
              <a:spcBef>
                <a:spcPts val="900"/>
              </a:spcBef>
              <a:buNone/>
              <a:defRPr sz="1500"/>
            </a:lvl1pPr>
            <a:lvl2pPr marL="342854" indent="0">
              <a:buNone/>
              <a:defRPr sz="1000"/>
            </a:lvl2pPr>
            <a:lvl3pPr marL="685709" indent="0">
              <a:buNone/>
              <a:defRPr sz="900"/>
            </a:lvl3pPr>
            <a:lvl4pPr marL="1028563" indent="0">
              <a:buNone/>
              <a:defRPr sz="700"/>
            </a:lvl4pPr>
            <a:lvl5pPr marL="1371417" indent="0">
              <a:buNone/>
              <a:defRPr sz="700"/>
            </a:lvl5pPr>
            <a:lvl6pPr marL="1714271" indent="0">
              <a:buNone/>
              <a:defRPr sz="700"/>
            </a:lvl6pPr>
            <a:lvl7pPr marL="2057126" indent="0">
              <a:buNone/>
              <a:defRPr sz="700"/>
            </a:lvl7pPr>
            <a:lvl8pPr marL="2399980" indent="0">
              <a:buNone/>
              <a:defRPr sz="700"/>
            </a:lvl8pPr>
            <a:lvl9pPr marL="2742834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99B1-84DB-4D4B-AF15-6E271C5A3474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B3C1EA4-873C-434C-A3BA-CB29E5899B58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466443607"/>
      </p:ext>
    </p:extLst>
  </p:cSld>
  <p:clrMapOvr>
    <a:masterClrMapping/>
  </p:clrMapOvr>
  <p:transition spd="med">
    <p:fade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/>
        </p:nvSpPr>
        <p:spPr>
          <a:xfrm>
            <a:off x="971550" y="3943350"/>
            <a:ext cx="3429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anchor="ctr"/>
          <a:lstStyle/>
          <a:p>
            <a:pPr algn="ctr" defTabSz="68570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9"/>
          <p:cNvSpPr/>
          <p:nvPr/>
        </p:nvSpPr>
        <p:spPr>
          <a:xfrm>
            <a:off x="4743450" y="3943350"/>
            <a:ext cx="3429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anchor="ctr"/>
          <a:lstStyle/>
          <a:p>
            <a:pPr algn="ctr" defTabSz="68570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10"/>
          <p:cNvSpPr/>
          <p:nvPr/>
        </p:nvSpPr>
        <p:spPr>
          <a:xfrm>
            <a:off x="971550" y="3943350"/>
            <a:ext cx="3429000" cy="412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anchor="ctr"/>
          <a:lstStyle/>
          <a:p>
            <a:pPr algn="ctr" defTabSz="68570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1"/>
          <p:cNvSpPr/>
          <p:nvPr/>
        </p:nvSpPr>
        <p:spPr>
          <a:xfrm>
            <a:off x="4743450" y="3943350"/>
            <a:ext cx="3429000" cy="412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anchor="ctr"/>
          <a:lstStyle/>
          <a:p>
            <a:pPr algn="ctr" defTabSz="68570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91350"/>
            <a:ext cx="7200900" cy="777638"/>
          </a:xfrm>
        </p:spPr>
        <p:txBody>
          <a:bodyPr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454" y="3999823"/>
            <a:ext cx="3315189" cy="62932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300">
                <a:solidFill>
                  <a:schemeClr val="bg1"/>
                </a:solidFill>
              </a:defRPr>
            </a:lvl1pPr>
            <a:lvl2pPr marL="342854" indent="0">
              <a:buNone/>
              <a:defRPr sz="1000"/>
            </a:lvl2pPr>
            <a:lvl3pPr marL="685709" indent="0">
              <a:buNone/>
              <a:defRPr sz="900"/>
            </a:lvl3pPr>
            <a:lvl4pPr marL="1028563" indent="0">
              <a:buNone/>
              <a:defRPr sz="700"/>
            </a:lvl4pPr>
            <a:lvl5pPr marL="1371417" indent="0">
              <a:buNone/>
              <a:defRPr sz="700"/>
            </a:lvl5pPr>
            <a:lvl6pPr marL="1714271" indent="0">
              <a:buNone/>
              <a:defRPr sz="700"/>
            </a:lvl6pPr>
            <a:lvl7pPr marL="2057126" indent="0">
              <a:buNone/>
              <a:defRPr sz="700"/>
            </a:lvl7pPr>
            <a:lvl8pPr marL="2399980" indent="0">
              <a:buNone/>
              <a:defRPr sz="700"/>
            </a:lvl8pPr>
            <a:lvl9pPr marL="2742834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4"/>
          </p:nvPr>
        </p:nvSpPr>
        <p:spPr>
          <a:xfrm>
            <a:off x="4809715" y="3999823"/>
            <a:ext cx="3315189" cy="62932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300">
                <a:solidFill>
                  <a:schemeClr val="bg1"/>
                </a:solidFill>
              </a:defRPr>
            </a:lvl1pPr>
            <a:lvl2pPr marL="342854" indent="0">
              <a:buNone/>
              <a:defRPr sz="1000"/>
            </a:lvl2pPr>
            <a:lvl3pPr marL="685709" indent="0">
              <a:buNone/>
              <a:defRPr sz="900"/>
            </a:lvl3pPr>
            <a:lvl4pPr marL="1028563" indent="0">
              <a:buNone/>
              <a:defRPr sz="700"/>
            </a:lvl4pPr>
            <a:lvl5pPr marL="1371417" indent="0">
              <a:buNone/>
              <a:defRPr sz="700"/>
            </a:lvl5pPr>
            <a:lvl6pPr marL="1714271" indent="0">
              <a:buNone/>
              <a:defRPr sz="700"/>
            </a:lvl6pPr>
            <a:lvl7pPr marL="2057126" indent="0">
              <a:buNone/>
              <a:defRPr sz="700"/>
            </a:lvl7pPr>
            <a:lvl8pPr marL="2399980" indent="0">
              <a:buNone/>
              <a:defRPr sz="700"/>
            </a:lvl8pPr>
            <a:lvl9pPr marL="2742834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71550" y="1371602"/>
            <a:ext cx="3429000" cy="2571749"/>
          </a:xfrm>
        </p:spPr>
        <p:txBody>
          <a:bodyPr tIns="205713" rtlCol="0">
            <a:normAutofit/>
          </a:bodyPr>
          <a:lstStyle>
            <a:lvl1pPr marL="0" indent="0" algn="ctr">
              <a:buNone/>
              <a:defRPr sz="1800"/>
            </a:lvl1pPr>
            <a:lvl2pPr marL="342854" indent="0">
              <a:buNone/>
              <a:defRPr sz="2100"/>
            </a:lvl2pPr>
            <a:lvl3pPr marL="685709" indent="0">
              <a:buNone/>
              <a:defRPr sz="1800"/>
            </a:lvl3pPr>
            <a:lvl4pPr marL="1028563" indent="0">
              <a:buNone/>
              <a:defRPr sz="1500"/>
            </a:lvl4pPr>
            <a:lvl5pPr marL="1371417" indent="0">
              <a:buNone/>
              <a:defRPr sz="1500"/>
            </a:lvl5pPr>
            <a:lvl6pPr marL="1714271" indent="0">
              <a:buNone/>
              <a:defRPr sz="1500"/>
            </a:lvl6pPr>
            <a:lvl7pPr marL="2057126" indent="0">
              <a:buNone/>
              <a:defRPr sz="1500"/>
            </a:lvl7pPr>
            <a:lvl8pPr marL="2399980" indent="0">
              <a:buNone/>
              <a:defRPr sz="1500"/>
            </a:lvl8pPr>
            <a:lvl9pPr marL="2742834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4743450" y="1371602"/>
            <a:ext cx="3429000" cy="2571749"/>
          </a:xfrm>
        </p:spPr>
        <p:txBody>
          <a:bodyPr tIns="205713" rtlCol="0">
            <a:normAutofit/>
          </a:bodyPr>
          <a:lstStyle>
            <a:lvl1pPr marL="0" indent="0" algn="ctr">
              <a:buNone/>
              <a:defRPr sz="1800"/>
            </a:lvl1pPr>
            <a:lvl2pPr marL="342854" indent="0">
              <a:buNone/>
              <a:defRPr sz="2100"/>
            </a:lvl2pPr>
            <a:lvl3pPr marL="685709" indent="0">
              <a:buNone/>
              <a:defRPr sz="1800"/>
            </a:lvl3pPr>
            <a:lvl4pPr marL="1028563" indent="0">
              <a:buNone/>
              <a:defRPr sz="1500"/>
            </a:lvl4pPr>
            <a:lvl5pPr marL="1371417" indent="0">
              <a:buNone/>
              <a:defRPr sz="1500"/>
            </a:lvl5pPr>
            <a:lvl6pPr marL="1714271" indent="0">
              <a:buNone/>
              <a:defRPr sz="1500"/>
            </a:lvl6pPr>
            <a:lvl7pPr marL="2057126" indent="0">
              <a:buNone/>
              <a:defRPr sz="1500"/>
            </a:lvl7pPr>
            <a:lvl8pPr marL="2399980" indent="0">
              <a:buNone/>
              <a:defRPr sz="1500"/>
            </a:lvl8pPr>
            <a:lvl9pPr marL="2742834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B26D8-DA55-496B-A522-01C4A7DD9E37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0E9C726-69F3-443D-BF93-D40276191263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594214084"/>
      </p:ext>
    </p:extLst>
  </p:cSld>
  <p:clrMapOvr>
    <a:masterClrMapping/>
  </p:clrMapOvr>
  <p:transition spd="med">
    <p:fade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DAE31-C759-497B-8095-97B2C3881079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EE9C5C0-0A2F-4A25-AA32-C19CCFA8FF70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317850436"/>
      </p:ext>
    </p:extLst>
  </p:cSld>
  <p:clrMapOvr>
    <a:masterClrMapping/>
  </p:clrMapOvr>
  <p:transition spd="med">
    <p:fade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 rot="5400000">
            <a:off x="5672138" y="1671637"/>
            <a:ext cx="5143500" cy="18002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anchor="ctr"/>
          <a:lstStyle/>
          <a:p>
            <a:pPr algn="ctr" defTabSz="68570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 rot="5400000">
            <a:off x="4749007" y="2540793"/>
            <a:ext cx="5143500" cy="619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anchor="ctr"/>
          <a:lstStyle/>
          <a:p>
            <a:pPr algn="ctr" defTabSz="68570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 rot="5400000">
            <a:off x="4688682" y="2540793"/>
            <a:ext cx="5143500" cy="619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anchor="ctr"/>
          <a:lstStyle/>
          <a:p>
            <a:pPr algn="ctr" defTabSz="68570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3489" y="514350"/>
            <a:ext cx="774954" cy="4114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50" y="514350"/>
            <a:ext cx="5982566" cy="4114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5E27B-36B0-45E0-BBD1-EE7B0C1BDD81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ECA1BFB-8CC1-4114-8168-F24A3C41ED12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879980352"/>
      </p:ext>
    </p:extLst>
  </p:cSld>
  <p:clrMapOvr>
    <a:masterClrMapping/>
  </p:clrMapOvr>
  <p:transition spd="med">
    <p:fade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 noChangeArrowheads="1"/>
          </p:cNvSpPr>
          <p:nvPr/>
        </p:nvSpPr>
        <p:spPr bwMode="white">
          <a:xfrm>
            <a:off x="6323013" y="0"/>
            <a:ext cx="2820987" cy="5143500"/>
          </a:xfrm>
          <a:custGeom>
            <a:avLst/>
            <a:gdLst>
              <a:gd name="T0" fmla="*/ 0 w 3762978"/>
              <a:gd name="T1" fmla="*/ 0 h 6858000"/>
              <a:gd name="T2" fmla="*/ 1578750 w 3762978"/>
              <a:gd name="T3" fmla="*/ 0 h 6858000"/>
              <a:gd name="T4" fmla="*/ 1578750 w 3762978"/>
              <a:gd name="T5" fmla="*/ 2893219 h 6858000"/>
              <a:gd name="T6" fmla="*/ 142089 w 3762978"/>
              <a:gd name="T7" fmla="*/ 2893219 h 6858000"/>
              <a:gd name="T8" fmla="*/ 499081 w 3762978"/>
              <a:gd name="T9" fmla="*/ 1829693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62978" h="6858000">
                <a:moveTo>
                  <a:pt x="0" y="0"/>
                </a:moveTo>
                <a:lnTo>
                  <a:pt x="3762978" y="0"/>
                </a:lnTo>
                <a:lnTo>
                  <a:pt x="3762978" y="6858000"/>
                </a:lnTo>
                <a:lnTo>
                  <a:pt x="338667" y="6858000"/>
                </a:lnTo>
                <a:lnTo>
                  <a:pt x="1189567" y="433705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452" tIns="34225" rIns="68452" bIns="34225"/>
          <a:lstStyle/>
          <a:p>
            <a:endParaRPr lang="uk-UA"/>
          </a:p>
        </p:txBody>
      </p:sp>
      <p:sp>
        <p:nvSpPr>
          <p:cNvPr id="5" name="Freeform 6"/>
          <p:cNvSpPr>
            <a:spLocks/>
          </p:cNvSpPr>
          <p:nvPr/>
        </p:nvSpPr>
        <p:spPr bwMode="auto">
          <a:xfrm>
            <a:off x="6108700" y="0"/>
            <a:ext cx="1254125" cy="5143500"/>
          </a:xfrm>
          <a:custGeom>
            <a:avLst/>
            <a:gdLst>
              <a:gd name="T0" fmla="*/ 0 w 1254127"/>
              <a:gd name="T1" fmla="*/ 0 h 6858000"/>
              <a:gd name="T2" fmla="*/ 1139512771 w 1254127"/>
              <a:gd name="T3" fmla="*/ 0 h 6858000"/>
              <a:gd name="T4" fmla="*/ 2146514469 w 1254127"/>
              <a:gd name="T5" fmla="*/ 1829693 h 6858000"/>
              <a:gd name="T6" fmla="*/ 1932216801 w 1254127"/>
              <a:gd name="T7" fmla="*/ 2893219 h 6858000"/>
              <a:gd name="T8" fmla="*/ 802608962 w 1254127"/>
              <a:gd name="T9" fmla="*/ 2893219 h 6858000"/>
              <a:gd name="T10" fmla="*/ 2146514469 w 1254127"/>
              <a:gd name="T11" fmla="*/ 1829693 h 6858000"/>
              <a:gd name="T12" fmla="*/ 0 w 1254127"/>
              <a:gd name="T13" fmla="*/ 0 h 6858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452" tIns="34225" rIns="68452" bIns="34225"/>
          <a:lstStyle/>
          <a:p>
            <a:endParaRPr lang="uk-UA"/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5962990" y="0"/>
            <a:ext cx="1146174" cy="51435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lIns="68452" tIns="34225" rIns="68452" bIns="34225"/>
          <a:lstStyle/>
          <a:p>
            <a:pPr defTabSz="68456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B2673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550" y="1405188"/>
            <a:ext cx="4800600" cy="1920240"/>
          </a:xfrm>
        </p:spPr>
        <p:txBody>
          <a:bodyPr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3429000"/>
            <a:ext cx="4800600" cy="1200150"/>
          </a:xfrm>
        </p:spPr>
        <p:txBody>
          <a:bodyPr/>
          <a:lstStyle>
            <a:lvl1pPr marL="0" indent="0" algn="l">
              <a:spcBef>
                <a:spcPts val="900"/>
              </a:spcBef>
              <a:buNone/>
              <a:defRPr sz="1800"/>
            </a:lvl1pPr>
            <a:lvl2pPr marL="342284" indent="0" algn="ctr">
              <a:buNone/>
              <a:defRPr sz="1500"/>
            </a:lvl2pPr>
            <a:lvl3pPr marL="684569" indent="0" algn="ctr">
              <a:buNone/>
              <a:defRPr sz="1300"/>
            </a:lvl3pPr>
            <a:lvl4pPr marL="1026852" indent="0" algn="ctr">
              <a:buNone/>
              <a:defRPr sz="1200"/>
            </a:lvl4pPr>
            <a:lvl5pPr marL="1369136" indent="0" algn="ctr">
              <a:buNone/>
              <a:defRPr sz="1200"/>
            </a:lvl5pPr>
            <a:lvl6pPr marL="1711415" indent="0" algn="ctr">
              <a:buNone/>
              <a:defRPr sz="1200"/>
            </a:lvl6pPr>
            <a:lvl7pPr marL="2053706" indent="0" algn="ctr">
              <a:buNone/>
              <a:defRPr sz="1200"/>
            </a:lvl7pPr>
            <a:lvl8pPr marL="2395982" indent="0" algn="ctr">
              <a:buNone/>
              <a:defRPr sz="1200"/>
            </a:lvl8pPr>
            <a:lvl9pPr marL="2738274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924054"/>
      </p:ext>
    </p:extLst>
  </p:cSld>
  <p:clrMapOvr>
    <a:masterClrMapping/>
  </p:clrMapOvr>
  <p:transition spd="med">
    <p:fade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EB372-048C-4979-BA3E-2BA77E79FA15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321F73C-4683-4C7D-B135-06B3946DD801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2452908235"/>
      </p:ext>
    </p:extLst>
  </p:cSld>
  <p:clrMapOvr>
    <a:masterClrMapping/>
  </p:clrMapOvr>
  <p:transition spd="med">
    <p:fade/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white">
          <a:xfrm>
            <a:off x="4905375" y="0"/>
            <a:ext cx="4238625" cy="5143500"/>
          </a:xfrm>
          <a:custGeom>
            <a:avLst/>
            <a:gdLst>
              <a:gd name="T0" fmla="*/ 0 w 4238622"/>
              <a:gd name="T1" fmla="*/ 0 h 6858000"/>
              <a:gd name="T2" fmla="*/ 2147208537 w 4238622"/>
              <a:gd name="T3" fmla="*/ 0 h 6858000"/>
              <a:gd name="T4" fmla="*/ 2147208537 w 4238622"/>
              <a:gd name="T5" fmla="*/ 0 h 6858000"/>
              <a:gd name="T6" fmla="*/ 2147208537 w 4238622"/>
              <a:gd name="T7" fmla="*/ 0 h 6858000"/>
              <a:gd name="T8" fmla="*/ 2147208537 w 4238622"/>
              <a:gd name="T9" fmla="*/ 2893219 h 6858000"/>
              <a:gd name="T10" fmla="*/ 2147208537 w 4238622"/>
              <a:gd name="T11" fmla="*/ 2893219 h 6858000"/>
              <a:gd name="T12" fmla="*/ 2147208537 w 4238622"/>
              <a:gd name="T13" fmla="*/ 2893219 h 6858000"/>
              <a:gd name="T14" fmla="*/ 800069143 w 4238622"/>
              <a:gd name="T15" fmla="*/ 2893219 h 6858000"/>
              <a:gd name="T16" fmla="*/ 2147208537 w 4238622"/>
              <a:gd name="T17" fmla="*/ 1829693 h 6858000"/>
              <a:gd name="T18" fmla="*/ 0 w 4238622"/>
              <a:gd name="T19" fmla="*/ 0 h 68580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238622" h="6858000">
                <a:moveTo>
                  <a:pt x="0" y="0"/>
                </a:moveTo>
                <a:lnTo>
                  <a:pt x="4086222" y="0"/>
                </a:lnTo>
                <a:lnTo>
                  <a:pt x="4237035" y="0"/>
                </a:lnTo>
                <a:lnTo>
                  <a:pt x="4238622" y="0"/>
                </a:lnTo>
                <a:lnTo>
                  <a:pt x="4238622" y="6858000"/>
                </a:lnTo>
                <a:lnTo>
                  <a:pt x="4237035" y="6858000"/>
                </a:lnTo>
                <a:lnTo>
                  <a:pt x="4086222" y="6858000"/>
                </a:lnTo>
                <a:lnTo>
                  <a:pt x="254000" y="6858000"/>
                </a:lnTo>
                <a:lnTo>
                  <a:pt x="892175" y="433705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452" tIns="34225" rIns="68452" bIns="34225"/>
          <a:lstStyle/>
          <a:p>
            <a:endParaRPr lang="uk-UA"/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4692671" y="0"/>
            <a:ext cx="1254127" cy="51435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lIns="68452" tIns="34225" rIns="68452" bIns="34225"/>
          <a:lstStyle/>
          <a:p>
            <a:pPr defTabSz="68456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B2673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4546603" y="0"/>
            <a:ext cx="1146174" cy="51435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lIns="68452" tIns="34225" rIns="68452" bIns="34225"/>
          <a:lstStyle/>
          <a:p>
            <a:pPr defTabSz="68456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B2673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8" name="Instructional Text"/>
          <p:cNvSpPr/>
          <p:nvPr/>
        </p:nvSpPr>
        <p:spPr>
          <a:xfrm>
            <a:off x="9258300" y="0"/>
            <a:ext cx="971550" cy="51435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52" tIns="34225" rIns="68452" bIns="34225"/>
          <a:lstStyle/>
          <a:p>
            <a:pPr defTabSz="68456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900" b="1" i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NOTE:</a:t>
            </a:r>
          </a:p>
          <a:p>
            <a:pPr defTabSz="68456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900" i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551" y="1405188"/>
            <a:ext cx="3840480" cy="1920240"/>
          </a:xfrm>
        </p:spPr>
        <p:txBody>
          <a:bodyPr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1" y="3429000"/>
            <a:ext cx="3840480" cy="1200150"/>
          </a:xfrm>
        </p:spPr>
        <p:txBody>
          <a:bodyPr/>
          <a:lstStyle>
            <a:lvl1pPr marL="0" indent="0" algn="l">
              <a:buNone/>
              <a:defRPr sz="1800"/>
            </a:lvl1pPr>
            <a:lvl2pPr marL="342284" indent="0" algn="ctr">
              <a:buNone/>
              <a:defRPr sz="1500"/>
            </a:lvl2pPr>
            <a:lvl3pPr marL="684569" indent="0" algn="ctr">
              <a:buNone/>
              <a:defRPr sz="1300"/>
            </a:lvl3pPr>
            <a:lvl4pPr marL="1026852" indent="0" algn="ctr">
              <a:buNone/>
              <a:defRPr sz="1200"/>
            </a:lvl4pPr>
            <a:lvl5pPr marL="1369136" indent="0" algn="ctr">
              <a:buNone/>
              <a:defRPr sz="1200"/>
            </a:lvl5pPr>
            <a:lvl6pPr marL="1711415" indent="0" algn="ctr">
              <a:buNone/>
              <a:defRPr sz="1200"/>
            </a:lvl6pPr>
            <a:lvl7pPr marL="2053706" indent="0" algn="ctr">
              <a:buNone/>
              <a:defRPr sz="1200"/>
            </a:lvl7pPr>
            <a:lvl8pPr marL="2395982" indent="0" algn="ctr">
              <a:buNone/>
              <a:defRPr sz="1200"/>
            </a:lvl8pPr>
            <a:lvl9pPr marL="2738274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5057798" y="0"/>
            <a:ext cx="4086223" cy="51435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tIns="273823" rtlCol="0">
            <a:noAutofit/>
          </a:bodyPr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50083471"/>
      </p:ext>
    </p:extLst>
  </p:cSld>
  <p:clrMapOvr>
    <a:masterClrMapping/>
  </p:clrMapOvr>
  <p:transition spd="med">
    <p:fade/>
  </p:transition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white">
          <a:xfrm>
            <a:off x="7216775" y="0"/>
            <a:ext cx="1927225" cy="5143500"/>
          </a:xfrm>
          <a:custGeom>
            <a:avLst/>
            <a:gdLst>
              <a:gd name="T0" fmla="*/ 0 w 1927224"/>
              <a:gd name="T1" fmla="*/ 0 h 6858000"/>
              <a:gd name="T2" fmla="*/ 2147483647 w 1927224"/>
              <a:gd name="T3" fmla="*/ 0 h 6858000"/>
              <a:gd name="T4" fmla="*/ 2147483647 w 1927224"/>
              <a:gd name="T5" fmla="*/ 2893219 h 6858000"/>
              <a:gd name="T6" fmla="*/ 804855282 w 1927224"/>
              <a:gd name="T7" fmla="*/ 2893219 h 6858000"/>
              <a:gd name="T8" fmla="*/ 2147483647 w 1927224"/>
              <a:gd name="T9" fmla="*/ 1829693 h 6858000"/>
              <a:gd name="T10" fmla="*/ 0 w 1927224"/>
              <a:gd name="T11" fmla="*/ 0 h 6858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927224" h="6858000">
                <a:moveTo>
                  <a:pt x="0" y="0"/>
                </a:moveTo>
                <a:lnTo>
                  <a:pt x="1927224" y="0"/>
                </a:lnTo>
                <a:lnTo>
                  <a:pt x="1927224" y="6858000"/>
                </a:lnTo>
                <a:lnTo>
                  <a:pt x="254000" y="6858000"/>
                </a:lnTo>
                <a:lnTo>
                  <a:pt x="892175" y="433705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452" tIns="34225" rIns="68452" bIns="34225"/>
          <a:lstStyle/>
          <a:p>
            <a:endParaRPr lang="uk-UA"/>
          </a:p>
        </p:txBody>
      </p:sp>
      <p:sp>
        <p:nvSpPr>
          <p:cNvPr id="5" name="Freeform 6"/>
          <p:cNvSpPr>
            <a:spLocks/>
          </p:cNvSpPr>
          <p:nvPr/>
        </p:nvSpPr>
        <p:spPr bwMode="auto">
          <a:xfrm>
            <a:off x="6927850" y="0"/>
            <a:ext cx="1254125" cy="51435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lIns="68452" tIns="34225" rIns="68452" bIns="34225"/>
          <a:lstStyle/>
          <a:p>
            <a:pPr defTabSz="68456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B2673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6880225" y="0"/>
            <a:ext cx="1095375" cy="51435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lIns="68452" tIns="34225" rIns="68452" bIns="34225"/>
          <a:lstStyle/>
          <a:p>
            <a:pPr defTabSz="68456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B2673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6880225" y="0"/>
            <a:ext cx="1095374" cy="51435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lIns="68452" tIns="34225" rIns="68452" bIns="34225"/>
          <a:lstStyle/>
          <a:p>
            <a:pPr defTabSz="68456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B2673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49" y="2185987"/>
            <a:ext cx="6035040" cy="116800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3442098"/>
            <a:ext cx="6035038" cy="758428"/>
          </a:xfrm>
        </p:spPr>
        <p:txBody>
          <a:bodyPr/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tx1"/>
                </a:solidFill>
              </a:defRPr>
            </a:lvl1pPr>
            <a:lvl2pPr marL="3422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56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68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1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7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98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2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07709543"/>
      </p:ext>
    </p:extLst>
  </p:cSld>
  <p:clrMapOvr>
    <a:masterClrMapping/>
  </p:clrMapOvr>
  <p:transition spd="med">
    <p:fade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3450" y="1371605"/>
            <a:ext cx="3429000" cy="32575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680E2-31A6-45E0-B403-8C673C192E85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9C6187F-7D2B-4D33-A9FE-5E34E361AD28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553046745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B0DD79A-2098-43DF-8294-0982BAD4CE7C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069807479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91350"/>
            <a:ext cx="7200900" cy="7776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1371600"/>
            <a:ext cx="3429000" cy="637794"/>
          </a:xfrm>
        </p:spPr>
        <p:txBody>
          <a:bodyPr anchor="ctr">
            <a:normAutofit/>
          </a:bodyPr>
          <a:lstStyle>
            <a:lvl1pPr marL="0" indent="0">
              <a:buNone/>
              <a:defRPr sz="1900" b="0"/>
            </a:lvl1pPr>
            <a:lvl2pPr marL="342284" indent="0">
              <a:buNone/>
              <a:defRPr sz="1500" b="1"/>
            </a:lvl2pPr>
            <a:lvl3pPr marL="684569" indent="0">
              <a:buNone/>
              <a:defRPr sz="1300" b="1"/>
            </a:lvl3pPr>
            <a:lvl4pPr marL="1026852" indent="0">
              <a:buNone/>
              <a:defRPr sz="1200" b="1"/>
            </a:lvl4pPr>
            <a:lvl5pPr marL="1369136" indent="0">
              <a:buNone/>
              <a:defRPr sz="1200" b="1"/>
            </a:lvl5pPr>
            <a:lvl6pPr marL="1711415" indent="0">
              <a:buNone/>
              <a:defRPr sz="1200" b="1"/>
            </a:lvl6pPr>
            <a:lvl7pPr marL="2053706" indent="0">
              <a:buNone/>
              <a:defRPr sz="1200" b="1"/>
            </a:lvl7pPr>
            <a:lvl8pPr marL="2395982" indent="0">
              <a:buNone/>
              <a:defRPr sz="1200" b="1"/>
            </a:lvl8pPr>
            <a:lvl9pPr marL="2738274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2028827"/>
            <a:ext cx="3429000" cy="26003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3450" y="1371603"/>
            <a:ext cx="3429000" cy="635794"/>
          </a:xfrm>
        </p:spPr>
        <p:txBody>
          <a:bodyPr anchor="ctr">
            <a:normAutofit/>
          </a:bodyPr>
          <a:lstStyle>
            <a:lvl1pPr marL="0" indent="0">
              <a:buNone/>
              <a:defRPr sz="1900" b="0"/>
            </a:lvl1pPr>
            <a:lvl2pPr marL="342284" indent="0">
              <a:buNone/>
              <a:defRPr sz="1500" b="1"/>
            </a:lvl2pPr>
            <a:lvl3pPr marL="684569" indent="0">
              <a:buNone/>
              <a:defRPr sz="1300" b="1"/>
            </a:lvl3pPr>
            <a:lvl4pPr marL="1026852" indent="0">
              <a:buNone/>
              <a:defRPr sz="1200" b="1"/>
            </a:lvl4pPr>
            <a:lvl5pPr marL="1369136" indent="0">
              <a:buNone/>
              <a:defRPr sz="1200" b="1"/>
            </a:lvl5pPr>
            <a:lvl6pPr marL="1711415" indent="0">
              <a:buNone/>
              <a:defRPr sz="1200" b="1"/>
            </a:lvl6pPr>
            <a:lvl7pPr marL="2053706" indent="0">
              <a:buNone/>
              <a:defRPr sz="1200" b="1"/>
            </a:lvl7pPr>
            <a:lvl8pPr marL="2395982" indent="0">
              <a:buNone/>
              <a:defRPr sz="1200" b="1"/>
            </a:lvl8pPr>
            <a:lvl9pPr marL="2738274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43450" y="2028827"/>
            <a:ext cx="3429000" cy="26003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FB6F3-D7E8-4EF0-BCDC-2461959F8087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29A4897-0EA2-4F9D-AD4A-18FA6F7CDAAD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2229725180"/>
      </p:ext>
    </p:extLst>
  </p:cSld>
  <p:clrMapOvr>
    <a:masterClrMapping/>
  </p:clrMapOvr>
  <p:transition spd="med">
    <p:fade/>
  </p:transition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3C240-1937-45A3-B152-DD482C4F0B66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9162AE8-EEA6-41F3-9B6E-1B01C64214F3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934736908"/>
      </p:ext>
    </p:extLst>
  </p:cSld>
  <p:clrMapOvr>
    <a:masterClrMapping/>
  </p:clrMapOvr>
  <p:transition spd="med">
    <p:fade/>
  </p:transition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2107B-CF84-4656-A570-880FE7294D87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E13C4C0-2438-4191-A198-E887D300B279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325808752"/>
      </p:ext>
    </p:extLst>
  </p:cSld>
  <p:clrMapOvr>
    <a:masterClrMapping/>
  </p:clrMapOvr>
  <p:transition spd="med">
    <p:fade/>
  </p:transition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6157" y="1371600"/>
            <a:ext cx="4594860" cy="325755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1371600"/>
            <a:ext cx="2263140" cy="3257550"/>
          </a:xfrm>
        </p:spPr>
        <p:txBody>
          <a:bodyPr anchor="ctr">
            <a:normAutofit/>
          </a:bodyPr>
          <a:lstStyle>
            <a:lvl1pPr marL="0" indent="0">
              <a:spcBef>
                <a:spcPts val="900"/>
              </a:spcBef>
              <a:buNone/>
              <a:defRPr sz="1500"/>
            </a:lvl1pPr>
            <a:lvl2pPr marL="342284" indent="0">
              <a:buNone/>
              <a:defRPr sz="1000"/>
            </a:lvl2pPr>
            <a:lvl3pPr marL="684569" indent="0">
              <a:buNone/>
              <a:defRPr sz="900"/>
            </a:lvl3pPr>
            <a:lvl4pPr marL="1026852" indent="0">
              <a:buNone/>
              <a:defRPr sz="700"/>
            </a:lvl4pPr>
            <a:lvl5pPr marL="1369136" indent="0">
              <a:buNone/>
              <a:defRPr sz="700"/>
            </a:lvl5pPr>
            <a:lvl6pPr marL="1711415" indent="0">
              <a:buNone/>
              <a:defRPr sz="700"/>
            </a:lvl6pPr>
            <a:lvl7pPr marL="2053706" indent="0">
              <a:buNone/>
              <a:defRPr sz="700"/>
            </a:lvl7pPr>
            <a:lvl8pPr marL="2395982" indent="0">
              <a:buNone/>
              <a:defRPr sz="700"/>
            </a:lvl8pPr>
            <a:lvl9pPr marL="2738274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BE79B-2A94-4B52-80EB-94845A3D21BE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AEF73AF-4F77-4E1E-BC17-0C23A56FEAC2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481553874"/>
      </p:ext>
    </p:extLst>
  </p:cSld>
  <p:clrMapOvr>
    <a:masterClrMapping/>
  </p:clrMapOvr>
  <p:transition spd="med">
    <p:fade/>
  </p:transition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91350"/>
            <a:ext cx="7200900" cy="777638"/>
          </a:xfrm>
        </p:spPr>
        <p:txBody>
          <a:bodyPr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43300" y="1371601"/>
            <a:ext cx="4629150" cy="3257550"/>
          </a:xfrm>
        </p:spPr>
        <p:txBody>
          <a:bodyPr tIns="205373" rtlCol="0">
            <a:normAutofit/>
          </a:bodyPr>
          <a:lstStyle>
            <a:lvl1pPr marL="0" indent="0" algn="ctr">
              <a:buNone/>
              <a:defRPr sz="1800"/>
            </a:lvl1pPr>
            <a:lvl2pPr marL="342284" indent="0">
              <a:buNone/>
              <a:defRPr sz="2100"/>
            </a:lvl2pPr>
            <a:lvl3pPr marL="684569" indent="0">
              <a:buNone/>
              <a:defRPr sz="1800"/>
            </a:lvl3pPr>
            <a:lvl4pPr marL="1026852" indent="0">
              <a:buNone/>
              <a:defRPr sz="1500"/>
            </a:lvl4pPr>
            <a:lvl5pPr marL="1369136" indent="0">
              <a:buNone/>
              <a:defRPr sz="1500"/>
            </a:lvl5pPr>
            <a:lvl6pPr marL="1711415" indent="0">
              <a:buNone/>
              <a:defRPr sz="1500"/>
            </a:lvl6pPr>
            <a:lvl7pPr marL="2053706" indent="0">
              <a:buNone/>
              <a:defRPr sz="1500"/>
            </a:lvl7pPr>
            <a:lvl8pPr marL="2395982" indent="0">
              <a:buNone/>
              <a:defRPr sz="1500"/>
            </a:lvl8pPr>
            <a:lvl9pPr marL="2738274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1371600"/>
            <a:ext cx="2263140" cy="3257550"/>
          </a:xfrm>
        </p:spPr>
        <p:txBody>
          <a:bodyPr anchor="ctr">
            <a:normAutofit/>
          </a:bodyPr>
          <a:lstStyle>
            <a:lvl1pPr marL="0" indent="0">
              <a:spcBef>
                <a:spcPts val="900"/>
              </a:spcBef>
              <a:buNone/>
              <a:defRPr sz="1500"/>
            </a:lvl1pPr>
            <a:lvl2pPr marL="342284" indent="0">
              <a:buNone/>
              <a:defRPr sz="1000"/>
            </a:lvl2pPr>
            <a:lvl3pPr marL="684569" indent="0">
              <a:buNone/>
              <a:defRPr sz="900"/>
            </a:lvl3pPr>
            <a:lvl4pPr marL="1026852" indent="0">
              <a:buNone/>
              <a:defRPr sz="700"/>
            </a:lvl4pPr>
            <a:lvl5pPr marL="1369136" indent="0">
              <a:buNone/>
              <a:defRPr sz="700"/>
            </a:lvl5pPr>
            <a:lvl6pPr marL="1711415" indent="0">
              <a:buNone/>
              <a:defRPr sz="700"/>
            </a:lvl6pPr>
            <a:lvl7pPr marL="2053706" indent="0">
              <a:buNone/>
              <a:defRPr sz="700"/>
            </a:lvl7pPr>
            <a:lvl8pPr marL="2395982" indent="0">
              <a:buNone/>
              <a:defRPr sz="700"/>
            </a:lvl8pPr>
            <a:lvl9pPr marL="2738274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99B1-84DB-4D4B-AF15-6E271C5A3474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F27300C-000F-4B91-BC5C-C592F3E736AF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731488409"/>
      </p:ext>
    </p:extLst>
  </p:cSld>
  <p:clrMapOvr>
    <a:masterClrMapping/>
  </p:clrMapOvr>
  <p:transition spd="med">
    <p:fade/>
  </p:transition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/>
        </p:nvSpPr>
        <p:spPr>
          <a:xfrm>
            <a:off x="971550" y="3943350"/>
            <a:ext cx="3429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52" tIns="34225" rIns="68452" bIns="34225" anchor="ctr"/>
          <a:lstStyle/>
          <a:p>
            <a:pPr algn="ctr" defTabSz="68456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9"/>
          <p:cNvSpPr/>
          <p:nvPr/>
        </p:nvSpPr>
        <p:spPr>
          <a:xfrm>
            <a:off x="4743450" y="3943350"/>
            <a:ext cx="3429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52" tIns="34225" rIns="68452" bIns="34225" anchor="ctr"/>
          <a:lstStyle/>
          <a:p>
            <a:pPr algn="ctr" defTabSz="68456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10"/>
          <p:cNvSpPr/>
          <p:nvPr/>
        </p:nvSpPr>
        <p:spPr>
          <a:xfrm>
            <a:off x="971550" y="3943350"/>
            <a:ext cx="3429000" cy="412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52" tIns="34225" rIns="68452" bIns="34225" anchor="ctr"/>
          <a:lstStyle/>
          <a:p>
            <a:pPr algn="ctr" defTabSz="68456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1"/>
          <p:cNvSpPr/>
          <p:nvPr/>
        </p:nvSpPr>
        <p:spPr>
          <a:xfrm>
            <a:off x="4743450" y="3943350"/>
            <a:ext cx="3429000" cy="412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52" tIns="34225" rIns="68452" bIns="34225" anchor="ctr"/>
          <a:lstStyle/>
          <a:p>
            <a:pPr algn="ctr" defTabSz="68456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91350"/>
            <a:ext cx="7200900" cy="777638"/>
          </a:xfrm>
        </p:spPr>
        <p:txBody>
          <a:bodyPr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454" y="3999843"/>
            <a:ext cx="3315189" cy="62932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300">
                <a:solidFill>
                  <a:schemeClr val="bg1"/>
                </a:solidFill>
              </a:defRPr>
            </a:lvl1pPr>
            <a:lvl2pPr marL="342284" indent="0">
              <a:buNone/>
              <a:defRPr sz="1000"/>
            </a:lvl2pPr>
            <a:lvl3pPr marL="684569" indent="0">
              <a:buNone/>
              <a:defRPr sz="900"/>
            </a:lvl3pPr>
            <a:lvl4pPr marL="1026852" indent="0">
              <a:buNone/>
              <a:defRPr sz="700"/>
            </a:lvl4pPr>
            <a:lvl5pPr marL="1369136" indent="0">
              <a:buNone/>
              <a:defRPr sz="700"/>
            </a:lvl5pPr>
            <a:lvl6pPr marL="1711415" indent="0">
              <a:buNone/>
              <a:defRPr sz="700"/>
            </a:lvl6pPr>
            <a:lvl7pPr marL="2053706" indent="0">
              <a:buNone/>
              <a:defRPr sz="700"/>
            </a:lvl7pPr>
            <a:lvl8pPr marL="2395982" indent="0">
              <a:buNone/>
              <a:defRPr sz="700"/>
            </a:lvl8pPr>
            <a:lvl9pPr marL="2738274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4"/>
          </p:nvPr>
        </p:nvSpPr>
        <p:spPr>
          <a:xfrm>
            <a:off x="4809715" y="3999843"/>
            <a:ext cx="3315189" cy="62932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300">
                <a:solidFill>
                  <a:schemeClr val="bg1"/>
                </a:solidFill>
              </a:defRPr>
            </a:lvl1pPr>
            <a:lvl2pPr marL="342284" indent="0">
              <a:buNone/>
              <a:defRPr sz="1000"/>
            </a:lvl2pPr>
            <a:lvl3pPr marL="684569" indent="0">
              <a:buNone/>
              <a:defRPr sz="900"/>
            </a:lvl3pPr>
            <a:lvl4pPr marL="1026852" indent="0">
              <a:buNone/>
              <a:defRPr sz="700"/>
            </a:lvl4pPr>
            <a:lvl5pPr marL="1369136" indent="0">
              <a:buNone/>
              <a:defRPr sz="700"/>
            </a:lvl5pPr>
            <a:lvl6pPr marL="1711415" indent="0">
              <a:buNone/>
              <a:defRPr sz="700"/>
            </a:lvl6pPr>
            <a:lvl7pPr marL="2053706" indent="0">
              <a:buNone/>
              <a:defRPr sz="700"/>
            </a:lvl7pPr>
            <a:lvl8pPr marL="2395982" indent="0">
              <a:buNone/>
              <a:defRPr sz="700"/>
            </a:lvl8pPr>
            <a:lvl9pPr marL="2738274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71550" y="1371622"/>
            <a:ext cx="3429000" cy="2571749"/>
          </a:xfrm>
        </p:spPr>
        <p:txBody>
          <a:bodyPr tIns="205373" rtlCol="0">
            <a:normAutofit/>
          </a:bodyPr>
          <a:lstStyle>
            <a:lvl1pPr marL="0" indent="0" algn="ctr">
              <a:buNone/>
              <a:defRPr sz="1800"/>
            </a:lvl1pPr>
            <a:lvl2pPr marL="342284" indent="0">
              <a:buNone/>
              <a:defRPr sz="2100"/>
            </a:lvl2pPr>
            <a:lvl3pPr marL="684569" indent="0">
              <a:buNone/>
              <a:defRPr sz="1800"/>
            </a:lvl3pPr>
            <a:lvl4pPr marL="1026852" indent="0">
              <a:buNone/>
              <a:defRPr sz="1500"/>
            </a:lvl4pPr>
            <a:lvl5pPr marL="1369136" indent="0">
              <a:buNone/>
              <a:defRPr sz="1500"/>
            </a:lvl5pPr>
            <a:lvl6pPr marL="1711415" indent="0">
              <a:buNone/>
              <a:defRPr sz="1500"/>
            </a:lvl6pPr>
            <a:lvl7pPr marL="2053706" indent="0">
              <a:buNone/>
              <a:defRPr sz="1500"/>
            </a:lvl7pPr>
            <a:lvl8pPr marL="2395982" indent="0">
              <a:buNone/>
              <a:defRPr sz="1500"/>
            </a:lvl8pPr>
            <a:lvl9pPr marL="2738274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4743450" y="1371622"/>
            <a:ext cx="3429000" cy="2571749"/>
          </a:xfrm>
        </p:spPr>
        <p:txBody>
          <a:bodyPr tIns="205373" rtlCol="0">
            <a:normAutofit/>
          </a:bodyPr>
          <a:lstStyle>
            <a:lvl1pPr marL="0" indent="0" algn="ctr">
              <a:buNone/>
              <a:defRPr sz="1800"/>
            </a:lvl1pPr>
            <a:lvl2pPr marL="342284" indent="0">
              <a:buNone/>
              <a:defRPr sz="2100"/>
            </a:lvl2pPr>
            <a:lvl3pPr marL="684569" indent="0">
              <a:buNone/>
              <a:defRPr sz="1800"/>
            </a:lvl3pPr>
            <a:lvl4pPr marL="1026852" indent="0">
              <a:buNone/>
              <a:defRPr sz="1500"/>
            </a:lvl4pPr>
            <a:lvl5pPr marL="1369136" indent="0">
              <a:buNone/>
              <a:defRPr sz="1500"/>
            </a:lvl5pPr>
            <a:lvl6pPr marL="1711415" indent="0">
              <a:buNone/>
              <a:defRPr sz="1500"/>
            </a:lvl6pPr>
            <a:lvl7pPr marL="2053706" indent="0">
              <a:buNone/>
              <a:defRPr sz="1500"/>
            </a:lvl7pPr>
            <a:lvl8pPr marL="2395982" indent="0">
              <a:buNone/>
              <a:defRPr sz="1500"/>
            </a:lvl8pPr>
            <a:lvl9pPr marL="2738274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B26D8-DA55-496B-A522-01C4A7DD9E37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958CEE4-5314-4A9E-9F2E-B3BBE2A72D5B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214965701"/>
      </p:ext>
    </p:extLst>
  </p:cSld>
  <p:clrMapOvr>
    <a:masterClrMapping/>
  </p:clrMapOvr>
  <p:transition spd="med">
    <p:fade/>
  </p:transition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DAE31-C759-497B-8095-97B2C3881079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04E31F6-9D7F-45DB-ABC3-AAF44043EC0A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124033342"/>
      </p:ext>
    </p:extLst>
  </p:cSld>
  <p:clrMapOvr>
    <a:masterClrMapping/>
  </p:clrMapOvr>
  <p:transition spd="med">
    <p:fade/>
  </p:transition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 rot="5400000">
            <a:off x="5672138" y="1671637"/>
            <a:ext cx="5143500" cy="18002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52" tIns="34225" rIns="68452" bIns="34225" anchor="ctr"/>
          <a:lstStyle/>
          <a:p>
            <a:pPr algn="ctr" defTabSz="68456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 rot="5400000">
            <a:off x="4749007" y="2540793"/>
            <a:ext cx="5143500" cy="619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52" tIns="34225" rIns="68452" bIns="34225" anchor="ctr"/>
          <a:lstStyle/>
          <a:p>
            <a:pPr algn="ctr" defTabSz="68456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 rot="5400000">
            <a:off x="4688682" y="2540793"/>
            <a:ext cx="5143500" cy="619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52" tIns="34225" rIns="68452" bIns="34225" anchor="ctr"/>
          <a:lstStyle/>
          <a:p>
            <a:pPr algn="ctr" defTabSz="68456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3489" y="514350"/>
            <a:ext cx="774954" cy="4114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50" y="514350"/>
            <a:ext cx="5982566" cy="4114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5E27B-36B0-45E0-BBD1-EE7B0C1BDD81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7BE4B48-8EE3-44F6-B630-DDABB0EBAE9B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956845665"/>
      </p:ext>
    </p:extLst>
  </p:cSld>
  <p:clrMapOvr>
    <a:masterClrMapping/>
  </p:clrMapOvr>
  <p:transition spd="med">
    <p:fade/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 noChangeArrowheads="1"/>
          </p:cNvSpPr>
          <p:nvPr/>
        </p:nvSpPr>
        <p:spPr bwMode="white">
          <a:xfrm>
            <a:off x="6323013" y="0"/>
            <a:ext cx="2820987" cy="5143500"/>
          </a:xfrm>
          <a:custGeom>
            <a:avLst/>
            <a:gdLst>
              <a:gd name="T0" fmla="*/ 0 w 3762978"/>
              <a:gd name="T1" fmla="*/ 0 h 6858000"/>
              <a:gd name="T2" fmla="*/ 1578750 w 3762978"/>
              <a:gd name="T3" fmla="*/ 0 h 6858000"/>
              <a:gd name="T4" fmla="*/ 1578750 w 3762978"/>
              <a:gd name="T5" fmla="*/ 2893219 h 6858000"/>
              <a:gd name="T6" fmla="*/ 142089 w 3762978"/>
              <a:gd name="T7" fmla="*/ 2893219 h 6858000"/>
              <a:gd name="T8" fmla="*/ 499081 w 3762978"/>
              <a:gd name="T9" fmla="*/ 1829693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62978" h="6858000">
                <a:moveTo>
                  <a:pt x="0" y="0"/>
                </a:moveTo>
                <a:lnTo>
                  <a:pt x="3762978" y="0"/>
                </a:lnTo>
                <a:lnTo>
                  <a:pt x="3762978" y="6858000"/>
                </a:lnTo>
                <a:lnTo>
                  <a:pt x="338667" y="6858000"/>
                </a:lnTo>
                <a:lnTo>
                  <a:pt x="1189567" y="433705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12" tIns="34255" rIns="68512" bIns="34255"/>
          <a:lstStyle/>
          <a:p>
            <a:endParaRPr lang="uk-UA"/>
          </a:p>
        </p:txBody>
      </p:sp>
      <p:sp>
        <p:nvSpPr>
          <p:cNvPr id="5" name="Freeform 6"/>
          <p:cNvSpPr>
            <a:spLocks/>
          </p:cNvSpPr>
          <p:nvPr/>
        </p:nvSpPr>
        <p:spPr bwMode="auto">
          <a:xfrm>
            <a:off x="6108700" y="0"/>
            <a:ext cx="1254125" cy="5143500"/>
          </a:xfrm>
          <a:custGeom>
            <a:avLst/>
            <a:gdLst>
              <a:gd name="T0" fmla="*/ 0 w 1254127"/>
              <a:gd name="T1" fmla="*/ 0 h 6858000"/>
              <a:gd name="T2" fmla="*/ 1139512771 w 1254127"/>
              <a:gd name="T3" fmla="*/ 0 h 6858000"/>
              <a:gd name="T4" fmla="*/ 2146514469 w 1254127"/>
              <a:gd name="T5" fmla="*/ 1829693 h 6858000"/>
              <a:gd name="T6" fmla="*/ 1932216801 w 1254127"/>
              <a:gd name="T7" fmla="*/ 2893219 h 6858000"/>
              <a:gd name="T8" fmla="*/ 802608962 w 1254127"/>
              <a:gd name="T9" fmla="*/ 2893219 h 6858000"/>
              <a:gd name="T10" fmla="*/ 2146514469 w 1254127"/>
              <a:gd name="T11" fmla="*/ 1829693 h 6858000"/>
              <a:gd name="T12" fmla="*/ 0 w 1254127"/>
              <a:gd name="T13" fmla="*/ 0 h 6858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12" tIns="34255" rIns="68512" bIns="34255"/>
          <a:lstStyle/>
          <a:p>
            <a:endParaRPr lang="uk-UA"/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5962990" y="0"/>
            <a:ext cx="1146174" cy="51435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lIns="68512" tIns="34255" rIns="68512" bIns="34255"/>
          <a:lstStyle/>
          <a:p>
            <a:pPr defTabSz="68513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B2673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550" y="1405188"/>
            <a:ext cx="4800600" cy="1920240"/>
          </a:xfrm>
        </p:spPr>
        <p:txBody>
          <a:bodyPr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3429000"/>
            <a:ext cx="4800600" cy="1200150"/>
          </a:xfrm>
        </p:spPr>
        <p:txBody>
          <a:bodyPr/>
          <a:lstStyle>
            <a:lvl1pPr marL="0" indent="0" algn="l">
              <a:spcBef>
                <a:spcPts val="900"/>
              </a:spcBef>
              <a:buNone/>
              <a:defRPr sz="1800"/>
            </a:lvl1pPr>
            <a:lvl2pPr marL="342569" indent="0" algn="ctr">
              <a:buNone/>
              <a:defRPr sz="1500"/>
            </a:lvl2pPr>
            <a:lvl3pPr marL="685139" indent="0" algn="ctr">
              <a:buNone/>
              <a:defRPr sz="1300"/>
            </a:lvl3pPr>
            <a:lvl4pPr marL="1027707" indent="0" algn="ctr">
              <a:buNone/>
              <a:defRPr sz="1200"/>
            </a:lvl4pPr>
            <a:lvl5pPr marL="1370276" indent="0" algn="ctr">
              <a:buNone/>
              <a:defRPr sz="1200"/>
            </a:lvl5pPr>
            <a:lvl6pPr marL="1712844" indent="0" algn="ctr">
              <a:buNone/>
              <a:defRPr sz="1200"/>
            </a:lvl6pPr>
            <a:lvl7pPr marL="2055416" indent="0" algn="ctr">
              <a:buNone/>
              <a:defRPr sz="1200"/>
            </a:lvl7pPr>
            <a:lvl8pPr marL="2397980" indent="0" algn="ctr">
              <a:buNone/>
              <a:defRPr sz="1200"/>
            </a:lvl8pPr>
            <a:lvl9pPr marL="2740554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20669"/>
      </p:ext>
    </p:extLst>
  </p:cSld>
  <p:clrMapOvr>
    <a:masterClrMapping/>
  </p:clrMapOvr>
  <p:transition spd="med">
    <p:fade/>
  </p:transition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EB372-048C-4979-BA3E-2BA77E79FA15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1020AF3-515C-4CD6-9B4B-DAFBDF086923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883338796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369015" y="191692"/>
            <a:ext cx="1798800" cy="4433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71424" y="191692"/>
            <a:ext cx="5283306" cy="4433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defTabSz="90743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DFDFCB0-9D3A-441A-91D7-71412FDEFD73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013417656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white">
          <a:xfrm>
            <a:off x="4905375" y="0"/>
            <a:ext cx="4238625" cy="5143500"/>
          </a:xfrm>
          <a:custGeom>
            <a:avLst/>
            <a:gdLst>
              <a:gd name="T0" fmla="*/ 0 w 4238622"/>
              <a:gd name="T1" fmla="*/ 0 h 6858000"/>
              <a:gd name="T2" fmla="*/ 2147208537 w 4238622"/>
              <a:gd name="T3" fmla="*/ 0 h 6858000"/>
              <a:gd name="T4" fmla="*/ 2147208537 w 4238622"/>
              <a:gd name="T5" fmla="*/ 0 h 6858000"/>
              <a:gd name="T6" fmla="*/ 2147208537 w 4238622"/>
              <a:gd name="T7" fmla="*/ 0 h 6858000"/>
              <a:gd name="T8" fmla="*/ 2147208537 w 4238622"/>
              <a:gd name="T9" fmla="*/ 2893219 h 6858000"/>
              <a:gd name="T10" fmla="*/ 2147208537 w 4238622"/>
              <a:gd name="T11" fmla="*/ 2893219 h 6858000"/>
              <a:gd name="T12" fmla="*/ 2147208537 w 4238622"/>
              <a:gd name="T13" fmla="*/ 2893219 h 6858000"/>
              <a:gd name="T14" fmla="*/ 800069143 w 4238622"/>
              <a:gd name="T15" fmla="*/ 2893219 h 6858000"/>
              <a:gd name="T16" fmla="*/ 2147208537 w 4238622"/>
              <a:gd name="T17" fmla="*/ 1829693 h 6858000"/>
              <a:gd name="T18" fmla="*/ 0 w 4238622"/>
              <a:gd name="T19" fmla="*/ 0 h 68580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238622" h="6858000">
                <a:moveTo>
                  <a:pt x="0" y="0"/>
                </a:moveTo>
                <a:lnTo>
                  <a:pt x="4086222" y="0"/>
                </a:lnTo>
                <a:lnTo>
                  <a:pt x="4237035" y="0"/>
                </a:lnTo>
                <a:lnTo>
                  <a:pt x="4238622" y="0"/>
                </a:lnTo>
                <a:lnTo>
                  <a:pt x="4238622" y="6858000"/>
                </a:lnTo>
                <a:lnTo>
                  <a:pt x="4237035" y="6858000"/>
                </a:lnTo>
                <a:lnTo>
                  <a:pt x="4086222" y="6858000"/>
                </a:lnTo>
                <a:lnTo>
                  <a:pt x="254000" y="6858000"/>
                </a:lnTo>
                <a:lnTo>
                  <a:pt x="892175" y="433705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12" tIns="34255" rIns="68512" bIns="34255"/>
          <a:lstStyle/>
          <a:p>
            <a:endParaRPr lang="uk-UA"/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4692661" y="0"/>
            <a:ext cx="1254127" cy="51435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lIns="68512" tIns="34255" rIns="68512" bIns="34255"/>
          <a:lstStyle/>
          <a:p>
            <a:pPr defTabSz="68513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B2673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4546603" y="0"/>
            <a:ext cx="1146174" cy="51435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lIns="68512" tIns="34255" rIns="68512" bIns="34255"/>
          <a:lstStyle/>
          <a:p>
            <a:pPr defTabSz="68513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B2673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8" name="Instructional Text"/>
          <p:cNvSpPr/>
          <p:nvPr/>
        </p:nvSpPr>
        <p:spPr>
          <a:xfrm>
            <a:off x="9258300" y="0"/>
            <a:ext cx="971550" cy="51435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2" tIns="34255" rIns="68512" bIns="34255"/>
          <a:lstStyle/>
          <a:p>
            <a:pPr defTabSz="68513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900" b="1" i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NOTE:</a:t>
            </a:r>
          </a:p>
          <a:p>
            <a:pPr defTabSz="68513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900" i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551" y="1405188"/>
            <a:ext cx="3840480" cy="1920240"/>
          </a:xfrm>
        </p:spPr>
        <p:txBody>
          <a:bodyPr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1" y="3429000"/>
            <a:ext cx="3840480" cy="1200150"/>
          </a:xfrm>
        </p:spPr>
        <p:txBody>
          <a:bodyPr/>
          <a:lstStyle>
            <a:lvl1pPr marL="0" indent="0" algn="l">
              <a:buNone/>
              <a:defRPr sz="1800"/>
            </a:lvl1pPr>
            <a:lvl2pPr marL="342569" indent="0" algn="ctr">
              <a:buNone/>
              <a:defRPr sz="1500"/>
            </a:lvl2pPr>
            <a:lvl3pPr marL="685139" indent="0" algn="ctr">
              <a:buNone/>
              <a:defRPr sz="1300"/>
            </a:lvl3pPr>
            <a:lvl4pPr marL="1027707" indent="0" algn="ctr">
              <a:buNone/>
              <a:defRPr sz="1200"/>
            </a:lvl4pPr>
            <a:lvl5pPr marL="1370276" indent="0" algn="ctr">
              <a:buNone/>
              <a:defRPr sz="1200"/>
            </a:lvl5pPr>
            <a:lvl6pPr marL="1712844" indent="0" algn="ctr">
              <a:buNone/>
              <a:defRPr sz="1200"/>
            </a:lvl6pPr>
            <a:lvl7pPr marL="2055416" indent="0" algn="ctr">
              <a:buNone/>
              <a:defRPr sz="1200"/>
            </a:lvl7pPr>
            <a:lvl8pPr marL="2397980" indent="0" algn="ctr">
              <a:buNone/>
              <a:defRPr sz="1200"/>
            </a:lvl8pPr>
            <a:lvl9pPr marL="2740554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5057788" y="0"/>
            <a:ext cx="4086223" cy="51435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tIns="274053" rtlCol="0">
            <a:noAutofit/>
          </a:bodyPr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43299979"/>
      </p:ext>
    </p:extLst>
  </p:cSld>
  <p:clrMapOvr>
    <a:masterClrMapping/>
  </p:clrMapOvr>
  <p:transition spd="med">
    <p:fade/>
  </p:transition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white">
          <a:xfrm>
            <a:off x="7216775" y="0"/>
            <a:ext cx="1927225" cy="5143500"/>
          </a:xfrm>
          <a:custGeom>
            <a:avLst/>
            <a:gdLst>
              <a:gd name="T0" fmla="*/ 0 w 1927224"/>
              <a:gd name="T1" fmla="*/ 0 h 6858000"/>
              <a:gd name="T2" fmla="*/ 2147483647 w 1927224"/>
              <a:gd name="T3" fmla="*/ 0 h 6858000"/>
              <a:gd name="T4" fmla="*/ 2147483647 w 1927224"/>
              <a:gd name="T5" fmla="*/ 2893219 h 6858000"/>
              <a:gd name="T6" fmla="*/ 804855282 w 1927224"/>
              <a:gd name="T7" fmla="*/ 2893219 h 6858000"/>
              <a:gd name="T8" fmla="*/ 2147483647 w 1927224"/>
              <a:gd name="T9" fmla="*/ 1829693 h 6858000"/>
              <a:gd name="T10" fmla="*/ 0 w 1927224"/>
              <a:gd name="T11" fmla="*/ 0 h 6858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927224" h="6858000">
                <a:moveTo>
                  <a:pt x="0" y="0"/>
                </a:moveTo>
                <a:lnTo>
                  <a:pt x="1927224" y="0"/>
                </a:lnTo>
                <a:lnTo>
                  <a:pt x="1927224" y="6858000"/>
                </a:lnTo>
                <a:lnTo>
                  <a:pt x="254000" y="6858000"/>
                </a:lnTo>
                <a:lnTo>
                  <a:pt x="892175" y="433705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12" tIns="34255" rIns="68512" bIns="34255"/>
          <a:lstStyle/>
          <a:p>
            <a:endParaRPr lang="uk-UA"/>
          </a:p>
        </p:txBody>
      </p:sp>
      <p:sp>
        <p:nvSpPr>
          <p:cNvPr id="5" name="Freeform 6"/>
          <p:cNvSpPr>
            <a:spLocks/>
          </p:cNvSpPr>
          <p:nvPr/>
        </p:nvSpPr>
        <p:spPr bwMode="auto">
          <a:xfrm>
            <a:off x="6927850" y="0"/>
            <a:ext cx="1254125" cy="51435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lIns="68512" tIns="34255" rIns="68512" bIns="34255"/>
          <a:lstStyle/>
          <a:p>
            <a:pPr defTabSz="68513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B2673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6880225" y="0"/>
            <a:ext cx="1095375" cy="51435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lIns="68512" tIns="34255" rIns="68512" bIns="34255"/>
          <a:lstStyle/>
          <a:p>
            <a:pPr defTabSz="68513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B2673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6880225" y="0"/>
            <a:ext cx="1095374" cy="51435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lIns="68512" tIns="34255" rIns="68512" bIns="34255"/>
          <a:lstStyle/>
          <a:p>
            <a:pPr defTabSz="68513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B2673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49" y="2185987"/>
            <a:ext cx="6035040" cy="116800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3442098"/>
            <a:ext cx="6035038" cy="758428"/>
          </a:xfrm>
        </p:spPr>
        <p:txBody>
          <a:bodyPr/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tx1"/>
                </a:solidFill>
              </a:defRPr>
            </a:lvl1pPr>
            <a:lvl2pPr marL="34256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13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770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27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8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4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79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055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13904613"/>
      </p:ext>
    </p:extLst>
  </p:cSld>
  <p:clrMapOvr>
    <a:masterClrMapping/>
  </p:clrMapOvr>
  <p:transition spd="med">
    <p:fade/>
  </p:transition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3450" y="1371605"/>
            <a:ext cx="3429000" cy="32575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680E2-31A6-45E0-B403-8C673C192E85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6C5A3FB-32F4-4829-A065-F47F4708FC7C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626295311"/>
      </p:ext>
    </p:extLst>
  </p:cSld>
  <p:clrMapOvr>
    <a:masterClrMapping/>
  </p:clrMapOvr>
  <p:transition spd="med">
    <p:fade/>
  </p:transition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91350"/>
            <a:ext cx="7200900" cy="7776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1371600"/>
            <a:ext cx="3429000" cy="637794"/>
          </a:xfrm>
        </p:spPr>
        <p:txBody>
          <a:bodyPr anchor="ctr">
            <a:normAutofit/>
          </a:bodyPr>
          <a:lstStyle>
            <a:lvl1pPr marL="0" indent="0">
              <a:buNone/>
              <a:defRPr sz="1900" b="0"/>
            </a:lvl1pPr>
            <a:lvl2pPr marL="342569" indent="0">
              <a:buNone/>
              <a:defRPr sz="1500" b="1"/>
            </a:lvl2pPr>
            <a:lvl3pPr marL="685139" indent="0">
              <a:buNone/>
              <a:defRPr sz="1300" b="1"/>
            </a:lvl3pPr>
            <a:lvl4pPr marL="1027707" indent="0">
              <a:buNone/>
              <a:defRPr sz="1200" b="1"/>
            </a:lvl4pPr>
            <a:lvl5pPr marL="1370276" indent="0">
              <a:buNone/>
              <a:defRPr sz="1200" b="1"/>
            </a:lvl5pPr>
            <a:lvl6pPr marL="1712844" indent="0">
              <a:buNone/>
              <a:defRPr sz="1200" b="1"/>
            </a:lvl6pPr>
            <a:lvl7pPr marL="2055416" indent="0">
              <a:buNone/>
              <a:defRPr sz="1200" b="1"/>
            </a:lvl7pPr>
            <a:lvl8pPr marL="2397980" indent="0">
              <a:buNone/>
              <a:defRPr sz="1200" b="1"/>
            </a:lvl8pPr>
            <a:lvl9pPr marL="2740554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2028827"/>
            <a:ext cx="3429000" cy="26003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3450" y="1371603"/>
            <a:ext cx="3429000" cy="635794"/>
          </a:xfrm>
        </p:spPr>
        <p:txBody>
          <a:bodyPr anchor="ctr">
            <a:normAutofit/>
          </a:bodyPr>
          <a:lstStyle>
            <a:lvl1pPr marL="0" indent="0">
              <a:buNone/>
              <a:defRPr sz="1900" b="0"/>
            </a:lvl1pPr>
            <a:lvl2pPr marL="342569" indent="0">
              <a:buNone/>
              <a:defRPr sz="1500" b="1"/>
            </a:lvl2pPr>
            <a:lvl3pPr marL="685139" indent="0">
              <a:buNone/>
              <a:defRPr sz="1300" b="1"/>
            </a:lvl3pPr>
            <a:lvl4pPr marL="1027707" indent="0">
              <a:buNone/>
              <a:defRPr sz="1200" b="1"/>
            </a:lvl4pPr>
            <a:lvl5pPr marL="1370276" indent="0">
              <a:buNone/>
              <a:defRPr sz="1200" b="1"/>
            </a:lvl5pPr>
            <a:lvl6pPr marL="1712844" indent="0">
              <a:buNone/>
              <a:defRPr sz="1200" b="1"/>
            </a:lvl6pPr>
            <a:lvl7pPr marL="2055416" indent="0">
              <a:buNone/>
              <a:defRPr sz="1200" b="1"/>
            </a:lvl7pPr>
            <a:lvl8pPr marL="2397980" indent="0">
              <a:buNone/>
              <a:defRPr sz="1200" b="1"/>
            </a:lvl8pPr>
            <a:lvl9pPr marL="2740554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43450" y="2028827"/>
            <a:ext cx="3429000" cy="26003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FB6F3-D7E8-4EF0-BCDC-2461959F8087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8E063F7-F228-4037-A51D-D0FA2CBEF3DE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630379489"/>
      </p:ext>
    </p:extLst>
  </p:cSld>
  <p:clrMapOvr>
    <a:masterClrMapping/>
  </p:clrMapOvr>
  <p:transition spd="med">
    <p:fade/>
  </p:transition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3C240-1937-45A3-B152-DD482C4F0B66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31C6488-CEAE-41EE-940C-6393A7A0E3B5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083263389"/>
      </p:ext>
    </p:extLst>
  </p:cSld>
  <p:clrMapOvr>
    <a:masterClrMapping/>
  </p:clrMapOvr>
  <p:transition spd="med">
    <p:fade/>
  </p:transition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2107B-CF84-4656-A570-880FE7294D87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E040588-530D-41A5-A407-B400B3F861E0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001532374"/>
      </p:ext>
    </p:extLst>
  </p:cSld>
  <p:clrMapOvr>
    <a:masterClrMapping/>
  </p:clrMapOvr>
  <p:transition spd="med">
    <p:fade/>
  </p:transition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6157" y="1371600"/>
            <a:ext cx="4594860" cy="325755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1371600"/>
            <a:ext cx="2263140" cy="3257550"/>
          </a:xfrm>
        </p:spPr>
        <p:txBody>
          <a:bodyPr anchor="ctr">
            <a:normAutofit/>
          </a:bodyPr>
          <a:lstStyle>
            <a:lvl1pPr marL="0" indent="0">
              <a:spcBef>
                <a:spcPts val="900"/>
              </a:spcBef>
              <a:buNone/>
              <a:defRPr sz="1500"/>
            </a:lvl1pPr>
            <a:lvl2pPr marL="342569" indent="0">
              <a:buNone/>
              <a:defRPr sz="1000"/>
            </a:lvl2pPr>
            <a:lvl3pPr marL="685139" indent="0">
              <a:buNone/>
              <a:defRPr sz="900"/>
            </a:lvl3pPr>
            <a:lvl4pPr marL="1027707" indent="0">
              <a:buNone/>
              <a:defRPr sz="700"/>
            </a:lvl4pPr>
            <a:lvl5pPr marL="1370276" indent="0">
              <a:buNone/>
              <a:defRPr sz="700"/>
            </a:lvl5pPr>
            <a:lvl6pPr marL="1712844" indent="0">
              <a:buNone/>
              <a:defRPr sz="700"/>
            </a:lvl6pPr>
            <a:lvl7pPr marL="2055416" indent="0">
              <a:buNone/>
              <a:defRPr sz="700"/>
            </a:lvl7pPr>
            <a:lvl8pPr marL="2397980" indent="0">
              <a:buNone/>
              <a:defRPr sz="700"/>
            </a:lvl8pPr>
            <a:lvl9pPr marL="2740554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BE79B-2A94-4B52-80EB-94845A3D21BE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E4E5F8C-2E16-421C-8AE9-748F6E23D0A1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088478324"/>
      </p:ext>
    </p:extLst>
  </p:cSld>
  <p:clrMapOvr>
    <a:masterClrMapping/>
  </p:clrMapOvr>
  <p:transition spd="med">
    <p:fade/>
  </p:transition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91350"/>
            <a:ext cx="7200900" cy="777638"/>
          </a:xfrm>
        </p:spPr>
        <p:txBody>
          <a:bodyPr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43300" y="1371601"/>
            <a:ext cx="4629150" cy="3257550"/>
          </a:xfrm>
        </p:spPr>
        <p:txBody>
          <a:bodyPr tIns="205543" rtlCol="0">
            <a:normAutofit/>
          </a:bodyPr>
          <a:lstStyle>
            <a:lvl1pPr marL="0" indent="0" algn="ctr">
              <a:buNone/>
              <a:defRPr sz="1800"/>
            </a:lvl1pPr>
            <a:lvl2pPr marL="342569" indent="0">
              <a:buNone/>
              <a:defRPr sz="2100"/>
            </a:lvl2pPr>
            <a:lvl3pPr marL="685139" indent="0">
              <a:buNone/>
              <a:defRPr sz="1800"/>
            </a:lvl3pPr>
            <a:lvl4pPr marL="1027707" indent="0">
              <a:buNone/>
              <a:defRPr sz="1500"/>
            </a:lvl4pPr>
            <a:lvl5pPr marL="1370276" indent="0">
              <a:buNone/>
              <a:defRPr sz="1500"/>
            </a:lvl5pPr>
            <a:lvl6pPr marL="1712844" indent="0">
              <a:buNone/>
              <a:defRPr sz="1500"/>
            </a:lvl6pPr>
            <a:lvl7pPr marL="2055416" indent="0">
              <a:buNone/>
              <a:defRPr sz="1500"/>
            </a:lvl7pPr>
            <a:lvl8pPr marL="2397980" indent="0">
              <a:buNone/>
              <a:defRPr sz="1500"/>
            </a:lvl8pPr>
            <a:lvl9pPr marL="2740554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1371600"/>
            <a:ext cx="2263140" cy="3257550"/>
          </a:xfrm>
        </p:spPr>
        <p:txBody>
          <a:bodyPr anchor="ctr">
            <a:normAutofit/>
          </a:bodyPr>
          <a:lstStyle>
            <a:lvl1pPr marL="0" indent="0">
              <a:spcBef>
                <a:spcPts val="900"/>
              </a:spcBef>
              <a:buNone/>
              <a:defRPr sz="1500"/>
            </a:lvl1pPr>
            <a:lvl2pPr marL="342569" indent="0">
              <a:buNone/>
              <a:defRPr sz="1000"/>
            </a:lvl2pPr>
            <a:lvl3pPr marL="685139" indent="0">
              <a:buNone/>
              <a:defRPr sz="900"/>
            </a:lvl3pPr>
            <a:lvl4pPr marL="1027707" indent="0">
              <a:buNone/>
              <a:defRPr sz="700"/>
            </a:lvl4pPr>
            <a:lvl5pPr marL="1370276" indent="0">
              <a:buNone/>
              <a:defRPr sz="700"/>
            </a:lvl5pPr>
            <a:lvl6pPr marL="1712844" indent="0">
              <a:buNone/>
              <a:defRPr sz="700"/>
            </a:lvl6pPr>
            <a:lvl7pPr marL="2055416" indent="0">
              <a:buNone/>
              <a:defRPr sz="700"/>
            </a:lvl7pPr>
            <a:lvl8pPr marL="2397980" indent="0">
              <a:buNone/>
              <a:defRPr sz="700"/>
            </a:lvl8pPr>
            <a:lvl9pPr marL="2740554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99B1-84DB-4D4B-AF15-6E271C5A3474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A8DA189-A179-43AB-B5D7-5813ED298B29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858533509"/>
      </p:ext>
    </p:extLst>
  </p:cSld>
  <p:clrMapOvr>
    <a:masterClrMapping/>
  </p:clrMapOvr>
  <p:transition spd="med">
    <p:fade/>
  </p:transition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/>
        </p:nvSpPr>
        <p:spPr>
          <a:xfrm>
            <a:off x="971550" y="3943350"/>
            <a:ext cx="3429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2" tIns="34255" rIns="68512" bIns="34255" anchor="ctr"/>
          <a:lstStyle/>
          <a:p>
            <a:pPr algn="ctr" defTabSz="68513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9"/>
          <p:cNvSpPr/>
          <p:nvPr/>
        </p:nvSpPr>
        <p:spPr>
          <a:xfrm>
            <a:off x="4743450" y="3943350"/>
            <a:ext cx="3429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2" tIns="34255" rIns="68512" bIns="34255" anchor="ctr"/>
          <a:lstStyle/>
          <a:p>
            <a:pPr algn="ctr" defTabSz="68513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10"/>
          <p:cNvSpPr/>
          <p:nvPr/>
        </p:nvSpPr>
        <p:spPr>
          <a:xfrm>
            <a:off x="971550" y="3943350"/>
            <a:ext cx="3429000" cy="412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2" tIns="34255" rIns="68512" bIns="34255" anchor="ctr"/>
          <a:lstStyle/>
          <a:p>
            <a:pPr algn="ctr" defTabSz="68513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1"/>
          <p:cNvSpPr/>
          <p:nvPr/>
        </p:nvSpPr>
        <p:spPr>
          <a:xfrm>
            <a:off x="4743450" y="3943350"/>
            <a:ext cx="3429000" cy="412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2" tIns="34255" rIns="68512" bIns="34255" anchor="ctr"/>
          <a:lstStyle/>
          <a:p>
            <a:pPr algn="ctr" defTabSz="68513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91350"/>
            <a:ext cx="7200900" cy="777638"/>
          </a:xfrm>
        </p:spPr>
        <p:txBody>
          <a:bodyPr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454" y="3999833"/>
            <a:ext cx="3315189" cy="62932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300">
                <a:solidFill>
                  <a:schemeClr val="bg1"/>
                </a:solidFill>
              </a:defRPr>
            </a:lvl1pPr>
            <a:lvl2pPr marL="342569" indent="0">
              <a:buNone/>
              <a:defRPr sz="1000"/>
            </a:lvl2pPr>
            <a:lvl3pPr marL="685139" indent="0">
              <a:buNone/>
              <a:defRPr sz="900"/>
            </a:lvl3pPr>
            <a:lvl4pPr marL="1027707" indent="0">
              <a:buNone/>
              <a:defRPr sz="700"/>
            </a:lvl4pPr>
            <a:lvl5pPr marL="1370276" indent="0">
              <a:buNone/>
              <a:defRPr sz="700"/>
            </a:lvl5pPr>
            <a:lvl6pPr marL="1712844" indent="0">
              <a:buNone/>
              <a:defRPr sz="700"/>
            </a:lvl6pPr>
            <a:lvl7pPr marL="2055416" indent="0">
              <a:buNone/>
              <a:defRPr sz="700"/>
            </a:lvl7pPr>
            <a:lvl8pPr marL="2397980" indent="0">
              <a:buNone/>
              <a:defRPr sz="700"/>
            </a:lvl8pPr>
            <a:lvl9pPr marL="2740554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4"/>
          </p:nvPr>
        </p:nvSpPr>
        <p:spPr>
          <a:xfrm>
            <a:off x="4809715" y="3999833"/>
            <a:ext cx="3315189" cy="62932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300">
                <a:solidFill>
                  <a:schemeClr val="bg1"/>
                </a:solidFill>
              </a:defRPr>
            </a:lvl1pPr>
            <a:lvl2pPr marL="342569" indent="0">
              <a:buNone/>
              <a:defRPr sz="1000"/>
            </a:lvl2pPr>
            <a:lvl3pPr marL="685139" indent="0">
              <a:buNone/>
              <a:defRPr sz="900"/>
            </a:lvl3pPr>
            <a:lvl4pPr marL="1027707" indent="0">
              <a:buNone/>
              <a:defRPr sz="700"/>
            </a:lvl4pPr>
            <a:lvl5pPr marL="1370276" indent="0">
              <a:buNone/>
              <a:defRPr sz="700"/>
            </a:lvl5pPr>
            <a:lvl6pPr marL="1712844" indent="0">
              <a:buNone/>
              <a:defRPr sz="700"/>
            </a:lvl6pPr>
            <a:lvl7pPr marL="2055416" indent="0">
              <a:buNone/>
              <a:defRPr sz="700"/>
            </a:lvl7pPr>
            <a:lvl8pPr marL="2397980" indent="0">
              <a:buNone/>
              <a:defRPr sz="700"/>
            </a:lvl8pPr>
            <a:lvl9pPr marL="2740554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71550" y="1371612"/>
            <a:ext cx="3429000" cy="2571749"/>
          </a:xfrm>
        </p:spPr>
        <p:txBody>
          <a:bodyPr tIns="205543" rtlCol="0">
            <a:normAutofit/>
          </a:bodyPr>
          <a:lstStyle>
            <a:lvl1pPr marL="0" indent="0" algn="ctr">
              <a:buNone/>
              <a:defRPr sz="1800"/>
            </a:lvl1pPr>
            <a:lvl2pPr marL="342569" indent="0">
              <a:buNone/>
              <a:defRPr sz="2100"/>
            </a:lvl2pPr>
            <a:lvl3pPr marL="685139" indent="0">
              <a:buNone/>
              <a:defRPr sz="1800"/>
            </a:lvl3pPr>
            <a:lvl4pPr marL="1027707" indent="0">
              <a:buNone/>
              <a:defRPr sz="1500"/>
            </a:lvl4pPr>
            <a:lvl5pPr marL="1370276" indent="0">
              <a:buNone/>
              <a:defRPr sz="1500"/>
            </a:lvl5pPr>
            <a:lvl6pPr marL="1712844" indent="0">
              <a:buNone/>
              <a:defRPr sz="1500"/>
            </a:lvl6pPr>
            <a:lvl7pPr marL="2055416" indent="0">
              <a:buNone/>
              <a:defRPr sz="1500"/>
            </a:lvl7pPr>
            <a:lvl8pPr marL="2397980" indent="0">
              <a:buNone/>
              <a:defRPr sz="1500"/>
            </a:lvl8pPr>
            <a:lvl9pPr marL="2740554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4743450" y="1371612"/>
            <a:ext cx="3429000" cy="2571749"/>
          </a:xfrm>
        </p:spPr>
        <p:txBody>
          <a:bodyPr tIns="205543" rtlCol="0">
            <a:normAutofit/>
          </a:bodyPr>
          <a:lstStyle>
            <a:lvl1pPr marL="0" indent="0" algn="ctr">
              <a:buNone/>
              <a:defRPr sz="1800"/>
            </a:lvl1pPr>
            <a:lvl2pPr marL="342569" indent="0">
              <a:buNone/>
              <a:defRPr sz="2100"/>
            </a:lvl2pPr>
            <a:lvl3pPr marL="685139" indent="0">
              <a:buNone/>
              <a:defRPr sz="1800"/>
            </a:lvl3pPr>
            <a:lvl4pPr marL="1027707" indent="0">
              <a:buNone/>
              <a:defRPr sz="1500"/>
            </a:lvl4pPr>
            <a:lvl5pPr marL="1370276" indent="0">
              <a:buNone/>
              <a:defRPr sz="1500"/>
            </a:lvl5pPr>
            <a:lvl6pPr marL="1712844" indent="0">
              <a:buNone/>
              <a:defRPr sz="1500"/>
            </a:lvl6pPr>
            <a:lvl7pPr marL="2055416" indent="0">
              <a:buNone/>
              <a:defRPr sz="1500"/>
            </a:lvl7pPr>
            <a:lvl8pPr marL="2397980" indent="0">
              <a:buNone/>
              <a:defRPr sz="1500"/>
            </a:lvl8pPr>
            <a:lvl9pPr marL="2740554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B26D8-DA55-496B-A522-01C4A7DD9E37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73657EB-BE8C-4269-A380-3B394C7F55D0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905584647"/>
      </p:ext>
    </p:extLst>
  </p:cSld>
  <p:clrMapOvr>
    <a:masterClrMapping/>
  </p:clrMapOvr>
  <p:transition spd="med">
    <p:fade/>
  </p:transition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DAE31-C759-497B-8095-97B2C3881079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00F9227-D6A9-4353-8C4D-5D31E24A6A4B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004163803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Wide">
  <p:cSld name="Title only - Wide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75;p10"/>
          <p:cNvGrpSpPr>
            <a:grpSpLocks/>
          </p:cNvGrpSpPr>
          <p:nvPr/>
        </p:nvGrpSpPr>
        <p:grpSpPr bwMode="auto">
          <a:xfrm>
            <a:off x="7637463" y="0"/>
            <a:ext cx="1201737" cy="5143500"/>
            <a:chOff x="3475252" y="0"/>
            <a:chExt cx="1202103" cy="5143503"/>
          </a:xfrm>
        </p:grpSpPr>
        <p:sp>
          <p:nvSpPr>
            <p:cNvPr id="4" name="Google Shape;76;p10"/>
            <p:cNvSpPr>
              <a:spLocks/>
            </p:cNvSpPr>
            <p:nvPr/>
          </p:nvSpPr>
          <p:spPr bwMode="auto">
            <a:xfrm>
              <a:off x="3475252" y="0"/>
              <a:ext cx="1109160" cy="4303854"/>
            </a:xfrm>
            <a:custGeom>
              <a:avLst/>
              <a:gdLst>
                <a:gd name="T0" fmla="*/ 39030262 w 21600"/>
                <a:gd name="T1" fmla="*/ 0 h 21600"/>
                <a:gd name="T2" fmla="*/ 56955366 w 21600"/>
                <a:gd name="T3" fmla="*/ 0 h 21600"/>
                <a:gd name="T4" fmla="*/ 19148620 w 21600"/>
                <a:gd name="T5" fmla="*/ 830516898 h 21600"/>
                <a:gd name="T6" fmla="*/ 0 w 21600"/>
                <a:gd name="T7" fmla="*/ 857553669 h 21600"/>
                <a:gd name="T8" fmla="*/ 39030262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 extrusionOk="0">
                  <a:moveTo>
                    <a:pt x="14802" y="0"/>
                  </a:moveTo>
                  <a:lnTo>
                    <a:pt x="21600" y="0"/>
                  </a:lnTo>
                  <a:lnTo>
                    <a:pt x="7262" y="20919"/>
                  </a:lnTo>
                  <a:lnTo>
                    <a:pt x="0" y="21600"/>
                  </a:lnTo>
                  <a:lnTo>
                    <a:pt x="148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45700" tIns="45700" rIns="45700" bIns="45700" anchor="ctr"/>
            <a:lstStyle/>
            <a:p>
              <a:endParaRPr lang="uk-UA"/>
            </a:p>
          </p:txBody>
        </p:sp>
        <p:sp>
          <p:nvSpPr>
            <p:cNvPr id="5" name="Google Shape;77;p10"/>
            <p:cNvSpPr>
              <a:spLocks/>
            </p:cNvSpPr>
            <p:nvPr/>
          </p:nvSpPr>
          <p:spPr bwMode="auto">
            <a:xfrm>
              <a:off x="4150099" y="4199096"/>
              <a:ext cx="527256" cy="944406"/>
            </a:xfrm>
            <a:custGeom>
              <a:avLst/>
              <a:gdLst>
                <a:gd name="T0" fmla="*/ 0 w 21600"/>
                <a:gd name="T1" fmla="*/ 41291791 h 21600"/>
                <a:gd name="T2" fmla="*/ 3766951 w 21600"/>
                <a:gd name="T3" fmla="*/ 5954830 h 21600"/>
                <a:gd name="T4" fmla="*/ 12870319 w 21600"/>
                <a:gd name="T5" fmla="*/ 0 h 21600"/>
                <a:gd name="T6" fmla="*/ 8510498 w 21600"/>
                <a:gd name="T7" fmla="*/ 41291791 h 21600"/>
                <a:gd name="T8" fmla="*/ 0 w 21600"/>
                <a:gd name="T9" fmla="*/ 41291791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322" y="3115"/>
                  </a:lnTo>
                  <a:lnTo>
                    <a:pt x="21600" y="0"/>
                  </a:lnTo>
                  <a:lnTo>
                    <a:pt x="14283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45700" tIns="45700" rIns="45700" bIns="45700" anchor="ctr"/>
            <a:lstStyle/>
            <a:p>
              <a:endParaRPr lang="uk-UA"/>
            </a:p>
          </p:txBody>
        </p:sp>
        <p:sp>
          <p:nvSpPr>
            <p:cNvPr id="6" name="Google Shape;78;p10"/>
            <p:cNvSpPr/>
            <p:nvPr/>
          </p:nvSpPr>
          <p:spPr>
            <a:xfrm>
              <a:off x="3475252" y="3938590"/>
              <a:ext cx="1202103" cy="62547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12599"/>
                  </a:moveTo>
                  <a:lnTo>
                    <a:pt x="16414" y="0"/>
                  </a:lnTo>
                  <a:lnTo>
                    <a:pt x="21600" y="8985"/>
                  </a:lnTo>
                  <a:lnTo>
                    <a:pt x="5186" y="2160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45700" tIns="45700" rIns="45700" bIns="45700" anchor="ctr"/>
            <a:lstStyle/>
            <a:p>
              <a:pPr defTabSz="908931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defRPr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" name="Google Shape;79;p10"/>
          <p:cNvSpPr txBox="1">
            <a:spLocks noGrp="1"/>
          </p:cNvSpPr>
          <p:nvPr>
            <p:ph type="title"/>
          </p:nvPr>
        </p:nvSpPr>
        <p:spPr>
          <a:xfrm>
            <a:off x="626700" y="836000"/>
            <a:ext cx="5276100" cy="396300"/>
          </a:xfrm>
          <a:prstGeom prst="rect">
            <a:avLst/>
          </a:prstGeom>
        </p:spPr>
        <p:txBody>
          <a:bodyPr spcFirstLastPara="1" lIns="0" tIns="0" rIns="0" b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" name="Google Shape;80;p10"/>
          <p:cNvSpPr txBox="1">
            <a:spLocks noGrp="1"/>
          </p:cNvSpPr>
          <p:nvPr>
            <p:ph type="sldNum" idx="10"/>
          </p:nvPr>
        </p:nvSpPr>
        <p:spPr>
          <a:xfrm>
            <a:off x="8404225" y="4673600"/>
            <a:ext cx="549275" cy="393700"/>
          </a:xfrm>
        </p:spPr>
        <p:txBody>
          <a:bodyPr spcFirstLastPara="1" lIns="0" tIns="0" rIns="0" bIns="0">
            <a:noAutofit/>
          </a:bodyPr>
          <a:lstStyle>
            <a:lvl1pPr lvl="0" defTabSz="907431" rtl="0" fontAlgn="auto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B6AB1"/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defRPr/>
            </a:pPr>
            <a:fld id="{3A11337E-8708-4BF8-94ED-B13F4EDF8E80}" type="slidenum">
              <a:rPr lang="en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6685336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 rot="5400000">
            <a:off x="5672138" y="1671637"/>
            <a:ext cx="5143500" cy="18002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2" tIns="34255" rIns="68512" bIns="34255" anchor="ctr"/>
          <a:lstStyle/>
          <a:p>
            <a:pPr algn="ctr" defTabSz="68513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 rot="5400000">
            <a:off x="4749007" y="2540793"/>
            <a:ext cx="5143500" cy="619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2" tIns="34255" rIns="68512" bIns="34255" anchor="ctr"/>
          <a:lstStyle/>
          <a:p>
            <a:pPr algn="ctr" defTabSz="68513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 rot="5400000">
            <a:off x="4688682" y="2540793"/>
            <a:ext cx="5143500" cy="619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2" tIns="34255" rIns="68512" bIns="34255" anchor="ctr"/>
          <a:lstStyle/>
          <a:p>
            <a:pPr algn="ctr" defTabSz="68513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3489" y="514350"/>
            <a:ext cx="774954" cy="4114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50" y="514350"/>
            <a:ext cx="5982566" cy="4114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5E27B-36B0-45E0-BBD1-EE7B0C1BDD81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EC6E30F-5F24-4D12-B388-B409ACE3CA91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4236004570"/>
      </p:ext>
    </p:extLst>
  </p:cSld>
  <p:clrMapOvr>
    <a:masterClrMapping/>
  </p:clrMapOvr>
  <p:transition spd="med">
    <p:fade/>
  </p:transition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87468"/>
            <a:ext cx="7315200" cy="1946269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874898"/>
            <a:ext cx="7315200" cy="85847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6463"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ea typeface="WenQuanYi Micro Hei"/>
                <a:cs typeface="WenQuanYi Micro Hei"/>
              </a:defRPr>
            </a:lvl1pPr>
          </a:lstStyle>
          <a:p>
            <a:pPr>
              <a:defRPr/>
            </a:pPr>
            <a:fld id="{3252141F-D46A-4CE5-A08C-E40025FDBB34}" type="datetimeFigureOut">
              <a:rPr lang="uk-UA"/>
              <a:pPr>
                <a:defRPr/>
              </a:pPr>
              <a:t>04.05.2022</a:t>
            </a:fld>
            <a:endParaRPr lang="uk-UA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ea typeface="WenQuanYi Micro Hei"/>
                <a:cs typeface="WenQuanYi Micro Hei"/>
              </a:defRPr>
            </a:lvl1pPr>
          </a:lstStyle>
          <a:p>
            <a:pPr>
              <a:defRPr/>
            </a:pPr>
            <a:fld id="{5FC31BA4-1A43-4D3D-BF6E-303FE581FBD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6463"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ea typeface="WenQuanYi Micro Hei"/>
                <a:cs typeface="WenQuanYi Micro Hei"/>
              </a:defRPr>
            </a:lvl1pPr>
          </a:lstStyle>
          <a:p>
            <a:pPr>
              <a:defRPr/>
            </a:pP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2013847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6463"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ea typeface="WenQuanYi Micro Hei"/>
                <a:cs typeface="WenQuanYi Micro Hei"/>
              </a:defRPr>
            </a:lvl1pPr>
          </a:lstStyle>
          <a:p>
            <a:pPr>
              <a:defRPr/>
            </a:pPr>
            <a:fld id="{3252141F-D46A-4CE5-A08C-E40025FDBB34}" type="datetimeFigureOut">
              <a:rPr lang="uk-UA"/>
              <a:pPr>
                <a:defRPr/>
              </a:pPr>
              <a:t>04.05.2022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6463"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ea typeface="WenQuanYi Micro Hei"/>
                <a:cs typeface="WenQuanYi Micro Hei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6463"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ea typeface="WenQuanYi Micro Hei"/>
                <a:cs typeface="WenQuanYi Micro Hei"/>
              </a:defRPr>
            </a:lvl1pPr>
          </a:lstStyle>
          <a:p>
            <a:pPr>
              <a:defRPr/>
            </a:pPr>
            <a:fld id="{250A72EB-ECA7-48E5-AFB2-43F1CADA5A7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2211723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3179"/>
            <a:ext cx="7315200" cy="970194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898823"/>
            <a:ext cx="7315200" cy="82382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6463"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ea typeface="WenQuanYi Micro Hei"/>
                <a:cs typeface="WenQuanYi Micro Hei"/>
              </a:defRPr>
            </a:lvl1pPr>
          </a:lstStyle>
          <a:p>
            <a:pPr>
              <a:defRPr/>
            </a:pPr>
            <a:fld id="{3252141F-D46A-4CE5-A08C-E40025FDBB34}" type="datetimeFigureOut">
              <a:rPr lang="uk-UA"/>
              <a:pPr>
                <a:defRPr/>
              </a:pPr>
              <a:t>04.05.2022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6463"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ea typeface="WenQuanYi Micro Hei"/>
                <a:cs typeface="WenQuanYi Micro Hei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6463"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ea typeface="WenQuanYi Micro Hei"/>
                <a:cs typeface="WenQuanYi Micro Hei"/>
              </a:defRPr>
            </a:lvl1pPr>
          </a:lstStyle>
          <a:p>
            <a:pPr>
              <a:defRPr/>
            </a:pPr>
            <a:fld id="{AB1FEC80-A8E9-4D86-BD83-42F4B6B1456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6477110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158537"/>
            <a:ext cx="7315200" cy="86557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057400"/>
            <a:ext cx="3566160" cy="269519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057401"/>
            <a:ext cx="3566160" cy="269676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defTabSz="906463"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ea typeface="WenQuanYi Micro Hei"/>
                <a:cs typeface="WenQuanYi Micro Hei"/>
              </a:defRPr>
            </a:lvl1pPr>
          </a:lstStyle>
          <a:p>
            <a:pPr>
              <a:defRPr/>
            </a:pPr>
            <a:fld id="{3252141F-D46A-4CE5-A08C-E40025FDBB34}" type="datetimeFigureOut">
              <a:rPr lang="uk-UA"/>
              <a:pPr>
                <a:defRPr/>
              </a:pPr>
              <a:t>04.05.2022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defTabSz="906463"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ea typeface="WenQuanYi Micro Hei"/>
                <a:cs typeface="WenQuanYi Micro Hei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defTabSz="906463"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ea typeface="WenQuanYi Micro Hei"/>
                <a:cs typeface="WenQuanYi Micro Hei"/>
              </a:defRPr>
            </a:lvl1pPr>
          </a:lstStyle>
          <a:p>
            <a:pPr>
              <a:defRPr/>
            </a:pPr>
            <a:fld id="{1C2E3B8A-4DA5-45D7-9D4C-54037D8285A0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365981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057400"/>
            <a:ext cx="3364992" cy="466344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057400"/>
            <a:ext cx="3362062" cy="466344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158537"/>
            <a:ext cx="7315200" cy="86557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2537460"/>
            <a:ext cx="3566160" cy="221513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2537460"/>
            <a:ext cx="3566160" cy="221513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defTabSz="906463"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ea typeface="WenQuanYi Micro Hei"/>
                <a:cs typeface="WenQuanYi Micro Hei"/>
              </a:defRPr>
            </a:lvl1pPr>
          </a:lstStyle>
          <a:p>
            <a:pPr>
              <a:defRPr/>
            </a:pPr>
            <a:fld id="{3252141F-D46A-4CE5-A08C-E40025FDBB34}" type="datetimeFigureOut">
              <a:rPr lang="uk-UA"/>
              <a:pPr>
                <a:defRPr/>
              </a:pPr>
              <a:t>04.05.2022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defTabSz="906463"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ea typeface="WenQuanYi Micro Hei"/>
                <a:cs typeface="WenQuanYi Micro Hei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defTabSz="906463"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ea typeface="WenQuanYi Micro Hei"/>
                <a:cs typeface="WenQuanYi Micro Hei"/>
              </a:defRPr>
            </a:lvl1pPr>
          </a:lstStyle>
          <a:p>
            <a:pPr>
              <a:defRPr/>
            </a:pPr>
            <a:fld id="{B2F94153-444F-4FF1-B197-6319C447DEB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63465700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6463"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ea typeface="WenQuanYi Micro Hei"/>
                <a:cs typeface="WenQuanYi Micro Hei"/>
              </a:defRPr>
            </a:lvl1pPr>
          </a:lstStyle>
          <a:p>
            <a:pPr>
              <a:defRPr/>
            </a:pPr>
            <a:fld id="{3252141F-D46A-4CE5-A08C-E40025FDBB34}" type="datetimeFigureOut">
              <a:rPr lang="uk-UA"/>
              <a:pPr>
                <a:defRPr/>
              </a:pPr>
              <a:t>04.05.2022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6463"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ea typeface="WenQuanYi Micro Hei"/>
                <a:cs typeface="WenQuanYi Micro Hei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6463"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ea typeface="WenQuanYi Micro Hei"/>
                <a:cs typeface="WenQuanYi Micro Hei"/>
              </a:defRPr>
            </a:lvl1pPr>
          </a:lstStyle>
          <a:p>
            <a:pPr>
              <a:defRPr/>
            </a:pPr>
            <a:fld id="{B00F4487-3892-489D-9D36-053FB203F21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6533229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6463"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ea typeface="WenQuanYi Micro Hei"/>
                <a:cs typeface="WenQuanYi Micro Hei"/>
              </a:defRPr>
            </a:lvl1pPr>
          </a:lstStyle>
          <a:p>
            <a:pPr>
              <a:defRPr/>
            </a:pPr>
            <a:fld id="{3252141F-D46A-4CE5-A08C-E40025FDBB34}" type="datetimeFigureOut">
              <a:rPr lang="uk-UA"/>
              <a:pPr>
                <a:defRPr/>
              </a:pPr>
              <a:t>04.05.2022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6463"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ea typeface="WenQuanYi Micro Hei"/>
                <a:cs typeface="WenQuanYi Micro Hei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6463"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ea typeface="WenQuanYi Micro Hei"/>
                <a:cs typeface="WenQuanYi Micro Hei"/>
              </a:defRPr>
            </a:lvl1pPr>
          </a:lstStyle>
          <a:p>
            <a:pPr>
              <a:defRPr/>
            </a:pPr>
            <a:fld id="{F9E573F6-F377-4512-AF86-F5F234B859E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56410081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369022"/>
            <a:ext cx="2950936" cy="1629761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370032"/>
            <a:ext cx="4207848" cy="3357461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045822"/>
            <a:ext cx="2950936" cy="168404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6463"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ea typeface="WenQuanYi Micro Hei"/>
                <a:cs typeface="WenQuanYi Micro Hei"/>
              </a:defRPr>
            </a:lvl1pPr>
          </a:lstStyle>
          <a:p>
            <a:pPr>
              <a:defRPr/>
            </a:pPr>
            <a:fld id="{3252141F-D46A-4CE5-A08C-E40025FDBB34}" type="datetimeFigureOut">
              <a:rPr lang="uk-UA"/>
              <a:pPr>
                <a:defRPr/>
              </a:pPr>
              <a:t>04.05.2022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6463"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ea typeface="WenQuanYi Micro Hei"/>
                <a:cs typeface="WenQuanYi Micro Hei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6463"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ea typeface="WenQuanYi Micro Hei"/>
                <a:cs typeface="WenQuanYi Micro Hei"/>
              </a:defRPr>
            </a:lvl1pPr>
          </a:lstStyle>
          <a:p>
            <a:pPr>
              <a:defRPr/>
            </a:pPr>
            <a:fld id="{6FCC5E74-7C93-4C4F-8718-A2D99E89850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4976889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371600"/>
            <a:ext cx="2953512" cy="1632204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1714500"/>
            <a:ext cx="4038600" cy="25146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044952"/>
            <a:ext cx="2953512" cy="168706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6463"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ea typeface="WenQuanYi Micro Hei"/>
                <a:cs typeface="WenQuanYi Micro Hei"/>
              </a:defRPr>
            </a:lvl1pPr>
          </a:lstStyle>
          <a:p>
            <a:pPr>
              <a:defRPr/>
            </a:pPr>
            <a:fld id="{3252141F-D46A-4CE5-A08C-E40025FDBB34}" type="datetimeFigureOut">
              <a:rPr lang="uk-UA"/>
              <a:pPr>
                <a:defRPr/>
              </a:pPr>
              <a:t>04.05.2022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6463"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ea typeface="WenQuanYi Micro Hei"/>
                <a:cs typeface="WenQuanYi Micro Hei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6463"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ea typeface="WenQuanYi Micro Hei"/>
                <a:cs typeface="WenQuanYi Micro Hei"/>
              </a:defRPr>
            </a:lvl1pPr>
          </a:lstStyle>
          <a:p>
            <a:pPr>
              <a:defRPr/>
            </a:pPr>
            <a:fld id="{672B42D2-730D-4871-8410-B0FE65405AA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88182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2239963"/>
            <a:ext cx="457200" cy="1035050"/>
          </a:xfrm>
          <a:prstGeom prst="rect">
            <a:avLst/>
          </a:prstGeom>
          <a:noFill/>
        </p:spPr>
        <p:txBody>
          <a:bodyPr lIns="0" tIns="9144" rIns="0" bIns="9144" anchor="ctr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914400"/>
            <a:ext cx="7543800" cy="1614488"/>
          </a:xfrm>
        </p:spPr>
        <p:txBody>
          <a:bodyPr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2531618"/>
            <a:ext cx="6172200" cy="5143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31B93034-6F28-4598-ACB3-158CE4FA45AA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FEC5D807-0969-454C-BFB9-DE05DC6B47F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166049"/>
      </p:ext>
    </p:extLst>
  </p:cSld>
  <p:clrMapOvr>
    <a:masterClrMapping/>
  </p:clrMapOvr>
  <p:hf hdr="0" ftr="0" dt="0"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6463"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ea typeface="WenQuanYi Micro Hei"/>
                <a:cs typeface="WenQuanYi Micro Hei"/>
              </a:defRPr>
            </a:lvl1pPr>
          </a:lstStyle>
          <a:p>
            <a:pPr>
              <a:defRPr/>
            </a:pPr>
            <a:fld id="{3252141F-D46A-4CE5-A08C-E40025FDBB34}" type="datetimeFigureOut">
              <a:rPr lang="uk-UA"/>
              <a:pPr>
                <a:defRPr/>
              </a:pPr>
              <a:t>04.05.2022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6463"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ea typeface="WenQuanYi Micro Hei"/>
                <a:cs typeface="WenQuanYi Micro Hei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6463"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ea typeface="WenQuanYi Micro Hei"/>
                <a:cs typeface="WenQuanYi Micro Hei"/>
              </a:defRPr>
            </a:lvl1pPr>
          </a:lstStyle>
          <a:p>
            <a:pPr>
              <a:defRPr/>
            </a:pPr>
            <a:fld id="{5AEDE7C6-76C3-4C11-B749-39A8473D783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25887639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1" y="1370032"/>
            <a:ext cx="1492499" cy="336334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370032"/>
            <a:ext cx="5241476" cy="336334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6463"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ea typeface="WenQuanYi Micro Hei"/>
                <a:cs typeface="WenQuanYi Micro Hei"/>
              </a:defRPr>
            </a:lvl1pPr>
          </a:lstStyle>
          <a:p>
            <a:pPr>
              <a:defRPr/>
            </a:pPr>
            <a:fld id="{3252141F-D46A-4CE5-A08C-E40025FDBB34}" type="datetimeFigureOut">
              <a:rPr lang="uk-UA"/>
              <a:pPr>
                <a:defRPr/>
              </a:pPr>
              <a:t>04.05.2022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6463"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ea typeface="WenQuanYi Micro Hei"/>
                <a:cs typeface="WenQuanYi Micro Hei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6463"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ea typeface="WenQuanYi Micro Hei"/>
                <a:cs typeface="WenQuanYi Micro Hei"/>
              </a:defRPr>
            </a:lvl1pPr>
          </a:lstStyle>
          <a:p>
            <a:pPr>
              <a:defRPr/>
            </a:pPr>
            <a:fld id="{0D4BA158-E323-4461-BC51-F30E0E0C988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3905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D6CBB9D8-9023-4BC9-8FF9-4C3D50761FB1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E9FE9671-E3C8-41B8-BDA2-8F6FF0F791D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539848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67200" y="3055938"/>
            <a:ext cx="457200" cy="10160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3200526"/>
            <a:ext cx="3733800" cy="5486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428750"/>
            <a:ext cx="6035040" cy="1762506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9726FC47-3379-4E90-A3E9-4B63E5FB07E4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F5290340-969B-4743-98E4-55027C72CC3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32593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493776"/>
            <a:ext cx="3273552" cy="2571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493777"/>
            <a:ext cx="3273552" cy="257413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9D33273C-2EB6-44CC-B0D1-512CC5289F8D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A32D144A-3365-46A8-84F4-0C90A40A387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01853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57275" y="390525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9963" y="390525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496482"/>
            <a:ext cx="3273552" cy="47982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028700"/>
            <a:ext cx="3276600" cy="20574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496482"/>
            <a:ext cx="3273552" cy="47982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028700"/>
            <a:ext cx="3273552" cy="20574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49DFB443-B3FA-46DF-A353-8FD25A5C8A0F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10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35FAD0AE-5069-455D-BF61-80E3A0637A1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11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3580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71424" y="1371612"/>
            <a:ext cx="3540458" cy="325397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6167" y="1371612"/>
            <a:ext cx="3541648" cy="325397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60674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3DC892BF-46EA-4AEB-9DE7-1F0B9DCAD0E7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7681FAEB-E472-42C6-AD86-0F3DEB9D12D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3484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C4497E1E-2D6B-45EA-B91A-2B0E45A169A0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C71876B5-A151-4CE9-9DF9-AF6B9DDE8AE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4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858515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29238" y="1330325"/>
            <a:ext cx="457200" cy="12319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14351"/>
            <a:ext cx="4343400" cy="257175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514351"/>
            <a:ext cx="2590800" cy="2571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C74113DC-67BB-42F4-8C5F-B8732ABDA42B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B2DF5F83-52D3-453C-AE77-44209EF9A16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46290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5225" y="2498725"/>
            <a:ext cx="457200" cy="9239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459582"/>
            <a:ext cx="6705600" cy="1910239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2589785"/>
            <a:ext cx="5029200" cy="54060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D2B3335B-66F7-4648-A1CE-14E95D9E806F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7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1AD7BEBA-22A3-41FA-AB77-BF0C43BDA5C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171760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514351"/>
            <a:ext cx="5791200" cy="26288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B1FF71CE-B899-4B2B-848D-9F12F0C901B6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68C5E7DF-3446-423A-804A-C9964E8EF41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6031472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457201"/>
            <a:ext cx="2133600" cy="3886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514351"/>
            <a:ext cx="5029200" cy="3429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94CC8EBB-DD42-4917-8F2E-F8149F3945B9}" type="datetime1">
              <a:rPr lang="en-US"/>
              <a:pPr>
                <a:defRPr/>
              </a:pPr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5FEC3991-0BD9-49AC-9568-3C635A8D4DB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8781644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omplete grid">
  <p:cSld name="Blank - Complete grid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3;p11"/>
          <p:cNvSpPr txBox="1">
            <a:spLocks noGrp="1"/>
          </p:cNvSpPr>
          <p:nvPr>
            <p:ph type="sldNum" idx="10"/>
          </p:nvPr>
        </p:nvSpPr>
        <p:spPr>
          <a:xfrm>
            <a:off x="8640763" y="4586288"/>
            <a:ext cx="350837" cy="404812"/>
          </a:xfrm>
        </p:spPr>
        <p:txBody>
          <a:bodyPr spcFirstLastPara="1" lIns="0" tIns="0" rIns="0" bIns="0" rtlCol="0" anchor="ctr">
            <a:noAutofit/>
          </a:bodyPr>
          <a:lstStyle>
            <a:lvl1pPr lvl="0" defTabSz="907431" rt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ea typeface="+mn-ea"/>
                <a:cs typeface="+mn-cs"/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defRPr/>
            </a:pPr>
            <a:fld id="{B6E1B223-3EDE-4F92-9705-AC0B40A660E7}" type="slidenum">
              <a:rPr lang="en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37646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oogle Shape;17;p3"/>
          <p:cNvCxnSpPr>
            <a:cxnSpLocks noChangeShapeType="1"/>
          </p:cNvCxnSpPr>
          <p:nvPr/>
        </p:nvCxnSpPr>
        <p:spPr bwMode="auto">
          <a:xfrm>
            <a:off x="939800" y="0"/>
            <a:ext cx="0" cy="5143500"/>
          </a:xfrm>
          <a:prstGeom prst="straightConnector1">
            <a:avLst/>
          </a:prstGeom>
          <a:noFill/>
          <a:ln w="9525">
            <a:solidFill>
              <a:srgbClr val="999FA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Google Shape;18;p3"/>
          <p:cNvSpPr>
            <a:spLocks noChangeArrowheads="1"/>
          </p:cNvSpPr>
          <p:nvPr/>
        </p:nvSpPr>
        <p:spPr bwMode="auto">
          <a:xfrm flipH="1">
            <a:off x="631825" y="2266950"/>
            <a:ext cx="614363" cy="614363"/>
          </a:xfrm>
          <a:prstGeom prst="ellipse">
            <a:avLst/>
          </a:prstGeom>
          <a:solidFill>
            <a:srgbClr val="39C0BA"/>
          </a:solidFill>
          <a:ln w="28575">
            <a:solidFill>
              <a:srgbClr val="2E3037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 defTabSz="914400">
              <a:buClr>
                <a:srgbClr val="000000"/>
              </a:buClr>
              <a:buFont typeface="Arial" pitchFamily="34" charset="0"/>
              <a:buNone/>
            </a:pPr>
            <a:endParaRPr lang="uk-UA" sz="1400">
              <a:solidFill>
                <a:srgbClr val="000000"/>
              </a:solidFill>
              <a:latin typeface="Palatino Linotype" pitchFamily="18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1530175" y="2307788"/>
            <a:ext cx="6767100" cy="5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567326" y="2782913"/>
            <a:ext cx="6927900" cy="3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" name="Google Shape;16;p3"/>
          <p:cNvSpPr txBox="1">
            <a:spLocks noGrp="1"/>
          </p:cNvSpPr>
          <p:nvPr>
            <p:ph type="sldNum" idx="10"/>
          </p:nvPr>
        </p:nvSpPr>
        <p:spPr>
          <a:xfrm>
            <a:off x="8523288" y="4827588"/>
            <a:ext cx="549275" cy="315912"/>
          </a:xfrm>
        </p:spPr>
        <p:txBody>
          <a:bodyPr spcFirstLastPara="1" lIns="91425" tIns="91425" rIns="91425" bIns="91425" rtlCol="0" anchor="t">
            <a:noAutofit/>
          </a:bodyPr>
          <a:lstStyle>
            <a:lvl1pPr lvl="0" defTabSz="907431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solidFill>
                  <a:prstClr val="white">
                    <a:alpha val="60000"/>
                  </a:prstClr>
                </a:solidFill>
                <a:latin typeface="+mn-lt"/>
                <a:ea typeface="+mn-ea"/>
                <a:cs typeface="+mn-cs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A58E4805-DAA0-4936-A39F-54CF2452B920}" type="slidenum">
              <a:rPr lang="en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06986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2239963"/>
            <a:ext cx="457200" cy="1035050"/>
          </a:xfrm>
          <a:prstGeom prst="rect">
            <a:avLst/>
          </a:prstGeom>
          <a:noFill/>
        </p:spPr>
        <p:txBody>
          <a:bodyPr lIns="0" tIns="9144" rIns="0" bIns="9144" anchor="ctr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914400"/>
            <a:ext cx="7543800" cy="1614488"/>
          </a:xfrm>
        </p:spPr>
        <p:txBody>
          <a:bodyPr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2531618"/>
            <a:ext cx="6172200" cy="5143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30196047-4381-463D-A4A3-DC53AE22E093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7864B16A-79E3-4C38-810D-CCBE17485AB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406319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9A1E917F-8A43-4E8E-A98F-E70993E8BE05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B1EB14AC-77D0-4361-B3AA-304601E9D8B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93746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41" y="205979"/>
            <a:ext cx="8229719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32" y="1151335"/>
            <a:ext cx="404045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260" indent="0">
              <a:buNone/>
              <a:defRPr sz="1500" b="1"/>
            </a:lvl2pPr>
            <a:lvl3pPr marL="680522" indent="0">
              <a:buNone/>
              <a:defRPr sz="1300" b="1"/>
            </a:lvl3pPr>
            <a:lvl4pPr marL="1020794" indent="0">
              <a:buNone/>
              <a:defRPr sz="1200" b="1"/>
            </a:lvl4pPr>
            <a:lvl5pPr marL="1361045" indent="0">
              <a:buNone/>
              <a:defRPr sz="1200" b="1"/>
            </a:lvl5pPr>
            <a:lvl6pPr marL="1701317" indent="0">
              <a:buNone/>
              <a:defRPr sz="1200" b="1"/>
            </a:lvl6pPr>
            <a:lvl7pPr marL="2041574" indent="0">
              <a:buNone/>
              <a:defRPr sz="1200" b="1"/>
            </a:lvl7pPr>
            <a:lvl8pPr marL="2381850" indent="0">
              <a:buNone/>
              <a:defRPr sz="1200" b="1"/>
            </a:lvl8pPr>
            <a:lvl9pPr marL="2722108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32" y="1631156"/>
            <a:ext cx="404045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214" y="1151335"/>
            <a:ext cx="4041646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260" indent="0">
              <a:buNone/>
              <a:defRPr sz="1500" b="1"/>
            </a:lvl2pPr>
            <a:lvl3pPr marL="680522" indent="0">
              <a:buNone/>
              <a:defRPr sz="1300" b="1"/>
            </a:lvl3pPr>
            <a:lvl4pPr marL="1020794" indent="0">
              <a:buNone/>
              <a:defRPr sz="1200" b="1"/>
            </a:lvl4pPr>
            <a:lvl5pPr marL="1361045" indent="0">
              <a:buNone/>
              <a:defRPr sz="1200" b="1"/>
            </a:lvl5pPr>
            <a:lvl6pPr marL="1701317" indent="0">
              <a:buNone/>
              <a:defRPr sz="1200" b="1"/>
            </a:lvl6pPr>
            <a:lvl7pPr marL="2041574" indent="0">
              <a:buNone/>
              <a:defRPr sz="1200" b="1"/>
            </a:lvl7pPr>
            <a:lvl8pPr marL="2381850" indent="0">
              <a:buNone/>
              <a:defRPr sz="1200" b="1"/>
            </a:lvl8pPr>
            <a:lvl9pPr marL="2722108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214" y="1631156"/>
            <a:ext cx="4041646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64017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67200" y="3055938"/>
            <a:ext cx="457200" cy="10160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3200526"/>
            <a:ext cx="3733800" cy="5486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428750"/>
            <a:ext cx="6035040" cy="1762506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C720A657-C0C3-4C7A-9496-B63E0BB2FAD5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0752AEE6-C793-4C06-B244-73A9447DBE7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59181"/>
      </p:ext>
    </p:extLst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493776"/>
            <a:ext cx="3273552" cy="2571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493777"/>
            <a:ext cx="3273552" cy="257413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58740BF5-C9E0-42F0-838C-AF39F5292D83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09BC86B4-6A9E-4947-AE19-B715531C61E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071962"/>
      </p:ext>
    </p:extLst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57275" y="390525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9963" y="390525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496482"/>
            <a:ext cx="3273552" cy="47982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028700"/>
            <a:ext cx="3276600" cy="20574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496482"/>
            <a:ext cx="3273552" cy="47982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028700"/>
            <a:ext cx="3273552" cy="20574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A22F74BE-FD47-4949-9B68-2D37570124A7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10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49F71C5E-2015-429D-8159-F8498696D3D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11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926784"/>
      </p:ext>
    </p:extLst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8E9A3A4A-3840-4FC7-B6F8-8EB28BDF4874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3E627A25-98ED-4A96-8992-5ACC4827FFA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631377"/>
      </p:ext>
    </p:extLst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12B69165-07EE-4563-9259-0623C3C0D0EF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079CF0DD-F37D-4F0C-93D2-CDB7DCDEBB4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4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89469"/>
      </p:ext>
    </p:extLst>
  </p:cSld>
  <p:clrMapOvr>
    <a:masterClrMapping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29238" y="1330325"/>
            <a:ext cx="457200" cy="12319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14351"/>
            <a:ext cx="4343400" cy="257175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514351"/>
            <a:ext cx="2590800" cy="2571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1B7D857E-484B-4004-A74A-063D87FAE209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EA304645-650D-4892-892B-5DA81123B53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04725"/>
      </p:ext>
    </p:extLst>
  </p:cSld>
  <p:clrMapOvr>
    <a:masterClrMapping/>
  </p:clrMapOvr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5225" y="2498725"/>
            <a:ext cx="457200" cy="9239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459582"/>
            <a:ext cx="6705600" cy="1910239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2589785"/>
            <a:ext cx="5029200" cy="54060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42CFADFD-27FC-4E4A-9153-530F813C987C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7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D091D838-0CFE-4EBF-8264-CD1595CA1ED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31411"/>
      </p:ext>
    </p:extLst>
  </p:cSld>
  <p:clrMapOvr>
    <a:masterClrMapping/>
  </p:clrMapOvr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514351"/>
            <a:ext cx="5791200" cy="26288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B1FF71CE-B899-4B2B-848D-9F12F0C901B6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AD4CDA63-BEC6-4899-937B-471E692FF17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7752021"/>
      </p:ext>
    </p:extLst>
  </p:cSld>
  <p:clrMapOvr>
    <a:masterClrMapping/>
  </p:clrMapOvr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457201"/>
            <a:ext cx="2133600" cy="3886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514351"/>
            <a:ext cx="5029200" cy="3429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2CF09426-7193-442A-A083-964DB5042808}" type="datetime1">
              <a:rPr lang="en-US"/>
              <a:pPr>
                <a:defRPr/>
              </a:pPr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EC5A9D9B-769B-4E06-ABDE-389206DE721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7766748"/>
      </p:ext>
    </p:extLst>
  </p:cSld>
  <p:clrMapOvr>
    <a:masterClrMapping/>
  </p:clrMapOvr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omplete grid">
  <p:cSld name="Blank - Complete grid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3;p11"/>
          <p:cNvSpPr txBox="1">
            <a:spLocks noGrp="1"/>
          </p:cNvSpPr>
          <p:nvPr>
            <p:ph type="sldNum" idx="10"/>
          </p:nvPr>
        </p:nvSpPr>
        <p:spPr>
          <a:xfrm>
            <a:off x="8640763" y="4586288"/>
            <a:ext cx="350837" cy="404812"/>
          </a:xfrm>
        </p:spPr>
        <p:txBody>
          <a:bodyPr spcFirstLastPara="1" lIns="0" tIns="0" rIns="0" bIns="0" rtlCol="0" anchor="ctr">
            <a:noAutofit/>
          </a:bodyPr>
          <a:lstStyle>
            <a:lvl1pPr lvl="0" defTabSz="907431" rt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ea typeface="+mn-ea"/>
                <a:cs typeface="+mn-cs"/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defRPr/>
            </a:pPr>
            <a:fld id="{1C4FC539-7D1E-46A8-80F2-78225748FEB0}" type="slidenum">
              <a:rPr lang="en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993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32290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oogle Shape;17;p3"/>
          <p:cNvCxnSpPr>
            <a:cxnSpLocks noChangeShapeType="1"/>
          </p:cNvCxnSpPr>
          <p:nvPr/>
        </p:nvCxnSpPr>
        <p:spPr bwMode="auto">
          <a:xfrm>
            <a:off x="939800" y="0"/>
            <a:ext cx="0" cy="5143500"/>
          </a:xfrm>
          <a:prstGeom prst="straightConnector1">
            <a:avLst/>
          </a:prstGeom>
          <a:noFill/>
          <a:ln w="9525">
            <a:solidFill>
              <a:srgbClr val="999FA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Google Shape;18;p3"/>
          <p:cNvSpPr>
            <a:spLocks noChangeArrowheads="1"/>
          </p:cNvSpPr>
          <p:nvPr/>
        </p:nvSpPr>
        <p:spPr bwMode="auto">
          <a:xfrm flipH="1">
            <a:off x="631825" y="2266950"/>
            <a:ext cx="614363" cy="614363"/>
          </a:xfrm>
          <a:prstGeom prst="ellipse">
            <a:avLst/>
          </a:prstGeom>
          <a:solidFill>
            <a:srgbClr val="39C0BA"/>
          </a:solidFill>
          <a:ln w="28575">
            <a:solidFill>
              <a:srgbClr val="2E3037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 defTabSz="914400">
              <a:buClr>
                <a:srgbClr val="000000"/>
              </a:buClr>
              <a:buFont typeface="Arial" pitchFamily="34" charset="0"/>
              <a:buNone/>
            </a:pPr>
            <a:endParaRPr lang="uk-UA" sz="1400">
              <a:solidFill>
                <a:srgbClr val="000000"/>
              </a:solidFill>
              <a:latin typeface="Palatino Linotype" pitchFamily="18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1530175" y="2307788"/>
            <a:ext cx="6767100" cy="5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567326" y="2782913"/>
            <a:ext cx="6927900" cy="3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" name="Google Shape;16;p3"/>
          <p:cNvSpPr txBox="1">
            <a:spLocks noGrp="1"/>
          </p:cNvSpPr>
          <p:nvPr>
            <p:ph type="sldNum" idx="10"/>
          </p:nvPr>
        </p:nvSpPr>
        <p:spPr>
          <a:xfrm>
            <a:off x="8523288" y="4827588"/>
            <a:ext cx="549275" cy="315912"/>
          </a:xfrm>
        </p:spPr>
        <p:txBody>
          <a:bodyPr spcFirstLastPara="1" lIns="91425" tIns="91425" rIns="91425" bIns="91425" rtlCol="0" anchor="t">
            <a:noAutofit/>
          </a:bodyPr>
          <a:lstStyle>
            <a:lvl1pPr lvl="0" defTabSz="907431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solidFill>
                  <a:prstClr val="white">
                    <a:alpha val="60000"/>
                  </a:prstClr>
                </a:solidFill>
                <a:latin typeface="+mn-lt"/>
                <a:ea typeface="+mn-ea"/>
                <a:cs typeface="+mn-cs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14DF83E2-112A-48B3-B81F-EF80C5223961}" type="slidenum">
              <a:rPr lang="en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23755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2239963"/>
            <a:ext cx="457200" cy="1035050"/>
          </a:xfrm>
          <a:prstGeom prst="rect">
            <a:avLst/>
          </a:prstGeom>
          <a:noFill/>
        </p:spPr>
        <p:txBody>
          <a:bodyPr lIns="0" tIns="9144" rIns="0" bIns="9144" anchor="ctr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914400"/>
            <a:ext cx="7543800" cy="1614488"/>
          </a:xfrm>
        </p:spPr>
        <p:txBody>
          <a:bodyPr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2531618"/>
            <a:ext cx="6172200" cy="5143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0BABFDEC-3433-4511-B5A1-13F3792571CE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633448EC-7851-430B-AFF5-EA8295AA072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50538"/>
      </p:ext>
    </p:extLst>
  </p:cSld>
  <p:clrMapOvr>
    <a:masterClrMapping/>
  </p:clrMapOvr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D56195FB-56DE-43AE-9ACC-45C610D72684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B0F84701-0C42-4D1A-95C7-E8E7C528A4E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680477"/>
      </p:ext>
    </p:extLst>
  </p:cSld>
  <p:clrMapOvr>
    <a:masterClrMapping/>
  </p:clrMapOvr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67200" y="3055938"/>
            <a:ext cx="457200" cy="10160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3200526"/>
            <a:ext cx="3733800" cy="5486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428750"/>
            <a:ext cx="6035040" cy="1762506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C945E77A-F96E-463A-BC05-66D9F2E84722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0664579D-AEF3-41F4-AC6D-ECD5DE1DAFB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19358"/>
      </p:ext>
    </p:extLst>
  </p:cSld>
  <p:clrMapOvr>
    <a:masterClrMapping/>
  </p:clrMapOvr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493776"/>
            <a:ext cx="3273552" cy="2571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493777"/>
            <a:ext cx="3273552" cy="257413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1218260C-2BDD-48B5-BC20-6ED68835A412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313B7323-E5FD-4013-AA4A-D76CE510FD1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17093"/>
      </p:ext>
    </p:extLst>
  </p:cSld>
  <p:clrMapOvr>
    <a:masterClrMapping/>
  </p:clrMapOvr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57275" y="390525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9963" y="390525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496482"/>
            <a:ext cx="3273552" cy="47982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028700"/>
            <a:ext cx="3276600" cy="20574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496482"/>
            <a:ext cx="3273552" cy="47982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028700"/>
            <a:ext cx="3273552" cy="20574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2EB52D30-1745-426B-9258-03DA9760B60D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10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82DCCA24-2512-43EF-8D02-D9F40487713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11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42427"/>
      </p:ext>
    </p:extLst>
  </p:cSld>
  <p:clrMapOvr>
    <a:masterClrMapping/>
  </p:clrMapOvr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4B424B62-3BC2-4975-9192-00425AB52143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88004F2F-D3B4-434C-907D-F38F3384413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760572"/>
      </p:ext>
    </p:extLst>
  </p:cSld>
  <p:clrMapOvr>
    <a:masterClrMapping/>
  </p:clrMapOvr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3C84020E-1475-413C-83DB-5B4A0A230147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4B9ED132-4CCD-47AF-A6E6-F84E913DF55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4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398707"/>
      </p:ext>
    </p:extLst>
  </p:cSld>
  <p:clrMapOvr>
    <a:masterClrMapping/>
  </p:clrMapOvr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29238" y="1330325"/>
            <a:ext cx="457200" cy="12319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14351"/>
            <a:ext cx="4343400" cy="257175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514351"/>
            <a:ext cx="2590800" cy="2571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11CFD30C-CA3B-467E-B397-240B813A5B30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5D1CB3BA-0DD7-4F33-B26A-E5904CB26C1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822800"/>
      </p:ext>
    </p:extLst>
  </p:cSld>
  <p:clrMapOvr>
    <a:masterClrMapping/>
  </p:clrMapOvr>
  <p:hf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5225" y="2498725"/>
            <a:ext cx="457200" cy="9239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459582"/>
            <a:ext cx="6705600" cy="1910239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2589785"/>
            <a:ext cx="5029200" cy="54060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F6D43ED3-78BE-4BA0-A81F-C427B88136A9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7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6CF9B86F-5978-4C47-A3E6-11C8E943E5D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85441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0547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514351"/>
            <a:ext cx="5791200" cy="26288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B1FF71CE-B899-4B2B-848D-9F12F0C901B6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511418A4-2E89-48AD-BE7B-CBD69EA747C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1607082"/>
      </p:ext>
    </p:extLst>
  </p:cSld>
  <p:clrMapOvr>
    <a:masterClrMapping/>
  </p:clrMapOvr>
  <p:hf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457201"/>
            <a:ext cx="2133600" cy="3886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514351"/>
            <a:ext cx="5029200" cy="3429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FE08EDC8-B59D-485A-B019-622F6D44C47A}" type="datetime1">
              <a:rPr lang="en-US"/>
              <a:pPr>
                <a:defRPr/>
              </a:pPr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BE2A04B9-DFFC-413E-B65C-978B2DA6737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365885"/>
      </p:ext>
    </p:extLst>
  </p:cSld>
  <p:clrMapOvr>
    <a:masterClrMapping/>
  </p:clrMapOvr>
  <p:hf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omplete grid">
  <p:cSld name="Blank - Complete grid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3;p11"/>
          <p:cNvSpPr txBox="1">
            <a:spLocks noGrp="1"/>
          </p:cNvSpPr>
          <p:nvPr>
            <p:ph type="sldNum" idx="10"/>
          </p:nvPr>
        </p:nvSpPr>
        <p:spPr>
          <a:xfrm>
            <a:off x="8640763" y="4586288"/>
            <a:ext cx="350837" cy="404812"/>
          </a:xfrm>
        </p:spPr>
        <p:txBody>
          <a:bodyPr spcFirstLastPara="1" lIns="0" tIns="0" rIns="0" bIns="0" rtlCol="0" anchor="ctr">
            <a:noAutofit/>
          </a:bodyPr>
          <a:lstStyle>
            <a:lvl1pPr lvl="0" defTabSz="907431" rt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ea typeface="+mn-ea"/>
                <a:cs typeface="+mn-cs"/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defRPr/>
            </a:pPr>
            <a:fld id="{977D3985-F320-40C7-99E6-0B3FE4D0DB5A}" type="slidenum">
              <a:rPr lang="en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39619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oogle Shape;17;p3"/>
          <p:cNvCxnSpPr>
            <a:cxnSpLocks noChangeShapeType="1"/>
          </p:cNvCxnSpPr>
          <p:nvPr/>
        </p:nvCxnSpPr>
        <p:spPr bwMode="auto">
          <a:xfrm>
            <a:off x="939800" y="0"/>
            <a:ext cx="0" cy="5143500"/>
          </a:xfrm>
          <a:prstGeom prst="straightConnector1">
            <a:avLst/>
          </a:prstGeom>
          <a:noFill/>
          <a:ln w="9525">
            <a:solidFill>
              <a:srgbClr val="999FA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Google Shape;18;p3"/>
          <p:cNvSpPr>
            <a:spLocks noChangeArrowheads="1"/>
          </p:cNvSpPr>
          <p:nvPr/>
        </p:nvSpPr>
        <p:spPr bwMode="auto">
          <a:xfrm flipH="1">
            <a:off x="631825" y="2266950"/>
            <a:ext cx="614363" cy="614363"/>
          </a:xfrm>
          <a:prstGeom prst="ellipse">
            <a:avLst/>
          </a:prstGeom>
          <a:solidFill>
            <a:srgbClr val="39C0BA"/>
          </a:solidFill>
          <a:ln w="28575">
            <a:solidFill>
              <a:srgbClr val="2E3037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 defTabSz="914400">
              <a:buClr>
                <a:srgbClr val="000000"/>
              </a:buClr>
              <a:buFont typeface="Arial" pitchFamily="34" charset="0"/>
              <a:buNone/>
            </a:pPr>
            <a:endParaRPr lang="uk-UA" sz="1400">
              <a:solidFill>
                <a:srgbClr val="000000"/>
              </a:solidFill>
              <a:latin typeface="Palatino Linotype" pitchFamily="18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1530175" y="2307788"/>
            <a:ext cx="6767100" cy="5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567326" y="2782913"/>
            <a:ext cx="6927900" cy="3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" name="Google Shape;16;p3"/>
          <p:cNvSpPr txBox="1">
            <a:spLocks noGrp="1"/>
          </p:cNvSpPr>
          <p:nvPr>
            <p:ph type="sldNum" idx="10"/>
          </p:nvPr>
        </p:nvSpPr>
        <p:spPr>
          <a:xfrm>
            <a:off x="8523288" y="4827588"/>
            <a:ext cx="549275" cy="315912"/>
          </a:xfrm>
        </p:spPr>
        <p:txBody>
          <a:bodyPr spcFirstLastPara="1" lIns="91425" tIns="91425" rIns="91425" bIns="91425" rtlCol="0" anchor="t">
            <a:noAutofit/>
          </a:bodyPr>
          <a:lstStyle>
            <a:lvl1pPr lvl="0" defTabSz="907431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solidFill>
                  <a:prstClr val="white">
                    <a:alpha val="60000"/>
                  </a:prstClr>
                </a:solidFill>
                <a:latin typeface="+mn-lt"/>
                <a:ea typeface="+mn-ea"/>
                <a:cs typeface="+mn-cs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F7B0FF7B-1275-4284-9CDB-A299FAD3B4B4}" type="slidenum">
              <a:rPr lang="en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60587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2239963"/>
            <a:ext cx="457200" cy="1035050"/>
          </a:xfrm>
          <a:prstGeom prst="rect">
            <a:avLst/>
          </a:prstGeom>
          <a:noFill/>
        </p:spPr>
        <p:txBody>
          <a:bodyPr lIns="0" tIns="9144" rIns="0" bIns="9144" anchor="ctr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914400"/>
            <a:ext cx="7543800" cy="1614488"/>
          </a:xfrm>
        </p:spPr>
        <p:txBody>
          <a:bodyPr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2531618"/>
            <a:ext cx="6172200" cy="5143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B9BDA57F-EC44-4633-9DC0-813660601CEB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D07F4035-E1E9-45B3-9423-DA0EE2CC7040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02848"/>
      </p:ext>
    </p:extLst>
  </p:cSld>
  <p:clrMapOvr>
    <a:masterClrMapping/>
  </p:clrMapOvr>
  <p:hf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7AFA7314-A71C-44A6-9EFF-8C4BAE83B73A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1691B638-CEE8-4402-9709-3A1DBCD042E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75762"/>
      </p:ext>
    </p:extLst>
  </p:cSld>
  <p:clrMapOvr>
    <a:masterClrMapping/>
  </p:clrMapOvr>
  <p:hf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67200" y="3055938"/>
            <a:ext cx="457200" cy="10160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3200526"/>
            <a:ext cx="3733800" cy="5486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428750"/>
            <a:ext cx="6035040" cy="1762506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E689867F-9075-468A-BBFC-622CB63F963C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08615975-8704-496D-ACE1-8C68B530C46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324557"/>
      </p:ext>
    </p:extLst>
  </p:cSld>
  <p:clrMapOvr>
    <a:masterClrMapping/>
  </p:clrMapOvr>
  <p:hf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493776"/>
            <a:ext cx="3273552" cy="2571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493777"/>
            <a:ext cx="3273552" cy="257413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33DE8616-6429-400C-B9CD-E8B686C71CFA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D38E56BA-4562-480E-A7AE-76CB044AD110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92145"/>
      </p:ext>
    </p:extLst>
  </p:cSld>
  <p:clrMapOvr>
    <a:masterClrMapping/>
  </p:clrMapOvr>
  <p:hf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57275" y="390525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9963" y="390525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496482"/>
            <a:ext cx="3273552" cy="47982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028700"/>
            <a:ext cx="3276600" cy="20574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496482"/>
            <a:ext cx="3273552" cy="47982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028700"/>
            <a:ext cx="3273552" cy="20574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CD2DCF6E-BB01-4334-B20F-5C56F71501B6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10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5B95C08A-943A-401B-A906-D081223BE94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11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34685"/>
      </p:ext>
    </p:extLst>
  </p:cSld>
  <p:clrMapOvr>
    <a:masterClrMapping/>
  </p:clrMapOvr>
  <p:hf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EABFDC66-A916-4A72-BE19-3C7E14D7CE27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074FC92F-3308-4C54-A9B2-A703E2288FA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39285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42" y="204787"/>
            <a:ext cx="3008318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4983" y="204879"/>
            <a:ext cx="5111878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142" y="1076328"/>
            <a:ext cx="3008318" cy="3518297"/>
          </a:xfrm>
        </p:spPr>
        <p:txBody>
          <a:bodyPr/>
          <a:lstStyle>
            <a:lvl1pPr marL="0" indent="0">
              <a:buNone/>
              <a:defRPr sz="1000"/>
            </a:lvl1pPr>
            <a:lvl2pPr marL="340260" indent="0">
              <a:buNone/>
              <a:defRPr sz="900"/>
            </a:lvl2pPr>
            <a:lvl3pPr marL="680522" indent="0">
              <a:buNone/>
              <a:defRPr sz="700"/>
            </a:lvl3pPr>
            <a:lvl4pPr marL="1020794" indent="0">
              <a:buNone/>
              <a:defRPr sz="700"/>
            </a:lvl4pPr>
            <a:lvl5pPr marL="1361045" indent="0">
              <a:buNone/>
              <a:defRPr sz="700"/>
            </a:lvl5pPr>
            <a:lvl6pPr marL="1701317" indent="0">
              <a:buNone/>
              <a:defRPr sz="700"/>
            </a:lvl6pPr>
            <a:lvl7pPr marL="2041574" indent="0">
              <a:buNone/>
              <a:defRPr sz="700"/>
            </a:lvl7pPr>
            <a:lvl8pPr marL="2381850" indent="0">
              <a:buNone/>
              <a:defRPr sz="700"/>
            </a:lvl8pPr>
            <a:lvl9pPr marL="2722108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289396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ACF55BFC-8A97-453B-A458-95B3632D4A64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ABC7E311-F801-48D4-B0F9-463283B4CC4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4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493276"/>
      </p:ext>
    </p:extLst>
  </p:cSld>
  <p:clrMapOvr>
    <a:masterClrMapping/>
  </p:clrMapOvr>
  <p:hf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29238" y="1330325"/>
            <a:ext cx="457200" cy="12319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14351"/>
            <a:ext cx="4343400" cy="257175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514351"/>
            <a:ext cx="2590800" cy="2571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586527CD-37D1-4F38-B921-902910386B7F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D6B7CB65-9606-466F-99D7-F32E2ACFE780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79108"/>
      </p:ext>
    </p:extLst>
  </p:cSld>
  <p:clrMapOvr>
    <a:masterClrMapping/>
  </p:clrMapOvr>
  <p:hf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5225" y="2498725"/>
            <a:ext cx="457200" cy="9239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459582"/>
            <a:ext cx="6705600" cy="1910239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2589785"/>
            <a:ext cx="5029200" cy="54060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6D5EA2A9-39C9-436E-BEC3-7C21AFE6044F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7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E05A185D-B575-4C5E-ABFC-5AE00E81E8F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16792"/>
      </p:ext>
    </p:extLst>
  </p:cSld>
  <p:clrMapOvr>
    <a:masterClrMapping/>
  </p:clrMapOvr>
  <p:hf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514351"/>
            <a:ext cx="5791200" cy="26288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B1FF71CE-B899-4B2B-848D-9F12F0C901B6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6F99043D-AD6F-444A-8034-4367DC3CC460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55279575"/>
      </p:ext>
    </p:extLst>
  </p:cSld>
  <p:clrMapOvr>
    <a:masterClrMapping/>
  </p:clrMapOvr>
  <p:hf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457201"/>
            <a:ext cx="2133600" cy="3886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514351"/>
            <a:ext cx="5029200" cy="3429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A03DEAE1-D8B7-4868-988B-D049A2A30AA4}" type="datetime1">
              <a:rPr lang="en-US"/>
              <a:pPr>
                <a:defRPr/>
              </a:pPr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F3E33824-78DA-423F-937D-144C820E838D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83022130"/>
      </p:ext>
    </p:extLst>
  </p:cSld>
  <p:clrMapOvr>
    <a:masterClrMapping/>
  </p:clrMapOvr>
  <p:hf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omplete grid">
  <p:cSld name="Blank - Complete grid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3;p11"/>
          <p:cNvSpPr txBox="1">
            <a:spLocks noGrp="1"/>
          </p:cNvSpPr>
          <p:nvPr>
            <p:ph type="sldNum" idx="10"/>
          </p:nvPr>
        </p:nvSpPr>
        <p:spPr>
          <a:xfrm>
            <a:off x="8640763" y="4586288"/>
            <a:ext cx="350837" cy="404812"/>
          </a:xfrm>
        </p:spPr>
        <p:txBody>
          <a:bodyPr spcFirstLastPara="1" lIns="0" tIns="0" rIns="0" bIns="0" rtlCol="0" anchor="ctr">
            <a:noAutofit/>
          </a:bodyPr>
          <a:lstStyle>
            <a:lvl1pPr lvl="0" defTabSz="907431" rt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ea typeface="+mn-ea"/>
                <a:cs typeface="+mn-cs"/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defRPr/>
            </a:pPr>
            <a:fld id="{2D40DE96-780C-4CBD-804D-D0FEF6F96BB8}" type="slidenum">
              <a:rPr lang="en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20395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oogle Shape;17;p3"/>
          <p:cNvCxnSpPr>
            <a:cxnSpLocks noChangeShapeType="1"/>
          </p:cNvCxnSpPr>
          <p:nvPr/>
        </p:nvCxnSpPr>
        <p:spPr bwMode="auto">
          <a:xfrm>
            <a:off x="939800" y="0"/>
            <a:ext cx="0" cy="5143500"/>
          </a:xfrm>
          <a:prstGeom prst="straightConnector1">
            <a:avLst/>
          </a:prstGeom>
          <a:noFill/>
          <a:ln w="9525">
            <a:solidFill>
              <a:srgbClr val="999FA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Google Shape;18;p3"/>
          <p:cNvSpPr>
            <a:spLocks noChangeArrowheads="1"/>
          </p:cNvSpPr>
          <p:nvPr/>
        </p:nvSpPr>
        <p:spPr bwMode="auto">
          <a:xfrm flipH="1">
            <a:off x="631825" y="2266950"/>
            <a:ext cx="614363" cy="614363"/>
          </a:xfrm>
          <a:prstGeom prst="ellipse">
            <a:avLst/>
          </a:prstGeom>
          <a:solidFill>
            <a:srgbClr val="39C0BA"/>
          </a:solidFill>
          <a:ln w="28575">
            <a:solidFill>
              <a:srgbClr val="2E3037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 defTabSz="914400">
              <a:buClr>
                <a:srgbClr val="000000"/>
              </a:buClr>
              <a:buFont typeface="Arial" pitchFamily="34" charset="0"/>
              <a:buNone/>
            </a:pPr>
            <a:endParaRPr lang="uk-UA" sz="1400">
              <a:solidFill>
                <a:srgbClr val="000000"/>
              </a:solidFill>
              <a:latin typeface="Palatino Linotype" pitchFamily="18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1530175" y="2307788"/>
            <a:ext cx="6767100" cy="5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567326" y="2782913"/>
            <a:ext cx="6927900" cy="3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" name="Google Shape;16;p3"/>
          <p:cNvSpPr txBox="1">
            <a:spLocks noGrp="1"/>
          </p:cNvSpPr>
          <p:nvPr>
            <p:ph type="sldNum" idx="10"/>
          </p:nvPr>
        </p:nvSpPr>
        <p:spPr>
          <a:xfrm>
            <a:off x="8523288" y="4827588"/>
            <a:ext cx="549275" cy="315912"/>
          </a:xfrm>
        </p:spPr>
        <p:txBody>
          <a:bodyPr spcFirstLastPara="1" lIns="91425" tIns="91425" rIns="91425" bIns="91425" rtlCol="0" anchor="t">
            <a:noAutofit/>
          </a:bodyPr>
          <a:lstStyle>
            <a:lvl1pPr lvl="0" defTabSz="907431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solidFill>
                  <a:prstClr val="white">
                    <a:alpha val="60000"/>
                  </a:prstClr>
                </a:solidFill>
                <a:latin typeface="+mn-lt"/>
                <a:ea typeface="+mn-ea"/>
                <a:cs typeface="+mn-cs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272A1279-9E18-40DE-AB05-C0D3200BDC99}" type="slidenum">
              <a:rPr lang="en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22709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2239963"/>
            <a:ext cx="457200" cy="1035050"/>
          </a:xfrm>
          <a:prstGeom prst="rect">
            <a:avLst/>
          </a:prstGeom>
          <a:noFill/>
        </p:spPr>
        <p:txBody>
          <a:bodyPr lIns="0" tIns="9144" rIns="0" bIns="9144" anchor="ctr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914400"/>
            <a:ext cx="7543800" cy="1614488"/>
          </a:xfrm>
        </p:spPr>
        <p:txBody>
          <a:bodyPr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2531618"/>
            <a:ext cx="6172200" cy="5143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F3E3DDCD-9912-4734-99CD-5FDA38740051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99F95AEA-6A89-452D-8DA6-F5FF75C6397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308419"/>
      </p:ext>
    </p:extLst>
  </p:cSld>
  <p:clrMapOvr>
    <a:masterClrMapping/>
  </p:clrMapOvr>
  <p:hf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4EF138F1-D65A-41F7-BB92-33AAC728F961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D03451FD-8698-4591-8C71-C45D0A0BCA6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458884"/>
      </p:ext>
    </p:extLst>
  </p:cSld>
  <p:clrMapOvr>
    <a:masterClrMapping/>
  </p:clrMapOvr>
  <p:hf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67200" y="3055938"/>
            <a:ext cx="457200" cy="10160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3200526"/>
            <a:ext cx="3733800" cy="5486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428750"/>
            <a:ext cx="6035040" cy="1762506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5B5F994E-CE50-4296-9017-0895C5B98CC6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2B312FDE-6515-48F4-9541-7FF74FC07F4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350898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939" y="3600451"/>
            <a:ext cx="5485685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939" y="459581"/>
            <a:ext cx="5485685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0260" indent="0">
              <a:buNone/>
              <a:defRPr sz="2100"/>
            </a:lvl2pPr>
            <a:lvl3pPr marL="680522" indent="0">
              <a:buNone/>
              <a:defRPr sz="1800"/>
            </a:lvl3pPr>
            <a:lvl4pPr marL="1020794" indent="0">
              <a:buNone/>
              <a:defRPr sz="1500"/>
            </a:lvl4pPr>
            <a:lvl5pPr marL="1361045" indent="0">
              <a:buNone/>
              <a:defRPr sz="1500"/>
            </a:lvl5pPr>
            <a:lvl6pPr marL="1701317" indent="0">
              <a:buNone/>
              <a:defRPr sz="1500"/>
            </a:lvl6pPr>
            <a:lvl7pPr marL="2041574" indent="0">
              <a:buNone/>
              <a:defRPr sz="1500"/>
            </a:lvl7pPr>
            <a:lvl8pPr marL="2381850" indent="0">
              <a:buNone/>
              <a:defRPr sz="1500"/>
            </a:lvl8pPr>
            <a:lvl9pPr marL="2722108" indent="0">
              <a:buNone/>
              <a:defRPr sz="1500"/>
            </a:lvl9pPr>
          </a:lstStyle>
          <a:p>
            <a:pPr lvl="0"/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939" y="4025594"/>
            <a:ext cx="5485685" cy="603647"/>
          </a:xfrm>
        </p:spPr>
        <p:txBody>
          <a:bodyPr/>
          <a:lstStyle>
            <a:lvl1pPr marL="0" indent="0">
              <a:buNone/>
              <a:defRPr sz="1000"/>
            </a:lvl1pPr>
            <a:lvl2pPr marL="340260" indent="0">
              <a:buNone/>
              <a:defRPr sz="900"/>
            </a:lvl2pPr>
            <a:lvl3pPr marL="680522" indent="0">
              <a:buNone/>
              <a:defRPr sz="700"/>
            </a:lvl3pPr>
            <a:lvl4pPr marL="1020794" indent="0">
              <a:buNone/>
              <a:defRPr sz="700"/>
            </a:lvl4pPr>
            <a:lvl5pPr marL="1361045" indent="0">
              <a:buNone/>
              <a:defRPr sz="700"/>
            </a:lvl5pPr>
            <a:lvl6pPr marL="1701317" indent="0">
              <a:buNone/>
              <a:defRPr sz="700"/>
            </a:lvl6pPr>
            <a:lvl7pPr marL="2041574" indent="0">
              <a:buNone/>
              <a:defRPr sz="700"/>
            </a:lvl7pPr>
            <a:lvl8pPr marL="2381850" indent="0">
              <a:buNone/>
              <a:defRPr sz="700"/>
            </a:lvl8pPr>
            <a:lvl9pPr marL="2722108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791436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493776"/>
            <a:ext cx="3273552" cy="2571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493777"/>
            <a:ext cx="3273552" cy="257413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E717E700-079A-469A-BAE6-7EB460DD8F25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D5B64275-EB13-437D-BE8C-1A35FC5EC0C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89603"/>
      </p:ext>
    </p:extLst>
  </p:cSld>
  <p:clrMapOvr>
    <a:masterClrMapping/>
  </p:clrMapOvr>
  <p:hf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57275" y="390525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9963" y="390525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496482"/>
            <a:ext cx="3273552" cy="47982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028700"/>
            <a:ext cx="3276600" cy="20574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496482"/>
            <a:ext cx="3273552" cy="47982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028700"/>
            <a:ext cx="3273552" cy="20574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72F5DD27-B446-4AA2-AC5C-62A771167590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10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2724ACBE-92EF-4DCA-A7EB-8D67FF0994C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11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836687"/>
      </p:ext>
    </p:extLst>
  </p:cSld>
  <p:clrMapOvr>
    <a:masterClrMapping/>
  </p:clrMapOvr>
  <p:hf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8968AC3A-37AD-4F00-B5DA-647C16AB0DC5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985E57FC-AE92-444E-A53F-FBA4DB42B6C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30100"/>
      </p:ext>
    </p:extLst>
  </p:cSld>
  <p:clrMapOvr>
    <a:masterClrMapping/>
  </p:clrMapOvr>
  <p:hf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B4F07E92-3F4F-4C77-B621-1A2E0085510F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A1CBAF80-4A48-479F-9757-D2D17954850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4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337303"/>
      </p:ext>
    </p:extLst>
  </p:cSld>
  <p:clrMapOvr>
    <a:masterClrMapping/>
  </p:clrMapOvr>
  <p:hf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29238" y="1330325"/>
            <a:ext cx="457200" cy="12319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14351"/>
            <a:ext cx="4343400" cy="257175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514351"/>
            <a:ext cx="2590800" cy="2571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AA31E071-9C62-46AB-89DD-5C026BEDD486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A8635226-A213-4AFC-9FD6-1EC9F60FC36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31296"/>
      </p:ext>
    </p:extLst>
  </p:cSld>
  <p:clrMapOvr>
    <a:masterClrMapping/>
  </p:clrMapOvr>
  <p:hf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5225" y="2498725"/>
            <a:ext cx="457200" cy="9239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{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459582"/>
            <a:ext cx="6705600" cy="1910239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2589785"/>
            <a:ext cx="5029200" cy="54060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C0CD7323-4D0A-485F-A008-5FC5F9F67BAD}" type="datetime1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7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C6A7DC59-6979-402E-BF2A-1BE6163D6120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49958"/>
      </p:ext>
    </p:extLst>
  </p:cSld>
  <p:clrMapOvr>
    <a:masterClrMapping/>
  </p:clrMapOvr>
  <p:hf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514351"/>
            <a:ext cx="5791200" cy="26288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B1FF71CE-B899-4B2B-848D-9F12F0C901B6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7A34BF7A-12FD-4EAC-83FC-57465148F2B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5810906"/>
      </p:ext>
    </p:extLst>
  </p:cSld>
  <p:clrMapOvr>
    <a:masterClrMapping/>
  </p:clrMapOvr>
  <p:hf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457201"/>
            <a:ext cx="2133600" cy="3886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514351"/>
            <a:ext cx="5029200" cy="3429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fld id="{32022706-6C0B-4A55-936D-7E880AEEC848}" type="datetime1">
              <a:rPr lang="en-US"/>
              <a:pPr>
                <a:defRPr/>
              </a:pPr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743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6463">
              <a:defRPr/>
            </a:lvl1pPr>
          </a:lstStyle>
          <a:p>
            <a:pPr>
              <a:defRPr/>
            </a:pPr>
            <a:fld id="{DF179ABA-E93E-41DE-9E0B-A244C0DFD6A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9538641"/>
      </p:ext>
    </p:extLst>
  </p:cSld>
  <p:clrMapOvr>
    <a:masterClrMapping/>
  </p:clrMapOvr>
  <p:hf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omplete grid">
  <p:cSld name="Blank - Complete grid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3;p11"/>
          <p:cNvSpPr txBox="1">
            <a:spLocks noGrp="1"/>
          </p:cNvSpPr>
          <p:nvPr>
            <p:ph type="sldNum" idx="10"/>
          </p:nvPr>
        </p:nvSpPr>
        <p:spPr>
          <a:xfrm>
            <a:off x="8640763" y="4586288"/>
            <a:ext cx="350837" cy="404812"/>
          </a:xfrm>
        </p:spPr>
        <p:txBody>
          <a:bodyPr spcFirstLastPara="1" lIns="0" tIns="0" rIns="0" bIns="0" rtlCol="0" anchor="ctr">
            <a:noAutofit/>
          </a:bodyPr>
          <a:lstStyle>
            <a:lvl1pPr lvl="0" defTabSz="907431" rtl="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ea typeface="+mn-ea"/>
                <a:cs typeface="+mn-cs"/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defRPr/>
            </a:pPr>
            <a:fld id="{C1C0B568-0B93-4163-992E-7271D557F3D9}" type="slidenum">
              <a:rPr lang="en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428862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oogle Shape;17;p3"/>
          <p:cNvCxnSpPr>
            <a:cxnSpLocks noChangeShapeType="1"/>
          </p:cNvCxnSpPr>
          <p:nvPr/>
        </p:nvCxnSpPr>
        <p:spPr bwMode="auto">
          <a:xfrm>
            <a:off x="939800" y="0"/>
            <a:ext cx="0" cy="5143500"/>
          </a:xfrm>
          <a:prstGeom prst="straightConnector1">
            <a:avLst/>
          </a:prstGeom>
          <a:noFill/>
          <a:ln w="9525">
            <a:solidFill>
              <a:srgbClr val="999FA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Google Shape;18;p3"/>
          <p:cNvSpPr>
            <a:spLocks noChangeArrowheads="1"/>
          </p:cNvSpPr>
          <p:nvPr/>
        </p:nvSpPr>
        <p:spPr bwMode="auto">
          <a:xfrm flipH="1">
            <a:off x="631825" y="2266950"/>
            <a:ext cx="614363" cy="614363"/>
          </a:xfrm>
          <a:prstGeom prst="ellipse">
            <a:avLst/>
          </a:prstGeom>
          <a:solidFill>
            <a:srgbClr val="39C0BA"/>
          </a:solidFill>
          <a:ln w="28575">
            <a:solidFill>
              <a:srgbClr val="2E3037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 defTabSz="914400">
              <a:buClr>
                <a:srgbClr val="000000"/>
              </a:buClr>
              <a:buFont typeface="Arial" pitchFamily="34" charset="0"/>
              <a:buNone/>
            </a:pPr>
            <a:endParaRPr lang="uk-UA" sz="1400">
              <a:solidFill>
                <a:srgbClr val="000000"/>
              </a:solidFill>
              <a:latin typeface="Palatino Linotype" pitchFamily="18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1530175" y="2307788"/>
            <a:ext cx="6767100" cy="5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567326" y="2782913"/>
            <a:ext cx="6927900" cy="3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" name="Google Shape;16;p3"/>
          <p:cNvSpPr txBox="1">
            <a:spLocks noGrp="1"/>
          </p:cNvSpPr>
          <p:nvPr>
            <p:ph type="sldNum" idx="10"/>
          </p:nvPr>
        </p:nvSpPr>
        <p:spPr>
          <a:xfrm>
            <a:off x="8523288" y="4827588"/>
            <a:ext cx="549275" cy="315912"/>
          </a:xfrm>
        </p:spPr>
        <p:txBody>
          <a:bodyPr spcFirstLastPara="1" lIns="91425" tIns="91425" rIns="91425" bIns="91425" rtlCol="0" anchor="t">
            <a:noAutofit/>
          </a:bodyPr>
          <a:lstStyle>
            <a:lvl1pPr lvl="0" defTabSz="907431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solidFill>
                  <a:prstClr val="white">
                    <a:alpha val="60000"/>
                  </a:prstClr>
                </a:solidFill>
                <a:latin typeface="+mn-lt"/>
                <a:ea typeface="+mn-ea"/>
                <a:cs typeface="+mn-cs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72F275CB-93F4-4B27-867A-A23EF528235A}" type="slidenum">
              <a:rPr lang="en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0875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13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7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theme" Target="../theme/theme18.xml"/><Relationship Id="rId2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206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theme" Target="../theme/theme19.xml"/><Relationship Id="rId2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2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theme" Target="../theme/theme21.xml"/><Relationship Id="rId2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212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13" Type="http://schemas.openxmlformats.org/officeDocument/2006/relationships/slideLayout" Target="../slideLayouts/slideLayout237.xml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12" Type="http://schemas.openxmlformats.org/officeDocument/2006/relationships/slideLayout" Target="../slideLayouts/slideLayout236.xml"/><Relationship Id="rId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Relationship Id="rId14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5.xml"/><Relationship Id="rId3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244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39.xml"/><Relationship Id="rId1" Type="http://schemas.openxmlformats.org/officeDocument/2006/relationships/slideLayout" Target="../slideLayouts/slideLayout238.xml"/><Relationship Id="rId6" Type="http://schemas.openxmlformats.org/officeDocument/2006/relationships/slideLayout" Target="../slideLayouts/slideLayout243.xml"/><Relationship Id="rId11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42.xml"/><Relationship Id="rId10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41.xml"/><Relationship Id="rId9" Type="http://schemas.openxmlformats.org/officeDocument/2006/relationships/slideLayout" Target="../slideLayouts/slideLayout246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6.xml"/><Relationship Id="rId13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1.xml"/><Relationship Id="rId7" Type="http://schemas.openxmlformats.org/officeDocument/2006/relationships/slideLayout" Target="../slideLayouts/slideLayout255.xml"/><Relationship Id="rId12" Type="http://schemas.openxmlformats.org/officeDocument/2006/relationships/slideLayout" Target="../slideLayouts/slideLayout260.xml"/><Relationship Id="rId2" Type="http://schemas.openxmlformats.org/officeDocument/2006/relationships/slideLayout" Target="../slideLayouts/slideLayout250.xml"/><Relationship Id="rId1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4.xml"/><Relationship Id="rId11" Type="http://schemas.openxmlformats.org/officeDocument/2006/relationships/slideLayout" Target="../slideLayouts/slideLayout259.xml"/><Relationship Id="rId5" Type="http://schemas.openxmlformats.org/officeDocument/2006/relationships/slideLayout" Target="../slideLayouts/slideLayout253.xml"/><Relationship Id="rId10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52.xml"/><Relationship Id="rId9" Type="http://schemas.openxmlformats.org/officeDocument/2006/relationships/slideLayout" Target="../slideLayouts/slideLayout257.xml"/><Relationship Id="rId14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9.xml"/><Relationship Id="rId13" Type="http://schemas.openxmlformats.org/officeDocument/2006/relationships/slideLayout" Target="../slideLayouts/slideLayout274.xml"/><Relationship Id="rId3" Type="http://schemas.openxmlformats.org/officeDocument/2006/relationships/slideLayout" Target="../slideLayouts/slideLayout264.xml"/><Relationship Id="rId7" Type="http://schemas.openxmlformats.org/officeDocument/2006/relationships/slideLayout" Target="../slideLayouts/slideLayout268.xml"/><Relationship Id="rId12" Type="http://schemas.openxmlformats.org/officeDocument/2006/relationships/slideLayout" Target="../slideLayouts/slideLayout273.xml"/><Relationship Id="rId2" Type="http://schemas.openxmlformats.org/officeDocument/2006/relationships/slideLayout" Target="../slideLayouts/slideLayout263.xml"/><Relationship Id="rId1" Type="http://schemas.openxmlformats.org/officeDocument/2006/relationships/slideLayout" Target="../slideLayouts/slideLayout262.xml"/><Relationship Id="rId6" Type="http://schemas.openxmlformats.org/officeDocument/2006/relationships/slideLayout" Target="../slideLayouts/slideLayout267.xml"/><Relationship Id="rId11" Type="http://schemas.openxmlformats.org/officeDocument/2006/relationships/slideLayout" Target="../slideLayouts/slideLayout272.xml"/><Relationship Id="rId5" Type="http://schemas.openxmlformats.org/officeDocument/2006/relationships/slideLayout" Target="../slideLayouts/slideLayout266.xml"/><Relationship Id="rId10" Type="http://schemas.openxmlformats.org/officeDocument/2006/relationships/slideLayout" Target="../slideLayouts/slideLayout271.xml"/><Relationship Id="rId4" Type="http://schemas.openxmlformats.org/officeDocument/2006/relationships/slideLayout" Target="../slideLayouts/slideLayout265.xml"/><Relationship Id="rId9" Type="http://schemas.openxmlformats.org/officeDocument/2006/relationships/slideLayout" Target="../slideLayouts/slideLayout270.xml"/><Relationship Id="rId14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2.xml"/><Relationship Id="rId13" Type="http://schemas.openxmlformats.org/officeDocument/2006/relationships/slideLayout" Target="../slideLayouts/slideLayout287.xml"/><Relationship Id="rId3" Type="http://schemas.openxmlformats.org/officeDocument/2006/relationships/slideLayout" Target="../slideLayouts/slideLayout277.xml"/><Relationship Id="rId7" Type="http://schemas.openxmlformats.org/officeDocument/2006/relationships/slideLayout" Target="../slideLayouts/slideLayout281.xml"/><Relationship Id="rId12" Type="http://schemas.openxmlformats.org/officeDocument/2006/relationships/slideLayout" Target="../slideLayouts/slideLayout286.xml"/><Relationship Id="rId2" Type="http://schemas.openxmlformats.org/officeDocument/2006/relationships/slideLayout" Target="../slideLayouts/slideLayout276.xml"/><Relationship Id="rId1" Type="http://schemas.openxmlformats.org/officeDocument/2006/relationships/slideLayout" Target="../slideLayouts/slideLayout275.xml"/><Relationship Id="rId6" Type="http://schemas.openxmlformats.org/officeDocument/2006/relationships/slideLayout" Target="../slideLayouts/slideLayout280.xml"/><Relationship Id="rId11" Type="http://schemas.openxmlformats.org/officeDocument/2006/relationships/slideLayout" Target="../slideLayouts/slideLayout285.xml"/><Relationship Id="rId5" Type="http://schemas.openxmlformats.org/officeDocument/2006/relationships/slideLayout" Target="../slideLayouts/slideLayout279.xml"/><Relationship Id="rId10" Type="http://schemas.openxmlformats.org/officeDocument/2006/relationships/slideLayout" Target="../slideLayouts/slideLayout284.xml"/><Relationship Id="rId4" Type="http://schemas.openxmlformats.org/officeDocument/2006/relationships/slideLayout" Target="../slideLayouts/slideLayout278.xml"/><Relationship Id="rId9" Type="http://schemas.openxmlformats.org/officeDocument/2006/relationships/slideLayout" Target="../slideLayouts/slideLayout283.xml"/><Relationship Id="rId14" Type="http://schemas.openxmlformats.org/officeDocument/2006/relationships/theme" Target="../theme/theme27.xml"/></Relationships>
</file>

<file path=ppt/slideMasters/_rels/slideMaster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0.xml"/><Relationship Id="rId2" Type="http://schemas.openxmlformats.org/officeDocument/2006/relationships/slideLayout" Target="../slideLayouts/slideLayout289.xml"/><Relationship Id="rId1" Type="http://schemas.openxmlformats.org/officeDocument/2006/relationships/slideLayout" Target="../slideLayouts/slideLayout288.xml"/><Relationship Id="rId4" Type="http://schemas.openxmlformats.org/officeDocument/2006/relationships/theme" Target="../theme/theme28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8.xml"/><Relationship Id="rId3" Type="http://schemas.openxmlformats.org/officeDocument/2006/relationships/slideLayout" Target="../slideLayouts/slideLayout293.xml"/><Relationship Id="rId7" Type="http://schemas.openxmlformats.org/officeDocument/2006/relationships/slideLayout" Target="../slideLayouts/slideLayout297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292.xml"/><Relationship Id="rId1" Type="http://schemas.openxmlformats.org/officeDocument/2006/relationships/slideLayout" Target="../slideLayouts/slideLayout291.xml"/><Relationship Id="rId6" Type="http://schemas.openxmlformats.org/officeDocument/2006/relationships/slideLayout" Target="../slideLayouts/slideLayout296.xml"/><Relationship Id="rId11" Type="http://schemas.openxmlformats.org/officeDocument/2006/relationships/slideLayout" Target="../slideLayouts/slideLayout301.xml"/><Relationship Id="rId5" Type="http://schemas.openxmlformats.org/officeDocument/2006/relationships/slideLayout" Target="../slideLayouts/slideLayout295.xml"/><Relationship Id="rId10" Type="http://schemas.openxmlformats.org/officeDocument/2006/relationships/slideLayout" Target="../slideLayouts/slideLayout300.xml"/><Relationship Id="rId4" Type="http://schemas.openxmlformats.org/officeDocument/2006/relationships/slideLayout" Target="../slideLayouts/slideLayout294.xml"/><Relationship Id="rId9" Type="http://schemas.openxmlformats.org/officeDocument/2006/relationships/slideLayout" Target="../slideLayouts/slideLayout29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9.xml"/><Relationship Id="rId13" Type="http://schemas.openxmlformats.org/officeDocument/2006/relationships/slideLayout" Target="../slideLayouts/slideLayout314.xml"/><Relationship Id="rId3" Type="http://schemas.openxmlformats.org/officeDocument/2006/relationships/slideLayout" Target="../slideLayouts/slideLayout304.xml"/><Relationship Id="rId7" Type="http://schemas.openxmlformats.org/officeDocument/2006/relationships/slideLayout" Target="../slideLayouts/slideLayout308.xml"/><Relationship Id="rId12" Type="http://schemas.openxmlformats.org/officeDocument/2006/relationships/slideLayout" Target="../slideLayouts/slideLayout313.xml"/><Relationship Id="rId2" Type="http://schemas.openxmlformats.org/officeDocument/2006/relationships/slideLayout" Target="../slideLayouts/slideLayout303.xml"/><Relationship Id="rId1" Type="http://schemas.openxmlformats.org/officeDocument/2006/relationships/slideLayout" Target="../slideLayouts/slideLayout302.xml"/><Relationship Id="rId6" Type="http://schemas.openxmlformats.org/officeDocument/2006/relationships/slideLayout" Target="../slideLayouts/slideLayout307.xml"/><Relationship Id="rId11" Type="http://schemas.openxmlformats.org/officeDocument/2006/relationships/slideLayout" Target="../slideLayouts/slideLayout312.xml"/><Relationship Id="rId5" Type="http://schemas.openxmlformats.org/officeDocument/2006/relationships/slideLayout" Target="../slideLayouts/slideLayout306.xml"/><Relationship Id="rId10" Type="http://schemas.openxmlformats.org/officeDocument/2006/relationships/slideLayout" Target="../slideLayouts/slideLayout311.xml"/><Relationship Id="rId4" Type="http://schemas.openxmlformats.org/officeDocument/2006/relationships/slideLayout" Target="../slideLayouts/slideLayout305.xml"/><Relationship Id="rId9" Type="http://schemas.openxmlformats.org/officeDocument/2006/relationships/slideLayout" Target="../slideLayouts/slideLayout310.xml"/><Relationship Id="rId14" Type="http://schemas.openxmlformats.org/officeDocument/2006/relationships/theme" Target="../theme/theme30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2.xml"/><Relationship Id="rId13" Type="http://schemas.openxmlformats.org/officeDocument/2006/relationships/slideLayout" Target="../slideLayouts/slideLayout327.xml"/><Relationship Id="rId3" Type="http://schemas.openxmlformats.org/officeDocument/2006/relationships/slideLayout" Target="../slideLayouts/slideLayout317.xml"/><Relationship Id="rId7" Type="http://schemas.openxmlformats.org/officeDocument/2006/relationships/slideLayout" Target="../slideLayouts/slideLayout321.xml"/><Relationship Id="rId12" Type="http://schemas.openxmlformats.org/officeDocument/2006/relationships/slideLayout" Target="../slideLayouts/slideLayout326.xml"/><Relationship Id="rId2" Type="http://schemas.openxmlformats.org/officeDocument/2006/relationships/slideLayout" Target="../slideLayouts/slideLayout316.xml"/><Relationship Id="rId1" Type="http://schemas.openxmlformats.org/officeDocument/2006/relationships/slideLayout" Target="../slideLayouts/slideLayout315.xml"/><Relationship Id="rId6" Type="http://schemas.openxmlformats.org/officeDocument/2006/relationships/slideLayout" Target="../slideLayouts/slideLayout320.xml"/><Relationship Id="rId11" Type="http://schemas.openxmlformats.org/officeDocument/2006/relationships/slideLayout" Target="../slideLayouts/slideLayout325.xml"/><Relationship Id="rId5" Type="http://schemas.openxmlformats.org/officeDocument/2006/relationships/slideLayout" Target="../slideLayouts/slideLayout319.xml"/><Relationship Id="rId10" Type="http://schemas.openxmlformats.org/officeDocument/2006/relationships/slideLayout" Target="../slideLayouts/slideLayout324.xml"/><Relationship Id="rId4" Type="http://schemas.openxmlformats.org/officeDocument/2006/relationships/slideLayout" Target="../slideLayouts/slideLayout318.xml"/><Relationship Id="rId9" Type="http://schemas.openxmlformats.org/officeDocument/2006/relationships/slideLayout" Target="../slideLayouts/slideLayout323.xml"/><Relationship Id="rId14" Type="http://schemas.openxmlformats.org/officeDocument/2006/relationships/theme" Target="../theme/theme31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5.xml"/><Relationship Id="rId13" Type="http://schemas.openxmlformats.org/officeDocument/2006/relationships/slideLayout" Target="../slideLayouts/slideLayout340.xml"/><Relationship Id="rId3" Type="http://schemas.openxmlformats.org/officeDocument/2006/relationships/slideLayout" Target="../slideLayouts/slideLayout330.xml"/><Relationship Id="rId7" Type="http://schemas.openxmlformats.org/officeDocument/2006/relationships/slideLayout" Target="../slideLayouts/slideLayout334.xml"/><Relationship Id="rId12" Type="http://schemas.openxmlformats.org/officeDocument/2006/relationships/slideLayout" Target="../slideLayouts/slideLayout339.xml"/><Relationship Id="rId2" Type="http://schemas.openxmlformats.org/officeDocument/2006/relationships/slideLayout" Target="../slideLayouts/slideLayout329.xml"/><Relationship Id="rId1" Type="http://schemas.openxmlformats.org/officeDocument/2006/relationships/slideLayout" Target="../slideLayouts/slideLayout328.xml"/><Relationship Id="rId6" Type="http://schemas.openxmlformats.org/officeDocument/2006/relationships/slideLayout" Target="../slideLayouts/slideLayout333.xml"/><Relationship Id="rId11" Type="http://schemas.openxmlformats.org/officeDocument/2006/relationships/slideLayout" Target="../slideLayouts/slideLayout338.xml"/><Relationship Id="rId5" Type="http://schemas.openxmlformats.org/officeDocument/2006/relationships/slideLayout" Target="../slideLayouts/slideLayout332.xml"/><Relationship Id="rId10" Type="http://schemas.openxmlformats.org/officeDocument/2006/relationships/slideLayout" Target="../slideLayouts/slideLayout337.xml"/><Relationship Id="rId4" Type="http://schemas.openxmlformats.org/officeDocument/2006/relationships/slideLayout" Target="../slideLayouts/slideLayout331.xml"/><Relationship Id="rId9" Type="http://schemas.openxmlformats.org/officeDocument/2006/relationships/slideLayout" Target="../slideLayouts/slideLayout336.xml"/><Relationship Id="rId14" Type="http://schemas.openxmlformats.org/officeDocument/2006/relationships/theme" Target="../theme/theme32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8.xml"/><Relationship Id="rId3" Type="http://schemas.openxmlformats.org/officeDocument/2006/relationships/slideLayout" Target="../slideLayouts/slideLayout343.xml"/><Relationship Id="rId7" Type="http://schemas.openxmlformats.org/officeDocument/2006/relationships/slideLayout" Target="../slideLayouts/slideLayout347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42.xml"/><Relationship Id="rId1" Type="http://schemas.openxmlformats.org/officeDocument/2006/relationships/slideLayout" Target="../slideLayouts/slideLayout341.xml"/><Relationship Id="rId6" Type="http://schemas.openxmlformats.org/officeDocument/2006/relationships/slideLayout" Target="../slideLayouts/slideLayout346.xml"/><Relationship Id="rId11" Type="http://schemas.openxmlformats.org/officeDocument/2006/relationships/slideLayout" Target="../slideLayouts/slideLayout351.xml"/><Relationship Id="rId5" Type="http://schemas.openxmlformats.org/officeDocument/2006/relationships/slideLayout" Target="../slideLayouts/slideLayout345.xml"/><Relationship Id="rId10" Type="http://schemas.openxmlformats.org/officeDocument/2006/relationships/slideLayout" Target="../slideLayouts/slideLayout350.xml"/><Relationship Id="rId4" Type="http://schemas.openxmlformats.org/officeDocument/2006/relationships/slideLayout" Target="../slideLayouts/slideLayout344.xml"/><Relationship Id="rId9" Type="http://schemas.openxmlformats.org/officeDocument/2006/relationships/slideLayout" Target="../slideLayouts/slideLayout3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1"/>
          <p:cNvSpPr>
            <a:spLocks noChangeArrowheads="1"/>
          </p:cNvSpPr>
          <p:nvPr/>
        </p:nvSpPr>
        <p:spPr bwMode="auto">
          <a:xfrm>
            <a:off x="6321425" y="0"/>
            <a:ext cx="2820988" cy="5143500"/>
          </a:xfrm>
          <a:custGeom>
            <a:avLst/>
            <a:gdLst>
              <a:gd name="T0" fmla="*/ 0 w 3762978"/>
              <a:gd name="T1" fmla="*/ 0 h 6858000"/>
              <a:gd name="T2" fmla="*/ 1580824 w 3762978"/>
              <a:gd name="T3" fmla="*/ 0 h 6858000"/>
              <a:gd name="T4" fmla="*/ 1580824 w 3762978"/>
              <a:gd name="T5" fmla="*/ 2893219 h 6858000"/>
              <a:gd name="T6" fmla="*/ 142275 w 3762978"/>
              <a:gd name="T7" fmla="*/ 2893219 h 6858000"/>
              <a:gd name="T8" fmla="*/ 499737 w 3762978"/>
              <a:gd name="T9" fmla="*/ 1829693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62978" h="6858000">
                <a:moveTo>
                  <a:pt x="0" y="0"/>
                </a:moveTo>
                <a:lnTo>
                  <a:pt x="3762978" y="0"/>
                </a:lnTo>
                <a:lnTo>
                  <a:pt x="3762978" y="6858000"/>
                </a:lnTo>
                <a:lnTo>
                  <a:pt x="338667" y="6858000"/>
                </a:lnTo>
                <a:lnTo>
                  <a:pt x="1189567" y="4337050"/>
                </a:lnTo>
                <a:lnTo>
                  <a:pt x="0" y="0"/>
                </a:lnTo>
                <a:close/>
              </a:path>
            </a:pathLst>
          </a:custGeom>
          <a:solidFill>
            <a:srgbClr val="0B267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8026" tIns="34012" rIns="68026" bIns="34012" anchor="ctr"/>
          <a:lstStyle/>
          <a:p>
            <a:endParaRPr lang="uk-UA"/>
          </a:p>
        </p:txBody>
      </p:sp>
      <p:sp>
        <p:nvSpPr>
          <p:cNvPr id="1027" name="Freeform 2"/>
          <p:cNvSpPr>
            <a:spLocks noChangeArrowheads="1"/>
          </p:cNvSpPr>
          <p:nvPr/>
        </p:nvSpPr>
        <p:spPr bwMode="auto">
          <a:xfrm>
            <a:off x="6108700" y="0"/>
            <a:ext cx="1252538" cy="5143500"/>
          </a:xfrm>
          <a:custGeom>
            <a:avLst/>
            <a:gdLst>
              <a:gd name="T0" fmla="*/ 0 w 1254127"/>
              <a:gd name="T1" fmla="*/ 0 h 6858000"/>
              <a:gd name="T2" fmla="*/ 85576778 w 1254127"/>
              <a:gd name="T3" fmla="*/ 0 h 6858000"/>
              <a:gd name="T4" fmla="*/ 293936954 w 1254127"/>
              <a:gd name="T5" fmla="*/ 1829693 h 6858000"/>
              <a:gd name="T6" fmla="*/ 145108411 w 1254127"/>
              <a:gd name="T7" fmla="*/ 2893219 h 6858000"/>
              <a:gd name="T8" fmla="*/ 60275488 w 1254127"/>
              <a:gd name="T9" fmla="*/ 2893219 h 6858000"/>
              <a:gd name="T10" fmla="*/ 209104096 w 1254127"/>
              <a:gd name="T11" fmla="*/ 1829693 h 6858000"/>
              <a:gd name="T12" fmla="*/ 0 w 1254127"/>
              <a:gd name="T13" fmla="*/ 0 h 6858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lnTo>
                  <a:pt x="0" y="0"/>
                </a:lnTo>
                <a:close/>
              </a:path>
            </a:pathLst>
          </a:custGeom>
          <a:solidFill>
            <a:srgbClr val="D7AC0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8026" tIns="34012" rIns="68026" bIns="34012" anchor="ctr"/>
          <a:lstStyle/>
          <a:p>
            <a:endParaRPr lang="uk-UA"/>
          </a:p>
        </p:txBody>
      </p:sp>
      <p:grpSp>
        <p:nvGrpSpPr>
          <p:cNvPr id="1028" name="Group 3"/>
          <p:cNvGrpSpPr>
            <a:grpSpLocks/>
          </p:cNvGrpSpPr>
          <p:nvPr/>
        </p:nvGrpSpPr>
        <p:grpSpPr bwMode="auto">
          <a:xfrm>
            <a:off x="5961063" y="0"/>
            <a:ext cx="1143000" cy="5140325"/>
            <a:chOff x="5007" y="0"/>
            <a:chExt cx="961" cy="4317"/>
          </a:xfrm>
        </p:grpSpPr>
        <p:pic>
          <p:nvPicPr>
            <p:cNvPr id="1031" name="Picture 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7" y="0"/>
              <a:ext cx="961" cy="4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32" name="Text Box 5"/>
            <p:cNvSpPr txBox="1">
              <a:spLocks noChangeArrowheads="1"/>
            </p:cNvSpPr>
            <p:nvPr/>
          </p:nvSpPr>
          <p:spPr bwMode="auto">
            <a:xfrm>
              <a:off x="5008" y="0"/>
              <a:ext cx="960" cy="4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defTabSz="333375">
                <a:defRPr>
                  <a:solidFill>
                    <a:schemeClr val="tx1"/>
                  </a:solidFill>
                  <a:latin typeface="Book Antiqua" pitchFamily="18" charset="0"/>
                  <a:ea typeface="WenQuanYi Micro Hei"/>
                  <a:cs typeface="WenQuanYi Micro Hei"/>
                </a:defRPr>
              </a:lvl1pPr>
              <a:lvl2pPr marL="742950" indent="-285750" defTabSz="333375">
                <a:defRPr>
                  <a:solidFill>
                    <a:schemeClr val="tx1"/>
                  </a:solidFill>
                  <a:latin typeface="Book Antiqua" pitchFamily="18" charset="0"/>
                  <a:ea typeface="WenQuanYi Micro Hei"/>
                  <a:cs typeface="WenQuanYi Micro Hei"/>
                </a:defRPr>
              </a:lvl2pPr>
              <a:lvl3pPr marL="1143000" indent="-228600" defTabSz="333375">
                <a:defRPr>
                  <a:solidFill>
                    <a:schemeClr val="tx1"/>
                  </a:solidFill>
                  <a:latin typeface="Book Antiqua" pitchFamily="18" charset="0"/>
                  <a:ea typeface="WenQuanYi Micro Hei"/>
                  <a:cs typeface="WenQuanYi Micro Hei"/>
                </a:defRPr>
              </a:lvl3pPr>
              <a:lvl4pPr marL="1600200" indent="-228600" defTabSz="333375">
                <a:defRPr>
                  <a:solidFill>
                    <a:schemeClr val="tx1"/>
                  </a:solidFill>
                  <a:latin typeface="Book Antiqua" pitchFamily="18" charset="0"/>
                  <a:ea typeface="WenQuanYi Micro Hei"/>
                  <a:cs typeface="WenQuanYi Micro Hei"/>
                </a:defRPr>
              </a:lvl4pPr>
              <a:lvl5pPr marL="2057400" indent="-228600" defTabSz="333375">
                <a:defRPr>
                  <a:solidFill>
                    <a:schemeClr val="tx1"/>
                  </a:solidFill>
                  <a:latin typeface="Book Antiqua" pitchFamily="18" charset="0"/>
                  <a:ea typeface="WenQuanYi Micro Hei"/>
                  <a:cs typeface="WenQuanYi Micro Hei"/>
                </a:defRPr>
              </a:lvl5pPr>
              <a:lvl6pPr marL="2514600" indent="-228600" defTabSz="333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itchFamily="18" charset="0"/>
                  <a:ea typeface="WenQuanYi Micro Hei"/>
                  <a:cs typeface="WenQuanYi Micro Hei"/>
                </a:defRPr>
              </a:lvl6pPr>
              <a:lvl7pPr marL="2971800" indent="-228600" defTabSz="333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itchFamily="18" charset="0"/>
                  <a:ea typeface="WenQuanYi Micro Hei"/>
                  <a:cs typeface="WenQuanYi Micro Hei"/>
                </a:defRPr>
              </a:lvl7pPr>
              <a:lvl8pPr marL="3429000" indent="-228600" defTabSz="333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itchFamily="18" charset="0"/>
                  <a:ea typeface="WenQuanYi Micro Hei"/>
                  <a:cs typeface="WenQuanYi Micro Hei"/>
                </a:defRPr>
              </a:lvl8pPr>
              <a:lvl9pPr marL="3886200" indent="-228600" defTabSz="333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itchFamily="18" charset="0"/>
                  <a:ea typeface="WenQuanYi Micro Hei"/>
                  <a:cs typeface="WenQuanYi Micro Hei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uk-UA" altLang="uk-UA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971550" y="192088"/>
            <a:ext cx="7196138" cy="77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6945" tIns="34822" rIns="66945" bIns="3482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uk-UA" smtClean="0"/>
              <a:t>Для правки текста заглавия щёлкните мышью</a:t>
            </a:r>
          </a:p>
        </p:txBody>
      </p:sp>
      <p:sp>
        <p:nvSpPr>
          <p:cNvPr id="1030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1550" y="1371600"/>
            <a:ext cx="7196138" cy="325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6945" tIns="34822" rIns="66945" bIns="348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uk-UA" smtClean="0"/>
              <a:t>Для правки структуры щёлкните мышью</a:t>
            </a:r>
          </a:p>
          <a:p>
            <a:pPr lvl="1"/>
            <a:r>
              <a:rPr lang="en-GB" altLang="uk-UA" smtClean="0"/>
              <a:t>Второй уровень структуры</a:t>
            </a:r>
          </a:p>
          <a:p>
            <a:pPr lvl="2"/>
            <a:r>
              <a:rPr lang="en-GB" altLang="uk-UA" smtClean="0"/>
              <a:t>Третий уровень структуры</a:t>
            </a:r>
          </a:p>
          <a:p>
            <a:pPr lvl="3"/>
            <a:r>
              <a:rPr lang="en-GB" altLang="uk-UA" smtClean="0"/>
              <a:t>Четвёртый уровень структуры</a:t>
            </a:r>
          </a:p>
          <a:p>
            <a:pPr lvl="4"/>
            <a:r>
              <a:rPr lang="en-GB" altLang="uk-UA" smtClean="0"/>
              <a:t>Пятый уровень структуры</a:t>
            </a:r>
          </a:p>
          <a:p>
            <a:pPr lvl="4"/>
            <a:r>
              <a:rPr lang="en-GB" altLang="uk-UA" smtClean="0"/>
              <a:t>Шестой уровень структуры</a:t>
            </a:r>
          </a:p>
          <a:p>
            <a:pPr lvl="4"/>
            <a:r>
              <a:rPr lang="en-GB" altLang="uk-UA" smtClean="0"/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40" r:id="rId1"/>
    <p:sldLayoutId id="2147485941" r:id="rId2"/>
    <p:sldLayoutId id="2147485942" r:id="rId3"/>
    <p:sldLayoutId id="2147485943" r:id="rId4"/>
    <p:sldLayoutId id="2147485944" r:id="rId5"/>
    <p:sldLayoutId id="2147485945" r:id="rId6"/>
    <p:sldLayoutId id="2147485946" r:id="rId7"/>
    <p:sldLayoutId id="2147485947" r:id="rId8"/>
    <p:sldLayoutId id="2147485948" r:id="rId9"/>
    <p:sldLayoutId id="2147485949" r:id="rId10"/>
    <p:sldLayoutId id="2147485950" r:id="rId11"/>
  </p:sldLayoutIdLst>
  <p:txStyles>
    <p:titleStyle>
      <a:lvl1pPr algn="l" defTabSz="333375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j-lt"/>
          <a:ea typeface="+mj-ea"/>
          <a:cs typeface="+mj-cs"/>
        </a:defRPr>
      </a:lvl1pPr>
      <a:lvl2pPr algn="l" defTabSz="333375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Book Antiqua" pitchFamily="16" charset="0"/>
          <a:ea typeface="WenQuanYi Micro Hei" charset="0"/>
          <a:cs typeface="WenQuanYi Micro Hei" charset="0"/>
        </a:defRPr>
      </a:lvl2pPr>
      <a:lvl3pPr algn="l" defTabSz="333375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Book Antiqua" pitchFamily="16" charset="0"/>
          <a:ea typeface="WenQuanYi Micro Hei" charset="0"/>
          <a:cs typeface="WenQuanYi Micro Hei" charset="0"/>
        </a:defRPr>
      </a:lvl3pPr>
      <a:lvl4pPr algn="l" defTabSz="333375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Book Antiqua" pitchFamily="16" charset="0"/>
          <a:ea typeface="WenQuanYi Micro Hei" charset="0"/>
          <a:cs typeface="WenQuanYi Micro Hei" charset="0"/>
        </a:defRPr>
      </a:lvl4pPr>
      <a:lvl5pPr algn="l" defTabSz="333375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Book Antiqua" pitchFamily="16" charset="0"/>
          <a:ea typeface="WenQuanYi Micro Hei" charset="0"/>
          <a:cs typeface="WenQuanYi Micro Hei" charset="0"/>
        </a:defRPr>
      </a:lvl5pPr>
      <a:lvl6pPr marL="1871468" indent="-170100" algn="l" defTabSz="334354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Book Antiqua" pitchFamily="16" charset="0"/>
          <a:ea typeface="WenQuanYi Micro Hei" charset="0"/>
          <a:cs typeface="WenQuanYi Micro Hei" charset="0"/>
        </a:defRPr>
      </a:lvl6pPr>
      <a:lvl7pPr marL="2211703" indent="-170100" algn="l" defTabSz="334354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Book Antiqua" pitchFamily="16" charset="0"/>
          <a:ea typeface="WenQuanYi Micro Hei" charset="0"/>
          <a:cs typeface="WenQuanYi Micro Hei" charset="0"/>
        </a:defRPr>
      </a:lvl7pPr>
      <a:lvl8pPr marL="2551989" indent="-170100" algn="l" defTabSz="334354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Book Antiqua" pitchFamily="16" charset="0"/>
          <a:ea typeface="WenQuanYi Micro Hei" charset="0"/>
          <a:cs typeface="WenQuanYi Micro Hei" charset="0"/>
        </a:defRPr>
      </a:lvl8pPr>
      <a:lvl9pPr marL="2892234" indent="-170100" algn="l" defTabSz="334354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Book Antiqua" pitchFamily="16" charset="0"/>
          <a:ea typeface="WenQuanYi Micro Hei" charset="0"/>
          <a:cs typeface="WenQuanYi Micro Hei" charset="0"/>
        </a:defRPr>
      </a:lvl9pPr>
    </p:titleStyle>
    <p:bodyStyle>
      <a:lvl1pPr marL="254000" indent="-254000" algn="l" defTabSz="333375" rtl="0" eaLnBrk="0" fontAlgn="base" hangingPunct="0">
        <a:lnSpc>
          <a:spcPct val="90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B2673"/>
          </a:solidFill>
          <a:latin typeface="+mn-lt"/>
          <a:ea typeface="+mn-ea"/>
          <a:cs typeface="+mn-cs"/>
        </a:defRPr>
      </a:lvl1pPr>
      <a:lvl2pPr marL="552450" indent="-211138" algn="l" defTabSz="333375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500">
          <a:solidFill>
            <a:srgbClr val="0B2673"/>
          </a:solidFill>
          <a:latin typeface="+mn-lt"/>
          <a:ea typeface="+mn-ea"/>
          <a:cs typeface="+mn-cs"/>
        </a:defRPr>
      </a:lvl2pPr>
      <a:lvl3pPr marL="849313" indent="-169863" algn="l" defTabSz="333375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B2673"/>
          </a:solidFill>
          <a:latin typeface="+mn-lt"/>
          <a:ea typeface="+mn-ea"/>
          <a:cs typeface="+mn-cs"/>
        </a:defRPr>
      </a:lvl3pPr>
      <a:lvl4pPr marL="1190625" indent="-169863" algn="l" defTabSz="333375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>
          <a:solidFill>
            <a:srgbClr val="0B2673"/>
          </a:solidFill>
          <a:latin typeface="+mn-lt"/>
          <a:ea typeface="+mn-ea"/>
          <a:cs typeface="+mn-cs"/>
        </a:defRPr>
      </a:lvl4pPr>
      <a:lvl5pPr marL="1530350" indent="-169863" algn="l" defTabSz="333375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>
          <a:solidFill>
            <a:srgbClr val="0B2673"/>
          </a:solidFill>
          <a:latin typeface="+mn-lt"/>
          <a:ea typeface="+mn-ea"/>
          <a:cs typeface="+mn-cs"/>
        </a:defRPr>
      </a:lvl5pPr>
      <a:lvl6pPr marL="1871468" indent="-170100" algn="l" defTabSz="334354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0B2673"/>
          </a:solidFill>
          <a:latin typeface="+mn-lt"/>
          <a:ea typeface="+mn-ea"/>
          <a:cs typeface="+mn-cs"/>
        </a:defRPr>
      </a:lvl6pPr>
      <a:lvl7pPr marL="2211703" indent="-170100" algn="l" defTabSz="334354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0B2673"/>
          </a:solidFill>
          <a:latin typeface="+mn-lt"/>
          <a:ea typeface="+mn-ea"/>
          <a:cs typeface="+mn-cs"/>
        </a:defRPr>
      </a:lvl7pPr>
      <a:lvl8pPr marL="2551989" indent="-170100" algn="l" defTabSz="334354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0B2673"/>
          </a:solidFill>
          <a:latin typeface="+mn-lt"/>
          <a:ea typeface="+mn-ea"/>
          <a:cs typeface="+mn-cs"/>
        </a:defRPr>
      </a:lvl8pPr>
      <a:lvl9pPr marL="2892234" indent="-170100" algn="l" defTabSz="334354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0B2673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68052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0260" algn="l" defTabSz="68052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0522" algn="l" defTabSz="68052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0794" algn="l" defTabSz="68052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1045" algn="l" defTabSz="68052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01317" algn="l" defTabSz="68052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41574" algn="l" defTabSz="68052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81850" algn="l" defTabSz="68052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22108" algn="l" defTabSz="68052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19724275">
            <a:off x="1373221" y="778831"/>
            <a:ext cx="7240620" cy="428024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7656910">
            <a:off x="418098" y="314349"/>
            <a:ext cx="4153854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9724275">
            <a:off x="3277955" y="87641"/>
            <a:ext cx="6479362" cy="3566068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875" y="3657600"/>
            <a:ext cx="754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514350"/>
            <a:ext cx="6096000" cy="274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16450"/>
            <a:ext cx="2133600" cy="2730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defTabSz="91440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prstClr val="white">
                    <a:alpha val="60000"/>
                  </a:prstClr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C126297-4D00-400F-A1F3-C97C4A480331}" type="datetime1">
              <a:rPr lang="en-US"/>
              <a:pPr>
                <a:defRPr/>
              </a:pPr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325" y="4616450"/>
            <a:ext cx="4572000" cy="2730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prstClr val="white">
                    <a:alpha val="60000"/>
                  </a:prstClr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5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22325" y="4381500"/>
            <a:ext cx="2133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" numCol="1" anchor="b" anchorCtr="0" compatLnSpc="1">
            <a:prstTxWarp prst="textNoShape">
              <a:avLst/>
            </a:prstTxWarp>
          </a:bodyPr>
          <a:lstStyle>
            <a:lvl1pPr defTabSz="914400">
              <a:buClr>
                <a:srgbClr val="000000"/>
              </a:buClr>
              <a:buFont typeface="Arial" pitchFamily="34" charset="0"/>
              <a:buNone/>
              <a:defRPr sz="1600">
                <a:solidFill>
                  <a:srgbClr val="1781A1"/>
                </a:solidFill>
                <a:latin typeface="Palatino Linotype" pitchFamily="18" charset="0"/>
              </a:defRPr>
            </a:lvl1pPr>
          </a:lstStyle>
          <a:p>
            <a:pPr>
              <a:defRPr/>
            </a:pPr>
            <a:fld id="{8A422849-2842-4DB4-945F-B958CCF7167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6052" r:id="rId1"/>
    <p:sldLayoutId id="2147486053" r:id="rId2"/>
    <p:sldLayoutId id="2147486054" r:id="rId3"/>
    <p:sldLayoutId id="2147486055" r:id="rId4"/>
    <p:sldLayoutId id="2147486056" r:id="rId5"/>
    <p:sldLayoutId id="2147486057" r:id="rId6"/>
    <p:sldLayoutId id="2147486058" r:id="rId7"/>
    <p:sldLayoutId id="2147486059" r:id="rId8"/>
    <p:sldLayoutId id="2147486060" r:id="rId9"/>
    <p:sldLayoutId id="2147486061" r:id="rId10"/>
    <p:sldLayoutId id="2147486062" r:id="rId11"/>
    <p:sldLayoutId id="2147486063" r:id="rId12"/>
    <p:sldLayoutId id="2147486064" r:id="rId13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9763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465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19724275">
            <a:off x="1373221" y="778831"/>
            <a:ext cx="7240620" cy="428024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7656910">
            <a:off x="418098" y="314349"/>
            <a:ext cx="4153854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9724275">
            <a:off x="3277955" y="87641"/>
            <a:ext cx="6479362" cy="3566068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875" y="3657600"/>
            <a:ext cx="754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514350"/>
            <a:ext cx="6096000" cy="274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16450"/>
            <a:ext cx="2133600" cy="2730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defTabSz="91440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prstClr val="white">
                    <a:alpha val="60000"/>
                  </a:prstClr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1E6432F-962F-40B9-A73D-9A4360801CF6}" type="datetime1">
              <a:rPr lang="en-US"/>
              <a:pPr>
                <a:defRPr/>
              </a:pPr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325" y="4616450"/>
            <a:ext cx="4572000" cy="2730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prstClr val="white">
                    <a:alpha val="60000"/>
                  </a:prstClr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8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22325" y="4381500"/>
            <a:ext cx="2133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" numCol="1" anchor="b" anchorCtr="0" compatLnSpc="1">
            <a:prstTxWarp prst="textNoShape">
              <a:avLst/>
            </a:prstTxWarp>
          </a:bodyPr>
          <a:lstStyle>
            <a:lvl1pPr defTabSz="914400">
              <a:buClr>
                <a:srgbClr val="000000"/>
              </a:buClr>
              <a:buFont typeface="Arial" pitchFamily="34" charset="0"/>
              <a:buNone/>
              <a:defRPr sz="1600">
                <a:solidFill>
                  <a:srgbClr val="1781A1"/>
                </a:solidFill>
                <a:latin typeface="Palatino Linotype" pitchFamily="18" charset="0"/>
              </a:defRPr>
            </a:lvl1pPr>
          </a:lstStyle>
          <a:p>
            <a:pPr>
              <a:defRPr/>
            </a:pPr>
            <a:fld id="{5DF8EF22-5349-4FBF-AA95-D4BB4CF4607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6065" r:id="rId1"/>
    <p:sldLayoutId id="2147486066" r:id="rId2"/>
    <p:sldLayoutId id="2147486067" r:id="rId3"/>
    <p:sldLayoutId id="2147486068" r:id="rId4"/>
    <p:sldLayoutId id="2147486069" r:id="rId5"/>
    <p:sldLayoutId id="2147486070" r:id="rId6"/>
    <p:sldLayoutId id="2147486071" r:id="rId7"/>
    <p:sldLayoutId id="2147486072" r:id="rId8"/>
    <p:sldLayoutId id="2147486073" r:id="rId9"/>
    <p:sldLayoutId id="2147486074" r:id="rId10"/>
    <p:sldLayoutId id="2147486075" r:id="rId11"/>
    <p:sldLayoutId id="2147486076" r:id="rId12"/>
    <p:sldLayoutId id="2147486077" r:id="rId13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9763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465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19724275">
            <a:off x="1373221" y="778831"/>
            <a:ext cx="7240620" cy="428024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7656910">
            <a:off x="418098" y="314349"/>
            <a:ext cx="4153854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9724275">
            <a:off x="3277955" y="87641"/>
            <a:ext cx="6479362" cy="3566068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875" y="3657600"/>
            <a:ext cx="754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514350"/>
            <a:ext cx="6096000" cy="274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16450"/>
            <a:ext cx="2133600" cy="2730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defTabSz="91440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prstClr val="white">
                    <a:alpha val="60000"/>
                  </a:prstClr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3AC3153-5EEC-400C-9C27-955705757990}" type="datetime1">
              <a:rPr lang="en-US"/>
              <a:pPr>
                <a:defRPr/>
              </a:pPr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325" y="4616450"/>
            <a:ext cx="4572000" cy="2730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prstClr val="white">
                    <a:alpha val="60000"/>
                  </a:prstClr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04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22325" y="4381500"/>
            <a:ext cx="2133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" numCol="1" anchor="b" anchorCtr="0" compatLnSpc="1">
            <a:prstTxWarp prst="textNoShape">
              <a:avLst/>
            </a:prstTxWarp>
          </a:bodyPr>
          <a:lstStyle>
            <a:lvl1pPr defTabSz="914400">
              <a:buClr>
                <a:srgbClr val="000000"/>
              </a:buClr>
              <a:buFont typeface="Arial" pitchFamily="34" charset="0"/>
              <a:buNone/>
              <a:defRPr sz="1600">
                <a:solidFill>
                  <a:srgbClr val="1781A1"/>
                </a:solidFill>
                <a:latin typeface="Palatino Linotype" pitchFamily="18" charset="0"/>
              </a:defRPr>
            </a:lvl1pPr>
          </a:lstStyle>
          <a:p>
            <a:pPr>
              <a:defRPr/>
            </a:pPr>
            <a:fld id="{9DC0042A-D36C-457B-BF34-57A88A7ACFA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6078" r:id="rId1"/>
    <p:sldLayoutId id="2147486079" r:id="rId2"/>
    <p:sldLayoutId id="2147486080" r:id="rId3"/>
    <p:sldLayoutId id="2147486081" r:id="rId4"/>
    <p:sldLayoutId id="2147486082" r:id="rId5"/>
    <p:sldLayoutId id="2147486083" r:id="rId6"/>
    <p:sldLayoutId id="2147486084" r:id="rId7"/>
    <p:sldLayoutId id="2147486085" r:id="rId8"/>
    <p:sldLayoutId id="2147486086" r:id="rId9"/>
    <p:sldLayoutId id="2147486087" r:id="rId10"/>
    <p:sldLayoutId id="2147486088" r:id="rId11"/>
    <p:sldLayoutId id="2147486089" r:id="rId12"/>
    <p:sldLayoutId id="2147486090" r:id="rId13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9763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465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19724275">
            <a:off x="1373221" y="778831"/>
            <a:ext cx="7240620" cy="428024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7656910">
            <a:off x="418098" y="314349"/>
            <a:ext cx="4153854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9724275">
            <a:off x="3277955" y="87641"/>
            <a:ext cx="6479362" cy="3566068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875" y="3657600"/>
            <a:ext cx="754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514350"/>
            <a:ext cx="6096000" cy="274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16450"/>
            <a:ext cx="2133600" cy="2730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defTabSz="91440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prstClr val="white">
                    <a:alpha val="60000"/>
                  </a:prstClr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9FF0719-C472-41C2-9345-734028CAC818}" type="datetime1">
              <a:rPr lang="en-US"/>
              <a:pPr>
                <a:defRPr/>
              </a:pPr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325" y="4616450"/>
            <a:ext cx="4572000" cy="2730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prstClr val="white">
                    <a:alpha val="60000"/>
                  </a:prstClr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2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22325" y="4381500"/>
            <a:ext cx="2133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" numCol="1" anchor="b" anchorCtr="0" compatLnSpc="1">
            <a:prstTxWarp prst="textNoShape">
              <a:avLst/>
            </a:prstTxWarp>
          </a:bodyPr>
          <a:lstStyle>
            <a:lvl1pPr defTabSz="914400">
              <a:buClr>
                <a:srgbClr val="000000"/>
              </a:buClr>
              <a:buFont typeface="Arial" pitchFamily="34" charset="0"/>
              <a:buNone/>
              <a:defRPr sz="1600">
                <a:solidFill>
                  <a:srgbClr val="1781A1"/>
                </a:solidFill>
                <a:latin typeface="Palatino Linotype" pitchFamily="18" charset="0"/>
              </a:defRPr>
            </a:lvl1pPr>
          </a:lstStyle>
          <a:p>
            <a:pPr>
              <a:defRPr/>
            </a:pPr>
            <a:fld id="{674A33BC-A9EF-4386-B76F-805AB74312B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6091" r:id="rId1"/>
    <p:sldLayoutId id="2147486092" r:id="rId2"/>
    <p:sldLayoutId id="2147486093" r:id="rId3"/>
    <p:sldLayoutId id="2147486094" r:id="rId4"/>
    <p:sldLayoutId id="2147486095" r:id="rId5"/>
    <p:sldLayoutId id="2147486096" r:id="rId6"/>
    <p:sldLayoutId id="2147486097" r:id="rId7"/>
    <p:sldLayoutId id="2147486098" r:id="rId8"/>
    <p:sldLayoutId id="2147486099" r:id="rId9"/>
    <p:sldLayoutId id="2147486100" r:id="rId10"/>
    <p:sldLayoutId id="2147486101" r:id="rId11"/>
    <p:sldLayoutId id="2147486102" r:id="rId12"/>
    <p:sldLayoutId id="2147486103" r:id="rId13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9763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465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19724275">
            <a:off x="1373221" y="778831"/>
            <a:ext cx="7240620" cy="428024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7656910">
            <a:off x="418098" y="314349"/>
            <a:ext cx="4153854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9724275">
            <a:off x="3277955" y="87641"/>
            <a:ext cx="6479362" cy="3566068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875" y="3657600"/>
            <a:ext cx="754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514350"/>
            <a:ext cx="6096000" cy="274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16450"/>
            <a:ext cx="2133600" cy="2730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defTabSz="91440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prstClr val="white">
                    <a:alpha val="60000"/>
                  </a:prstClr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AB60A09-5EDF-47A0-A827-863C6CDEEDCD}" type="datetime1">
              <a:rPr lang="en-US"/>
              <a:pPr>
                <a:defRPr/>
              </a:pPr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325" y="4616450"/>
            <a:ext cx="4572000" cy="2730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prstClr val="white">
                    <a:alpha val="60000"/>
                  </a:prstClr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52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22325" y="4381500"/>
            <a:ext cx="2133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" numCol="1" anchor="b" anchorCtr="0" compatLnSpc="1">
            <a:prstTxWarp prst="textNoShape">
              <a:avLst/>
            </a:prstTxWarp>
          </a:bodyPr>
          <a:lstStyle>
            <a:lvl1pPr defTabSz="914400">
              <a:buClr>
                <a:srgbClr val="000000"/>
              </a:buClr>
              <a:buFont typeface="Arial" pitchFamily="34" charset="0"/>
              <a:buNone/>
              <a:defRPr sz="1600">
                <a:solidFill>
                  <a:srgbClr val="1781A1"/>
                </a:solidFill>
                <a:latin typeface="Palatino Linotype" pitchFamily="18" charset="0"/>
              </a:defRPr>
            </a:lvl1pPr>
          </a:lstStyle>
          <a:p>
            <a:pPr>
              <a:defRPr/>
            </a:pPr>
            <a:fld id="{421BA2E4-1612-473E-99F7-378AB33AF72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6104" r:id="rId1"/>
    <p:sldLayoutId id="2147486105" r:id="rId2"/>
    <p:sldLayoutId id="2147486106" r:id="rId3"/>
    <p:sldLayoutId id="2147486107" r:id="rId4"/>
    <p:sldLayoutId id="2147486108" r:id="rId5"/>
    <p:sldLayoutId id="2147486109" r:id="rId6"/>
    <p:sldLayoutId id="2147486110" r:id="rId7"/>
    <p:sldLayoutId id="2147486111" r:id="rId8"/>
    <p:sldLayoutId id="2147486112" r:id="rId9"/>
    <p:sldLayoutId id="2147486113" r:id="rId10"/>
    <p:sldLayoutId id="2147486114" r:id="rId11"/>
    <p:sldLayoutId id="2147486115" r:id="rId12"/>
    <p:sldLayoutId id="2147486116" r:id="rId13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9763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465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19724275">
            <a:off x="1373221" y="778831"/>
            <a:ext cx="7240620" cy="428024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7656910">
            <a:off x="418098" y="314349"/>
            <a:ext cx="4153854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9724275">
            <a:off x="3277955" y="87641"/>
            <a:ext cx="6479362" cy="3566068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875" y="3657600"/>
            <a:ext cx="754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514350"/>
            <a:ext cx="6096000" cy="274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16450"/>
            <a:ext cx="2133600" cy="2730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defTabSz="91440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prstClr val="white">
                    <a:alpha val="60000"/>
                  </a:prstClr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5E3F0AA-2B0A-427C-BA61-A3E7A9EEDC6E}" type="datetime1">
              <a:rPr lang="en-US"/>
              <a:pPr>
                <a:defRPr/>
              </a:pPr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325" y="4616450"/>
            <a:ext cx="4572000" cy="2730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prstClr val="white">
                    <a:alpha val="60000"/>
                  </a:prstClr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7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22325" y="4381500"/>
            <a:ext cx="2133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" numCol="1" anchor="b" anchorCtr="0" compatLnSpc="1">
            <a:prstTxWarp prst="textNoShape">
              <a:avLst/>
            </a:prstTxWarp>
          </a:bodyPr>
          <a:lstStyle>
            <a:lvl1pPr defTabSz="914400">
              <a:buClr>
                <a:srgbClr val="000000"/>
              </a:buClr>
              <a:buFont typeface="Arial" pitchFamily="34" charset="0"/>
              <a:buNone/>
              <a:defRPr sz="1600">
                <a:solidFill>
                  <a:srgbClr val="1781A1"/>
                </a:solidFill>
                <a:latin typeface="Palatino Linotype" pitchFamily="18" charset="0"/>
              </a:defRPr>
            </a:lvl1pPr>
          </a:lstStyle>
          <a:p>
            <a:pPr>
              <a:defRPr/>
            </a:pPr>
            <a:fld id="{52A20F3A-A9C7-4D15-8E7D-0AE13AA97B2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6117" r:id="rId1"/>
    <p:sldLayoutId id="2147486118" r:id="rId2"/>
    <p:sldLayoutId id="2147486119" r:id="rId3"/>
    <p:sldLayoutId id="2147486120" r:id="rId4"/>
    <p:sldLayoutId id="2147486121" r:id="rId5"/>
    <p:sldLayoutId id="2147486122" r:id="rId6"/>
    <p:sldLayoutId id="2147486123" r:id="rId7"/>
    <p:sldLayoutId id="2147486124" r:id="rId8"/>
    <p:sldLayoutId id="2147486125" r:id="rId9"/>
    <p:sldLayoutId id="2147486126" r:id="rId10"/>
    <p:sldLayoutId id="2147486127" r:id="rId11"/>
    <p:sldLayoutId id="2147486128" r:id="rId12"/>
    <p:sldLayoutId id="2147486129" r:id="rId13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9763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465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19724275">
            <a:off x="1373221" y="778831"/>
            <a:ext cx="7240620" cy="428024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7656910">
            <a:off x="418098" y="314349"/>
            <a:ext cx="4153854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9724275">
            <a:off x="3277955" y="87641"/>
            <a:ext cx="6479362" cy="3566068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875" y="3657600"/>
            <a:ext cx="754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514350"/>
            <a:ext cx="6096000" cy="274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16450"/>
            <a:ext cx="2133600" cy="2730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defTabSz="91440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prstClr val="white">
                    <a:alpha val="60000"/>
                  </a:prstClr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06F17F4-2621-44FF-945F-FF0C43B594C1}" type="datetime1">
              <a:rPr lang="en-US"/>
              <a:pPr>
                <a:defRPr/>
              </a:pPr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325" y="4616450"/>
            <a:ext cx="4572000" cy="2730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prstClr val="white">
                    <a:alpha val="60000"/>
                  </a:prstClr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40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22325" y="4381500"/>
            <a:ext cx="2133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" numCol="1" anchor="b" anchorCtr="0" compatLnSpc="1">
            <a:prstTxWarp prst="textNoShape">
              <a:avLst/>
            </a:prstTxWarp>
          </a:bodyPr>
          <a:lstStyle>
            <a:lvl1pPr defTabSz="914400">
              <a:buClr>
                <a:srgbClr val="000000"/>
              </a:buClr>
              <a:buFont typeface="Arial" pitchFamily="34" charset="0"/>
              <a:buNone/>
              <a:defRPr sz="1600">
                <a:solidFill>
                  <a:srgbClr val="1781A1"/>
                </a:solidFill>
                <a:latin typeface="Palatino Linotype" pitchFamily="18" charset="0"/>
              </a:defRPr>
            </a:lvl1pPr>
          </a:lstStyle>
          <a:p>
            <a:pPr>
              <a:defRPr/>
            </a:pPr>
            <a:fld id="{0AFCA66A-0DA1-49D8-8D6E-BFA3554FBEE0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6130" r:id="rId1"/>
    <p:sldLayoutId id="2147486131" r:id="rId2"/>
    <p:sldLayoutId id="2147486132" r:id="rId3"/>
    <p:sldLayoutId id="2147486133" r:id="rId4"/>
    <p:sldLayoutId id="2147486134" r:id="rId5"/>
    <p:sldLayoutId id="2147486135" r:id="rId6"/>
    <p:sldLayoutId id="2147486136" r:id="rId7"/>
    <p:sldLayoutId id="2147486137" r:id="rId8"/>
    <p:sldLayoutId id="2147486138" r:id="rId9"/>
    <p:sldLayoutId id="2147486139" r:id="rId10"/>
    <p:sldLayoutId id="2147486140" r:id="rId11"/>
    <p:sldLayoutId id="2147486141" r:id="rId12"/>
    <p:sldLayoutId id="2147486142" r:id="rId13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9763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465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1000"/>
              </a:schemeClr>
            </a:gs>
            <a:gs pos="13000">
              <a:schemeClr val="accent3">
                <a:lumMod val="66000"/>
              </a:schemeClr>
            </a:gs>
            <a:gs pos="31000">
              <a:schemeClr val="accent2">
                <a:lumMod val="69000"/>
              </a:schemeClr>
            </a:gs>
            <a:gs pos="100000">
              <a:schemeClr val="accent1">
                <a:lumMod val="26000"/>
              </a:schemeClr>
            </a:gs>
          </a:gsLst>
          <a:lin ang="8100019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208088" y="855663"/>
            <a:ext cx="6727825" cy="350837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chemeClr val="lt1">
                <a:alpha val="25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Condensed Medium"/>
              <a:buNone/>
              <a:defRPr sz="3200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Condensed Medium"/>
              <a:buNone/>
              <a:defRPr sz="3200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Condensed Medium"/>
              <a:buNone/>
              <a:defRPr sz="3200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Condensed Medium"/>
              <a:buNone/>
              <a:defRPr sz="3200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Condensed Medium"/>
              <a:buNone/>
              <a:defRPr sz="3200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Condensed Medium"/>
              <a:buNone/>
              <a:defRPr sz="3200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Condensed Medium"/>
              <a:buNone/>
              <a:defRPr sz="3200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Condensed Medium"/>
              <a:buNone/>
              <a:defRPr sz="3200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Condensed Medium"/>
              <a:buNone/>
              <a:defRPr sz="3200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08088" y="1430338"/>
            <a:ext cx="6727825" cy="3033712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chemeClr val="lt1">
                <a:alpha val="25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Inria Sans Light"/>
              <a:buChar char="⬥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1pPr>
            <a:lvl2pPr marL="914400" lvl="1" indent="-342900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Inria Sans Light"/>
              <a:buChar char="⬦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2pPr>
            <a:lvl3pPr marL="1371600" lvl="2" indent="-3810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Inria Sans Light"/>
              <a:buChar char="⬩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3pPr>
            <a:lvl4pPr marL="1828800" lvl="3" indent="-3810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●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4pPr>
            <a:lvl5pPr marL="2286000" lvl="4" indent="-3810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○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5pPr>
            <a:lvl6pPr marL="2743200" lvl="5" indent="-3810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■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6pPr>
            <a:lvl7pPr marL="3200400" lvl="6" indent="-3810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●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7pPr>
            <a:lvl8pPr marL="3657600" lvl="7" indent="-3810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○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8pPr>
            <a:lvl9pPr marL="4114800" lvl="8" indent="-381000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Inria Sans Light"/>
              <a:buChar char="■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9pPr>
          </a:lstStyle>
          <a:p>
            <a:endParaRPr/>
          </a:p>
        </p:txBody>
      </p:sp>
      <p:sp>
        <p:nvSpPr>
          <p:cNvPr id="17412" name="Google Shape;8;p1"/>
          <p:cNvSpPr txBox="1">
            <a:spLocks noGrp="1"/>
          </p:cNvSpPr>
          <p:nvPr>
            <p:ph type="sldNum" idx="12"/>
          </p:nvPr>
        </p:nvSpPr>
        <p:spPr bwMode="auto">
          <a:xfrm>
            <a:off x="8640763" y="4586288"/>
            <a:ext cx="350837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914400">
              <a:buClr>
                <a:srgbClr val="000000"/>
              </a:buClr>
              <a:buFont typeface="Arial" pitchFamily="34" charset="0"/>
              <a:buNone/>
              <a:defRPr sz="1200">
                <a:solidFill>
                  <a:srgbClr val="1781A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>
              <a:defRPr/>
            </a:pPr>
            <a:fld id="{154ED88A-A58C-4D13-B336-E46D68C86B3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6143" r:id="rId1"/>
    <p:sldLayoutId id="2147486144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1pPr>
      <a:lvl2pPr marL="742950" lvl="1" indent="-28575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2pPr>
      <a:lvl3pPr marL="1143000" lvl="2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3pPr>
      <a:lvl4pPr marL="1600200" lvl="3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4pPr>
      <a:lvl5pPr marL="2057400" lvl="4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1000"/>
              </a:schemeClr>
            </a:gs>
            <a:gs pos="13000">
              <a:schemeClr val="accent3">
                <a:lumMod val="66000"/>
              </a:schemeClr>
            </a:gs>
            <a:gs pos="31000">
              <a:schemeClr val="accent2">
                <a:lumMod val="69000"/>
              </a:schemeClr>
            </a:gs>
            <a:gs pos="100000">
              <a:schemeClr val="accent1">
                <a:lumMod val="26000"/>
              </a:schemeClr>
            </a:gs>
          </a:gsLst>
          <a:lin ang="8100019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208088" y="855663"/>
            <a:ext cx="6727825" cy="350837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chemeClr val="lt1">
                <a:alpha val="25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Condensed Medium"/>
              <a:buNone/>
              <a:defRPr sz="3200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Condensed Medium"/>
              <a:buNone/>
              <a:defRPr sz="3200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Condensed Medium"/>
              <a:buNone/>
              <a:defRPr sz="3200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Condensed Medium"/>
              <a:buNone/>
              <a:defRPr sz="3200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Condensed Medium"/>
              <a:buNone/>
              <a:defRPr sz="3200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Condensed Medium"/>
              <a:buNone/>
              <a:defRPr sz="3200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Condensed Medium"/>
              <a:buNone/>
              <a:defRPr sz="3200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Condensed Medium"/>
              <a:buNone/>
              <a:defRPr sz="3200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Condensed Medium"/>
              <a:buNone/>
              <a:defRPr sz="3200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08088" y="1430338"/>
            <a:ext cx="6727825" cy="3033712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chemeClr val="lt1">
                <a:alpha val="25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Inria Sans Light"/>
              <a:buChar char="⬥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1pPr>
            <a:lvl2pPr marL="914400" lvl="1" indent="-342900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Inria Sans Light"/>
              <a:buChar char="⬦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2pPr>
            <a:lvl3pPr marL="1371600" lvl="2" indent="-3810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Inria Sans Light"/>
              <a:buChar char="⬩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3pPr>
            <a:lvl4pPr marL="1828800" lvl="3" indent="-3810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●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4pPr>
            <a:lvl5pPr marL="2286000" lvl="4" indent="-3810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○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5pPr>
            <a:lvl6pPr marL="2743200" lvl="5" indent="-3810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■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6pPr>
            <a:lvl7pPr marL="3200400" lvl="6" indent="-3810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●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7pPr>
            <a:lvl8pPr marL="3657600" lvl="7" indent="-3810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○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8pPr>
            <a:lvl9pPr marL="4114800" lvl="8" indent="-381000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Inria Sans Light"/>
              <a:buChar char="■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9pPr>
          </a:lstStyle>
          <a:p>
            <a:endParaRPr/>
          </a:p>
        </p:txBody>
      </p:sp>
      <p:sp>
        <p:nvSpPr>
          <p:cNvPr id="18436" name="Google Shape;8;p1"/>
          <p:cNvSpPr txBox="1">
            <a:spLocks noGrp="1"/>
          </p:cNvSpPr>
          <p:nvPr>
            <p:ph type="sldNum" idx="12"/>
          </p:nvPr>
        </p:nvSpPr>
        <p:spPr bwMode="auto">
          <a:xfrm>
            <a:off x="8640763" y="4586288"/>
            <a:ext cx="350837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914400">
              <a:buClr>
                <a:srgbClr val="000000"/>
              </a:buClr>
              <a:buFont typeface="Arial" pitchFamily="34" charset="0"/>
              <a:buNone/>
              <a:defRPr sz="1200">
                <a:solidFill>
                  <a:srgbClr val="1781A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>
              <a:defRPr/>
            </a:pPr>
            <a:fld id="{26C0C37C-4548-4AEE-BFF3-F56A6BF9308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6145" r:id="rId1"/>
    <p:sldLayoutId id="2147486146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1pPr>
      <a:lvl2pPr marL="742950" lvl="1" indent="-28575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2pPr>
      <a:lvl3pPr marL="1143000" lvl="2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3pPr>
      <a:lvl4pPr marL="1600200" lvl="3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4pPr>
      <a:lvl5pPr marL="2057400" lvl="4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1000"/>
              </a:schemeClr>
            </a:gs>
            <a:gs pos="13000">
              <a:schemeClr val="accent3">
                <a:lumMod val="66000"/>
              </a:schemeClr>
            </a:gs>
            <a:gs pos="31000">
              <a:schemeClr val="accent2">
                <a:lumMod val="69000"/>
              </a:schemeClr>
            </a:gs>
            <a:gs pos="100000">
              <a:schemeClr val="accent1">
                <a:lumMod val="26000"/>
              </a:schemeClr>
            </a:gs>
          </a:gsLst>
          <a:lin ang="8100019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208088" y="855663"/>
            <a:ext cx="6727825" cy="350837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chemeClr val="lt1">
                <a:alpha val="25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Condensed Medium"/>
              <a:buNone/>
              <a:defRPr sz="3200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Condensed Medium"/>
              <a:buNone/>
              <a:defRPr sz="3200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Condensed Medium"/>
              <a:buNone/>
              <a:defRPr sz="3200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Condensed Medium"/>
              <a:buNone/>
              <a:defRPr sz="3200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Condensed Medium"/>
              <a:buNone/>
              <a:defRPr sz="3200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Condensed Medium"/>
              <a:buNone/>
              <a:defRPr sz="3200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Condensed Medium"/>
              <a:buNone/>
              <a:defRPr sz="3200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Condensed Medium"/>
              <a:buNone/>
              <a:defRPr sz="3200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Condensed Medium"/>
              <a:buNone/>
              <a:defRPr sz="3200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08088" y="1430338"/>
            <a:ext cx="6727825" cy="3033712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chemeClr val="lt1">
                <a:alpha val="25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Inria Sans Light"/>
              <a:buChar char="⬥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1pPr>
            <a:lvl2pPr marL="914400" lvl="1" indent="-342900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Inria Sans Light"/>
              <a:buChar char="⬦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2pPr>
            <a:lvl3pPr marL="1371600" lvl="2" indent="-3810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Inria Sans Light"/>
              <a:buChar char="⬩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3pPr>
            <a:lvl4pPr marL="1828800" lvl="3" indent="-3810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●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4pPr>
            <a:lvl5pPr marL="2286000" lvl="4" indent="-3810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○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5pPr>
            <a:lvl6pPr marL="2743200" lvl="5" indent="-3810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■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6pPr>
            <a:lvl7pPr marL="3200400" lvl="6" indent="-3810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●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7pPr>
            <a:lvl8pPr marL="3657600" lvl="7" indent="-3810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○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8pPr>
            <a:lvl9pPr marL="4114800" lvl="8" indent="-381000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Inria Sans Light"/>
              <a:buChar char="■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9pPr>
          </a:lstStyle>
          <a:p>
            <a:endParaRPr/>
          </a:p>
        </p:txBody>
      </p:sp>
      <p:sp>
        <p:nvSpPr>
          <p:cNvPr id="20484" name="Google Shape;8;p1"/>
          <p:cNvSpPr txBox="1">
            <a:spLocks noGrp="1"/>
          </p:cNvSpPr>
          <p:nvPr>
            <p:ph type="sldNum" idx="12"/>
          </p:nvPr>
        </p:nvSpPr>
        <p:spPr bwMode="auto">
          <a:xfrm>
            <a:off x="8640763" y="4586288"/>
            <a:ext cx="350837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914400">
              <a:buClr>
                <a:srgbClr val="000000"/>
              </a:buClr>
              <a:buFont typeface="Arial" pitchFamily="34" charset="0"/>
              <a:buNone/>
              <a:defRPr sz="1200">
                <a:solidFill>
                  <a:srgbClr val="1781A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>
              <a:defRPr/>
            </a:pPr>
            <a:fld id="{78905288-343A-44E6-8F34-3EF033DFAD5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6149" r:id="rId1"/>
    <p:sldLayoutId id="2147486150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1pPr>
      <a:lvl2pPr marL="742950" lvl="1" indent="-28575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2pPr>
      <a:lvl3pPr marL="1143000" lvl="2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3pPr>
      <a:lvl4pPr marL="1600200" lvl="3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4pPr>
      <a:lvl5pPr marL="2057400" lvl="4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reeform 1"/>
          <p:cNvSpPr>
            <a:spLocks noChangeArrowheads="1"/>
          </p:cNvSpPr>
          <p:nvPr/>
        </p:nvSpPr>
        <p:spPr bwMode="auto">
          <a:xfrm>
            <a:off x="4905375" y="0"/>
            <a:ext cx="4237038" cy="5143500"/>
          </a:xfrm>
          <a:custGeom>
            <a:avLst/>
            <a:gdLst>
              <a:gd name="T0" fmla="*/ 0 w 4238622"/>
              <a:gd name="T1" fmla="*/ 0 h 6858000"/>
              <a:gd name="T2" fmla="*/ 2145600949 w 4238622"/>
              <a:gd name="T3" fmla="*/ 0 h 6858000"/>
              <a:gd name="T4" fmla="*/ 2145600949 w 4238622"/>
              <a:gd name="T5" fmla="*/ 0 h 6858000"/>
              <a:gd name="T6" fmla="*/ 2145600949 w 4238622"/>
              <a:gd name="T7" fmla="*/ 0 h 6858000"/>
              <a:gd name="T8" fmla="*/ 2145600949 w 4238622"/>
              <a:gd name="T9" fmla="*/ 2893219 h 6858000"/>
              <a:gd name="T10" fmla="*/ 2145600949 w 4238622"/>
              <a:gd name="T11" fmla="*/ 2893219 h 6858000"/>
              <a:gd name="T12" fmla="*/ 2145600949 w 4238622"/>
              <a:gd name="T13" fmla="*/ 2893219 h 6858000"/>
              <a:gd name="T14" fmla="*/ 2145600949 w 4238622"/>
              <a:gd name="T15" fmla="*/ 2893219 h 6858000"/>
              <a:gd name="T16" fmla="*/ 2145600949 w 4238622"/>
              <a:gd name="T17" fmla="*/ 1829693 h 6858000"/>
              <a:gd name="T18" fmla="*/ 0 w 4238622"/>
              <a:gd name="T19" fmla="*/ 0 h 68580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238622" h="6858000">
                <a:moveTo>
                  <a:pt x="0" y="0"/>
                </a:moveTo>
                <a:lnTo>
                  <a:pt x="4086222" y="0"/>
                </a:lnTo>
                <a:lnTo>
                  <a:pt x="4237035" y="0"/>
                </a:lnTo>
                <a:lnTo>
                  <a:pt x="4238622" y="0"/>
                </a:lnTo>
                <a:lnTo>
                  <a:pt x="4238622" y="6858000"/>
                </a:lnTo>
                <a:lnTo>
                  <a:pt x="4237035" y="6858000"/>
                </a:lnTo>
                <a:lnTo>
                  <a:pt x="4086222" y="6858000"/>
                </a:lnTo>
                <a:lnTo>
                  <a:pt x="254000" y="6858000"/>
                </a:lnTo>
                <a:lnTo>
                  <a:pt x="892175" y="4337050"/>
                </a:lnTo>
                <a:lnTo>
                  <a:pt x="0" y="0"/>
                </a:lnTo>
                <a:close/>
              </a:path>
            </a:pathLst>
          </a:custGeom>
          <a:solidFill>
            <a:srgbClr val="0B267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8050" tIns="34024" rIns="68050" bIns="34024" anchor="ctr"/>
          <a:lstStyle/>
          <a:p>
            <a:endParaRPr lang="uk-UA"/>
          </a:p>
        </p:txBody>
      </p:sp>
      <p:grpSp>
        <p:nvGrpSpPr>
          <p:cNvPr id="2051" name="Group 2"/>
          <p:cNvGrpSpPr>
            <a:grpSpLocks/>
          </p:cNvGrpSpPr>
          <p:nvPr/>
        </p:nvGrpSpPr>
        <p:grpSpPr bwMode="auto">
          <a:xfrm>
            <a:off x="4691063" y="0"/>
            <a:ext cx="1252537" cy="5140325"/>
            <a:chOff x="3940" y="0"/>
            <a:chExt cx="1053" cy="4317"/>
          </a:xfrm>
        </p:grpSpPr>
        <p:pic>
          <p:nvPicPr>
            <p:cNvPr id="2058" name="Picture 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0" y="0"/>
              <a:ext cx="1053" cy="4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059" name="Text Box 4"/>
            <p:cNvSpPr txBox="1">
              <a:spLocks noChangeArrowheads="1"/>
            </p:cNvSpPr>
            <p:nvPr/>
          </p:nvSpPr>
          <p:spPr bwMode="auto">
            <a:xfrm>
              <a:off x="3941" y="0"/>
              <a:ext cx="1050" cy="4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defTabSz="333375">
                <a:defRPr>
                  <a:solidFill>
                    <a:schemeClr val="tx1"/>
                  </a:solidFill>
                  <a:latin typeface="Book Antiqua" pitchFamily="18" charset="0"/>
                  <a:ea typeface="WenQuanYi Micro Hei"/>
                  <a:cs typeface="WenQuanYi Micro Hei"/>
                </a:defRPr>
              </a:lvl1pPr>
              <a:lvl2pPr marL="742950" indent="-285750" defTabSz="333375">
                <a:defRPr>
                  <a:solidFill>
                    <a:schemeClr val="tx1"/>
                  </a:solidFill>
                  <a:latin typeface="Book Antiqua" pitchFamily="18" charset="0"/>
                  <a:ea typeface="WenQuanYi Micro Hei"/>
                  <a:cs typeface="WenQuanYi Micro Hei"/>
                </a:defRPr>
              </a:lvl2pPr>
              <a:lvl3pPr marL="1143000" indent="-228600" defTabSz="333375">
                <a:defRPr>
                  <a:solidFill>
                    <a:schemeClr val="tx1"/>
                  </a:solidFill>
                  <a:latin typeface="Book Antiqua" pitchFamily="18" charset="0"/>
                  <a:ea typeface="WenQuanYi Micro Hei"/>
                  <a:cs typeface="WenQuanYi Micro Hei"/>
                </a:defRPr>
              </a:lvl3pPr>
              <a:lvl4pPr marL="1600200" indent="-228600" defTabSz="333375">
                <a:defRPr>
                  <a:solidFill>
                    <a:schemeClr val="tx1"/>
                  </a:solidFill>
                  <a:latin typeface="Book Antiqua" pitchFamily="18" charset="0"/>
                  <a:ea typeface="WenQuanYi Micro Hei"/>
                  <a:cs typeface="WenQuanYi Micro Hei"/>
                </a:defRPr>
              </a:lvl4pPr>
              <a:lvl5pPr marL="2057400" indent="-228600" defTabSz="333375">
                <a:defRPr>
                  <a:solidFill>
                    <a:schemeClr val="tx1"/>
                  </a:solidFill>
                  <a:latin typeface="Book Antiqua" pitchFamily="18" charset="0"/>
                  <a:ea typeface="WenQuanYi Micro Hei"/>
                  <a:cs typeface="WenQuanYi Micro Hei"/>
                </a:defRPr>
              </a:lvl5pPr>
              <a:lvl6pPr marL="2514600" indent="-228600" defTabSz="333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itchFamily="18" charset="0"/>
                  <a:ea typeface="WenQuanYi Micro Hei"/>
                  <a:cs typeface="WenQuanYi Micro Hei"/>
                </a:defRPr>
              </a:lvl6pPr>
              <a:lvl7pPr marL="2971800" indent="-228600" defTabSz="333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itchFamily="18" charset="0"/>
                  <a:ea typeface="WenQuanYi Micro Hei"/>
                  <a:cs typeface="WenQuanYi Micro Hei"/>
                </a:defRPr>
              </a:lvl7pPr>
              <a:lvl8pPr marL="3429000" indent="-228600" defTabSz="333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itchFamily="18" charset="0"/>
                  <a:ea typeface="WenQuanYi Micro Hei"/>
                  <a:cs typeface="WenQuanYi Micro Hei"/>
                </a:defRPr>
              </a:lvl8pPr>
              <a:lvl9pPr marL="3886200" indent="-228600" defTabSz="333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itchFamily="18" charset="0"/>
                  <a:ea typeface="WenQuanYi Micro Hei"/>
                  <a:cs typeface="WenQuanYi Micro Hei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uk-UA" altLang="uk-UA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2052" name="Group 5"/>
          <p:cNvGrpSpPr>
            <a:grpSpLocks/>
          </p:cNvGrpSpPr>
          <p:nvPr/>
        </p:nvGrpSpPr>
        <p:grpSpPr bwMode="auto">
          <a:xfrm>
            <a:off x="4543425" y="0"/>
            <a:ext cx="1144588" cy="5140325"/>
            <a:chOff x="3817" y="0"/>
            <a:chExt cx="961" cy="4317"/>
          </a:xfrm>
        </p:grpSpPr>
        <p:pic>
          <p:nvPicPr>
            <p:cNvPr id="2056" name="Picture 6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7" y="0"/>
              <a:ext cx="961" cy="4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057" name="Text Box 7"/>
            <p:cNvSpPr txBox="1">
              <a:spLocks noChangeArrowheads="1"/>
            </p:cNvSpPr>
            <p:nvPr/>
          </p:nvSpPr>
          <p:spPr bwMode="auto">
            <a:xfrm>
              <a:off x="3820" y="0"/>
              <a:ext cx="958" cy="4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defTabSz="333375">
                <a:defRPr>
                  <a:solidFill>
                    <a:schemeClr val="tx1"/>
                  </a:solidFill>
                  <a:latin typeface="Book Antiqua" pitchFamily="18" charset="0"/>
                  <a:ea typeface="WenQuanYi Micro Hei"/>
                  <a:cs typeface="WenQuanYi Micro Hei"/>
                </a:defRPr>
              </a:lvl1pPr>
              <a:lvl2pPr marL="742950" indent="-285750" defTabSz="333375">
                <a:defRPr>
                  <a:solidFill>
                    <a:schemeClr val="tx1"/>
                  </a:solidFill>
                  <a:latin typeface="Book Antiqua" pitchFamily="18" charset="0"/>
                  <a:ea typeface="WenQuanYi Micro Hei"/>
                  <a:cs typeface="WenQuanYi Micro Hei"/>
                </a:defRPr>
              </a:lvl2pPr>
              <a:lvl3pPr marL="1143000" indent="-228600" defTabSz="333375">
                <a:defRPr>
                  <a:solidFill>
                    <a:schemeClr val="tx1"/>
                  </a:solidFill>
                  <a:latin typeface="Book Antiqua" pitchFamily="18" charset="0"/>
                  <a:ea typeface="WenQuanYi Micro Hei"/>
                  <a:cs typeface="WenQuanYi Micro Hei"/>
                </a:defRPr>
              </a:lvl3pPr>
              <a:lvl4pPr marL="1600200" indent="-228600" defTabSz="333375">
                <a:defRPr>
                  <a:solidFill>
                    <a:schemeClr val="tx1"/>
                  </a:solidFill>
                  <a:latin typeface="Book Antiqua" pitchFamily="18" charset="0"/>
                  <a:ea typeface="WenQuanYi Micro Hei"/>
                  <a:cs typeface="WenQuanYi Micro Hei"/>
                </a:defRPr>
              </a:lvl4pPr>
              <a:lvl5pPr marL="2057400" indent="-228600" defTabSz="333375">
                <a:defRPr>
                  <a:solidFill>
                    <a:schemeClr val="tx1"/>
                  </a:solidFill>
                  <a:latin typeface="Book Antiqua" pitchFamily="18" charset="0"/>
                  <a:ea typeface="WenQuanYi Micro Hei"/>
                  <a:cs typeface="WenQuanYi Micro Hei"/>
                </a:defRPr>
              </a:lvl5pPr>
              <a:lvl6pPr marL="2514600" indent="-228600" defTabSz="333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itchFamily="18" charset="0"/>
                  <a:ea typeface="WenQuanYi Micro Hei"/>
                  <a:cs typeface="WenQuanYi Micro Hei"/>
                </a:defRPr>
              </a:lvl6pPr>
              <a:lvl7pPr marL="2971800" indent="-228600" defTabSz="333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itchFamily="18" charset="0"/>
                  <a:ea typeface="WenQuanYi Micro Hei"/>
                  <a:cs typeface="WenQuanYi Micro Hei"/>
                </a:defRPr>
              </a:lvl7pPr>
              <a:lvl8pPr marL="3429000" indent="-228600" defTabSz="333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itchFamily="18" charset="0"/>
                  <a:ea typeface="WenQuanYi Micro Hei"/>
                  <a:cs typeface="WenQuanYi Micro Hei"/>
                </a:defRPr>
              </a:lvl8pPr>
              <a:lvl9pPr marL="3886200" indent="-228600" defTabSz="333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itchFamily="18" charset="0"/>
                  <a:ea typeface="WenQuanYi Micro Hei"/>
                  <a:cs typeface="WenQuanYi Micro Hei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uk-UA" altLang="uk-UA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3080" name="AutoShape 8"/>
          <p:cNvSpPr>
            <a:spLocks noChangeArrowheads="1"/>
          </p:cNvSpPr>
          <p:nvPr/>
        </p:nvSpPr>
        <p:spPr bwMode="auto">
          <a:xfrm>
            <a:off x="9256713" y="0"/>
            <a:ext cx="971550" cy="5143500"/>
          </a:xfrm>
          <a:prstGeom prst="roundRect">
            <a:avLst>
              <a:gd name="adj" fmla="val 9718"/>
            </a:avLst>
          </a:prstGeom>
          <a:solidFill>
            <a:srgbClr val="A6A6A6"/>
          </a:solidFill>
          <a:ln>
            <a:noFill/>
          </a:ln>
          <a:effectLst/>
        </p:spPr>
        <p:txBody>
          <a:bodyPr lIns="66969" tIns="34834" rIns="66969" bIns="34834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B2673"/>
                </a:solidFill>
                <a:latin typeface="Book Antiqua" pitchFamily="16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B2673"/>
                </a:solidFill>
                <a:latin typeface="Book Antiqua" pitchFamily="16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B2673"/>
                </a:solidFill>
                <a:latin typeface="Book Antiqua" pitchFamily="16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B2673"/>
                </a:solidFill>
                <a:latin typeface="Book Antiqua" pitchFamily="16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B2673"/>
                </a:solidFill>
                <a:latin typeface="Book Antiqua" pitchFamily="16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B2673"/>
                </a:solidFill>
                <a:latin typeface="Book Antiqua" pitchFamily="16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B2673"/>
                </a:solidFill>
                <a:latin typeface="Book Antiqua" pitchFamily="16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B2673"/>
                </a:solidFill>
                <a:latin typeface="Book Antiqua" pitchFamily="16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B2673"/>
                </a:solidFill>
                <a:latin typeface="Book Antiqua" pitchFamily="16" charset="0"/>
                <a:cs typeface="Arial" charset="0"/>
              </a:defRPr>
            </a:lvl9pPr>
          </a:lstStyle>
          <a:p>
            <a:pPr defTabSz="334466">
              <a:buSzPct val="100000"/>
              <a:defRPr/>
            </a:pPr>
            <a:r>
              <a:rPr lang="en-US" altLang="uk-UA" sz="900" b="1" i="1">
                <a:solidFill>
                  <a:srgbClr val="FFFFFF"/>
                </a:solidFill>
                <a:latin typeface="Arial" charset="0"/>
                <a:ea typeface="+mn-ea"/>
              </a:rPr>
              <a:t>NOTE:</a:t>
            </a:r>
          </a:p>
          <a:p>
            <a:pPr defTabSz="334466">
              <a:buSzPct val="100000"/>
              <a:defRPr/>
            </a:pPr>
            <a:r>
              <a:rPr lang="en-US" altLang="uk-UA" sz="900" i="1">
                <a:solidFill>
                  <a:srgbClr val="FFFFFF"/>
                </a:solidFill>
                <a:latin typeface="Arial" charset="0"/>
                <a:ea typeface="+mn-ea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2054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971550" y="192088"/>
            <a:ext cx="7196138" cy="77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6969" tIns="34834" rIns="66969" bIns="3483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uk-UA" smtClean="0"/>
              <a:t>Для правки текста заглавия щёлкните мышью</a:t>
            </a:r>
          </a:p>
        </p:txBody>
      </p:sp>
      <p:sp>
        <p:nvSpPr>
          <p:cNvPr id="2055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1550" y="1371600"/>
            <a:ext cx="7196138" cy="325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6969" tIns="34834" rIns="66969" bIns="348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uk-UA" smtClean="0"/>
              <a:t>Для правки структуры щёлкните мышью</a:t>
            </a:r>
          </a:p>
          <a:p>
            <a:pPr lvl="1"/>
            <a:r>
              <a:rPr lang="en-GB" altLang="uk-UA" smtClean="0"/>
              <a:t>Второй уровень структуры</a:t>
            </a:r>
          </a:p>
          <a:p>
            <a:pPr lvl="2"/>
            <a:r>
              <a:rPr lang="en-GB" altLang="uk-UA" smtClean="0"/>
              <a:t>Третий уровень структуры</a:t>
            </a:r>
          </a:p>
          <a:p>
            <a:pPr lvl="3"/>
            <a:r>
              <a:rPr lang="en-GB" altLang="uk-UA" smtClean="0"/>
              <a:t>Четвёртый уровень структуры</a:t>
            </a:r>
          </a:p>
          <a:p>
            <a:pPr lvl="4"/>
            <a:r>
              <a:rPr lang="en-GB" altLang="uk-UA" smtClean="0"/>
              <a:t>Пятый уровень структуры</a:t>
            </a:r>
          </a:p>
          <a:p>
            <a:pPr lvl="4"/>
            <a:r>
              <a:rPr lang="en-GB" altLang="uk-UA" smtClean="0"/>
              <a:t>Шестой уровень структуры</a:t>
            </a:r>
          </a:p>
          <a:p>
            <a:pPr lvl="4"/>
            <a:r>
              <a:rPr lang="en-GB" altLang="uk-UA" smtClean="0"/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51" r:id="rId1"/>
    <p:sldLayoutId id="2147485952" r:id="rId2"/>
    <p:sldLayoutId id="2147485953" r:id="rId3"/>
    <p:sldLayoutId id="2147485954" r:id="rId4"/>
    <p:sldLayoutId id="2147485955" r:id="rId5"/>
    <p:sldLayoutId id="2147485956" r:id="rId6"/>
    <p:sldLayoutId id="2147485957" r:id="rId7"/>
    <p:sldLayoutId id="2147485958" r:id="rId8"/>
    <p:sldLayoutId id="2147485959" r:id="rId9"/>
    <p:sldLayoutId id="2147485960" r:id="rId10"/>
    <p:sldLayoutId id="2147485961" r:id="rId11"/>
  </p:sldLayoutIdLst>
  <p:txStyles>
    <p:titleStyle>
      <a:lvl1pPr algn="l" defTabSz="333375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FFFFFF"/>
          </a:solidFill>
          <a:latin typeface="+mj-lt"/>
          <a:ea typeface="+mj-ea"/>
          <a:cs typeface="+mj-cs"/>
        </a:defRPr>
      </a:lvl1pPr>
      <a:lvl2pPr algn="l" defTabSz="333375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FFFFFF"/>
          </a:solidFill>
          <a:latin typeface="Book Antiqua" pitchFamily="16" charset="0"/>
          <a:ea typeface="WenQuanYi Micro Hei" charset="0"/>
          <a:cs typeface="WenQuanYi Micro Hei" charset="0"/>
        </a:defRPr>
      </a:lvl2pPr>
      <a:lvl3pPr algn="l" defTabSz="333375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FFFFFF"/>
          </a:solidFill>
          <a:latin typeface="Book Antiqua" pitchFamily="16" charset="0"/>
          <a:ea typeface="WenQuanYi Micro Hei" charset="0"/>
          <a:cs typeface="WenQuanYi Micro Hei" charset="0"/>
        </a:defRPr>
      </a:lvl3pPr>
      <a:lvl4pPr algn="l" defTabSz="333375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FFFFFF"/>
          </a:solidFill>
          <a:latin typeface="Book Antiqua" pitchFamily="16" charset="0"/>
          <a:ea typeface="WenQuanYi Micro Hei" charset="0"/>
          <a:cs typeface="WenQuanYi Micro Hei" charset="0"/>
        </a:defRPr>
      </a:lvl4pPr>
      <a:lvl5pPr algn="l" defTabSz="333375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FFFFFF"/>
          </a:solidFill>
          <a:latin typeface="Book Antiqua" pitchFamily="16" charset="0"/>
          <a:ea typeface="WenQuanYi Micro Hei" charset="0"/>
          <a:cs typeface="WenQuanYi Micro Hei" charset="0"/>
        </a:defRPr>
      </a:lvl5pPr>
      <a:lvl6pPr marL="1872092" indent="-170156" algn="l" defTabSz="33446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Book Antiqua" pitchFamily="16" charset="0"/>
          <a:ea typeface="WenQuanYi Micro Hei" charset="0"/>
          <a:cs typeface="WenQuanYi Micro Hei" charset="0"/>
        </a:defRPr>
      </a:lvl6pPr>
      <a:lvl7pPr marL="2212442" indent="-170156" algn="l" defTabSz="33446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Book Antiqua" pitchFamily="16" charset="0"/>
          <a:ea typeface="WenQuanYi Micro Hei" charset="0"/>
          <a:cs typeface="WenQuanYi Micro Hei" charset="0"/>
        </a:defRPr>
      </a:lvl7pPr>
      <a:lvl8pPr marL="2552841" indent="-170156" algn="l" defTabSz="33446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Book Antiqua" pitchFamily="16" charset="0"/>
          <a:ea typeface="WenQuanYi Micro Hei" charset="0"/>
          <a:cs typeface="WenQuanYi Micro Hei" charset="0"/>
        </a:defRPr>
      </a:lvl8pPr>
      <a:lvl9pPr marL="2893198" indent="-170156" algn="l" defTabSz="33446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Book Antiqua" pitchFamily="16" charset="0"/>
          <a:ea typeface="WenQuanYi Micro Hei" charset="0"/>
          <a:cs typeface="WenQuanYi Micro Hei" charset="0"/>
        </a:defRPr>
      </a:lvl9pPr>
    </p:titleStyle>
    <p:bodyStyle>
      <a:lvl1pPr marL="254000" indent="-254000" algn="l" defTabSz="333375" rtl="0" eaLnBrk="0" fontAlgn="base" hangingPunct="0">
        <a:lnSpc>
          <a:spcPct val="90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B2673"/>
          </a:solidFill>
          <a:latin typeface="+mn-lt"/>
          <a:ea typeface="+mn-ea"/>
          <a:cs typeface="+mn-cs"/>
        </a:defRPr>
      </a:lvl1pPr>
      <a:lvl2pPr marL="552450" indent="-211138" algn="l" defTabSz="333375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500">
          <a:solidFill>
            <a:srgbClr val="0B2673"/>
          </a:solidFill>
          <a:latin typeface="+mn-lt"/>
          <a:ea typeface="+mn-ea"/>
          <a:cs typeface="+mn-cs"/>
        </a:defRPr>
      </a:lvl2pPr>
      <a:lvl3pPr marL="850900" indent="-169863" algn="l" defTabSz="333375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B2673"/>
          </a:solidFill>
          <a:latin typeface="+mn-lt"/>
          <a:ea typeface="+mn-ea"/>
          <a:cs typeface="+mn-cs"/>
        </a:defRPr>
      </a:lvl3pPr>
      <a:lvl4pPr marL="1190625" indent="-169863" algn="l" defTabSz="333375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200">
          <a:solidFill>
            <a:srgbClr val="0B2673"/>
          </a:solidFill>
          <a:latin typeface="+mn-lt"/>
          <a:ea typeface="+mn-ea"/>
          <a:cs typeface="+mn-cs"/>
        </a:defRPr>
      </a:lvl4pPr>
      <a:lvl5pPr marL="1530350" indent="-169863" algn="l" defTabSz="333375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200">
          <a:solidFill>
            <a:srgbClr val="0B2673"/>
          </a:solidFill>
          <a:latin typeface="+mn-lt"/>
          <a:ea typeface="+mn-ea"/>
          <a:cs typeface="+mn-cs"/>
        </a:defRPr>
      </a:lvl5pPr>
      <a:lvl6pPr marL="1872092" indent="-170156" algn="l" defTabSz="334466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0B2673"/>
          </a:solidFill>
          <a:latin typeface="+mn-lt"/>
          <a:ea typeface="+mn-ea"/>
          <a:cs typeface="+mn-cs"/>
        </a:defRPr>
      </a:lvl6pPr>
      <a:lvl7pPr marL="2212442" indent="-170156" algn="l" defTabSz="334466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0B2673"/>
          </a:solidFill>
          <a:latin typeface="+mn-lt"/>
          <a:ea typeface="+mn-ea"/>
          <a:cs typeface="+mn-cs"/>
        </a:defRPr>
      </a:lvl7pPr>
      <a:lvl8pPr marL="2552841" indent="-170156" algn="l" defTabSz="334466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0B2673"/>
          </a:solidFill>
          <a:latin typeface="+mn-lt"/>
          <a:ea typeface="+mn-ea"/>
          <a:cs typeface="+mn-cs"/>
        </a:defRPr>
      </a:lvl8pPr>
      <a:lvl9pPr marL="2893198" indent="-170156" algn="l" defTabSz="334466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0B2673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68075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0374" algn="l" defTabSz="68075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0750" algn="l" defTabSz="68075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1134" algn="l" defTabSz="68075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1500" algn="l" defTabSz="68075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01885" algn="l" defTabSz="68075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42257" algn="l" defTabSz="68075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82644" algn="l" defTabSz="68075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23016" algn="l" defTabSz="68075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1000"/>
              </a:schemeClr>
            </a:gs>
            <a:gs pos="13000">
              <a:schemeClr val="accent3">
                <a:lumMod val="66000"/>
              </a:schemeClr>
            </a:gs>
            <a:gs pos="31000">
              <a:schemeClr val="accent2">
                <a:lumMod val="69000"/>
              </a:schemeClr>
            </a:gs>
            <a:gs pos="100000">
              <a:schemeClr val="accent1">
                <a:lumMod val="26000"/>
              </a:schemeClr>
            </a:gs>
          </a:gsLst>
          <a:lin ang="8100019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208088" y="855663"/>
            <a:ext cx="6727825" cy="350837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chemeClr val="lt1">
                <a:alpha val="25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Condensed Medium"/>
              <a:buNone/>
              <a:defRPr sz="3200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Condensed Medium"/>
              <a:buNone/>
              <a:defRPr sz="3200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Condensed Medium"/>
              <a:buNone/>
              <a:defRPr sz="3200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Condensed Medium"/>
              <a:buNone/>
              <a:defRPr sz="3200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Condensed Medium"/>
              <a:buNone/>
              <a:defRPr sz="3200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Condensed Medium"/>
              <a:buNone/>
              <a:defRPr sz="3200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Condensed Medium"/>
              <a:buNone/>
              <a:defRPr sz="3200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Condensed Medium"/>
              <a:buNone/>
              <a:defRPr sz="3200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Condensed Medium"/>
              <a:buNone/>
              <a:defRPr sz="3200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08088" y="1430338"/>
            <a:ext cx="6727825" cy="3033712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chemeClr val="lt1">
                <a:alpha val="25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Inria Sans Light"/>
              <a:buChar char="⬥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1pPr>
            <a:lvl2pPr marL="914400" lvl="1" indent="-342900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Inria Sans Light"/>
              <a:buChar char="⬦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2pPr>
            <a:lvl3pPr marL="1371600" lvl="2" indent="-3810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Inria Sans Light"/>
              <a:buChar char="⬩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3pPr>
            <a:lvl4pPr marL="1828800" lvl="3" indent="-3810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●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4pPr>
            <a:lvl5pPr marL="2286000" lvl="4" indent="-3810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○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5pPr>
            <a:lvl6pPr marL="2743200" lvl="5" indent="-3810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■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6pPr>
            <a:lvl7pPr marL="3200400" lvl="6" indent="-3810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●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7pPr>
            <a:lvl8pPr marL="3657600" lvl="7" indent="-3810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○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8pPr>
            <a:lvl9pPr marL="4114800" lvl="8" indent="-381000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Inria Sans Light"/>
              <a:buChar char="■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9pPr>
          </a:lstStyle>
          <a:p>
            <a:endParaRPr/>
          </a:p>
        </p:txBody>
      </p:sp>
      <p:sp>
        <p:nvSpPr>
          <p:cNvPr id="22532" name="Google Shape;8;p1"/>
          <p:cNvSpPr txBox="1">
            <a:spLocks noGrp="1"/>
          </p:cNvSpPr>
          <p:nvPr>
            <p:ph type="sldNum" idx="12"/>
          </p:nvPr>
        </p:nvSpPr>
        <p:spPr bwMode="auto">
          <a:xfrm>
            <a:off x="8640763" y="4586288"/>
            <a:ext cx="350837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914400">
              <a:buClr>
                <a:srgbClr val="000000"/>
              </a:buClr>
              <a:buFont typeface="Arial" pitchFamily="34" charset="0"/>
              <a:buNone/>
              <a:defRPr sz="1200">
                <a:solidFill>
                  <a:srgbClr val="1781A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>
              <a:defRPr/>
            </a:pPr>
            <a:fld id="{2C9400FB-101F-4638-96A6-D3DB9446047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6153" r:id="rId1"/>
    <p:sldLayoutId id="2147486154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1pPr>
      <a:lvl2pPr marL="742950" lvl="1" indent="-28575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2pPr>
      <a:lvl3pPr marL="1143000" lvl="2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3pPr>
      <a:lvl4pPr marL="1600200" lvl="3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4pPr>
      <a:lvl5pPr marL="2057400" lvl="4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1000"/>
              </a:schemeClr>
            </a:gs>
            <a:gs pos="13000">
              <a:schemeClr val="accent3">
                <a:lumMod val="66000"/>
              </a:schemeClr>
            </a:gs>
            <a:gs pos="31000">
              <a:schemeClr val="accent2">
                <a:lumMod val="69000"/>
              </a:schemeClr>
            </a:gs>
            <a:gs pos="100000">
              <a:schemeClr val="accent1">
                <a:lumMod val="26000"/>
              </a:schemeClr>
            </a:gs>
          </a:gsLst>
          <a:lin ang="8100019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208088" y="855663"/>
            <a:ext cx="6727825" cy="350837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chemeClr val="lt1">
                <a:alpha val="25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Condensed Medium"/>
              <a:buNone/>
              <a:defRPr sz="3200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Condensed Medium"/>
              <a:buNone/>
              <a:defRPr sz="3200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Condensed Medium"/>
              <a:buNone/>
              <a:defRPr sz="3200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Condensed Medium"/>
              <a:buNone/>
              <a:defRPr sz="3200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Condensed Medium"/>
              <a:buNone/>
              <a:defRPr sz="3200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Condensed Medium"/>
              <a:buNone/>
              <a:defRPr sz="3200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Condensed Medium"/>
              <a:buNone/>
              <a:defRPr sz="3200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Condensed Medium"/>
              <a:buNone/>
              <a:defRPr sz="3200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Condensed Medium"/>
              <a:buNone/>
              <a:defRPr sz="3200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08088" y="1430338"/>
            <a:ext cx="6727825" cy="3033712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chemeClr val="lt1">
                <a:alpha val="25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Inria Sans Light"/>
              <a:buChar char="⬥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1pPr>
            <a:lvl2pPr marL="914400" lvl="1" indent="-342900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Inria Sans Light"/>
              <a:buChar char="⬦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2pPr>
            <a:lvl3pPr marL="1371600" lvl="2" indent="-3810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Inria Sans Light"/>
              <a:buChar char="⬩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3pPr>
            <a:lvl4pPr marL="1828800" lvl="3" indent="-3810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●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4pPr>
            <a:lvl5pPr marL="2286000" lvl="4" indent="-3810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○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5pPr>
            <a:lvl6pPr marL="2743200" lvl="5" indent="-3810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■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6pPr>
            <a:lvl7pPr marL="3200400" lvl="6" indent="-3810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●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7pPr>
            <a:lvl8pPr marL="3657600" lvl="7" indent="-3810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○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8pPr>
            <a:lvl9pPr marL="4114800" lvl="8" indent="-381000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Inria Sans Light"/>
              <a:buChar char="■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9pPr>
          </a:lstStyle>
          <a:p>
            <a:endParaRPr/>
          </a:p>
        </p:txBody>
      </p:sp>
      <p:sp>
        <p:nvSpPr>
          <p:cNvPr id="23556" name="Google Shape;8;p1"/>
          <p:cNvSpPr txBox="1">
            <a:spLocks noGrp="1"/>
          </p:cNvSpPr>
          <p:nvPr>
            <p:ph type="sldNum" idx="12"/>
          </p:nvPr>
        </p:nvSpPr>
        <p:spPr bwMode="auto">
          <a:xfrm>
            <a:off x="8640763" y="4586288"/>
            <a:ext cx="350837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914400">
              <a:buClr>
                <a:srgbClr val="000000"/>
              </a:buClr>
              <a:buFont typeface="Arial" pitchFamily="34" charset="0"/>
              <a:buNone/>
              <a:defRPr sz="1200">
                <a:solidFill>
                  <a:srgbClr val="1781A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>
              <a:defRPr/>
            </a:pPr>
            <a:fld id="{E804DBDB-4FF7-4F11-AFCB-23C4B9C94AC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6155" r:id="rId1"/>
    <p:sldLayoutId id="2147486157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1pPr>
      <a:lvl2pPr marL="742950" lvl="1" indent="-28575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2pPr>
      <a:lvl3pPr marL="1143000" lvl="2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3pPr>
      <a:lvl4pPr marL="1600200" lvl="3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4pPr>
      <a:lvl5pPr marL="2057400" lvl="4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ChangeArrowheads="1"/>
          </p:cNvSpPr>
          <p:nvPr/>
        </p:nvSpPr>
        <p:spPr bwMode="auto">
          <a:xfrm>
            <a:off x="0" y="0"/>
            <a:ext cx="9142413" cy="1028700"/>
          </a:xfrm>
          <a:prstGeom prst="rect">
            <a:avLst/>
          </a:prstGeom>
          <a:solidFill>
            <a:srgbClr val="0B267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8116" tIns="34057" rIns="68116" bIns="34057" anchor="ctr"/>
          <a:lstStyle/>
          <a:p>
            <a:pPr defTabSz="333375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uk-UA" altLang="uk-UA">
              <a:solidFill>
                <a:srgbClr val="FFFFFF"/>
              </a:solidFill>
            </a:endParaRPr>
          </a:p>
        </p:txBody>
      </p:sp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0" y="1028700"/>
            <a:ext cx="9142413" cy="61913"/>
          </a:xfrm>
          <a:prstGeom prst="rect">
            <a:avLst/>
          </a:prstGeom>
          <a:solidFill>
            <a:srgbClr val="D7AC0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8116" tIns="34057" rIns="68116" bIns="34057" anchor="ctr"/>
          <a:lstStyle/>
          <a:p>
            <a:pPr defTabSz="333375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uk-UA" altLang="uk-UA">
              <a:solidFill>
                <a:srgbClr val="FFFFFF"/>
              </a:solidFill>
            </a:endParaRPr>
          </a:p>
        </p:txBody>
      </p:sp>
      <p:sp>
        <p:nvSpPr>
          <p:cNvPr id="24580" name="Rectangle 3"/>
          <p:cNvSpPr>
            <a:spLocks noChangeArrowheads="1"/>
          </p:cNvSpPr>
          <p:nvPr/>
        </p:nvSpPr>
        <p:spPr bwMode="auto">
          <a:xfrm>
            <a:off x="0" y="1082675"/>
            <a:ext cx="9142413" cy="61913"/>
          </a:xfrm>
          <a:prstGeom prst="rect">
            <a:avLst/>
          </a:prstGeom>
          <a:solidFill>
            <a:srgbClr val="0B609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8116" tIns="34057" rIns="68116" bIns="34057" anchor="ctr"/>
          <a:lstStyle/>
          <a:p>
            <a:pPr defTabSz="333375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uk-UA" altLang="uk-UA">
              <a:solidFill>
                <a:srgbClr val="FFFFFF"/>
              </a:solidFill>
            </a:endParaRPr>
          </a:p>
        </p:txBody>
      </p:sp>
      <p:sp>
        <p:nvSpPr>
          <p:cNvPr id="2458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971550" y="192088"/>
            <a:ext cx="7196138" cy="77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7035" tIns="34867" rIns="67035" bIns="3486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uk-UA" smtClean="0"/>
              <a:t>Для правки текста заглавия щёлкните мышью</a:t>
            </a:r>
          </a:p>
        </p:txBody>
      </p:sp>
      <p:sp>
        <p:nvSpPr>
          <p:cNvPr id="24582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1550" y="1371600"/>
            <a:ext cx="7196138" cy="325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7035" tIns="34867" rIns="67035" bIns="348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uk-UA" smtClean="0"/>
              <a:t>Для правки структуры щёлкните мышью</a:t>
            </a:r>
          </a:p>
          <a:p>
            <a:pPr lvl="1"/>
            <a:r>
              <a:rPr lang="en-GB" altLang="uk-UA" smtClean="0"/>
              <a:t>Второй уровень структуры</a:t>
            </a:r>
          </a:p>
          <a:p>
            <a:pPr lvl="2"/>
            <a:r>
              <a:rPr lang="en-GB" altLang="uk-UA" smtClean="0"/>
              <a:t>Третий уровень структуры</a:t>
            </a:r>
          </a:p>
          <a:p>
            <a:pPr lvl="3"/>
            <a:r>
              <a:rPr lang="en-GB" altLang="uk-UA" smtClean="0"/>
              <a:t>Четвёртый уровень структуры</a:t>
            </a:r>
          </a:p>
          <a:p>
            <a:pPr lvl="4"/>
            <a:r>
              <a:rPr lang="en-GB" altLang="uk-UA" smtClean="0"/>
              <a:t>Пятый уровень структуры</a:t>
            </a:r>
          </a:p>
          <a:p>
            <a:pPr lvl="4"/>
            <a:r>
              <a:rPr lang="en-GB" altLang="uk-UA" smtClean="0"/>
              <a:t>Шестой уровень структуры</a:t>
            </a:r>
          </a:p>
          <a:p>
            <a:pPr lvl="4"/>
            <a:r>
              <a:rPr lang="en-GB" altLang="uk-UA" smtClean="0"/>
              <a:t>Седьмой уровень структуры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5843588" y="4781550"/>
            <a:ext cx="1106487" cy="203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7035" tIns="34867" rIns="67035" bIns="34867" numCol="1" anchor="ctr" anchorCtr="0" compatLnSpc="1">
            <a:prstTxWarp prst="textNoShape">
              <a:avLst/>
            </a:prstTxWarp>
          </a:bodyPr>
          <a:lstStyle>
            <a:lvl1pPr algn="r" defTabSz="334774" eaLnBrk="1" hangingPunct="1">
              <a:buClrTx/>
              <a:buSzPct val="100000"/>
              <a:buFontTx/>
              <a:buNone/>
              <a:tabLst>
                <a:tab pos="0" algn="l"/>
                <a:tab pos="333586" algn="l"/>
                <a:tab pos="668366" algn="l"/>
                <a:tab pos="1003131" algn="l"/>
                <a:tab pos="1337926" algn="l"/>
                <a:tab pos="1672688" algn="l"/>
                <a:tab pos="2007460" algn="l"/>
                <a:tab pos="2342253" algn="l"/>
                <a:tab pos="2677008" algn="l"/>
                <a:tab pos="3011788" algn="l"/>
                <a:tab pos="3346574" algn="l"/>
                <a:tab pos="3681332" algn="l"/>
                <a:tab pos="4016111" algn="l"/>
                <a:tab pos="4350891" algn="l"/>
                <a:tab pos="4685659" algn="l"/>
                <a:tab pos="5020437" algn="l"/>
                <a:tab pos="5355214" algn="l"/>
                <a:tab pos="5689988" algn="l"/>
                <a:tab pos="6024762" algn="l"/>
                <a:tab pos="6359542" algn="l"/>
                <a:tab pos="6694314" algn="l"/>
              </a:tabLst>
              <a:defRPr sz="700">
                <a:solidFill>
                  <a:srgbClr val="000000"/>
                </a:solidFill>
                <a:latin typeface="Times New Roman" pitchFamily="16" charset="0"/>
                <a:ea typeface="+mn-ea"/>
                <a:cs typeface="DejaVu Sans" charset="0"/>
              </a:defRPr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24584" name="Text Box 7"/>
          <p:cNvSpPr txBox="1">
            <a:spLocks noChangeArrowheads="1"/>
          </p:cNvSpPr>
          <p:nvPr/>
        </p:nvSpPr>
        <p:spPr bwMode="auto">
          <a:xfrm>
            <a:off x="971550" y="4781550"/>
            <a:ext cx="4681538" cy="2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8116" tIns="34057" rIns="68116" bIns="34057" anchor="ctr"/>
          <a:lstStyle>
            <a:lvl1pPr defTabSz="333375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defTabSz="333375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defTabSz="333375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defTabSz="333375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defTabSz="333375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3333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3333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3333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3333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uk-UA" altLang="uk-UA" smtClean="0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7142163" y="4781550"/>
            <a:ext cx="1025525" cy="203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7035" tIns="34867" rIns="67035" bIns="34867" numCol="1" anchor="ctr" anchorCtr="0" compatLnSpc="1">
            <a:prstTxWarp prst="textNoShape">
              <a:avLst/>
            </a:prstTxWarp>
          </a:bodyPr>
          <a:lstStyle>
            <a:lvl1pPr algn="r" defTabSz="334774" eaLnBrk="1" hangingPunct="1">
              <a:buSzPct val="100000"/>
              <a:tabLst>
                <a:tab pos="0" algn="l"/>
                <a:tab pos="333586" algn="l"/>
                <a:tab pos="668366" algn="l"/>
                <a:tab pos="1003131" algn="l"/>
                <a:tab pos="1337926" algn="l"/>
                <a:tab pos="1672688" algn="l"/>
                <a:tab pos="2007460" algn="l"/>
                <a:tab pos="2342253" algn="l"/>
                <a:tab pos="2677008" algn="l"/>
                <a:tab pos="3011788" algn="l"/>
                <a:tab pos="3346574" algn="l"/>
                <a:tab pos="3681332" algn="l"/>
                <a:tab pos="4016111" algn="l"/>
                <a:tab pos="4350891" algn="l"/>
                <a:tab pos="4685659" algn="l"/>
                <a:tab pos="5020437" algn="l"/>
                <a:tab pos="5355214" algn="l"/>
                <a:tab pos="5689988" algn="l"/>
                <a:tab pos="6024762" algn="l"/>
                <a:tab pos="6359542" algn="l"/>
                <a:tab pos="6694314" algn="l"/>
              </a:tabLst>
              <a:defRPr sz="700">
                <a:solidFill>
                  <a:srgbClr val="000000"/>
                </a:solidFill>
                <a:latin typeface="Times New Roman" pitchFamily="18" charset="0"/>
                <a:ea typeface="DejaVu Sans" pitchFamily="34" charset="0"/>
                <a:cs typeface="DejaVu Sans" pitchFamily="34" charset="0"/>
              </a:defRPr>
            </a:lvl1pPr>
          </a:lstStyle>
          <a:p>
            <a:pPr>
              <a:defRPr/>
            </a:pPr>
            <a:fld id="{DA33304F-545A-43D5-B6FA-F1BD0D8C7834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58" r:id="rId1"/>
    <p:sldLayoutId id="2147486159" r:id="rId2"/>
    <p:sldLayoutId id="2147486160" r:id="rId3"/>
    <p:sldLayoutId id="2147486161" r:id="rId4"/>
    <p:sldLayoutId id="2147486162" r:id="rId5"/>
    <p:sldLayoutId id="2147486163" r:id="rId6"/>
    <p:sldLayoutId id="2147486164" r:id="rId7"/>
    <p:sldLayoutId id="2147486165" r:id="rId8"/>
    <p:sldLayoutId id="2147486166" r:id="rId9"/>
    <p:sldLayoutId id="2147486167" r:id="rId10"/>
    <p:sldLayoutId id="2147486168" r:id="rId11"/>
  </p:sldLayoutIdLst>
  <p:txStyles>
    <p:titleStyle>
      <a:lvl1pPr algn="l" defTabSz="333375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FFFFFF"/>
          </a:solidFill>
          <a:latin typeface="+mj-lt"/>
          <a:ea typeface="+mj-ea"/>
          <a:cs typeface="+mj-cs"/>
        </a:defRPr>
      </a:lvl1pPr>
      <a:lvl2pPr algn="l" defTabSz="333375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FFFFFF"/>
          </a:solidFill>
          <a:latin typeface="Book Antiqua" pitchFamily="16" charset="0"/>
          <a:ea typeface="WenQuanYi Micro Hei" charset="0"/>
          <a:cs typeface="WenQuanYi Micro Hei" charset="0"/>
        </a:defRPr>
      </a:lvl2pPr>
      <a:lvl3pPr algn="l" defTabSz="333375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FFFFFF"/>
          </a:solidFill>
          <a:latin typeface="Book Antiqua" pitchFamily="16" charset="0"/>
          <a:ea typeface="WenQuanYi Micro Hei" charset="0"/>
          <a:cs typeface="WenQuanYi Micro Hei" charset="0"/>
        </a:defRPr>
      </a:lvl3pPr>
      <a:lvl4pPr algn="l" defTabSz="333375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FFFFFF"/>
          </a:solidFill>
          <a:latin typeface="Book Antiqua" pitchFamily="16" charset="0"/>
          <a:ea typeface="WenQuanYi Micro Hei" charset="0"/>
          <a:cs typeface="WenQuanYi Micro Hei" charset="0"/>
        </a:defRPr>
      </a:lvl4pPr>
      <a:lvl5pPr algn="l" defTabSz="333375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FFFFFF"/>
          </a:solidFill>
          <a:latin typeface="Book Antiqua" pitchFamily="16" charset="0"/>
          <a:ea typeface="WenQuanYi Micro Hei" charset="0"/>
          <a:cs typeface="WenQuanYi Micro Hei" charset="0"/>
        </a:defRPr>
      </a:lvl5pPr>
      <a:lvl6pPr marL="1873808" indent="-170310" algn="l" defTabSz="334774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Book Antiqua" pitchFamily="16" charset="0"/>
          <a:ea typeface="WenQuanYi Micro Hei" charset="0"/>
          <a:cs typeface="WenQuanYi Micro Hei" charset="0"/>
        </a:defRPr>
      </a:lvl6pPr>
      <a:lvl7pPr marL="2214471" indent="-170310" algn="l" defTabSz="334774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Book Antiqua" pitchFamily="16" charset="0"/>
          <a:ea typeface="WenQuanYi Micro Hei" charset="0"/>
          <a:cs typeface="WenQuanYi Micro Hei" charset="0"/>
        </a:defRPr>
      </a:lvl7pPr>
      <a:lvl8pPr marL="2555184" indent="-170310" algn="l" defTabSz="334774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Book Antiqua" pitchFamily="16" charset="0"/>
          <a:ea typeface="WenQuanYi Micro Hei" charset="0"/>
          <a:cs typeface="WenQuanYi Micro Hei" charset="0"/>
        </a:defRPr>
      </a:lvl8pPr>
      <a:lvl9pPr marL="2895851" indent="-170310" algn="l" defTabSz="334774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Book Antiqua" pitchFamily="16" charset="0"/>
          <a:ea typeface="WenQuanYi Micro Hei" charset="0"/>
          <a:cs typeface="WenQuanYi Micro Hei" charset="0"/>
        </a:defRPr>
      </a:lvl9pPr>
    </p:titleStyle>
    <p:bodyStyle>
      <a:lvl1pPr marL="254000" indent="-254000" algn="l" defTabSz="333375" rtl="0" eaLnBrk="0" fontAlgn="base" hangingPunct="0">
        <a:lnSpc>
          <a:spcPct val="90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B2673"/>
          </a:solidFill>
          <a:latin typeface="+mn-lt"/>
          <a:ea typeface="+mn-ea"/>
          <a:cs typeface="+mn-cs"/>
        </a:defRPr>
      </a:lvl1pPr>
      <a:lvl2pPr marL="552450" indent="-212725" algn="l" defTabSz="333375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500">
          <a:solidFill>
            <a:srgbClr val="0B2673"/>
          </a:solidFill>
          <a:latin typeface="+mn-lt"/>
          <a:ea typeface="+mn-ea"/>
          <a:cs typeface="+mn-cs"/>
        </a:defRPr>
      </a:lvl2pPr>
      <a:lvl3pPr marL="850900" indent="-169863" algn="l" defTabSz="333375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B2673"/>
          </a:solidFill>
          <a:latin typeface="+mn-lt"/>
          <a:ea typeface="+mn-ea"/>
          <a:cs typeface="+mn-cs"/>
        </a:defRPr>
      </a:lvl3pPr>
      <a:lvl4pPr marL="1192213" indent="-169863" algn="l" defTabSz="333375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200">
          <a:solidFill>
            <a:srgbClr val="0B2673"/>
          </a:solidFill>
          <a:latin typeface="+mn-lt"/>
          <a:ea typeface="+mn-ea"/>
          <a:cs typeface="+mn-cs"/>
        </a:defRPr>
      </a:lvl4pPr>
      <a:lvl5pPr marL="1531938" indent="-169863" algn="l" defTabSz="333375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200">
          <a:solidFill>
            <a:srgbClr val="0B2673"/>
          </a:solidFill>
          <a:latin typeface="+mn-lt"/>
          <a:ea typeface="+mn-ea"/>
          <a:cs typeface="+mn-cs"/>
        </a:defRPr>
      </a:lvl5pPr>
      <a:lvl6pPr marL="1873808" indent="-170310" algn="l" defTabSz="334774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0B2673"/>
          </a:solidFill>
          <a:latin typeface="+mn-lt"/>
          <a:ea typeface="+mn-ea"/>
          <a:cs typeface="+mn-cs"/>
        </a:defRPr>
      </a:lvl6pPr>
      <a:lvl7pPr marL="2214471" indent="-170310" algn="l" defTabSz="334774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0B2673"/>
          </a:solidFill>
          <a:latin typeface="+mn-lt"/>
          <a:ea typeface="+mn-ea"/>
          <a:cs typeface="+mn-cs"/>
        </a:defRPr>
      </a:lvl7pPr>
      <a:lvl8pPr marL="2555184" indent="-170310" algn="l" defTabSz="334774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0B2673"/>
          </a:solidFill>
          <a:latin typeface="+mn-lt"/>
          <a:ea typeface="+mn-ea"/>
          <a:cs typeface="+mn-cs"/>
        </a:defRPr>
      </a:lvl8pPr>
      <a:lvl9pPr marL="2895851" indent="-170310" algn="l" defTabSz="334774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0B2673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68137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0688" algn="l" defTabSz="68137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1377" algn="l" defTabSz="68137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2071" algn="l" defTabSz="68137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2754" algn="l" defTabSz="68137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03447" algn="l" defTabSz="68137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44131" algn="l" defTabSz="68137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84823" algn="l" defTabSz="68137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25513" algn="l" defTabSz="68137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0"/>
            <a:ext cx="9144000" cy="10287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76" tIns="34087" rIns="68176" bIns="34087" anchor="ctr"/>
          <a:lstStyle/>
          <a:p>
            <a:pPr algn="ctr" defTabSz="681947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028700"/>
            <a:ext cx="9144000" cy="619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76" tIns="34087" rIns="68176" bIns="34087" anchor="ctr"/>
          <a:lstStyle/>
          <a:p>
            <a:pPr algn="ctr" defTabSz="681947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082675"/>
            <a:ext cx="9144000" cy="619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76" tIns="34087" rIns="68176" bIns="34087" anchor="ctr"/>
          <a:lstStyle/>
          <a:p>
            <a:pPr algn="ctr" defTabSz="681947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605" name="Title Placeholder 1"/>
          <p:cNvSpPr>
            <a:spLocks noGrp="1"/>
          </p:cNvSpPr>
          <p:nvPr>
            <p:ph type="title"/>
          </p:nvPr>
        </p:nvSpPr>
        <p:spPr bwMode="auto">
          <a:xfrm>
            <a:off x="971550" y="192088"/>
            <a:ext cx="72009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176" tIns="34087" rIns="68176" bIns="3408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560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71550" y="1371600"/>
            <a:ext cx="72009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176" tIns="34087" rIns="68176" bIns="340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43588" y="4781550"/>
            <a:ext cx="1111250" cy="206375"/>
          </a:xfrm>
          <a:prstGeom prst="rect">
            <a:avLst/>
          </a:prstGeom>
        </p:spPr>
        <p:txBody>
          <a:bodyPr vert="horz" lIns="68176" tIns="34087" rIns="68176" bIns="34087" rtlCol="0" anchor="ctr"/>
          <a:lstStyle>
            <a:lvl1pPr algn="r" defTabSz="681947" eaLnBrk="1" fontAlgn="auto" hangingPunct="1">
              <a:spcBef>
                <a:spcPts val="0"/>
              </a:spcBef>
              <a:spcAft>
                <a:spcPts val="0"/>
              </a:spcAft>
              <a:defRPr sz="700">
                <a:solidFill>
                  <a:srgbClr val="0B267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601D142-C799-4041-9323-9CB6648CDC07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0" y="4781550"/>
            <a:ext cx="4683125" cy="206375"/>
          </a:xfrm>
          <a:prstGeom prst="rect">
            <a:avLst/>
          </a:prstGeom>
        </p:spPr>
        <p:txBody>
          <a:bodyPr vert="horz" lIns="68176" tIns="34087" rIns="68176" bIns="34087" rtlCol="0" anchor="ctr"/>
          <a:lstStyle>
            <a:lvl1pPr algn="l" defTabSz="681947" eaLnBrk="1" fontAlgn="auto" hangingPunct="1">
              <a:spcBef>
                <a:spcPts val="0"/>
              </a:spcBef>
              <a:spcAft>
                <a:spcPts val="0"/>
              </a:spcAft>
              <a:defRPr sz="700">
                <a:solidFill>
                  <a:srgbClr val="0B267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43750" y="4781550"/>
            <a:ext cx="1028700" cy="206375"/>
          </a:xfrm>
          <a:prstGeom prst="rect">
            <a:avLst/>
          </a:prstGeom>
        </p:spPr>
        <p:txBody>
          <a:bodyPr vert="horz" wrap="square" lIns="68176" tIns="34087" rIns="68176" bIns="34087" numCol="1" anchor="ctr" anchorCtr="0" compatLnSpc="1">
            <a:prstTxWarp prst="textNoShape">
              <a:avLst/>
            </a:prstTxWarp>
          </a:bodyPr>
          <a:lstStyle>
            <a:lvl1pPr algn="r" defTabSz="681947" eaLnBrk="1" hangingPunct="1">
              <a:defRPr sz="700">
                <a:solidFill>
                  <a:srgbClr val="0B267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E417710-C0E9-4BEC-9031-C12F498515F7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69" r:id="rId1"/>
    <p:sldLayoutId id="2147486170" r:id="rId2"/>
    <p:sldLayoutId id="2147486171" r:id="rId3"/>
    <p:sldLayoutId id="2147486172" r:id="rId4"/>
    <p:sldLayoutId id="2147486173" r:id="rId5"/>
    <p:sldLayoutId id="2147486174" r:id="rId6"/>
    <p:sldLayoutId id="2147486175" r:id="rId7"/>
    <p:sldLayoutId id="2147486176" r:id="rId8"/>
    <p:sldLayoutId id="2147486177" r:id="rId9"/>
    <p:sldLayoutId id="2147486178" r:id="rId10"/>
    <p:sldLayoutId id="2147486179" r:id="rId11"/>
    <p:sldLayoutId id="2147486180" r:id="rId12"/>
    <p:sldLayoutId id="2147486181" r:id="rId13"/>
  </p:sldLayoutIdLst>
  <p:transition spd="med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5pPr>
      <a:lvl6pPr marL="340973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6pPr>
      <a:lvl7pPr marL="681947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7pPr>
      <a:lvl8pPr marL="1022923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8pPr>
      <a:lvl9pPr marL="1363893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9pPr>
    </p:titleStyle>
    <p:bodyStyle>
      <a:lvl1pPr marL="203200" indent="-203200" algn="l" rtl="0" eaLnBrk="0" fontAlgn="base" hangingPunct="0">
        <a:lnSpc>
          <a:spcPct val="90000"/>
        </a:lnSpc>
        <a:spcBef>
          <a:spcPts val="135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07988" indent="-169863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12775" indent="-169863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817563" indent="-169863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87425" indent="-169863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159315" indent="-170450" algn="l" defTabSz="68194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329806" indent="-170450" algn="l" defTabSz="68194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00268" indent="-170450" algn="l" defTabSz="68194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670766" indent="-170450" algn="l" defTabSz="68194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194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0973" algn="l" defTabSz="68194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1947" algn="l" defTabSz="68194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2923" algn="l" defTabSz="68194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3893" algn="l" defTabSz="68194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04867" algn="l" defTabSz="68194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45840" algn="l" defTabSz="68194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86813" algn="l" defTabSz="68194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27787" algn="l" defTabSz="68194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ChangeArrowheads="1"/>
          </p:cNvSpPr>
          <p:nvPr/>
        </p:nvSpPr>
        <p:spPr bwMode="auto">
          <a:xfrm>
            <a:off x="0" y="0"/>
            <a:ext cx="9142413" cy="1028700"/>
          </a:xfrm>
          <a:prstGeom prst="rect">
            <a:avLst/>
          </a:prstGeom>
          <a:solidFill>
            <a:srgbClr val="0B267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8212" tIns="34105" rIns="68212" bIns="34105" anchor="ctr"/>
          <a:lstStyle/>
          <a:p>
            <a:pPr defTabSz="3349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uk-UA" altLang="uk-UA">
              <a:solidFill>
                <a:srgbClr val="FFFFFF"/>
              </a:solidFill>
            </a:endParaRPr>
          </a:p>
        </p:txBody>
      </p:sp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1028700"/>
            <a:ext cx="9142413" cy="61913"/>
          </a:xfrm>
          <a:prstGeom prst="rect">
            <a:avLst/>
          </a:prstGeom>
          <a:solidFill>
            <a:srgbClr val="D7AC0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8212" tIns="34105" rIns="68212" bIns="34105" anchor="ctr"/>
          <a:lstStyle/>
          <a:p>
            <a:pPr defTabSz="3349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uk-UA" altLang="uk-UA">
              <a:solidFill>
                <a:srgbClr val="FFFFFF"/>
              </a:solidFill>
            </a:endParaRPr>
          </a:p>
        </p:txBody>
      </p:sp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0" y="1082675"/>
            <a:ext cx="9142413" cy="61913"/>
          </a:xfrm>
          <a:prstGeom prst="rect">
            <a:avLst/>
          </a:prstGeom>
          <a:solidFill>
            <a:srgbClr val="0B609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8212" tIns="34105" rIns="68212" bIns="34105" anchor="ctr"/>
          <a:lstStyle/>
          <a:p>
            <a:pPr defTabSz="3349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uk-UA" altLang="uk-UA">
              <a:solidFill>
                <a:srgbClr val="FFFFFF"/>
              </a:solidFill>
            </a:endParaRPr>
          </a:p>
        </p:txBody>
      </p:sp>
      <p:sp>
        <p:nvSpPr>
          <p:cNvPr id="2662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971550" y="192088"/>
            <a:ext cx="7196138" cy="77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7131" tIns="34915" rIns="67131" bIns="3491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uk-UA" smtClean="0"/>
              <a:t>Для правки текста заглавия щёлкните мышью</a:t>
            </a:r>
          </a:p>
        </p:txBody>
      </p:sp>
      <p:sp>
        <p:nvSpPr>
          <p:cNvPr id="2663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1550" y="1371600"/>
            <a:ext cx="7196138" cy="325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7131" tIns="34915" rIns="67131" bIns="349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uk-UA" smtClean="0"/>
              <a:t>Для правки структуры щёлкните мышью</a:t>
            </a:r>
          </a:p>
          <a:p>
            <a:pPr lvl="1"/>
            <a:r>
              <a:rPr lang="en-GB" altLang="uk-UA" smtClean="0"/>
              <a:t>Второй уровень структуры</a:t>
            </a:r>
          </a:p>
          <a:p>
            <a:pPr lvl="2"/>
            <a:r>
              <a:rPr lang="en-GB" altLang="uk-UA" smtClean="0"/>
              <a:t>Третий уровень структуры</a:t>
            </a:r>
          </a:p>
          <a:p>
            <a:pPr lvl="3"/>
            <a:r>
              <a:rPr lang="en-GB" altLang="uk-UA" smtClean="0"/>
              <a:t>Четвёртый уровень структуры</a:t>
            </a:r>
          </a:p>
          <a:p>
            <a:pPr lvl="4"/>
            <a:r>
              <a:rPr lang="en-GB" altLang="uk-UA" smtClean="0"/>
              <a:t>Пятый уровень структуры</a:t>
            </a:r>
          </a:p>
          <a:p>
            <a:pPr lvl="4"/>
            <a:r>
              <a:rPr lang="en-GB" altLang="uk-UA" smtClean="0"/>
              <a:t>Шестой уровень структуры</a:t>
            </a:r>
          </a:p>
          <a:p>
            <a:pPr lvl="4"/>
            <a:r>
              <a:rPr lang="en-GB" altLang="uk-UA" smtClean="0"/>
              <a:t>Седьмой уровень структуры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5843588" y="4781550"/>
            <a:ext cx="1106487" cy="203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7131" tIns="34915" rIns="67131" bIns="34915" numCol="1" anchor="ctr" anchorCtr="0" compatLnSpc="1">
            <a:prstTxWarp prst="textNoShape">
              <a:avLst/>
            </a:prstTxWarp>
          </a:bodyPr>
          <a:lstStyle>
            <a:lvl1pPr algn="r" defTabSz="335222" eaLnBrk="1" hangingPunct="1">
              <a:buClrTx/>
              <a:buSzPct val="100000"/>
              <a:buFontTx/>
              <a:buNone/>
              <a:tabLst>
                <a:tab pos="0" algn="l"/>
                <a:tab pos="334031" algn="l"/>
                <a:tab pos="669254" algn="l"/>
                <a:tab pos="1004475" algn="l"/>
                <a:tab pos="1339702" algn="l"/>
                <a:tab pos="1674920" algn="l"/>
                <a:tab pos="2010144" algn="l"/>
                <a:tab pos="2345374" algn="l"/>
                <a:tab pos="2680580" algn="l"/>
                <a:tab pos="3015808" algn="l"/>
                <a:tab pos="3351038" algn="l"/>
                <a:tab pos="3686244" algn="l"/>
                <a:tab pos="4021471" algn="l"/>
                <a:tab pos="4356698" algn="l"/>
                <a:tab pos="4691910" algn="l"/>
                <a:tab pos="5027137" algn="l"/>
                <a:tab pos="5362363" algn="l"/>
                <a:tab pos="5697578" algn="l"/>
                <a:tab pos="6032802" algn="l"/>
                <a:tab pos="6368029" algn="l"/>
                <a:tab pos="6703244" algn="l"/>
              </a:tabLst>
              <a:defRPr sz="700">
                <a:solidFill>
                  <a:srgbClr val="000000"/>
                </a:solidFill>
                <a:latin typeface="Times New Roman" pitchFamily="16" charset="0"/>
                <a:ea typeface="+mn-ea"/>
                <a:cs typeface="DejaVu Sans" charset="0"/>
              </a:defRPr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26632" name="Text Box 7"/>
          <p:cNvSpPr txBox="1">
            <a:spLocks noChangeArrowheads="1"/>
          </p:cNvSpPr>
          <p:nvPr/>
        </p:nvSpPr>
        <p:spPr bwMode="auto">
          <a:xfrm>
            <a:off x="971550" y="4781550"/>
            <a:ext cx="4681538" cy="2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8212" tIns="34105" rIns="68212" bIns="34105" anchor="ctr"/>
          <a:lstStyle>
            <a:lvl1pPr defTabSz="334963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defTabSz="334963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defTabSz="334963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defTabSz="334963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defTabSz="334963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334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334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334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334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uk-UA" altLang="uk-UA" smtClean="0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7142163" y="4781550"/>
            <a:ext cx="1025525" cy="203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7131" tIns="34915" rIns="67131" bIns="34915" numCol="1" anchor="ctr" anchorCtr="0" compatLnSpc="1">
            <a:prstTxWarp prst="textNoShape">
              <a:avLst/>
            </a:prstTxWarp>
          </a:bodyPr>
          <a:lstStyle>
            <a:lvl1pPr algn="r" defTabSz="335222" eaLnBrk="1" hangingPunct="1">
              <a:buSzPct val="100000"/>
              <a:tabLst>
                <a:tab pos="0" algn="l"/>
                <a:tab pos="334031" algn="l"/>
                <a:tab pos="669254" algn="l"/>
                <a:tab pos="1004475" algn="l"/>
                <a:tab pos="1339702" algn="l"/>
                <a:tab pos="1674920" algn="l"/>
                <a:tab pos="2010144" algn="l"/>
                <a:tab pos="2345374" algn="l"/>
                <a:tab pos="2680580" algn="l"/>
                <a:tab pos="3015808" algn="l"/>
                <a:tab pos="3351038" algn="l"/>
                <a:tab pos="3686244" algn="l"/>
                <a:tab pos="4021471" algn="l"/>
                <a:tab pos="4356698" algn="l"/>
                <a:tab pos="4691910" algn="l"/>
                <a:tab pos="5027137" algn="l"/>
                <a:tab pos="5362363" algn="l"/>
                <a:tab pos="5697578" algn="l"/>
                <a:tab pos="6032802" algn="l"/>
                <a:tab pos="6368029" algn="l"/>
                <a:tab pos="6703244" algn="l"/>
              </a:tabLst>
              <a:defRPr sz="700">
                <a:solidFill>
                  <a:srgbClr val="000000"/>
                </a:solidFill>
                <a:latin typeface="Times New Roman" pitchFamily="18" charset="0"/>
                <a:ea typeface="DejaVu Sans" pitchFamily="34" charset="0"/>
                <a:cs typeface="DejaVu Sans" pitchFamily="34" charset="0"/>
              </a:defRPr>
            </a:lvl1pPr>
          </a:lstStyle>
          <a:p>
            <a:pPr>
              <a:defRPr/>
            </a:pPr>
            <a:fld id="{64989BF5-C89D-4575-977B-330794BFE7D2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82" r:id="rId1"/>
    <p:sldLayoutId id="2147486183" r:id="rId2"/>
    <p:sldLayoutId id="2147486184" r:id="rId3"/>
    <p:sldLayoutId id="2147486185" r:id="rId4"/>
    <p:sldLayoutId id="2147486186" r:id="rId5"/>
    <p:sldLayoutId id="2147486187" r:id="rId6"/>
    <p:sldLayoutId id="2147486188" r:id="rId7"/>
    <p:sldLayoutId id="2147486189" r:id="rId8"/>
    <p:sldLayoutId id="2147486190" r:id="rId9"/>
    <p:sldLayoutId id="2147486191" r:id="rId10"/>
    <p:sldLayoutId id="2147486192" r:id="rId11"/>
  </p:sldLayoutIdLst>
  <p:txStyles>
    <p:titleStyle>
      <a:lvl1pPr algn="l" defTabSz="3349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FFFFFF"/>
          </a:solidFill>
          <a:latin typeface="+mj-lt"/>
          <a:ea typeface="+mj-ea"/>
          <a:cs typeface="+mj-cs"/>
        </a:defRPr>
      </a:lvl1pPr>
      <a:lvl2pPr algn="l" defTabSz="3349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FFFFFF"/>
          </a:solidFill>
          <a:latin typeface="Book Antiqua" pitchFamily="16" charset="0"/>
          <a:ea typeface="WenQuanYi Micro Hei" charset="0"/>
          <a:cs typeface="WenQuanYi Micro Hei" charset="0"/>
        </a:defRPr>
      </a:lvl2pPr>
      <a:lvl3pPr algn="l" defTabSz="3349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FFFFFF"/>
          </a:solidFill>
          <a:latin typeface="Book Antiqua" pitchFamily="16" charset="0"/>
          <a:ea typeface="WenQuanYi Micro Hei" charset="0"/>
          <a:cs typeface="WenQuanYi Micro Hei" charset="0"/>
        </a:defRPr>
      </a:lvl3pPr>
      <a:lvl4pPr algn="l" defTabSz="3349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FFFFFF"/>
          </a:solidFill>
          <a:latin typeface="Book Antiqua" pitchFamily="16" charset="0"/>
          <a:ea typeface="WenQuanYi Micro Hei" charset="0"/>
          <a:cs typeface="WenQuanYi Micro Hei" charset="0"/>
        </a:defRPr>
      </a:lvl4pPr>
      <a:lvl5pPr algn="l" defTabSz="3349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FFFFFF"/>
          </a:solidFill>
          <a:latin typeface="Book Antiqua" pitchFamily="16" charset="0"/>
          <a:ea typeface="WenQuanYi Micro Hei" charset="0"/>
          <a:cs typeface="WenQuanYi Micro Hei" charset="0"/>
        </a:defRPr>
      </a:lvl5pPr>
      <a:lvl6pPr marL="1876304" indent="-170534" algn="l" defTabSz="335222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Book Antiqua" pitchFamily="16" charset="0"/>
          <a:ea typeface="WenQuanYi Micro Hei" charset="0"/>
          <a:cs typeface="WenQuanYi Micro Hei" charset="0"/>
        </a:defRPr>
      </a:lvl6pPr>
      <a:lvl7pPr marL="2217427" indent="-170534" algn="l" defTabSz="335222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Book Antiqua" pitchFamily="16" charset="0"/>
          <a:ea typeface="WenQuanYi Micro Hei" charset="0"/>
          <a:cs typeface="WenQuanYi Micro Hei" charset="0"/>
        </a:defRPr>
      </a:lvl7pPr>
      <a:lvl8pPr marL="2558592" indent="-170534" algn="l" defTabSz="335222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Book Antiqua" pitchFamily="16" charset="0"/>
          <a:ea typeface="WenQuanYi Micro Hei" charset="0"/>
          <a:cs typeface="WenQuanYi Micro Hei" charset="0"/>
        </a:defRPr>
      </a:lvl8pPr>
      <a:lvl9pPr marL="2899716" indent="-170534" algn="l" defTabSz="335222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Book Antiqua" pitchFamily="16" charset="0"/>
          <a:ea typeface="WenQuanYi Micro Hei" charset="0"/>
          <a:cs typeface="WenQuanYi Micro Hei" charset="0"/>
        </a:defRPr>
      </a:lvl9pPr>
    </p:titleStyle>
    <p:bodyStyle>
      <a:lvl1pPr marL="255588" indent="-255588" algn="l" defTabSz="334963" rtl="0" eaLnBrk="0" fontAlgn="base" hangingPunct="0">
        <a:lnSpc>
          <a:spcPct val="90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B2673"/>
          </a:solidFill>
          <a:latin typeface="+mn-lt"/>
          <a:ea typeface="+mn-ea"/>
          <a:cs typeface="+mn-cs"/>
        </a:defRPr>
      </a:lvl1pPr>
      <a:lvl2pPr marL="554038" indent="-212725" algn="l" defTabSz="334963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500">
          <a:solidFill>
            <a:srgbClr val="0B2673"/>
          </a:solidFill>
          <a:latin typeface="+mn-lt"/>
          <a:ea typeface="+mn-ea"/>
          <a:cs typeface="+mn-cs"/>
        </a:defRPr>
      </a:lvl2pPr>
      <a:lvl3pPr marL="852488" indent="-169863" algn="l" defTabSz="334963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B2673"/>
          </a:solidFill>
          <a:latin typeface="+mn-lt"/>
          <a:ea typeface="+mn-ea"/>
          <a:cs typeface="+mn-cs"/>
        </a:defRPr>
      </a:lvl3pPr>
      <a:lvl4pPr marL="1193800" indent="-169863" algn="l" defTabSz="334963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200">
          <a:solidFill>
            <a:srgbClr val="0B2673"/>
          </a:solidFill>
          <a:latin typeface="+mn-lt"/>
          <a:ea typeface="+mn-ea"/>
          <a:cs typeface="+mn-cs"/>
        </a:defRPr>
      </a:lvl4pPr>
      <a:lvl5pPr marL="1535113" indent="-169863" algn="l" defTabSz="334963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200">
          <a:solidFill>
            <a:srgbClr val="0B2673"/>
          </a:solidFill>
          <a:latin typeface="+mn-lt"/>
          <a:ea typeface="+mn-ea"/>
          <a:cs typeface="+mn-cs"/>
        </a:defRPr>
      </a:lvl5pPr>
      <a:lvl6pPr marL="1876304" indent="-170534" algn="l" defTabSz="335222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0B2673"/>
          </a:solidFill>
          <a:latin typeface="+mn-lt"/>
          <a:ea typeface="+mn-ea"/>
          <a:cs typeface="+mn-cs"/>
        </a:defRPr>
      </a:lvl6pPr>
      <a:lvl7pPr marL="2217427" indent="-170534" algn="l" defTabSz="335222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0B2673"/>
          </a:solidFill>
          <a:latin typeface="+mn-lt"/>
          <a:ea typeface="+mn-ea"/>
          <a:cs typeface="+mn-cs"/>
        </a:defRPr>
      </a:lvl7pPr>
      <a:lvl8pPr marL="2558592" indent="-170534" algn="l" defTabSz="335222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0B2673"/>
          </a:solidFill>
          <a:latin typeface="+mn-lt"/>
          <a:ea typeface="+mn-ea"/>
          <a:cs typeface="+mn-cs"/>
        </a:defRPr>
      </a:lvl8pPr>
      <a:lvl9pPr marL="2899716" indent="-170534" algn="l" defTabSz="335222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0B2673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6822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1144" algn="l" defTabSz="6822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2289" algn="l" defTabSz="6822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433" algn="l" defTabSz="6822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4577" algn="l" defTabSz="6822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05719" algn="l" defTabSz="6822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46866" algn="l" defTabSz="6822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88007" algn="l" defTabSz="6822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29155" algn="l" defTabSz="6822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0"/>
            <a:ext cx="9144000" cy="10287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224" tIns="34111" rIns="68224" bIns="34111" anchor="ctr"/>
          <a:lstStyle/>
          <a:p>
            <a:pPr algn="ctr" defTabSz="682403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028700"/>
            <a:ext cx="9144000" cy="619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224" tIns="34111" rIns="68224" bIns="34111" anchor="ctr"/>
          <a:lstStyle/>
          <a:p>
            <a:pPr algn="ctr" defTabSz="682403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082675"/>
            <a:ext cx="9144000" cy="619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224" tIns="34111" rIns="68224" bIns="34111" anchor="ctr"/>
          <a:lstStyle/>
          <a:p>
            <a:pPr algn="ctr" defTabSz="682403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653" name="Title Placeholder 1"/>
          <p:cNvSpPr>
            <a:spLocks noGrp="1"/>
          </p:cNvSpPr>
          <p:nvPr>
            <p:ph type="title"/>
          </p:nvPr>
        </p:nvSpPr>
        <p:spPr bwMode="auto">
          <a:xfrm>
            <a:off x="971550" y="192088"/>
            <a:ext cx="72009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224" tIns="34111" rIns="68224" bIns="3411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765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71550" y="1371600"/>
            <a:ext cx="72009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224" tIns="34111" rIns="68224" bIns="341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43588" y="4781550"/>
            <a:ext cx="1111250" cy="206375"/>
          </a:xfrm>
          <a:prstGeom prst="rect">
            <a:avLst/>
          </a:prstGeom>
        </p:spPr>
        <p:txBody>
          <a:bodyPr vert="horz" lIns="68224" tIns="34111" rIns="68224" bIns="34111" rtlCol="0" anchor="ctr"/>
          <a:lstStyle>
            <a:lvl1pPr algn="r" defTabSz="682403" eaLnBrk="1" fontAlgn="auto" hangingPunct="1">
              <a:spcBef>
                <a:spcPts val="0"/>
              </a:spcBef>
              <a:spcAft>
                <a:spcPts val="0"/>
              </a:spcAft>
              <a:defRPr sz="700">
                <a:solidFill>
                  <a:srgbClr val="0B267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737AA2E-56F4-4896-9669-FB0B5BBB5BDC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0" y="4781550"/>
            <a:ext cx="4683125" cy="206375"/>
          </a:xfrm>
          <a:prstGeom prst="rect">
            <a:avLst/>
          </a:prstGeom>
        </p:spPr>
        <p:txBody>
          <a:bodyPr vert="horz" lIns="68224" tIns="34111" rIns="68224" bIns="34111" rtlCol="0" anchor="ctr"/>
          <a:lstStyle>
            <a:lvl1pPr algn="l" defTabSz="682403" eaLnBrk="1" fontAlgn="auto" hangingPunct="1">
              <a:spcBef>
                <a:spcPts val="0"/>
              </a:spcBef>
              <a:spcAft>
                <a:spcPts val="0"/>
              </a:spcAft>
              <a:defRPr sz="700">
                <a:solidFill>
                  <a:srgbClr val="0B267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43750" y="4781550"/>
            <a:ext cx="1028700" cy="206375"/>
          </a:xfrm>
          <a:prstGeom prst="rect">
            <a:avLst/>
          </a:prstGeom>
        </p:spPr>
        <p:txBody>
          <a:bodyPr vert="horz" wrap="square" lIns="68224" tIns="34111" rIns="68224" bIns="34111" numCol="1" anchor="ctr" anchorCtr="0" compatLnSpc="1">
            <a:prstTxWarp prst="textNoShape">
              <a:avLst/>
            </a:prstTxWarp>
          </a:bodyPr>
          <a:lstStyle>
            <a:lvl1pPr algn="r" defTabSz="682403" eaLnBrk="1" hangingPunct="1">
              <a:defRPr sz="700">
                <a:solidFill>
                  <a:srgbClr val="0B267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A51AFC3-6423-4CE5-86B2-5669E5695190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93" r:id="rId1"/>
    <p:sldLayoutId id="2147486194" r:id="rId2"/>
    <p:sldLayoutId id="2147486195" r:id="rId3"/>
    <p:sldLayoutId id="2147486196" r:id="rId4"/>
    <p:sldLayoutId id="2147486197" r:id="rId5"/>
    <p:sldLayoutId id="2147486198" r:id="rId6"/>
    <p:sldLayoutId id="2147486199" r:id="rId7"/>
    <p:sldLayoutId id="2147486200" r:id="rId8"/>
    <p:sldLayoutId id="2147486201" r:id="rId9"/>
    <p:sldLayoutId id="2147486202" r:id="rId10"/>
    <p:sldLayoutId id="2147486203" r:id="rId11"/>
    <p:sldLayoutId id="2147486204" r:id="rId12"/>
    <p:sldLayoutId id="2147486205" r:id="rId13"/>
  </p:sldLayoutIdLst>
  <p:transition spd="med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5pPr>
      <a:lvl6pPr marL="341201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6pPr>
      <a:lvl7pPr marL="682403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7pPr>
      <a:lvl8pPr marL="1023603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8pPr>
      <a:lvl9pPr marL="1364805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9pPr>
    </p:titleStyle>
    <p:bodyStyle>
      <a:lvl1pPr marL="203200" indent="-203200" algn="l" rtl="0" eaLnBrk="0" fontAlgn="base" hangingPunct="0">
        <a:lnSpc>
          <a:spcPct val="90000"/>
        </a:lnSpc>
        <a:spcBef>
          <a:spcPts val="135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07988" indent="-169863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12775" indent="-169863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817563" indent="-169863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89013" indent="-169863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160083" indent="-170562" algn="l" defTabSz="682403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330694" indent="-170562" algn="l" defTabSz="682403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01268" indent="-170562" algn="l" defTabSz="682403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671882" indent="-170562" algn="l" defTabSz="682403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240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1201" algn="l" defTabSz="68240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2403" algn="l" defTabSz="68240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603" algn="l" defTabSz="68240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4805" algn="l" defTabSz="68240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06003" algn="l" defTabSz="68240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47208" algn="l" defTabSz="68240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88405" algn="l" defTabSz="68240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29611" algn="l" defTabSz="68240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0"/>
            <a:ext cx="9144000" cy="10287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278" tIns="34138" rIns="68278" bIns="34138" anchor="ctr"/>
          <a:lstStyle/>
          <a:p>
            <a:pPr algn="ctr" defTabSz="6829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028700"/>
            <a:ext cx="9144000" cy="619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278" tIns="34138" rIns="68278" bIns="34138" anchor="ctr"/>
          <a:lstStyle/>
          <a:p>
            <a:pPr algn="ctr" defTabSz="6829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082675"/>
            <a:ext cx="9144000" cy="619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278" tIns="34138" rIns="68278" bIns="34138" anchor="ctr"/>
          <a:lstStyle/>
          <a:p>
            <a:pPr algn="ctr" defTabSz="6829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8677" name="Title Placeholder 1"/>
          <p:cNvSpPr>
            <a:spLocks noGrp="1"/>
          </p:cNvSpPr>
          <p:nvPr>
            <p:ph type="title"/>
          </p:nvPr>
        </p:nvSpPr>
        <p:spPr bwMode="auto">
          <a:xfrm>
            <a:off x="971550" y="192088"/>
            <a:ext cx="72009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278" tIns="34138" rIns="68278" bIns="341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867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71550" y="1371600"/>
            <a:ext cx="72009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278" tIns="34138" rIns="68278" bIns="341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43588" y="4781550"/>
            <a:ext cx="1111250" cy="206375"/>
          </a:xfrm>
          <a:prstGeom prst="rect">
            <a:avLst/>
          </a:prstGeom>
        </p:spPr>
        <p:txBody>
          <a:bodyPr vert="horz" lIns="68278" tIns="34138" rIns="68278" bIns="34138" rtlCol="0" anchor="ctr"/>
          <a:lstStyle>
            <a:lvl1pPr algn="r" defTabSz="682916" eaLnBrk="1" fontAlgn="auto" hangingPunct="1">
              <a:spcBef>
                <a:spcPts val="0"/>
              </a:spcBef>
              <a:spcAft>
                <a:spcPts val="0"/>
              </a:spcAft>
              <a:defRPr sz="700">
                <a:solidFill>
                  <a:srgbClr val="0B267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737AA2E-56F4-4896-9669-FB0B5BBB5BDC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0" y="4781550"/>
            <a:ext cx="4683125" cy="206375"/>
          </a:xfrm>
          <a:prstGeom prst="rect">
            <a:avLst/>
          </a:prstGeom>
        </p:spPr>
        <p:txBody>
          <a:bodyPr vert="horz" lIns="68278" tIns="34138" rIns="68278" bIns="34138" rtlCol="0" anchor="ctr"/>
          <a:lstStyle>
            <a:lvl1pPr algn="l" defTabSz="682916" eaLnBrk="1" fontAlgn="auto" hangingPunct="1">
              <a:spcBef>
                <a:spcPts val="0"/>
              </a:spcBef>
              <a:spcAft>
                <a:spcPts val="0"/>
              </a:spcAft>
              <a:defRPr sz="700">
                <a:solidFill>
                  <a:srgbClr val="0B267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43750" y="4781550"/>
            <a:ext cx="1028700" cy="206375"/>
          </a:xfrm>
          <a:prstGeom prst="rect">
            <a:avLst/>
          </a:prstGeom>
        </p:spPr>
        <p:txBody>
          <a:bodyPr vert="horz" wrap="square" lIns="68278" tIns="34138" rIns="68278" bIns="34138" numCol="1" anchor="ctr" anchorCtr="0" compatLnSpc="1">
            <a:prstTxWarp prst="textNoShape">
              <a:avLst/>
            </a:prstTxWarp>
          </a:bodyPr>
          <a:lstStyle>
            <a:lvl1pPr algn="r" defTabSz="682916" eaLnBrk="1" hangingPunct="1">
              <a:defRPr sz="700">
                <a:solidFill>
                  <a:srgbClr val="0B267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D7E1143-AE79-4CFA-AEFC-8CECD7B702C8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06" r:id="rId1"/>
    <p:sldLayoutId id="2147486207" r:id="rId2"/>
    <p:sldLayoutId id="2147486208" r:id="rId3"/>
    <p:sldLayoutId id="2147486209" r:id="rId4"/>
    <p:sldLayoutId id="2147486210" r:id="rId5"/>
    <p:sldLayoutId id="2147486211" r:id="rId6"/>
    <p:sldLayoutId id="2147486212" r:id="rId7"/>
    <p:sldLayoutId id="2147486213" r:id="rId8"/>
    <p:sldLayoutId id="2147486214" r:id="rId9"/>
    <p:sldLayoutId id="2147486215" r:id="rId10"/>
    <p:sldLayoutId id="2147486216" r:id="rId11"/>
    <p:sldLayoutId id="2147486217" r:id="rId12"/>
    <p:sldLayoutId id="2147486218" r:id="rId13"/>
  </p:sldLayoutIdLst>
  <p:transition spd="med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5pPr>
      <a:lvl6pPr marL="341457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6pPr>
      <a:lvl7pPr marL="682916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7pPr>
      <a:lvl8pPr marL="1024372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8pPr>
      <a:lvl9pPr marL="136583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9pPr>
    </p:titleStyle>
    <p:bodyStyle>
      <a:lvl1pPr marL="203200" indent="-203200" algn="l" rtl="0" eaLnBrk="0" fontAlgn="base" hangingPunct="0">
        <a:lnSpc>
          <a:spcPct val="90000"/>
        </a:lnSpc>
        <a:spcBef>
          <a:spcPts val="135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07988" indent="-169863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12775" indent="-169863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819150" indent="-169863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89013" indent="-169863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160952" indent="-170694" algn="l" defTabSz="68291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331693" indent="-170694" algn="l" defTabSz="68291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02398" indent="-170694" algn="l" defTabSz="68291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673138" indent="-170694" algn="l" defTabSz="68291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291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1457" algn="l" defTabSz="68291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2916" algn="l" defTabSz="68291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372" algn="l" defTabSz="68291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5830" algn="l" defTabSz="68291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07285" algn="l" defTabSz="68291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48747" algn="l" defTabSz="68291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0196" algn="l" defTabSz="68291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31662" algn="l" defTabSz="68291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0"/>
            <a:ext cx="9144000" cy="10287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14" tIns="34156" rIns="68314" bIns="34156" anchor="ctr"/>
          <a:lstStyle/>
          <a:p>
            <a:pPr algn="ctr" defTabSz="68325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028700"/>
            <a:ext cx="9144000" cy="619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14" tIns="34156" rIns="68314" bIns="34156" anchor="ctr"/>
          <a:lstStyle/>
          <a:p>
            <a:pPr algn="ctr" defTabSz="68325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082675"/>
            <a:ext cx="9144000" cy="619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14" tIns="34156" rIns="68314" bIns="34156" anchor="ctr"/>
          <a:lstStyle/>
          <a:p>
            <a:pPr algn="ctr" defTabSz="68325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701" name="Title Placeholder 1"/>
          <p:cNvSpPr>
            <a:spLocks noGrp="1"/>
          </p:cNvSpPr>
          <p:nvPr>
            <p:ph type="title"/>
          </p:nvPr>
        </p:nvSpPr>
        <p:spPr bwMode="auto">
          <a:xfrm>
            <a:off x="971550" y="192088"/>
            <a:ext cx="72009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314" tIns="34156" rIns="68314" bIns="3415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970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71550" y="1371600"/>
            <a:ext cx="72009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314" tIns="34156" rIns="68314" bIns="341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43588" y="4781550"/>
            <a:ext cx="1111250" cy="206375"/>
          </a:xfrm>
          <a:prstGeom prst="rect">
            <a:avLst/>
          </a:prstGeom>
        </p:spPr>
        <p:txBody>
          <a:bodyPr vert="horz" lIns="68314" tIns="34156" rIns="68314" bIns="34156" rtlCol="0" anchor="ctr"/>
          <a:lstStyle>
            <a:lvl1pPr algn="r" defTabSz="683258" eaLnBrk="1" fontAlgn="auto" hangingPunct="1">
              <a:spcBef>
                <a:spcPts val="0"/>
              </a:spcBef>
              <a:spcAft>
                <a:spcPts val="0"/>
              </a:spcAft>
              <a:defRPr sz="700">
                <a:solidFill>
                  <a:srgbClr val="0B267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737AA2E-56F4-4896-9669-FB0B5BBB5BDC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0" y="4781550"/>
            <a:ext cx="4683125" cy="206375"/>
          </a:xfrm>
          <a:prstGeom prst="rect">
            <a:avLst/>
          </a:prstGeom>
        </p:spPr>
        <p:txBody>
          <a:bodyPr vert="horz" lIns="68314" tIns="34156" rIns="68314" bIns="34156" rtlCol="0" anchor="ctr"/>
          <a:lstStyle>
            <a:lvl1pPr algn="l" defTabSz="683258" eaLnBrk="1" fontAlgn="auto" hangingPunct="1">
              <a:spcBef>
                <a:spcPts val="0"/>
              </a:spcBef>
              <a:spcAft>
                <a:spcPts val="0"/>
              </a:spcAft>
              <a:defRPr sz="700">
                <a:solidFill>
                  <a:srgbClr val="0B267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43750" y="4781550"/>
            <a:ext cx="1028700" cy="206375"/>
          </a:xfrm>
          <a:prstGeom prst="rect">
            <a:avLst/>
          </a:prstGeom>
        </p:spPr>
        <p:txBody>
          <a:bodyPr vert="horz" wrap="square" lIns="68314" tIns="34156" rIns="68314" bIns="34156" numCol="1" anchor="ctr" anchorCtr="0" compatLnSpc="1">
            <a:prstTxWarp prst="textNoShape">
              <a:avLst/>
            </a:prstTxWarp>
          </a:bodyPr>
          <a:lstStyle>
            <a:lvl1pPr algn="r" defTabSz="683258" eaLnBrk="1" hangingPunct="1">
              <a:defRPr sz="700">
                <a:solidFill>
                  <a:srgbClr val="0B267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6E9284F-B0A3-443F-9B4E-1AC470A61EAA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19" r:id="rId1"/>
    <p:sldLayoutId id="2147486220" r:id="rId2"/>
    <p:sldLayoutId id="2147486221" r:id="rId3"/>
    <p:sldLayoutId id="2147486222" r:id="rId4"/>
    <p:sldLayoutId id="2147486223" r:id="rId5"/>
    <p:sldLayoutId id="2147486224" r:id="rId6"/>
    <p:sldLayoutId id="2147486225" r:id="rId7"/>
    <p:sldLayoutId id="2147486226" r:id="rId8"/>
    <p:sldLayoutId id="2147486227" r:id="rId9"/>
    <p:sldLayoutId id="2147486228" r:id="rId10"/>
    <p:sldLayoutId id="2147486229" r:id="rId11"/>
    <p:sldLayoutId id="2147486230" r:id="rId12"/>
    <p:sldLayoutId id="2147486231" r:id="rId13"/>
  </p:sldLayoutIdLst>
  <p:transition spd="med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5pPr>
      <a:lvl6pPr marL="341628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6pPr>
      <a:lvl7pPr marL="683258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7pPr>
      <a:lvl8pPr marL="1024885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8pPr>
      <a:lvl9pPr marL="1366514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9pPr>
    </p:titleStyle>
    <p:bodyStyle>
      <a:lvl1pPr marL="203200" indent="-203200" algn="l" rtl="0" eaLnBrk="0" fontAlgn="base" hangingPunct="0">
        <a:lnSpc>
          <a:spcPct val="90000"/>
        </a:lnSpc>
        <a:spcBef>
          <a:spcPts val="135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07988" indent="-169863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14363" indent="-169863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819150" indent="-169863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89013" indent="-169863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161534" indent="-170784" algn="l" defTabSz="683258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332359" indent="-170784" algn="l" defTabSz="683258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03148" indent="-170784" algn="l" defTabSz="683258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673975" indent="-170784" algn="l" defTabSz="683258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325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1628" algn="l" defTabSz="68325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3258" algn="l" defTabSz="68325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885" algn="l" defTabSz="68325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6514" algn="l" defTabSz="68325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08138" algn="l" defTabSz="68325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49773" algn="l" defTabSz="68325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1393" algn="l" defTabSz="68325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33030" algn="l" defTabSz="68325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627063" y="836613"/>
            <a:ext cx="5275262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uk-UA" smtClean="0">
              <a:sym typeface="Arial" pitchFamily="34" charset="0"/>
            </a:endParaRPr>
          </a:p>
        </p:txBody>
      </p:sp>
      <p:sp>
        <p:nvSpPr>
          <p:cNvPr id="30723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627063" y="1430338"/>
            <a:ext cx="5275262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uk-UA" smtClean="0">
              <a:sym typeface="Arial" pitchFamily="34" charset="0"/>
            </a:endParaRPr>
          </a:p>
        </p:txBody>
      </p:sp>
      <p:sp>
        <p:nvSpPr>
          <p:cNvPr id="30724" name="Google Shape;8;p1"/>
          <p:cNvSpPr txBox="1">
            <a:spLocks noGrp="1"/>
          </p:cNvSpPr>
          <p:nvPr>
            <p:ph type="sldNum" idx="12"/>
          </p:nvPr>
        </p:nvSpPr>
        <p:spPr bwMode="auto">
          <a:xfrm>
            <a:off x="8404225" y="4673600"/>
            <a:ext cx="54927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914400">
              <a:buClr>
                <a:srgbClr val="000000"/>
              </a:buClr>
              <a:buFont typeface="Arial" pitchFamily="34" charset="0"/>
              <a:buNone/>
              <a:defRPr sz="1300" b="1">
                <a:solidFill>
                  <a:srgbClr val="0B6AB1"/>
                </a:solidFill>
                <a:latin typeface="Kulim Park"/>
                <a:ea typeface="Kulim Park"/>
                <a:cs typeface="Kulim Park"/>
                <a:sym typeface="Kulim Park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>
              <a:defRPr/>
            </a:pPr>
            <a:fld id="{A37BF806-992D-4087-836F-B28491AF6AC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6232" r:id="rId1"/>
    <p:sldLayoutId id="2147486233" r:id="rId2"/>
    <p:sldLayoutId id="2147486234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1pPr>
      <a:lvl2pPr marL="742950" lvl="1" indent="-28575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2pPr>
      <a:lvl3pPr marL="1143000" lvl="2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3pPr>
      <a:lvl4pPr marL="1600200" lvl="3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4pPr>
      <a:lvl5pPr marL="2057400" lvl="4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ChangeArrowheads="1"/>
          </p:cNvSpPr>
          <p:nvPr/>
        </p:nvSpPr>
        <p:spPr bwMode="auto">
          <a:xfrm>
            <a:off x="0" y="0"/>
            <a:ext cx="9142413" cy="1028700"/>
          </a:xfrm>
          <a:prstGeom prst="rect">
            <a:avLst/>
          </a:prstGeom>
          <a:solidFill>
            <a:srgbClr val="0B267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8170" tIns="34084" rIns="68170" bIns="34084" anchor="ctr"/>
          <a:lstStyle/>
          <a:p>
            <a:pPr defTabSz="3349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uk-UA" altLang="uk-UA">
              <a:solidFill>
                <a:srgbClr val="FFFFFF"/>
              </a:solidFill>
            </a:endParaRPr>
          </a:p>
        </p:txBody>
      </p:sp>
      <p:sp>
        <p:nvSpPr>
          <p:cNvPr id="31747" name="Rectangle 2"/>
          <p:cNvSpPr>
            <a:spLocks noChangeArrowheads="1"/>
          </p:cNvSpPr>
          <p:nvPr/>
        </p:nvSpPr>
        <p:spPr bwMode="auto">
          <a:xfrm>
            <a:off x="0" y="1028700"/>
            <a:ext cx="9142413" cy="61913"/>
          </a:xfrm>
          <a:prstGeom prst="rect">
            <a:avLst/>
          </a:prstGeom>
          <a:solidFill>
            <a:srgbClr val="D7AC0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8170" tIns="34084" rIns="68170" bIns="34084" anchor="ctr"/>
          <a:lstStyle/>
          <a:p>
            <a:pPr defTabSz="3349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uk-UA" altLang="uk-UA">
              <a:solidFill>
                <a:srgbClr val="FFFFFF"/>
              </a:solidFill>
            </a:endParaRPr>
          </a:p>
        </p:txBody>
      </p:sp>
      <p:sp>
        <p:nvSpPr>
          <p:cNvPr id="31748" name="Rectangle 3"/>
          <p:cNvSpPr>
            <a:spLocks noChangeArrowheads="1"/>
          </p:cNvSpPr>
          <p:nvPr/>
        </p:nvSpPr>
        <p:spPr bwMode="auto">
          <a:xfrm>
            <a:off x="0" y="1082675"/>
            <a:ext cx="9142413" cy="61913"/>
          </a:xfrm>
          <a:prstGeom prst="rect">
            <a:avLst/>
          </a:prstGeom>
          <a:solidFill>
            <a:srgbClr val="0B609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8170" tIns="34084" rIns="68170" bIns="34084" anchor="ctr"/>
          <a:lstStyle/>
          <a:p>
            <a:pPr defTabSz="3349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uk-UA" altLang="uk-UA">
              <a:solidFill>
                <a:srgbClr val="FFFFFF"/>
              </a:solidFill>
            </a:endParaRPr>
          </a:p>
        </p:txBody>
      </p:sp>
      <p:sp>
        <p:nvSpPr>
          <p:cNvPr id="3174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971550" y="192088"/>
            <a:ext cx="7196138" cy="77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7089" tIns="34894" rIns="67089" bIns="3489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uk-UA" smtClean="0"/>
              <a:t>Для правки текста заглавия щёлкните мышью</a:t>
            </a:r>
          </a:p>
        </p:txBody>
      </p:sp>
      <p:sp>
        <p:nvSpPr>
          <p:cNvPr id="3175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1550" y="1371600"/>
            <a:ext cx="7196138" cy="325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7089" tIns="34894" rIns="67089" bIns="348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uk-UA" smtClean="0"/>
              <a:t>Для правки структуры щёлкните мышью</a:t>
            </a:r>
          </a:p>
          <a:p>
            <a:pPr lvl="1"/>
            <a:r>
              <a:rPr lang="en-GB" altLang="uk-UA" smtClean="0"/>
              <a:t>Второй уровень структуры</a:t>
            </a:r>
          </a:p>
          <a:p>
            <a:pPr lvl="2"/>
            <a:r>
              <a:rPr lang="en-GB" altLang="uk-UA" smtClean="0"/>
              <a:t>Третий уровень структуры</a:t>
            </a:r>
          </a:p>
          <a:p>
            <a:pPr lvl="3"/>
            <a:r>
              <a:rPr lang="en-GB" altLang="uk-UA" smtClean="0"/>
              <a:t>Четвёртый уровень структуры</a:t>
            </a:r>
          </a:p>
          <a:p>
            <a:pPr lvl="4"/>
            <a:r>
              <a:rPr lang="en-GB" altLang="uk-UA" smtClean="0"/>
              <a:t>Пятый уровень структуры</a:t>
            </a:r>
          </a:p>
          <a:p>
            <a:pPr lvl="4"/>
            <a:r>
              <a:rPr lang="en-GB" altLang="uk-UA" smtClean="0"/>
              <a:t>Шестой уровень структуры</a:t>
            </a:r>
          </a:p>
          <a:p>
            <a:pPr lvl="4"/>
            <a:r>
              <a:rPr lang="en-GB" altLang="uk-UA" smtClean="0"/>
              <a:t>Седьмой уровень структуры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5843588" y="4781550"/>
            <a:ext cx="1106487" cy="203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7089" tIns="34894" rIns="67089" bIns="34894" numCol="1" anchor="ctr" anchorCtr="0" compatLnSpc="1">
            <a:prstTxWarp prst="textNoShape">
              <a:avLst/>
            </a:prstTxWarp>
          </a:bodyPr>
          <a:lstStyle>
            <a:lvl1pPr algn="r" defTabSz="335026" eaLnBrk="1" hangingPunct="1">
              <a:buClrTx/>
              <a:buSzPct val="100000"/>
              <a:buFontTx/>
              <a:buNone/>
              <a:tabLst>
                <a:tab pos="0" algn="l"/>
                <a:tab pos="333835" algn="l"/>
                <a:tab pos="668865" algn="l"/>
                <a:tab pos="1003887" algn="l"/>
                <a:tab pos="1338925" algn="l"/>
                <a:tab pos="1673943" algn="l"/>
                <a:tab pos="2008969" algn="l"/>
                <a:tab pos="2344009" algn="l"/>
                <a:tab pos="2679016" algn="l"/>
                <a:tab pos="3014047" algn="l"/>
                <a:tab pos="3349085" algn="l"/>
                <a:tab pos="3684095" algn="l"/>
                <a:tab pos="4019126" algn="l"/>
                <a:tab pos="4354157" algn="l"/>
                <a:tab pos="4689173" algn="l"/>
                <a:tab pos="5024204" algn="l"/>
                <a:tab pos="5359235" algn="l"/>
                <a:tab pos="5694255" algn="l"/>
                <a:tab pos="6029282" algn="l"/>
                <a:tab pos="6364314" algn="l"/>
                <a:tab pos="6699336" algn="l"/>
              </a:tabLst>
              <a:defRPr sz="700">
                <a:solidFill>
                  <a:srgbClr val="000000"/>
                </a:solidFill>
                <a:latin typeface="Times New Roman" pitchFamily="16" charset="0"/>
                <a:ea typeface="+mn-ea"/>
                <a:cs typeface="DejaVu Sans" charset="0"/>
              </a:defRPr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31752" name="Text Box 7"/>
          <p:cNvSpPr txBox="1">
            <a:spLocks noChangeArrowheads="1"/>
          </p:cNvSpPr>
          <p:nvPr/>
        </p:nvSpPr>
        <p:spPr bwMode="auto">
          <a:xfrm>
            <a:off x="971550" y="4781550"/>
            <a:ext cx="4681538" cy="2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8170" tIns="34084" rIns="68170" bIns="34084" anchor="ctr"/>
          <a:lstStyle>
            <a:lvl1pPr defTabSz="334963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defTabSz="334963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defTabSz="334963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defTabSz="334963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defTabSz="334963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334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334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334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334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uk-UA" altLang="uk-UA" smtClean="0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7142163" y="4781550"/>
            <a:ext cx="1025525" cy="203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7089" tIns="34894" rIns="67089" bIns="34894" numCol="1" anchor="ctr" anchorCtr="0" compatLnSpc="1">
            <a:prstTxWarp prst="textNoShape">
              <a:avLst/>
            </a:prstTxWarp>
          </a:bodyPr>
          <a:lstStyle>
            <a:lvl1pPr algn="r" defTabSz="335026" eaLnBrk="1" hangingPunct="1">
              <a:buSzPct val="100000"/>
              <a:tabLst>
                <a:tab pos="0" algn="l"/>
                <a:tab pos="333835" algn="l"/>
                <a:tab pos="668865" algn="l"/>
                <a:tab pos="1003887" algn="l"/>
                <a:tab pos="1338925" algn="l"/>
                <a:tab pos="1673943" algn="l"/>
                <a:tab pos="2008969" algn="l"/>
                <a:tab pos="2344009" algn="l"/>
                <a:tab pos="2679016" algn="l"/>
                <a:tab pos="3014047" algn="l"/>
                <a:tab pos="3349085" algn="l"/>
                <a:tab pos="3684095" algn="l"/>
                <a:tab pos="4019126" algn="l"/>
                <a:tab pos="4354157" algn="l"/>
                <a:tab pos="4689173" algn="l"/>
                <a:tab pos="5024204" algn="l"/>
                <a:tab pos="5359235" algn="l"/>
                <a:tab pos="5694255" algn="l"/>
                <a:tab pos="6029282" algn="l"/>
                <a:tab pos="6364314" algn="l"/>
                <a:tab pos="6699336" algn="l"/>
              </a:tabLst>
              <a:defRPr sz="700">
                <a:solidFill>
                  <a:srgbClr val="000000"/>
                </a:solidFill>
                <a:latin typeface="Times New Roman" pitchFamily="18" charset="0"/>
                <a:ea typeface="DejaVu Sans" pitchFamily="34" charset="0"/>
                <a:cs typeface="DejaVu Sans" pitchFamily="34" charset="0"/>
              </a:defRPr>
            </a:lvl1pPr>
          </a:lstStyle>
          <a:p>
            <a:pPr>
              <a:defRPr/>
            </a:pPr>
            <a:fld id="{4FC0D6E4-68BC-4CF4-ACD1-05161A4A2594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35" r:id="rId1"/>
    <p:sldLayoutId id="2147486236" r:id="rId2"/>
    <p:sldLayoutId id="2147486237" r:id="rId3"/>
    <p:sldLayoutId id="2147486238" r:id="rId4"/>
    <p:sldLayoutId id="2147486239" r:id="rId5"/>
    <p:sldLayoutId id="2147486240" r:id="rId6"/>
    <p:sldLayoutId id="2147486241" r:id="rId7"/>
    <p:sldLayoutId id="2147486242" r:id="rId8"/>
    <p:sldLayoutId id="2147486243" r:id="rId9"/>
    <p:sldLayoutId id="2147486244" r:id="rId10"/>
    <p:sldLayoutId id="2147486245" r:id="rId11"/>
  </p:sldLayoutIdLst>
  <p:txStyles>
    <p:titleStyle>
      <a:lvl1pPr algn="l" defTabSz="3349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FFFFFF"/>
          </a:solidFill>
          <a:latin typeface="+mj-lt"/>
          <a:ea typeface="+mj-ea"/>
          <a:cs typeface="+mj-cs"/>
        </a:defRPr>
      </a:lvl1pPr>
      <a:lvl2pPr algn="l" defTabSz="3349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FFFFFF"/>
          </a:solidFill>
          <a:latin typeface="Book Antiqua" pitchFamily="16" charset="0"/>
          <a:ea typeface="WenQuanYi Micro Hei" charset="0"/>
          <a:cs typeface="WenQuanYi Micro Hei" charset="0"/>
        </a:defRPr>
      </a:lvl2pPr>
      <a:lvl3pPr algn="l" defTabSz="3349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FFFFFF"/>
          </a:solidFill>
          <a:latin typeface="Book Antiqua" pitchFamily="16" charset="0"/>
          <a:ea typeface="WenQuanYi Micro Hei" charset="0"/>
          <a:cs typeface="WenQuanYi Micro Hei" charset="0"/>
        </a:defRPr>
      </a:lvl3pPr>
      <a:lvl4pPr algn="l" defTabSz="3349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FFFFFF"/>
          </a:solidFill>
          <a:latin typeface="Book Antiqua" pitchFamily="16" charset="0"/>
          <a:ea typeface="WenQuanYi Micro Hei" charset="0"/>
          <a:cs typeface="WenQuanYi Micro Hei" charset="0"/>
        </a:defRPr>
      </a:lvl4pPr>
      <a:lvl5pPr algn="l" defTabSz="3349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FFFFFF"/>
          </a:solidFill>
          <a:latin typeface="Book Antiqua" pitchFamily="16" charset="0"/>
          <a:ea typeface="WenQuanYi Micro Hei" charset="0"/>
          <a:cs typeface="WenQuanYi Micro Hei" charset="0"/>
        </a:defRPr>
      </a:lvl5pPr>
      <a:lvl6pPr marL="1875212" indent="-170436" algn="l" defTabSz="33502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Book Antiqua" pitchFamily="16" charset="0"/>
          <a:ea typeface="WenQuanYi Micro Hei" charset="0"/>
          <a:cs typeface="WenQuanYi Micro Hei" charset="0"/>
        </a:defRPr>
      </a:lvl6pPr>
      <a:lvl7pPr marL="2216132" indent="-170436" algn="l" defTabSz="33502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Book Antiqua" pitchFamily="16" charset="0"/>
          <a:ea typeface="WenQuanYi Micro Hei" charset="0"/>
          <a:cs typeface="WenQuanYi Micro Hei" charset="0"/>
        </a:defRPr>
      </a:lvl7pPr>
      <a:lvl8pPr marL="2557101" indent="-170436" algn="l" defTabSz="33502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Book Antiqua" pitchFamily="16" charset="0"/>
          <a:ea typeface="WenQuanYi Micro Hei" charset="0"/>
          <a:cs typeface="WenQuanYi Micro Hei" charset="0"/>
        </a:defRPr>
      </a:lvl8pPr>
      <a:lvl9pPr marL="2898025" indent="-170436" algn="l" defTabSz="33502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Book Antiqua" pitchFamily="16" charset="0"/>
          <a:ea typeface="WenQuanYi Micro Hei" charset="0"/>
          <a:cs typeface="WenQuanYi Micro Hei" charset="0"/>
        </a:defRPr>
      </a:lvl9pPr>
    </p:titleStyle>
    <p:bodyStyle>
      <a:lvl1pPr marL="255588" indent="-255588" algn="l" defTabSz="334963" rtl="0" eaLnBrk="0" fontAlgn="base" hangingPunct="0">
        <a:lnSpc>
          <a:spcPct val="90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B2673"/>
          </a:solidFill>
          <a:latin typeface="+mn-lt"/>
          <a:ea typeface="+mn-ea"/>
          <a:cs typeface="+mn-cs"/>
        </a:defRPr>
      </a:lvl1pPr>
      <a:lvl2pPr marL="552450" indent="-212725" algn="l" defTabSz="334963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500">
          <a:solidFill>
            <a:srgbClr val="0B2673"/>
          </a:solidFill>
          <a:latin typeface="+mn-lt"/>
          <a:ea typeface="+mn-ea"/>
          <a:cs typeface="+mn-cs"/>
        </a:defRPr>
      </a:lvl2pPr>
      <a:lvl3pPr marL="850900" indent="-169863" algn="l" defTabSz="334963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B2673"/>
          </a:solidFill>
          <a:latin typeface="+mn-lt"/>
          <a:ea typeface="+mn-ea"/>
          <a:cs typeface="+mn-cs"/>
        </a:defRPr>
      </a:lvl3pPr>
      <a:lvl4pPr marL="1192213" indent="-169863" algn="l" defTabSz="334963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200">
          <a:solidFill>
            <a:srgbClr val="0B2673"/>
          </a:solidFill>
          <a:latin typeface="+mn-lt"/>
          <a:ea typeface="+mn-ea"/>
          <a:cs typeface="+mn-cs"/>
        </a:defRPr>
      </a:lvl4pPr>
      <a:lvl5pPr marL="1533525" indent="-169863" algn="l" defTabSz="334963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200">
          <a:solidFill>
            <a:srgbClr val="0B2673"/>
          </a:solidFill>
          <a:latin typeface="+mn-lt"/>
          <a:ea typeface="+mn-ea"/>
          <a:cs typeface="+mn-cs"/>
        </a:defRPr>
      </a:lvl5pPr>
      <a:lvl6pPr marL="1875212" indent="-170436" algn="l" defTabSz="335026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0B2673"/>
          </a:solidFill>
          <a:latin typeface="+mn-lt"/>
          <a:ea typeface="+mn-ea"/>
          <a:cs typeface="+mn-cs"/>
        </a:defRPr>
      </a:lvl6pPr>
      <a:lvl7pPr marL="2216132" indent="-170436" algn="l" defTabSz="335026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0B2673"/>
          </a:solidFill>
          <a:latin typeface="+mn-lt"/>
          <a:ea typeface="+mn-ea"/>
          <a:cs typeface="+mn-cs"/>
        </a:defRPr>
      </a:lvl7pPr>
      <a:lvl8pPr marL="2557101" indent="-170436" algn="l" defTabSz="335026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0B2673"/>
          </a:solidFill>
          <a:latin typeface="+mn-lt"/>
          <a:ea typeface="+mn-ea"/>
          <a:cs typeface="+mn-cs"/>
        </a:defRPr>
      </a:lvl8pPr>
      <a:lvl9pPr marL="2898025" indent="-170436" algn="l" defTabSz="335026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0B2673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68189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0944" algn="l" defTabSz="68189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1890" algn="l" defTabSz="68189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2838" algn="l" defTabSz="68189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3779" algn="l" defTabSz="68189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04725" algn="l" defTabSz="68189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45669" algn="l" defTabSz="68189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86614" algn="l" defTabSz="68189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27560" algn="l" defTabSz="68189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0" y="0"/>
            <a:ext cx="9142413" cy="1028700"/>
          </a:xfrm>
          <a:prstGeom prst="rect">
            <a:avLst/>
          </a:prstGeom>
          <a:solidFill>
            <a:srgbClr val="0B267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8140" tIns="34069" rIns="68140" bIns="34069" anchor="ctr"/>
          <a:lstStyle/>
          <a:p>
            <a:pPr defTabSz="333375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uk-UA" altLang="uk-UA">
              <a:solidFill>
                <a:srgbClr val="FFFFFF"/>
              </a:solidFill>
            </a:endParaRP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0" y="1028700"/>
            <a:ext cx="9142413" cy="61913"/>
          </a:xfrm>
          <a:prstGeom prst="rect">
            <a:avLst/>
          </a:prstGeom>
          <a:solidFill>
            <a:srgbClr val="D7AC0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8140" tIns="34069" rIns="68140" bIns="34069" anchor="ctr"/>
          <a:lstStyle/>
          <a:p>
            <a:pPr defTabSz="333375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uk-UA" altLang="uk-UA">
              <a:solidFill>
                <a:srgbClr val="FFFFFF"/>
              </a:solidFill>
            </a:endParaRPr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0" y="1082675"/>
            <a:ext cx="9142413" cy="61913"/>
          </a:xfrm>
          <a:prstGeom prst="rect">
            <a:avLst/>
          </a:prstGeom>
          <a:solidFill>
            <a:srgbClr val="0B609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8140" tIns="34069" rIns="68140" bIns="34069" anchor="ctr"/>
          <a:lstStyle/>
          <a:p>
            <a:pPr defTabSz="333375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uk-UA" altLang="uk-UA">
              <a:solidFill>
                <a:srgbClr val="FFFFFF"/>
              </a:solidFill>
            </a:endParaRPr>
          </a:p>
        </p:txBody>
      </p:sp>
      <p:sp>
        <p:nvSpPr>
          <p:cNvPr id="307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971550" y="192088"/>
            <a:ext cx="7196138" cy="77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7059" tIns="34879" rIns="67059" bIns="3487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uk-UA" smtClean="0"/>
              <a:t>Для правки текста заглавия щёлкните мышью</a:t>
            </a:r>
          </a:p>
        </p:txBody>
      </p:sp>
      <p:sp>
        <p:nvSpPr>
          <p:cNvPr id="3078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1550" y="1371600"/>
            <a:ext cx="7196138" cy="325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7059" tIns="34879" rIns="67059" bIns="348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uk-UA" smtClean="0"/>
              <a:t>Для правки структуры щёлкните мышью</a:t>
            </a:r>
          </a:p>
          <a:p>
            <a:pPr lvl="1"/>
            <a:r>
              <a:rPr lang="en-GB" altLang="uk-UA" smtClean="0"/>
              <a:t>Второй уровень структуры</a:t>
            </a:r>
          </a:p>
          <a:p>
            <a:pPr lvl="2"/>
            <a:r>
              <a:rPr lang="en-GB" altLang="uk-UA" smtClean="0"/>
              <a:t>Третий уровень структуры</a:t>
            </a:r>
          </a:p>
          <a:p>
            <a:pPr lvl="3"/>
            <a:r>
              <a:rPr lang="en-GB" altLang="uk-UA" smtClean="0"/>
              <a:t>Четвёртый уровень структуры</a:t>
            </a:r>
          </a:p>
          <a:p>
            <a:pPr lvl="4"/>
            <a:r>
              <a:rPr lang="en-GB" altLang="uk-UA" smtClean="0"/>
              <a:t>Пятый уровень структуры</a:t>
            </a:r>
          </a:p>
          <a:p>
            <a:pPr lvl="4"/>
            <a:r>
              <a:rPr lang="en-GB" altLang="uk-UA" smtClean="0"/>
              <a:t>Шестой уровень структуры</a:t>
            </a:r>
          </a:p>
          <a:p>
            <a:pPr lvl="4"/>
            <a:r>
              <a:rPr lang="en-GB" altLang="uk-UA" smtClean="0"/>
              <a:t>Седьмой уровень структуры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5843588" y="4781550"/>
            <a:ext cx="1106487" cy="203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7059" tIns="34879" rIns="67059" bIns="34879" numCol="1" anchor="ctr" anchorCtr="0" compatLnSpc="1">
            <a:prstTxWarp prst="textNoShape">
              <a:avLst/>
            </a:prstTxWarp>
          </a:bodyPr>
          <a:lstStyle>
            <a:lvl1pPr algn="r" defTabSz="334886" eaLnBrk="1" hangingPunct="1">
              <a:buClrTx/>
              <a:buSzPct val="100000"/>
              <a:buFontTx/>
              <a:buNone/>
              <a:tabLst>
                <a:tab pos="0" algn="l"/>
                <a:tab pos="333695" algn="l"/>
                <a:tab pos="668588" algn="l"/>
                <a:tab pos="1003467" algn="l"/>
                <a:tab pos="1338370" algn="l"/>
                <a:tab pos="1673246" algn="l"/>
                <a:tab pos="2008129" algn="l"/>
                <a:tab pos="2343034" algn="l"/>
                <a:tab pos="2677901" algn="l"/>
                <a:tab pos="3012792" algn="l"/>
                <a:tab pos="3347690" algn="l"/>
                <a:tab pos="3682560" algn="l"/>
                <a:tab pos="4017451" algn="l"/>
                <a:tab pos="4352342" algn="l"/>
                <a:tab pos="4687221" algn="l"/>
                <a:tab pos="5022112" algn="l"/>
                <a:tab pos="5357001" algn="l"/>
                <a:tab pos="5691884" algn="l"/>
                <a:tab pos="6026771" algn="l"/>
                <a:tab pos="6361662" algn="l"/>
                <a:tab pos="6696546" algn="l"/>
              </a:tabLst>
              <a:defRPr sz="700">
                <a:solidFill>
                  <a:srgbClr val="000000"/>
                </a:solidFill>
                <a:latin typeface="Times New Roman" pitchFamily="16" charset="0"/>
                <a:ea typeface="+mn-ea"/>
                <a:cs typeface="DejaVu Sans" charset="0"/>
              </a:defRPr>
            </a:lvl1pPr>
          </a:lstStyle>
          <a:p>
            <a:pPr>
              <a:defRPr/>
            </a:pPr>
            <a:endParaRPr lang="en-US" altLang="uk-UA"/>
          </a:p>
        </p:txBody>
      </p:sp>
      <p:sp>
        <p:nvSpPr>
          <p:cNvPr id="3080" name="Text Box 7"/>
          <p:cNvSpPr txBox="1">
            <a:spLocks noChangeArrowheads="1"/>
          </p:cNvSpPr>
          <p:nvPr/>
        </p:nvSpPr>
        <p:spPr bwMode="auto">
          <a:xfrm>
            <a:off x="971550" y="4781550"/>
            <a:ext cx="4681538" cy="2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8140" tIns="34069" rIns="68140" bIns="34069" anchor="ctr"/>
          <a:lstStyle>
            <a:lvl1pPr defTabSz="333375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defTabSz="333375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defTabSz="333375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defTabSz="333375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defTabSz="333375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3333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3333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3333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3333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uk-UA" altLang="uk-UA" smtClean="0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7142163" y="4781550"/>
            <a:ext cx="1025525" cy="203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7059" tIns="34879" rIns="67059" bIns="34879" numCol="1" anchor="ctr" anchorCtr="0" compatLnSpc="1">
            <a:prstTxWarp prst="textNoShape">
              <a:avLst/>
            </a:prstTxWarp>
          </a:bodyPr>
          <a:lstStyle>
            <a:lvl1pPr algn="r" defTabSz="334886" eaLnBrk="1" hangingPunct="1">
              <a:buSzPct val="100000"/>
              <a:tabLst>
                <a:tab pos="0" algn="l"/>
                <a:tab pos="333695" algn="l"/>
                <a:tab pos="668588" algn="l"/>
                <a:tab pos="1003467" algn="l"/>
                <a:tab pos="1338370" algn="l"/>
                <a:tab pos="1673246" algn="l"/>
                <a:tab pos="2008129" algn="l"/>
                <a:tab pos="2343034" algn="l"/>
                <a:tab pos="2677901" algn="l"/>
                <a:tab pos="3012792" algn="l"/>
                <a:tab pos="3347690" algn="l"/>
                <a:tab pos="3682560" algn="l"/>
                <a:tab pos="4017451" algn="l"/>
                <a:tab pos="4352342" algn="l"/>
                <a:tab pos="4687221" algn="l"/>
                <a:tab pos="5022112" algn="l"/>
                <a:tab pos="5357001" algn="l"/>
                <a:tab pos="5691884" algn="l"/>
                <a:tab pos="6026771" algn="l"/>
                <a:tab pos="6361662" algn="l"/>
                <a:tab pos="6696546" algn="l"/>
              </a:tabLst>
              <a:defRPr sz="700">
                <a:solidFill>
                  <a:srgbClr val="000000"/>
                </a:solidFill>
                <a:latin typeface="Times New Roman" pitchFamily="18" charset="0"/>
                <a:ea typeface="DejaVu Sans" pitchFamily="34" charset="0"/>
                <a:cs typeface="DejaVu Sans" pitchFamily="34" charset="0"/>
              </a:defRPr>
            </a:lvl1pPr>
          </a:lstStyle>
          <a:p>
            <a:pPr>
              <a:defRPr/>
            </a:pPr>
            <a:fld id="{EE3EE3C8-9F21-4B2E-BF7E-24C958D91560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62" r:id="rId1"/>
    <p:sldLayoutId id="2147485963" r:id="rId2"/>
    <p:sldLayoutId id="2147485964" r:id="rId3"/>
    <p:sldLayoutId id="2147485965" r:id="rId4"/>
    <p:sldLayoutId id="2147485966" r:id="rId5"/>
    <p:sldLayoutId id="2147485967" r:id="rId6"/>
    <p:sldLayoutId id="2147485968" r:id="rId7"/>
    <p:sldLayoutId id="2147485969" r:id="rId8"/>
    <p:sldLayoutId id="2147485970" r:id="rId9"/>
    <p:sldLayoutId id="2147485971" r:id="rId10"/>
    <p:sldLayoutId id="2147485972" r:id="rId11"/>
    <p:sldLayoutId id="2147485973" r:id="rId12"/>
  </p:sldLayoutIdLst>
  <p:txStyles>
    <p:titleStyle>
      <a:lvl1pPr algn="l" defTabSz="333375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FFFFFF"/>
          </a:solidFill>
          <a:latin typeface="+mj-lt"/>
          <a:ea typeface="+mj-ea"/>
          <a:cs typeface="+mj-cs"/>
        </a:defRPr>
      </a:lvl1pPr>
      <a:lvl2pPr algn="l" defTabSz="333375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FFFFFF"/>
          </a:solidFill>
          <a:latin typeface="Book Antiqua" pitchFamily="16" charset="0"/>
          <a:ea typeface="WenQuanYi Micro Hei" charset="0"/>
          <a:cs typeface="WenQuanYi Micro Hei" charset="0"/>
        </a:defRPr>
      </a:lvl2pPr>
      <a:lvl3pPr algn="l" defTabSz="333375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FFFFFF"/>
          </a:solidFill>
          <a:latin typeface="Book Antiqua" pitchFamily="16" charset="0"/>
          <a:ea typeface="WenQuanYi Micro Hei" charset="0"/>
          <a:cs typeface="WenQuanYi Micro Hei" charset="0"/>
        </a:defRPr>
      </a:lvl3pPr>
      <a:lvl4pPr algn="l" defTabSz="333375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FFFFFF"/>
          </a:solidFill>
          <a:latin typeface="Book Antiqua" pitchFamily="16" charset="0"/>
          <a:ea typeface="WenQuanYi Micro Hei" charset="0"/>
          <a:cs typeface="WenQuanYi Micro Hei" charset="0"/>
        </a:defRPr>
      </a:lvl4pPr>
      <a:lvl5pPr algn="l" defTabSz="333375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FFFFFF"/>
          </a:solidFill>
          <a:latin typeface="Book Antiqua" pitchFamily="16" charset="0"/>
          <a:ea typeface="WenQuanYi Micro Hei" charset="0"/>
          <a:cs typeface="WenQuanYi Micro Hei" charset="0"/>
        </a:defRPr>
      </a:lvl5pPr>
      <a:lvl6pPr marL="1874432" indent="-170366" algn="l" defTabSz="3348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Book Antiqua" pitchFamily="16" charset="0"/>
          <a:ea typeface="WenQuanYi Micro Hei" charset="0"/>
          <a:cs typeface="WenQuanYi Micro Hei" charset="0"/>
        </a:defRPr>
      </a:lvl6pPr>
      <a:lvl7pPr marL="2215209" indent="-170366" algn="l" defTabSz="3348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Book Antiqua" pitchFamily="16" charset="0"/>
          <a:ea typeface="WenQuanYi Micro Hei" charset="0"/>
          <a:cs typeface="WenQuanYi Micro Hei" charset="0"/>
        </a:defRPr>
      </a:lvl7pPr>
      <a:lvl8pPr marL="2556036" indent="-170366" algn="l" defTabSz="3348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Book Antiqua" pitchFamily="16" charset="0"/>
          <a:ea typeface="WenQuanYi Micro Hei" charset="0"/>
          <a:cs typeface="WenQuanYi Micro Hei" charset="0"/>
        </a:defRPr>
      </a:lvl8pPr>
      <a:lvl9pPr marL="2896817" indent="-170366" algn="l" defTabSz="3348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Book Antiqua" pitchFamily="16" charset="0"/>
          <a:ea typeface="WenQuanYi Micro Hei" charset="0"/>
          <a:cs typeface="WenQuanYi Micro Hei" charset="0"/>
        </a:defRPr>
      </a:lvl9pPr>
    </p:titleStyle>
    <p:bodyStyle>
      <a:lvl1pPr marL="255588" indent="-255588" algn="l" defTabSz="333375" rtl="0" eaLnBrk="0" fontAlgn="base" hangingPunct="0">
        <a:lnSpc>
          <a:spcPct val="90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B2673"/>
          </a:solidFill>
          <a:latin typeface="+mn-lt"/>
          <a:ea typeface="+mn-ea"/>
          <a:cs typeface="+mn-cs"/>
        </a:defRPr>
      </a:lvl1pPr>
      <a:lvl2pPr marL="552450" indent="-212725" algn="l" defTabSz="333375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500">
          <a:solidFill>
            <a:srgbClr val="0B2673"/>
          </a:solidFill>
          <a:latin typeface="+mn-lt"/>
          <a:ea typeface="+mn-ea"/>
          <a:cs typeface="+mn-cs"/>
        </a:defRPr>
      </a:lvl2pPr>
      <a:lvl3pPr marL="850900" indent="-169863" algn="l" defTabSz="333375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B2673"/>
          </a:solidFill>
          <a:latin typeface="+mn-lt"/>
          <a:ea typeface="+mn-ea"/>
          <a:cs typeface="+mn-cs"/>
        </a:defRPr>
      </a:lvl3pPr>
      <a:lvl4pPr marL="1192213" indent="-169863" algn="l" defTabSz="333375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200">
          <a:solidFill>
            <a:srgbClr val="0B2673"/>
          </a:solidFill>
          <a:latin typeface="+mn-lt"/>
          <a:ea typeface="+mn-ea"/>
          <a:cs typeface="+mn-cs"/>
        </a:defRPr>
      </a:lvl4pPr>
      <a:lvl5pPr marL="1533525" indent="-169863" algn="l" defTabSz="333375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200">
          <a:solidFill>
            <a:srgbClr val="0B2673"/>
          </a:solidFill>
          <a:latin typeface="+mn-lt"/>
          <a:ea typeface="+mn-ea"/>
          <a:cs typeface="+mn-cs"/>
        </a:defRPr>
      </a:lvl5pPr>
      <a:lvl6pPr marL="1874432" indent="-170366" algn="l" defTabSz="334886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0B2673"/>
          </a:solidFill>
          <a:latin typeface="+mn-lt"/>
          <a:ea typeface="+mn-ea"/>
          <a:cs typeface="+mn-cs"/>
        </a:defRPr>
      </a:lvl6pPr>
      <a:lvl7pPr marL="2215209" indent="-170366" algn="l" defTabSz="334886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0B2673"/>
          </a:solidFill>
          <a:latin typeface="+mn-lt"/>
          <a:ea typeface="+mn-ea"/>
          <a:cs typeface="+mn-cs"/>
        </a:defRPr>
      </a:lvl7pPr>
      <a:lvl8pPr marL="2556036" indent="-170366" algn="l" defTabSz="334886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0B2673"/>
          </a:solidFill>
          <a:latin typeface="+mn-lt"/>
          <a:ea typeface="+mn-ea"/>
          <a:cs typeface="+mn-cs"/>
        </a:defRPr>
      </a:lvl8pPr>
      <a:lvl9pPr marL="2896817" indent="-170366" algn="l" defTabSz="334886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0B2673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68160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0802" algn="l" defTabSz="68160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1605" algn="l" defTabSz="68160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2413" algn="l" defTabSz="68160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3209" algn="l" defTabSz="68160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04015" algn="l" defTabSz="68160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44815" algn="l" defTabSz="68160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85619" algn="l" defTabSz="68160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26423" algn="l" defTabSz="68160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0"/>
            <a:ext cx="9144000" cy="10287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anchor="ctr"/>
          <a:lstStyle/>
          <a:p>
            <a:pPr algn="ctr" defTabSz="68570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028700"/>
            <a:ext cx="9144000" cy="619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anchor="ctr"/>
          <a:lstStyle/>
          <a:p>
            <a:pPr algn="ctr" defTabSz="68570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082675"/>
            <a:ext cx="9144000" cy="619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anchor="ctr"/>
          <a:lstStyle/>
          <a:p>
            <a:pPr algn="ctr" defTabSz="68570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773" name="Title Placeholder 1"/>
          <p:cNvSpPr>
            <a:spLocks noGrp="1"/>
          </p:cNvSpPr>
          <p:nvPr>
            <p:ph type="title"/>
          </p:nvPr>
        </p:nvSpPr>
        <p:spPr bwMode="auto">
          <a:xfrm>
            <a:off x="971550" y="192088"/>
            <a:ext cx="72009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1" tIns="34285" rIns="68571" bIns="3428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3277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71550" y="1371600"/>
            <a:ext cx="72009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1" tIns="34285" rIns="68571" bIns="342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43588" y="4781550"/>
            <a:ext cx="1111250" cy="206375"/>
          </a:xfrm>
          <a:prstGeom prst="rect">
            <a:avLst/>
          </a:prstGeom>
        </p:spPr>
        <p:txBody>
          <a:bodyPr vert="horz" lIns="68571" tIns="34285" rIns="68571" bIns="34285" rtlCol="0" anchor="ctr"/>
          <a:lstStyle>
            <a:lvl1pPr algn="r" defTabSz="685709" eaLnBrk="1" fontAlgn="auto" hangingPunct="1">
              <a:spcBef>
                <a:spcPts val="0"/>
              </a:spcBef>
              <a:spcAft>
                <a:spcPts val="0"/>
              </a:spcAft>
              <a:defRPr sz="700">
                <a:solidFill>
                  <a:srgbClr val="0B267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737AA2E-56F4-4896-9669-FB0B5BBB5BDC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0" y="4781550"/>
            <a:ext cx="4683125" cy="206375"/>
          </a:xfrm>
          <a:prstGeom prst="rect">
            <a:avLst/>
          </a:prstGeom>
        </p:spPr>
        <p:txBody>
          <a:bodyPr vert="horz" lIns="68571" tIns="34285" rIns="68571" bIns="34285" rtlCol="0" anchor="ctr"/>
          <a:lstStyle>
            <a:lvl1pPr algn="l" defTabSz="685709" eaLnBrk="1" fontAlgn="auto" hangingPunct="1">
              <a:spcBef>
                <a:spcPts val="0"/>
              </a:spcBef>
              <a:spcAft>
                <a:spcPts val="0"/>
              </a:spcAft>
              <a:defRPr sz="700">
                <a:solidFill>
                  <a:srgbClr val="0B267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43750" y="4781550"/>
            <a:ext cx="1028700" cy="206375"/>
          </a:xfrm>
          <a:prstGeom prst="rect">
            <a:avLst/>
          </a:prstGeom>
        </p:spPr>
        <p:txBody>
          <a:bodyPr vert="horz" wrap="square" lIns="68571" tIns="34285" rIns="68571" bIns="34285" numCol="1" anchor="ctr" anchorCtr="0" compatLnSpc="1">
            <a:prstTxWarp prst="textNoShape">
              <a:avLst/>
            </a:prstTxWarp>
          </a:bodyPr>
          <a:lstStyle>
            <a:lvl1pPr algn="r" defTabSz="685709" eaLnBrk="1" hangingPunct="1">
              <a:defRPr sz="700">
                <a:solidFill>
                  <a:srgbClr val="0B267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8AAC59E-8C69-496F-AD23-EC1269E76688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46" r:id="rId1"/>
    <p:sldLayoutId id="2147486247" r:id="rId2"/>
    <p:sldLayoutId id="2147486248" r:id="rId3"/>
    <p:sldLayoutId id="2147486249" r:id="rId4"/>
    <p:sldLayoutId id="2147486250" r:id="rId5"/>
    <p:sldLayoutId id="2147486251" r:id="rId6"/>
    <p:sldLayoutId id="2147486252" r:id="rId7"/>
    <p:sldLayoutId id="2147486253" r:id="rId8"/>
    <p:sldLayoutId id="2147486254" r:id="rId9"/>
    <p:sldLayoutId id="2147486255" r:id="rId10"/>
    <p:sldLayoutId id="2147486256" r:id="rId11"/>
    <p:sldLayoutId id="2147486257" r:id="rId12"/>
    <p:sldLayoutId id="2147486258" r:id="rId13"/>
  </p:sldLayoutIdLst>
  <p:transition spd="med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5pPr>
      <a:lvl6pPr marL="342854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6pPr>
      <a:lvl7pPr marL="685709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7pPr>
      <a:lvl8pPr marL="1028563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8pPr>
      <a:lvl9pPr marL="1371417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9pPr>
    </p:titleStyle>
    <p:bodyStyle>
      <a:lvl1pPr marL="203200" indent="-203200" algn="l" rtl="0" eaLnBrk="0" fontAlgn="base" hangingPunct="0">
        <a:lnSpc>
          <a:spcPct val="90000"/>
        </a:lnSpc>
        <a:spcBef>
          <a:spcPts val="135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09575" indent="-169863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15950" indent="-169863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822325" indent="-169863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93775" indent="-169863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165705" indent="-171427" algn="l" defTabSz="685709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337132" indent="-171427" algn="l" defTabSz="685709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08559" indent="-171427" algn="l" defTabSz="685709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679986" indent="-171427" algn="l" defTabSz="685709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4" algn="l" defTabSz="6857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09" algn="l" defTabSz="6857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63" algn="l" defTabSz="6857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17" algn="l" defTabSz="6857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71" algn="l" defTabSz="6857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26" algn="l" defTabSz="6857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80" algn="l" defTabSz="6857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34" algn="l" defTabSz="6857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0"/>
            <a:ext cx="9144000" cy="10287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52" tIns="34225" rIns="68452" bIns="34225" anchor="ctr"/>
          <a:lstStyle/>
          <a:p>
            <a:pPr algn="ctr" defTabSz="68456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028700"/>
            <a:ext cx="9144000" cy="619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52" tIns="34225" rIns="68452" bIns="34225" anchor="ctr"/>
          <a:lstStyle/>
          <a:p>
            <a:pPr algn="ctr" defTabSz="68456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082675"/>
            <a:ext cx="9144000" cy="619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52" tIns="34225" rIns="68452" bIns="34225" anchor="ctr"/>
          <a:lstStyle/>
          <a:p>
            <a:pPr algn="ctr" defTabSz="68456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797" name="Title Placeholder 1"/>
          <p:cNvSpPr>
            <a:spLocks noGrp="1"/>
          </p:cNvSpPr>
          <p:nvPr>
            <p:ph type="title"/>
          </p:nvPr>
        </p:nvSpPr>
        <p:spPr bwMode="auto">
          <a:xfrm>
            <a:off x="971550" y="192088"/>
            <a:ext cx="72009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52" tIns="34225" rIns="68452" bIns="3422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3379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71550" y="1371600"/>
            <a:ext cx="72009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52" tIns="34225" rIns="68452" bIns="342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43588" y="4781550"/>
            <a:ext cx="1111250" cy="206375"/>
          </a:xfrm>
          <a:prstGeom prst="rect">
            <a:avLst/>
          </a:prstGeom>
        </p:spPr>
        <p:txBody>
          <a:bodyPr vert="horz" lIns="68452" tIns="34225" rIns="68452" bIns="34225" rtlCol="0" anchor="ctr"/>
          <a:lstStyle>
            <a:lvl1pPr algn="r" defTabSz="684569" eaLnBrk="1" fontAlgn="auto" hangingPunct="1">
              <a:spcBef>
                <a:spcPts val="0"/>
              </a:spcBef>
              <a:spcAft>
                <a:spcPts val="0"/>
              </a:spcAft>
              <a:defRPr sz="700">
                <a:solidFill>
                  <a:srgbClr val="0B267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737AA2E-56F4-4896-9669-FB0B5BBB5BDC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0" y="4781550"/>
            <a:ext cx="4683125" cy="206375"/>
          </a:xfrm>
          <a:prstGeom prst="rect">
            <a:avLst/>
          </a:prstGeom>
        </p:spPr>
        <p:txBody>
          <a:bodyPr vert="horz" lIns="68452" tIns="34225" rIns="68452" bIns="34225" rtlCol="0" anchor="ctr"/>
          <a:lstStyle>
            <a:lvl1pPr algn="l" defTabSz="684569" eaLnBrk="1" fontAlgn="auto" hangingPunct="1">
              <a:spcBef>
                <a:spcPts val="0"/>
              </a:spcBef>
              <a:spcAft>
                <a:spcPts val="0"/>
              </a:spcAft>
              <a:defRPr sz="700">
                <a:solidFill>
                  <a:srgbClr val="0B267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43750" y="4781550"/>
            <a:ext cx="1028700" cy="206375"/>
          </a:xfrm>
          <a:prstGeom prst="rect">
            <a:avLst/>
          </a:prstGeom>
        </p:spPr>
        <p:txBody>
          <a:bodyPr vert="horz" wrap="square" lIns="68452" tIns="34225" rIns="68452" bIns="34225" numCol="1" anchor="ctr" anchorCtr="0" compatLnSpc="1">
            <a:prstTxWarp prst="textNoShape">
              <a:avLst/>
            </a:prstTxWarp>
          </a:bodyPr>
          <a:lstStyle>
            <a:lvl1pPr algn="r" defTabSz="684569" eaLnBrk="1" hangingPunct="1">
              <a:defRPr sz="700">
                <a:solidFill>
                  <a:srgbClr val="0B267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D19CB5E-080F-4D5D-A347-E6580040084A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59" r:id="rId1"/>
    <p:sldLayoutId id="2147486260" r:id="rId2"/>
    <p:sldLayoutId id="2147486261" r:id="rId3"/>
    <p:sldLayoutId id="2147486262" r:id="rId4"/>
    <p:sldLayoutId id="2147486263" r:id="rId5"/>
    <p:sldLayoutId id="2147486264" r:id="rId6"/>
    <p:sldLayoutId id="2147486265" r:id="rId7"/>
    <p:sldLayoutId id="2147486266" r:id="rId8"/>
    <p:sldLayoutId id="2147486267" r:id="rId9"/>
    <p:sldLayoutId id="2147486268" r:id="rId10"/>
    <p:sldLayoutId id="2147486269" r:id="rId11"/>
    <p:sldLayoutId id="2147486270" r:id="rId12"/>
    <p:sldLayoutId id="2147486271" r:id="rId13"/>
  </p:sldLayoutIdLst>
  <p:transition spd="med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5pPr>
      <a:lvl6pPr marL="342284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6pPr>
      <a:lvl7pPr marL="684569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7pPr>
      <a:lvl8pPr marL="1026852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8pPr>
      <a:lvl9pPr marL="1369136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9pPr>
    </p:titleStyle>
    <p:bodyStyle>
      <a:lvl1pPr marL="203200" indent="-203200" algn="l" rtl="0" eaLnBrk="0" fontAlgn="base" hangingPunct="0">
        <a:lnSpc>
          <a:spcPct val="90000"/>
        </a:lnSpc>
        <a:spcBef>
          <a:spcPts val="135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09575" indent="-169863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14363" indent="-169863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820738" indent="-169863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92188" indent="-169863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163765" indent="-171129" algn="l" defTabSz="684569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334912" indent="-171129" algn="l" defTabSz="684569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06041" indent="-171129" algn="l" defTabSz="684569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677187" indent="-171129" algn="l" defTabSz="684569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5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84" algn="l" defTabSz="6845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4569" algn="l" defTabSz="6845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852" algn="l" defTabSz="6845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136" algn="l" defTabSz="6845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415" algn="l" defTabSz="6845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706" algn="l" defTabSz="6845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982" algn="l" defTabSz="6845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274" algn="l" defTabSz="6845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0"/>
            <a:ext cx="9144000" cy="10287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2" tIns="34255" rIns="68512" bIns="34255" anchor="ctr"/>
          <a:lstStyle/>
          <a:p>
            <a:pPr algn="ctr" defTabSz="68513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028700"/>
            <a:ext cx="9144000" cy="619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2" tIns="34255" rIns="68512" bIns="34255" anchor="ctr"/>
          <a:lstStyle/>
          <a:p>
            <a:pPr algn="ctr" defTabSz="68513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082675"/>
            <a:ext cx="9144000" cy="619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2" tIns="34255" rIns="68512" bIns="34255" anchor="ctr"/>
          <a:lstStyle/>
          <a:p>
            <a:pPr algn="ctr" defTabSz="68513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4821" name="Title Placeholder 1"/>
          <p:cNvSpPr>
            <a:spLocks noGrp="1"/>
          </p:cNvSpPr>
          <p:nvPr>
            <p:ph type="title"/>
          </p:nvPr>
        </p:nvSpPr>
        <p:spPr bwMode="auto">
          <a:xfrm>
            <a:off x="971550" y="192088"/>
            <a:ext cx="72009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12" tIns="34255" rIns="68512" bIns="3425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3482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71550" y="1371600"/>
            <a:ext cx="72009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12" tIns="34255" rIns="68512" bIns="342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43588" y="4781550"/>
            <a:ext cx="1111250" cy="206375"/>
          </a:xfrm>
          <a:prstGeom prst="rect">
            <a:avLst/>
          </a:prstGeom>
        </p:spPr>
        <p:txBody>
          <a:bodyPr vert="horz" lIns="68512" tIns="34255" rIns="68512" bIns="34255" rtlCol="0" anchor="ctr"/>
          <a:lstStyle>
            <a:lvl1pPr algn="r" defTabSz="685139" eaLnBrk="1" fontAlgn="auto" hangingPunct="1">
              <a:spcBef>
                <a:spcPts val="0"/>
              </a:spcBef>
              <a:spcAft>
                <a:spcPts val="0"/>
              </a:spcAft>
              <a:defRPr sz="700">
                <a:solidFill>
                  <a:srgbClr val="0B267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737AA2E-56F4-4896-9669-FB0B5BBB5BDC}" type="datetimeFigureOut">
              <a:rPr lang="en-US"/>
              <a:pPr>
                <a:defRPr/>
              </a:pPr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0" y="4781550"/>
            <a:ext cx="4683125" cy="206375"/>
          </a:xfrm>
          <a:prstGeom prst="rect">
            <a:avLst/>
          </a:prstGeom>
        </p:spPr>
        <p:txBody>
          <a:bodyPr vert="horz" lIns="68512" tIns="34255" rIns="68512" bIns="34255" rtlCol="0" anchor="ctr"/>
          <a:lstStyle>
            <a:lvl1pPr algn="l" defTabSz="685139" eaLnBrk="1" fontAlgn="auto" hangingPunct="1">
              <a:spcBef>
                <a:spcPts val="0"/>
              </a:spcBef>
              <a:spcAft>
                <a:spcPts val="0"/>
              </a:spcAft>
              <a:defRPr sz="700">
                <a:solidFill>
                  <a:srgbClr val="0B267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43750" y="4781550"/>
            <a:ext cx="1028700" cy="206375"/>
          </a:xfrm>
          <a:prstGeom prst="rect">
            <a:avLst/>
          </a:prstGeom>
        </p:spPr>
        <p:txBody>
          <a:bodyPr vert="horz" wrap="square" lIns="68512" tIns="34255" rIns="68512" bIns="34255" numCol="1" anchor="ctr" anchorCtr="0" compatLnSpc="1">
            <a:prstTxWarp prst="textNoShape">
              <a:avLst/>
            </a:prstTxWarp>
          </a:bodyPr>
          <a:lstStyle>
            <a:lvl1pPr algn="r" defTabSz="685139" eaLnBrk="1" hangingPunct="1">
              <a:defRPr sz="700">
                <a:solidFill>
                  <a:srgbClr val="0B267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AF3BDD0-ED68-4B61-B97F-89611F818307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72" r:id="rId1"/>
    <p:sldLayoutId id="2147486273" r:id="rId2"/>
    <p:sldLayoutId id="2147486274" r:id="rId3"/>
    <p:sldLayoutId id="2147486275" r:id="rId4"/>
    <p:sldLayoutId id="2147486276" r:id="rId5"/>
    <p:sldLayoutId id="2147486277" r:id="rId6"/>
    <p:sldLayoutId id="2147486278" r:id="rId7"/>
    <p:sldLayoutId id="2147486279" r:id="rId8"/>
    <p:sldLayoutId id="2147486280" r:id="rId9"/>
    <p:sldLayoutId id="2147486281" r:id="rId10"/>
    <p:sldLayoutId id="2147486282" r:id="rId11"/>
    <p:sldLayoutId id="2147486283" r:id="rId12"/>
    <p:sldLayoutId id="2147486284" r:id="rId13"/>
  </p:sldLayoutIdLst>
  <p:transition spd="med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5pPr>
      <a:lvl6pPr marL="342569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6pPr>
      <a:lvl7pPr marL="685139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7pPr>
      <a:lvl8pPr marL="1027707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8pPr>
      <a:lvl9pPr marL="1370276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anose="02040602050305030304" pitchFamily="18" charset="0"/>
        </a:defRPr>
      </a:lvl9pPr>
    </p:titleStyle>
    <p:bodyStyle>
      <a:lvl1pPr marL="203200" indent="-203200" algn="l" rtl="0" eaLnBrk="0" fontAlgn="base" hangingPunct="0">
        <a:lnSpc>
          <a:spcPct val="90000"/>
        </a:lnSpc>
        <a:spcBef>
          <a:spcPts val="135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09575" indent="-169863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15950" indent="-169863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820738" indent="-169863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92188" indent="-169863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164735" indent="-171279" algn="l" defTabSz="685139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336022" indent="-171279" algn="l" defTabSz="685139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07300" indent="-171279" algn="l" defTabSz="685139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678586" indent="-171279" algn="l" defTabSz="685139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13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69" algn="l" defTabSz="68513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139" algn="l" defTabSz="68513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707" algn="l" defTabSz="68513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276" algn="l" defTabSz="68513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844" algn="l" defTabSz="68513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416" algn="l" defTabSz="68513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980" algn="l" defTabSz="68513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554" algn="l" defTabSz="68513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975" y="430213"/>
            <a:ext cx="85725" cy="4286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69325" y="430213"/>
            <a:ext cx="576263" cy="4286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844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1158875"/>
            <a:ext cx="73152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584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2078038"/>
            <a:ext cx="73152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100" y="411163"/>
            <a:ext cx="1189038" cy="2238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white">
                    <a:alpha val="50000"/>
                  </a:prst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fld id="{3252141F-D46A-4CE5-A08C-E40025FDBB34}" type="datetimeFigureOut">
              <a:rPr lang="uk-UA"/>
              <a:pPr>
                <a:defRPr/>
              </a:pPr>
              <a:t>04.05.2022</a:t>
            </a:fld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5200" y="411163"/>
            <a:ext cx="939800" cy="2270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white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fld id="{89AB461D-292D-43DD-9440-E9DF611200C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641350"/>
            <a:ext cx="2246312" cy="227013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000">
                <a:solidFill>
                  <a:prstClr val="white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6285" r:id="rId1"/>
    <p:sldLayoutId id="2147486286" r:id="rId2"/>
    <p:sldLayoutId id="2147486287" r:id="rId3"/>
    <p:sldLayoutId id="2147486288" r:id="rId4"/>
    <p:sldLayoutId id="2147486289" r:id="rId5"/>
    <p:sldLayoutId id="2147486290" r:id="rId6"/>
    <p:sldLayoutId id="2147486291" r:id="rId7"/>
    <p:sldLayoutId id="2147486292" r:id="rId8"/>
    <p:sldLayoutId id="2147486293" r:id="rId9"/>
    <p:sldLayoutId id="2147486294" r:id="rId10"/>
    <p:sldLayoutId id="2147486295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1650" indent="-182563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563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563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563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19724275">
            <a:off x="1373221" y="778831"/>
            <a:ext cx="7240620" cy="428024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7656910">
            <a:off x="418098" y="314349"/>
            <a:ext cx="4153854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9724275">
            <a:off x="3277955" y="87641"/>
            <a:ext cx="6479362" cy="3566068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875" y="3657600"/>
            <a:ext cx="754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514350"/>
            <a:ext cx="6096000" cy="274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16450"/>
            <a:ext cx="2133600" cy="2730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defTabSz="91440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prstClr val="white">
                    <a:alpha val="60000"/>
                  </a:prstClr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319883C-1F70-470F-9EA1-F9B0EEAE975D}" type="datetime1">
              <a:rPr lang="en-US"/>
              <a:pPr>
                <a:defRPr/>
              </a:pPr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325" y="4616450"/>
            <a:ext cx="4572000" cy="2730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prstClr val="white">
                    <a:alpha val="60000"/>
                  </a:prstClr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2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22325" y="4381500"/>
            <a:ext cx="2133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" numCol="1" anchor="b" anchorCtr="0" compatLnSpc="1">
            <a:prstTxWarp prst="textNoShape">
              <a:avLst/>
            </a:prstTxWarp>
          </a:bodyPr>
          <a:lstStyle>
            <a:lvl1pPr defTabSz="914400">
              <a:buClr>
                <a:srgbClr val="000000"/>
              </a:buClr>
              <a:buFont typeface="Arial" pitchFamily="34" charset="0"/>
              <a:buNone/>
              <a:defRPr sz="1600">
                <a:solidFill>
                  <a:srgbClr val="1781A1"/>
                </a:solidFill>
                <a:latin typeface="Palatino Linotype" pitchFamily="18" charset="0"/>
              </a:defRPr>
            </a:lvl1pPr>
          </a:lstStyle>
          <a:p>
            <a:pPr>
              <a:defRPr/>
            </a:pPr>
            <a:fld id="{A2C38121-E4C5-49C3-95F4-DE160EDDDA80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974" r:id="rId1"/>
    <p:sldLayoutId id="2147485975" r:id="rId2"/>
    <p:sldLayoutId id="2147485976" r:id="rId3"/>
    <p:sldLayoutId id="2147485977" r:id="rId4"/>
    <p:sldLayoutId id="2147485978" r:id="rId5"/>
    <p:sldLayoutId id="2147485979" r:id="rId6"/>
    <p:sldLayoutId id="2147485980" r:id="rId7"/>
    <p:sldLayoutId id="2147485981" r:id="rId8"/>
    <p:sldLayoutId id="2147485982" r:id="rId9"/>
    <p:sldLayoutId id="2147485983" r:id="rId10"/>
    <p:sldLayoutId id="2147485984" r:id="rId11"/>
    <p:sldLayoutId id="2147485985" r:id="rId12"/>
    <p:sldLayoutId id="2147485986" r:id="rId13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9763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465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19724275">
            <a:off x="1373221" y="778831"/>
            <a:ext cx="7240620" cy="428024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7656910">
            <a:off x="418098" y="314349"/>
            <a:ext cx="4153854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9724275">
            <a:off x="3277955" y="87641"/>
            <a:ext cx="6479362" cy="3566068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875" y="3657600"/>
            <a:ext cx="754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514350"/>
            <a:ext cx="6096000" cy="274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16450"/>
            <a:ext cx="2133600" cy="2730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defTabSz="91440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prstClr val="white">
                    <a:alpha val="60000"/>
                  </a:prstClr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AB28AF7-7BC8-4A46-B12E-00A264B0969B}" type="datetime1">
              <a:rPr lang="en-US"/>
              <a:pPr>
                <a:defRPr/>
              </a:pPr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325" y="4616450"/>
            <a:ext cx="4572000" cy="2730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prstClr val="white">
                    <a:alpha val="60000"/>
                  </a:prstClr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3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22325" y="4381500"/>
            <a:ext cx="2133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" numCol="1" anchor="b" anchorCtr="0" compatLnSpc="1">
            <a:prstTxWarp prst="textNoShape">
              <a:avLst/>
            </a:prstTxWarp>
          </a:bodyPr>
          <a:lstStyle>
            <a:lvl1pPr defTabSz="914400">
              <a:buClr>
                <a:srgbClr val="000000"/>
              </a:buClr>
              <a:buFont typeface="Arial" pitchFamily="34" charset="0"/>
              <a:buNone/>
              <a:defRPr sz="1600">
                <a:solidFill>
                  <a:srgbClr val="1781A1"/>
                </a:solidFill>
                <a:latin typeface="Palatino Linotype" pitchFamily="18" charset="0"/>
              </a:defRPr>
            </a:lvl1pPr>
          </a:lstStyle>
          <a:p>
            <a:pPr>
              <a:defRPr/>
            </a:pPr>
            <a:fld id="{B6A34793-C42C-48CC-BAA7-10DE98963CB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987" r:id="rId1"/>
    <p:sldLayoutId id="2147485988" r:id="rId2"/>
    <p:sldLayoutId id="2147485989" r:id="rId3"/>
    <p:sldLayoutId id="2147485990" r:id="rId4"/>
    <p:sldLayoutId id="2147485991" r:id="rId5"/>
    <p:sldLayoutId id="2147485992" r:id="rId6"/>
    <p:sldLayoutId id="2147485993" r:id="rId7"/>
    <p:sldLayoutId id="2147485994" r:id="rId8"/>
    <p:sldLayoutId id="2147485995" r:id="rId9"/>
    <p:sldLayoutId id="2147485996" r:id="rId10"/>
    <p:sldLayoutId id="2147485997" r:id="rId11"/>
    <p:sldLayoutId id="2147485998" r:id="rId12"/>
    <p:sldLayoutId id="2147485999" r:id="rId13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9763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465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19724275">
            <a:off x="1373221" y="778831"/>
            <a:ext cx="7240620" cy="428024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7656910">
            <a:off x="418098" y="314349"/>
            <a:ext cx="4153854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9724275">
            <a:off x="3277955" y="87641"/>
            <a:ext cx="6479362" cy="3566068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875" y="3657600"/>
            <a:ext cx="754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514350"/>
            <a:ext cx="6096000" cy="274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16450"/>
            <a:ext cx="2133600" cy="2730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defTabSz="91440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prstClr val="white">
                    <a:alpha val="60000"/>
                  </a:prstClr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E5F8176-C623-48AE-96AF-75D76ED21DDF}" type="datetime1">
              <a:rPr lang="en-US"/>
              <a:pPr>
                <a:defRPr/>
              </a:pPr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325" y="4616450"/>
            <a:ext cx="4572000" cy="2730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prstClr val="white">
                    <a:alpha val="60000"/>
                  </a:prstClr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6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22325" y="4381500"/>
            <a:ext cx="2133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" numCol="1" anchor="b" anchorCtr="0" compatLnSpc="1">
            <a:prstTxWarp prst="textNoShape">
              <a:avLst/>
            </a:prstTxWarp>
          </a:bodyPr>
          <a:lstStyle>
            <a:lvl1pPr defTabSz="914400">
              <a:buClr>
                <a:srgbClr val="000000"/>
              </a:buClr>
              <a:buFont typeface="Arial" pitchFamily="34" charset="0"/>
              <a:buNone/>
              <a:defRPr sz="1600">
                <a:solidFill>
                  <a:srgbClr val="1781A1"/>
                </a:solidFill>
                <a:latin typeface="Palatino Linotype" pitchFamily="18" charset="0"/>
              </a:defRPr>
            </a:lvl1pPr>
          </a:lstStyle>
          <a:p>
            <a:pPr>
              <a:defRPr/>
            </a:pPr>
            <a:fld id="{763B9284-4587-447D-BDE3-1C99CBF5074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6000" r:id="rId1"/>
    <p:sldLayoutId id="2147486001" r:id="rId2"/>
    <p:sldLayoutId id="2147486002" r:id="rId3"/>
    <p:sldLayoutId id="2147486003" r:id="rId4"/>
    <p:sldLayoutId id="2147486004" r:id="rId5"/>
    <p:sldLayoutId id="2147486005" r:id="rId6"/>
    <p:sldLayoutId id="2147486006" r:id="rId7"/>
    <p:sldLayoutId id="2147486007" r:id="rId8"/>
    <p:sldLayoutId id="2147486008" r:id="rId9"/>
    <p:sldLayoutId id="2147486009" r:id="rId10"/>
    <p:sldLayoutId id="2147486010" r:id="rId11"/>
    <p:sldLayoutId id="2147486011" r:id="rId12"/>
    <p:sldLayoutId id="2147486012" r:id="rId13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9763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465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19724275">
            <a:off x="1373221" y="778831"/>
            <a:ext cx="7240620" cy="428024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7656910">
            <a:off x="418098" y="314349"/>
            <a:ext cx="4153854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9724275">
            <a:off x="3277955" y="87641"/>
            <a:ext cx="6479362" cy="3566068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875" y="3657600"/>
            <a:ext cx="754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514350"/>
            <a:ext cx="6096000" cy="274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16450"/>
            <a:ext cx="2133600" cy="2730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defTabSz="91440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prstClr val="white">
                    <a:alpha val="60000"/>
                  </a:prstClr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A10918E-A3B0-400A-88D6-E888376B6C0C}" type="datetime1">
              <a:rPr lang="en-US"/>
              <a:pPr>
                <a:defRPr/>
              </a:pPr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325" y="4616450"/>
            <a:ext cx="4572000" cy="2730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prstClr val="white">
                    <a:alpha val="60000"/>
                  </a:prstClr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84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22325" y="4381500"/>
            <a:ext cx="2133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" numCol="1" anchor="b" anchorCtr="0" compatLnSpc="1">
            <a:prstTxWarp prst="textNoShape">
              <a:avLst/>
            </a:prstTxWarp>
          </a:bodyPr>
          <a:lstStyle>
            <a:lvl1pPr defTabSz="914400">
              <a:buClr>
                <a:srgbClr val="000000"/>
              </a:buClr>
              <a:buFont typeface="Arial" pitchFamily="34" charset="0"/>
              <a:buNone/>
              <a:defRPr sz="1600">
                <a:solidFill>
                  <a:srgbClr val="1781A1"/>
                </a:solidFill>
                <a:latin typeface="Palatino Linotype" pitchFamily="18" charset="0"/>
              </a:defRPr>
            </a:lvl1pPr>
          </a:lstStyle>
          <a:p>
            <a:pPr>
              <a:defRPr/>
            </a:pPr>
            <a:fld id="{52E2AC6E-F71B-4CCF-9932-9A5CEB85E75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6013" r:id="rId1"/>
    <p:sldLayoutId id="2147486014" r:id="rId2"/>
    <p:sldLayoutId id="2147486015" r:id="rId3"/>
    <p:sldLayoutId id="2147486016" r:id="rId4"/>
    <p:sldLayoutId id="2147486017" r:id="rId5"/>
    <p:sldLayoutId id="2147486018" r:id="rId6"/>
    <p:sldLayoutId id="2147486019" r:id="rId7"/>
    <p:sldLayoutId id="2147486020" r:id="rId8"/>
    <p:sldLayoutId id="2147486021" r:id="rId9"/>
    <p:sldLayoutId id="2147486022" r:id="rId10"/>
    <p:sldLayoutId id="2147486023" r:id="rId11"/>
    <p:sldLayoutId id="2147486024" r:id="rId12"/>
    <p:sldLayoutId id="2147486025" r:id="rId13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9763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465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19724275">
            <a:off x="1373221" y="778831"/>
            <a:ext cx="7240620" cy="428024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7656910">
            <a:off x="418098" y="314349"/>
            <a:ext cx="4153854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9724275">
            <a:off x="3277955" y="87641"/>
            <a:ext cx="6479362" cy="3566068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875" y="3657600"/>
            <a:ext cx="754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514350"/>
            <a:ext cx="6096000" cy="274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16450"/>
            <a:ext cx="2133600" cy="2730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defTabSz="91440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prstClr val="white">
                    <a:alpha val="60000"/>
                  </a:prstClr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1BC639C-0975-426F-B2AE-17B2AC1065FA}" type="datetime1">
              <a:rPr lang="en-US"/>
              <a:pPr>
                <a:defRPr/>
              </a:pPr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325" y="4616450"/>
            <a:ext cx="4572000" cy="2730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prstClr val="white">
                    <a:alpha val="60000"/>
                  </a:prstClr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0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22325" y="4381500"/>
            <a:ext cx="2133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" numCol="1" anchor="b" anchorCtr="0" compatLnSpc="1">
            <a:prstTxWarp prst="textNoShape">
              <a:avLst/>
            </a:prstTxWarp>
          </a:bodyPr>
          <a:lstStyle>
            <a:lvl1pPr defTabSz="914400">
              <a:buClr>
                <a:srgbClr val="000000"/>
              </a:buClr>
              <a:buFont typeface="Arial" pitchFamily="34" charset="0"/>
              <a:buNone/>
              <a:defRPr sz="1600">
                <a:solidFill>
                  <a:srgbClr val="1781A1"/>
                </a:solidFill>
                <a:latin typeface="Palatino Linotype" pitchFamily="18" charset="0"/>
              </a:defRPr>
            </a:lvl1pPr>
          </a:lstStyle>
          <a:p>
            <a:pPr>
              <a:defRPr/>
            </a:pPr>
            <a:fld id="{830863AD-0F69-421E-AD3D-C092986F6A2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6026" r:id="rId1"/>
    <p:sldLayoutId id="2147486027" r:id="rId2"/>
    <p:sldLayoutId id="2147486028" r:id="rId3"/>
    <p:sldLayoutId id="2147486029" r:id="rId4"/>
    <p:sldLayoutId id="2147486030" r:id="rId5"/>
    <p:sldLayoutId id="2147486031" r:id="rId6"/>
    <p:sldLayoutId id="2147486032" r:id="rId7"/>
    <p:sldLayoutId id="2147486033" r:id="rId8"/>
    <p:sldLayoutId id="2147486034" r:id="rId9"/>
    <p:sldLayoutId id="2147486035" r:id="rId10"/>
    <p:sldLayoutId id="2147486036" r:id="rId11"/>
    <p:sldLayoutId id="2147486037" r:id="rId12"/>
    <p:sldLayoutId id="2147486038" r:id="rId13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9763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465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19724275">
            <a:off x="1373221" y="778831"/>
            <a:ext cx="7240620" cy="428024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7656910">
            <a:off x="418098" y="314349"/>
            <a:ext cx="4153854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9724275">
            <a:off x="3277955" y="87641"/>
            <a:ext cx="6479362" cy="3566068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875" y="3657600"/>
            <a:ext cx="754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514350"/>
            <a:ext cx="6096000" cy="274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16450"/>
            <a:ext cx="2133600" cy="2730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defTabSz="91440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prstClr val="white">
                    <a:alpha val="60000"/>
                  </a:prstClr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BF7A42E-0678-4B47-B2EF-9BC41BCAA941}" type="datetime1">
              <a:rPr lang="en-US"/>
              <a:pPr>
                <a:defRPr/>
              </a:pPr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325" y="4616450"/>
            <a:ext cx="4572000" cy="2730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prstClr val="white">
                    <a:alpha val="60000"/>
                  </a:prstClr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32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22325" y="4381500"/>
            <a:ext cx="2133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" numCol="1" anchor="b" anchorCtr="0" compatLnSpc="1">
            <a:prstTxWarp prst="textNoShape">
              <a:avLst/>
            </a:prstTxWarp>
          </a:bodyPr>
          <a:lstStyle>
            <a:lvl1pPr defTabSz="914400">
              <a:buClr>
                <a:srgbClr val="000000"/>
              </a:buClr>
              <a:buFont typeface="Arial" pitchFamily="34" charset="0"/>
              <a:buNone/>
              <a:defRPr sz="1600">
                <a:solidFill>
                  <a:srgbClr val="1781A1"/>
                </a:solidFill>
                <a:latin typeface="Palatino Linotype" pitchFamily="18" charset="0"/>
              </a:defRPr>
            </a:lvl1pPr>
          </a:lstStyle>
          <a:p>
            <a:pPr>
              <a:defRPr/>
            </a:pPr>
            <a:fld id="{1EAF3138-D4AC-46C6-9790-CA0BC01D8E1D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6039" r:id="rId1"/>
    <p:sldLayoutId id="2147486040" r:id="rId2"/>
    <p:sldLayoutId id="2147486041" r:id="rId3"/>
    <p:sldLayoutId id="2147486042" r:id="rId4"/>
    <p:sldLayoutId id="2147486043" r:id="rId5"/>
    <p:sldLayoutId id="2147486044" r:id="rId6"/>
    <p:sldLayoutId id="2147486045" r:id="rId7"/>
    <p:sldLayoutId id="2147486046" r:id="rId8"/>
    <p:sldLayoutId id="2147486047" r:id="rId9"/>
    <p:sldLayoutId id="2147486048" r:id="rId10"/>
    <p:sldLayoutId id="2147486049" r:id="rId11"/>
    <p:sldLayoutId id="2147486050" r:id="rId12"/>
    <p:sldLayoutId id="2147486051" r:id="rId13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9763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465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6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0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7.xml"/><Relationship Id="rId5" Type="http://schemas.openxmlformats.org/officeDocument/2006/relationships/image" Target="../media/image58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34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4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4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4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4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4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4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4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4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4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://lv.testportal.gov.ua:82/demotestNMT/" TargetMode="External"/><Relationship Id="rId1" Type="http://schemas.openxmlformats.org/officeDocument/2006/relationships/slideLayout" Target="../slideLayouts/slideLayout34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0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10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2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8.png"/><Relationship Id="rId4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8.png"/><Relationship Id="rId4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8.png"/><Relationship Id="rId4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8.png"/><Relationship Id="rId4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3.xml"/><Relationship Id="rId4" Type="http://schemas.openxmlformats.org/officeDocument/2006/relationships/image" Target="../media/image7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3.xml"/><Relationship Id="rId4" Type="http://schemas.openxmlformats.org/officeDocument/2006/relationships/image" Target="../media/image7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3.xml"/><Relationship Id="rId4" Type="http://schemas.openxmlformats.org/officeDocument/2006/relationships/image" Target="../media/image7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1.xml"/><Relationship Id="rId6" Type="http://schemas.openxmlformats.org/officeDocument/2006/relationships/image" Target="../media/image26.em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2.png"/><Relationship Id="rId5" Type="http://schemas.openxmlformats.org/officeDocument/2006/relationships/image" Target="../media/image58.png"/><Relationship Id="rId4" Type="http://schemas.openxmlformats.org/officeDocument/2006/relationships/image" Target="../media/image2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3.png"/><Relationship Id="rId4" Type="http://schemas.openxmlformats.org/officeDocument/2006/relationships/image" Target="../media/image5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4.png"/><Relationship Id="rId5" Type="http://schemas.openxmlformats.org/officeDocument/2006/relationships/image" Target="../media/image58.png"/><Relationship Id="rId4" Type="http://schemas.openxmlformats.org/officeDocument/2006/relationships/image" Target="../media/image2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5.png"/><Relationship Id="rId5" Type="http://schemas.openxmlformats.org/officeDocument/2006/relationships/image" Target="../media/image58.png"/><Relationship Id="rId4" Type="http://schemas.openxmlformats.org/officeDocument/2006/relationships/image" Target="../media/image2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6.png"/><Relationship Id="rId5" Type="http://schemas.openxmlformats.org/officeDocument/2006/relationships/image" Target="../media/image58.png"/><Relationship Id="rId4" Type="http://schemas.openxmlformats.org/officeDocument/2006/relationships/image" Target="../media/image2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7.png"/><Relationship Id="rId5" Type="http://schemas.openxmlformats.org/officeDocument/2006/relationships/image" Target="../media/image58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7.xml"/><Relationship Id="rId6" Type="http://schemas.openxmlformats.org/officeDocument/2006/relationships/image" Target="../media/image24.png"/><Relationship Id="rId5" Type="http://schemas.openxmlformats.org/officeDocument/2006/relationships/image" Target="../media/image29.png"/><Relationship Id="rId4" Type="http://schemas.openxmlformats.org/officeDocument/2006/relationships/image" Target="../media/image2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8.png"/><Relationship Id="rId5" Type="http://schemas.openxmlformats.org/officeDocument/2006/relationships/image" Target="../media/image58.png"/><Relationship Id="rId4" Type="http://schemas.openxmlformats.org/officeDocument/2006/relationships/image" Target="../media/image2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9.png"/><Relationship Id="rId5" Type="http://schemas.openxmlformats.org/officeDocument/2006/relationships/image" Target="../media/image58.png"/><Relationship Id="rId4" Type="http://schemas.openxmlformats.org/officeDocument/2006/relationships/image" Target="../media/image2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0.png"/><Relationship Id="rId5" Type="http://schemas.openxmlformats.org/officeDocument/2006/relationships/image" Target="../media/image58.png"/><Relationship Id="rId4" Type="http://schemas.openxmlformats.org/officeDocument/2006/relationships/image" Target="../media/image2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0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8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0"/>
            <a:ext cx="408463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 flipV="1">
            <a:off x="563094" y="2502694"/>
            <a:ext cx="4576166" cy="33338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50000">
                <a:srgbClr val="0B6095"/>
              </a:gs>
              <a:gs pos="100000">
                <a:srgbClr val="FFFFFF">
                  <a:alpha val="0"/>
                </a:srgbClr>
              </a:gs>
            </a:gsLst>
            <a:lin ang="10800000" scaled="1"/>
          </a:gradFill>
          <a:ln>
            <a:noFill/>
          </a:ln>
          <a:effectLst/>
        </p:spPr>
        <p:txBody>
          <a:bodyPr wrap="none" lIns="68044" tIns="34021" rIns="68044" bIns="34021" anchor="ctr"/>
          <a:lstStyle/>
          <a:p>
            <a:pPr defTabSz="334438">
              <a:buClr>
                <a:srgbClr val="000000"/>
              </a:buClr>
              <a:buSzPct val="100000"/>
              <a:defRPr/>
            </a:pPr>
            <a:endParaRPr lang="uk-UA">
              <a:solidFill>
                <a:srgbClr val="FFFFFF"/>
              </a:solidFill>
              <a:latin typeface="+mn-lt"/>
              <a:ea typeface="+mn-ea"/>
              <a:cs typeface="Arial" charset="0"/>
            </a:endParaRPr>
          </a:p>
        </p:txBody>
      </p:sp>
      <p:sp>
        <p:nvSpPr>
          <p:cNvPr id="378886" name="Text Box 4"/>
          <p:cNvSpPr txBox="1">
            <a:spLocks noChangeArrowheads="1"/>
          </p:cNvSpPr>
          <p:nvPr/>
        </p:nvSpPr>
        <p:spPr bwMode="auto">
          <a:xfrm>
            <a:off x="73025" y="2838450"/>
            <a:ext cx="5065713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8044" tIns="34021" rIns="68044" bIns="34021" anchor="ctr"/>
          <a:lstStyle>
            <a:lvl1pPr defTabSz="333375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defTabSz="333375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defTabSz="333375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defTabSz="333375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defTabSz="333375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333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333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333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333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</a:pPr>
            <a:endParaRPr lang="uk-UA" altLang="uk-UA">
              <a:solidFill>
                <a:srgbClr val="FFFFFF"/>
              </a:solidFill>
            </a:endParaRPr>
          </a:p>
        </p:txBody>
      </p:sp>
      <p:sp>
        <p:nvSpPr>
          <p:cNvPr id="378887" name="Rectangle 6"/>
          <p:cNvSpPr>
            <a:spLocks noChangeArrowheads="1"/>
          </p:cNvSpPr>
          <p:nvPr/>
        </p:nvSpPr>
        <p:spPr bwMode="auto">
          <a:xfrm>
            <a:off x="85725" y="2951163"/>
            <a:ext cx="5133975" cy="62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6963" tIns="34831" rIns="66963" bIns="34831">
            <a:spAutoFit/>
          </a:bodyPr>
          <a:lstStyle/>
          <a:p>
            <a:pPr algn="ctr" defTabSz="333375">
              <a:buSzPct val="100000"/>
              <a:tabLst>
                <a:tab pos="0" algn="l"/>
                <a:tab pos="331788" algn="l"/>
                <a:tab pos="666750" algn="l"/>
                <a:tab pos="1001713" algn="l"/>
                <a:tab pos="1335088" algn="l"/>
                <a:tab pos="1670050" algn="l"/>
                <a:tab pos="2005013" algn="l"/>
                <a:tab pos="2338388" algn="l"/>
                <a:tab pos="2673350" algn="l"/>
                <a:tab pos="3008313" algn="l"/>
                <a:tab pos="3341688" algn="l"/>
                <a:tab pos="3676650" algn="l"/>
                <a:tab pos="4011613" algn="l"/>
                <a:tab pos="4344988" algn="l"/>
                <a:tab pos="4679950" algn="l"/>
                <a:tab pos="5014913" algn="l"/>
                <a:tab pos="5348288" algn="l"/>
                <a:tab pos="5683250" algn="l"/>
                <a:tab pos="6018213" algn="l"/>
                <a:tab pos="6353175" algn="l"/>
                <a:tab pos="6686550" algn="l"/>
              </a:tabLst>
            </a:pPr>
            <a:r>
              <a:rPr lang="uk-UA" altLang="uk-UA" b="1">
                <a:solidFill>
                  <a:srgbClr val="06304A"/>
                </a:solidFill>
                <a:latin typeface="Arial" pitchFamily="34" charset="0"/>
              </a:rPr>
              <a:t>ПРИКАРПАТСЬКИЙ НАЦIОНАЛЬНИЙ </a:t>
            </a:r>
            <a:br>
              <a:rPr lang="uk-UA" altLang="uk-UA" b="1">
                <a:solidFill>
                  <a:srgbClr val="06304A"/>
                </a:solidFill>
                <a:latin typeface="Arial" pitchFamily="34" charset="0"/>
              </a:rPr>
            </a:br>
            <a:r>
              <a:rPr lang="uk-UA" altLang="uk-UA" b="1">
                <a:solidFill>
                  <a:srgbClr val="06304A"/>
                </a:solidFill>
                <a:latin typeface="Arial" pitchFamily="34" charset="0"/>
              </a:rPr>
              <a:t>УНIВЕРСИТЕТ ІМЕНІ ВАСИЛЯ СТЕФАНИКА </a:t>
            </a:r>
          </a:p>
        </p:txBody>
      </p:sp>
      <p:pic>
        <p:nvPicPr>
          <p:cNvPr id="378888" name="Picture 10" descr="C:\Users\Admin\Desktop\logo4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25" y="574675"/>
            <a:ext cx="1890713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fill="hold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Google Shape;695;p24"/>
          <p:cNvSpPr txBox="1">
            <a:spLocks noChangeArrowheads="1"/>
          </p:cNvSpPr>
          <p:nvPr/>
        </p:nvSpPr>
        <p:spPr bwMode="auto">
          <a:xfrm>
            <a:off x="539750" y="1196975"/>
            <a:ext cx="830421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260" tIns="34120" rIns="68260" bIns="34120">
            <a:spAutoFit/>
          </a:bodyPr>
          <a:lstStyle>
            <a:lvl1pPr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algn="ctr">
              <a:buClr>
                <a:srgbClr val="C00000"/>
              </a:buClr>
              <a:buSzPts val="1800"/>
            </a:pPr>
            <a:r>
              <a:rPr lang="ru-RU" altLang="uk-UA" b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Вагомі досягнення університету</a:t>
            </a:r>
            <a:endParaRPr lang="uk-UA" altLang="uk-UA">
              <a:solidFill>
                <a:srgbClr val="FFFFFF"/>
              </a:solidFill>
            </a:endParaRPr>
          </a:p>
        </p:txBody>
      </p:sp>
      <p:sp>
        <p:nvSpPr>
          <p:cNvPr id="388099" name="Google Shape;696;p24"/>
          <p:cNvSpPr>
            <a:spLocks noChangeArrowheads="1"/>
          </p:cNvSpPr>
          <p:nvPr/>
        </p:nvSpPr>
        <p:spPr bwMode="auto">
          <a:xfrm>
            <a:off x="241300" y="1655763"/>
            <a:ext cx="8902700" cy="394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260" tIns="34120" rIns="68260" bIns="34120">
            <a:spAutoFit/>
          </a:bodyPr>
          <a:lstStyle/>
          <a:p>
            <a:pPr marL="212725" indent="-212725" defTabSz="334963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sym typeface="Tahoma" pitchFamily="34" charset="0"/>
            </a:endParaRPr>
          </a:p>
          <a:p>
            <a:pPr marL="212725" indent="-212725" defTabSz="334963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sym typeface="Tahoma" pitchFamily="34" charset="0"/>
            </a:endParaRPr>
          </a:p>
          <a:p>
            <a:pPr marL="212725" indent="-212725" defTabSz="334963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sym typeface="Tahoma" pitchFamily="34" charset="0"/>
            </a:endParaRPr>
          </a:p>
          <a:p>
            <a:pPr marL="212725" indent="-212725" defTabSz="334963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sym typeface="Tahoma" pitchFamily="34" charset="0"/>
            </a:endParaRPr>
          </a:p>
          <a:p>
            <a:pPr marL="212725" indent="-212725" defTabSz="334963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sym typeface="Tahoma" pitchFamily="34" charset="0"/>
            </a:endParaRPr>
          </a:p>
          <a:p>
            <a:pPr marL="212725" indent="-212725" defTabSz="334963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sym typeface="Tahoma" pitchFamily="34" charset="0"/>
            </a:endParaRPr>
          </a:p>
          <a:p>
            <a:pPr marL="212725" indent="-212725" defTabSz="334963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sym typeface="Tahoma" pitchFamily="34" charset="0"/>
            </a:endParaRPr>
          </a:p>
          <a:p>
            <a:pPr marL="212725" indent="-212725" defTabSz="334963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sym typeface="Tahoma" pitchFamily="34" charset="0"/>
            </a:endParaRPr>
          </a:p>
          <a:p>
            <a:pPr marL="212725" indent="-212725" defTabSz="334963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sym typeface="Tahoma" pitchFamily="34" charset="0"/>
            </a:endParaRPr>
          </a:p>
          <a:p>
            <a:pPr marL="212725" indent="-212725" defTabSz="334963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sym typeface="Tahoma" pitchFamily="34" charset="0"/>
            </a:endParaRPr>
          </a:p>
          <a:p>
            <a:pPr marL="212725" indent="-212725" defTabSz="334963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sym typeface="Tahoma" pitchFamily="34" charset="0"/>
            </a:endParaRPr>
          </a:p>
          <a:p>
            <a:pPr marL="212725" indent="-212725" defTabSz="334963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sym typeface="Tahoma" pitchFamily="34" charset="0"/>
            </a:endParaRPr>
          </a:p>
          <a:p>
            <a:pPr marL="212725" indent="-212725" defTabSz="334963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sym typeface="Tahoma" pitchFamily="34" charset="0"/>
            </a:endParaRPr>
          </a:p>
          <a:p>
            <a:pPr marL="212725" indent="-212725" defTabSz="334963" eaLnBrk="0" hangingPunct="0">
              <a:buClr>
                <a:srgbClr val="0B2673"/>
              </a:buClr>
              <a:buSzPts val="1800"/>
            </a:pPr>
            <a:r>
              <a:rPr lang="ru-RU" altLang="uk-UA" b="1">
                <a:solidFill>
                  <a:srgbClr val="0B2673"/>
                </a:solidFill>
                <a:latin typeface="Tahoma" pitchFamily="34" charset="0"/>
                <a:sym typeface="Tahoma" pitchFamily="34" charset="0"/>
              </a:rPr>
              <a:t>  </a:t>
            </a:r>
            <a:endParaRPr lang="uk-UA" altLang="uk-UA" b="1">
              <a:solidFill>
                <a:srgbClr val="0B2673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388100" name="Google Shape;697;p24"/>
          <p:cNvSpPr txBox="1">
            <a:spLocks noChangeArrowheads="1"/>
          </p:cNvSpPr>
          <p:nvPr/>
        </p:nvSpPr>
        <p:spPr bwMode="auto">
          <a:xfrm>
            <a:off x="3514725" y="373063"/>
            <a:ext cx="3589338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260" tIns="34120" rIns="68260" bIns="34120">
            <a:spAutoFit/>
          </a:bodyPr>
          <a:lstStyle>
            <a:lvl1pPr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>
              <a:buClr>
                <a:srgbClr val="FFFFFF"/>
              </a:buClr>
              <a:buSzPts val="1400"/>
            </a:pPr>
            <a:r>
              <a:rPr lang="ru-RU" altLang="uk-UA" sz="10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ПРИКАРПАТСЬКИЙ НАЦІОНАЛЬНИЙ </a:t>
            </a:r>
            <a:endParaRPr lang="uk-UA" altLang="uk-UA">
              <a:solidFill>
                <a:srgbClr val="FFFFFF"/>
              </a:solidFill>
            </a:endParaRPr>
          </a:p>
          <a:p>
            <a:pPr>
              <a:buClr>
                <a:srgbClr val="FFFFFF"/>
              </a:buClr>
              <a:buSzPts val="1400"/>
            </a:pPr>
            <a:r>
              <a:rPr lang="ru-RU" altLang="uk-UA" sz="10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УНІВЕРСИТЕТ  ІМЕНІ ВАСИЛЯ СТЕФАНИКА </a:t>
            </a:r>
            <a:endParaRPr lang="uk-UA" altLang="uk-UA">
              <a:solidFill>
                <a:srgbClr val="FFFFFF"/>
              </a:solidFill>
            </a:endParaRPr>
          </a:p>
        </p:txBody>
      </p:sp>
      <p:sp>
        <p:nvSpPr>
          <p:cNvPr id="388101" name="Google Shape;699;p24"/>
          <p:cNvSpPr txBox="1">
            <a:spLocks noChangeArrowheads="1"/>
          </p:cNvSpPr>
          <p:nvPr/>
        </p:nvSpPr>
        <p:spPr bwMode="auto">
          <a:xfrm>
            <a:off x="1588" y="2933700"/>
            <a:ext cx="138112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260" tIns="34120" rIns="68260" bIns="34120" anchor="ctr">
            <a:spAutoFit/>
          </a:bodyPr>
          <a:lstStyle>
            <a:lvl1pPr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endParaRPr lang="uk-UA" altLang="uk-UA">
              <a:solidFill>
                <a:srgbClr val="FFFFFF"/>
              </a:solidFill>
              <a:sym typeface="Book Antiqua" pitchFamily="18" charset="0"/>
            </a:endParaRPr>
          </a:p>
        </p:txBody>
      </p:sp>
      <p:pic>
        <p:nvPicPr>
          <p:cNvPr id="388102" name="Google Shape;701;p2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0"/>
            <a:ext cx="1169988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8103" name="Google Shape;702;p24"/>
          <p:cNvSpPr txBox="1">
            <a:spLocks noChangeArrowheads="1"/>
          </p:cNvSpPr>
          <p:nvPr/>
        </p:nvSpPr>
        <p:spPr bwMode="auto">
          <a:xfrm>
            <a:off x="241300" y="1687513"/>
            <a:ext cx="4291013" cy="31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260" tIns="34120" rIns="68260" bIns="34120" anchor="ctr">
            <a:spAutoFit/>
          </a:bodyPr>
          <a:lstStyle>
            <a:lvl1pPr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algn="ctr"/>
            <a:r>
              <a:rPr lang="uk-UA" altLang="uk-UA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Троє науковців Прикарпатського університету – професор </a:t>
            </a:r>
            <a:r>
              <a:rPr lang="uk-UA" altLang="uk-UA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Володимир Лущак </a:t>
            </a:r>
            <a:r>
              <a:rPr lang="uk-UA" altLang="uk-UA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та доцентка </a:t>
            </a:r>
            <a:r>
              <a:rPr lang="uk-UA" altLang="uk-UA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Тетяна Татарчук </a:t>
            </a:r>
            <a:r>
              <a:rPr lang="uk-UA" altLang="uk-UA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увійшли у </a:t>
            </a:r>
            <a:r>
              <a:rPr lang="uk-UA" altLang="uk-UA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ТОП-2% вчених світу </a:t>
            </a:r>
            <a:r>
              <a:rPr lang="uk-UA" altLang="uk-UA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 результатами престижного рейтингу.</a:t>
            </a:r>
          </a:p>
          <a:p>
            <a:pPr algn="ctr"/>
            <a:endParaRPr lang="uk-UA" altLang="uk-UA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altLang="uk-UA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Загалом до рейтингу потрапило 85 науковців зі всієї України і </a:t>
            </a:r>
            <a:r>
              <a:rPr lang="uk-UA" altLang="uk-UA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їх список очолює професор Володимир Лущак</a:t>
            </a:r>
            <a:r>
              <a:rPr lang="uk-UA" altLang="uk-UA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endParaRPr lang="uk-UA" altLang="uk-UA">
              <a:solidFill>
                <a:srgbClr val="002060"/>
              </a:solidFill>
            </a:endParaRPr>
          </a:p>
        </p:txBody>
      </p:sp>
      <p:pic>
        <p:nvPicPr>
          <p:cNvPr id="38810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588" y="1765300"/>
            <a:ext cx="1601787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810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3270250"/>
            <a:ext cx="1535113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Google Shape;752;p28"/>
          <p:cNvSpPr txBox="1">
            <a:spLocks noChangeArrowheads="1"/>
          </p:cNvSpPr>
          <p:nvPr/>
        </p:nvSpPr>
        <p:spPr bwMode="auto">
          <a:xfrm>
            <a:off x="539750" y="1196975"/>
            <a:ext cx="830421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296" tIns="34138" rIns="68296" bIns="34138">
            <a:spAutoFit/>
          </a:bodyPr>
          <a:lstStyle>
            <a:lvl1pPr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algn="ctr">
              <a:buClr>
                <a:srgbClr val="C00000"/>
              </a:buClr>
              <a:buSzPts val="1800"/>
            </a:pPr>
            <a:r>
              <a:rPr lang="ru-RU" altLang="uk-UA" b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Спортивні досягнення університету</a:t>
            </a:r>
            <a:endParaRPr lang="uk-UA" altLang="uk-UA">
              <a:solidFill>
                <a:srgbClr val="FFFFFF"/>
              </a:solidFill>
            </a:endParaRPr>
          </a:p>
        </p:txBody>
      </p:sp>
      <p:sp>
        <p:nvSpPr>
          <p:cNvPr id="389123" name="Google Shape;753;p28"/>
          <p:cNvSpPr>
            <a:spLocks noChangeArrowheads="1"/>
          </p:cNvSpPr>
          <p:nvPr/>
        </p:nvSpPr>
        <p:spPr bwMode="auto">
          <a:xfrm>
            <a:off x="241300" y="1655763"/>
            <a:ext cx="8902700" cy="394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296" tIns="34138" rIns="68296" bIns="34138">
            <a:spAutoFit/>
          </a:bodyPr>
          <a:lstStyle/>
          <a:p>
            <a:pPr marL="212725" indent="-212725" defTabSz="334963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sym typeface="Tahoma" pitchFamily="34" charset="0"/>
            </a:endParaRPr>
          </a:p>
          <a:p>
            <a:pPr marL="212725" indent="-212725" defTabSz="334963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sym typeface="Tahoma" pitchFamily="34" charset="0"/>
            </a:endParaRPr>
          </a:p>
          <a:p>
            <a:pPr marL="212725" indent="-212725" defTabSz="334963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sym typeface="Tahoma" pitchFamily="34" charset="0"/>
            </a:endParaRPr>
          </a:p>
          <a:p>
            <a:pPr marL="212725" indent="-212725" defTabSz="334963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sym typeface="Tahoma" pitchFamily="34" charset="0"/>
            </a:endParaRPr>
          </a:p>
          <a:p>
            <a:pPr marL="212725" indent="-212725" defTabSz="334963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sym typeface="Tahoma" pitchFamily="34" charset="0"/>
            </a:endParaRPr>
          </a:p>
          <a:p>
            <a:pPr marL="212725" indent="-212725" defTabSz="334963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sym typeface="Tahoma" pitchFamily="34" charset="0"/>
            </a:endParaRPr>
          </a:p>
          <a:p>
            <a:pPr marL="212725" indent="-212725" defTabSz="334963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sym typeface="Tahoma" pitchFamily="34" charset="0"/>
            </a:endParaRPr>
          </a:p>
          <a:p>
            <a:pPr marL="212725" indent="-212725" defTabSz="334963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sym typeface="Tahoma" pitchFamily="34" charset="0"/>
            </a:endParaRPr>
          </a:p>
          <a:p>
            <a:pPr marL="212725" indent="-212725" defTabSz="334963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sym typeface="Tahoma" pitchFamily="34" charset="0"/>
            </a:endParaRPr>
          </a:p>
          <a:p>
            <a:pPr marL="212725" indent="-212725" defTabSz="334963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sym typeface="Tahoma" pitchFamily="34" charset="0"/>
            </a:endParaRPr>
          </a:p>
          <a:p>
            <a:pPr marL="212725" indent="-212725" defTabSz="334963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sym typeface="Tahoma" pitchFamily="34" charset="0"/>
            </a:endParaRPr>
          </a:p>
          <a:p>
            <a:pPr marL="212725" indent="-212725" defTabSz="334963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sym typeface="Tahoma" pitchFamily="34" charset="0"/>
            </a:endParaRPr>
          </a:p>
          <a:p>
            <a:pPr marL="212725" indent="-212725" defTabSz="334963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sym typeface="Tahoma" pitchFamily="34" charset="0"/>
            </a:endParaRPr>
          </a:p>
          <a:p>
            <a:pPr marL="212725" indent="-212725" defTabSz="334963" eaLnBrk="0" hangingPunct="0">
              <a:buClr>
                <a:srgbClr val="0B2673"/>
              </a:buClr>
              <a:buSzPts val="1800"/>
            </a:pPr>
            <a:r>
              <a:rPr lang="ru-RU" altLang="uk-UA" b="1">
                <a:solidFill>
                  <a:srgbClr val="0B2673"/>
                </a:solidFill>
                <a:latin typeface="Tahoma" pitchFamily="34" charset="0"/>
                <a:sym typeface="Tahoma" pitchFamily="34" charset="0"/>
              </a:rPr>
              <a:t>  </a:t>
            </a:r>
            <a:endParaRPr lang="uk-UA" altLang="uk-UA" b="1">
              <a:solidFill>
                <a:srgbClr val="0B2673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389124" name="Google Shape;754;p28"/>
          <p:cNvSpPr txBox="1">
            <a:spLocks noChangeArrowheads="1"/>
          </p:cNvSpPr>
          <p:nvPr/>
        </p:nvSpPr>
        <p:spPr bwMode="auto">
          <a:xfrm>
            <a:off x="3514725" y="373063"/>
            <a:ext cx="3589338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296" tIns="34138" rIns="68296" bIns="34138">
            <a:spAutoFit/>
          </a:bodyPr>
          <a:lstStyle>
            <a:lvl1pPr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>
              <a:buClr>
                <a:srgbClr val="FFFFFF"/>
              </a:buClr>
              <a:buSzPts val="1400"/>
            </a:pPr>
            <a:r>
              <a:rPr lang="ru-RU" altLang="uk-UA" sz="10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ПРИКАРПАТСЬКИЙ НАЦІОНАЛЬНИЙ </a:t>
            </a:r>
            <a:endParaRPr lang="uk-UA" altLang="uk-UA">
              <a:solidFill>
                <a:srgbClr val="FFFFFF"/>
              </a:solidFill>
            </a:endParaRPr>
          </a:p>
          <a:p>
            <a:pPr>
              <a:buClr>
                <a:srgbClr val="FFFFFF"/>
              </a:buClr>
              <a:buSzPts val="1400"/>
            </a:pPr>
            <a:r>
              <a:rPr lang="ru-RU" altLang="uk-UA" sz="10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УНІВЕРСИТЕТ  ІМЕНІ ВАСИЛЯ СТЕФАНИКА </a:t>
            </a:r>
            <a:endParaRPr lang="uk-UA" altLang="uk-UA">
              <a:solidFill>
                <a:srgbClr val="FFFFFF"/>
              </a:solidFill>
            </a:endParaRPr>
          </a:p>
        </p:txBody>
      </p:sp>
      <p:sp>
        <p:nvSpPr>
          <p:cNvPr id="389125" name="Google Shape;756;p28"/>
          <p:cNvSpPr txBox="1">
            <a:spLocks noChangeArrowheads="1"/>
          </p:cNvSpPr>
          <p:nvPr/>
        </p:nvSpPr>
        <p:spPr bwMode="auto">
          <a:xfrm>
            <a:off x="1588" y="2933700"/>
            <a:ext cx="138112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296" tIns="34138" rIns="68296" bIns="34138" anchor="ctr">
            <a:spAutoFit/>
          </a:bodyPr>
          <a:lstStyle>
            <a:lvl1pPr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endParaRPr lang="uk-UA" altLang="uk-UA">
              <a:solidFill>
                <a:srgbClr val="FFFFFF"/>
              </a:solidFill>
              <a:sym typeface="Book Antiqua" pitchFamily="18" charset="0"/>
            </a:endParaRPr>
          </a:p>
        </p:txBody>
      </p:sp>
      <p:pic>
        <p:nvPicPr>
          <p:cNvPr id="389126" name="Google Shape;758;p28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0"/>
            <a:ext cx="1169988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27" name="Google Shape;759;p28"/>
          <p:cNvSpPr txBox="1">
            <a:spLocks noChangeArrowheads="1"/>
          </p:cNvSpPr>
          <p:nvPr/>
        </p:nvSpPr>
        <p:spPr bwMode="auto">
          <a:xfrm>
            <a:off x="414338" y="1384300"/>
            <a:ext cx="4427537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296" tIns="34138" rIns="68296" bIns="34138" anchor="ctr">
            <a:spAutoFit/>
          </a:bodyPr>
          <a:lstStyle>
            <a:lvl1pPr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algn="ctr">
              <a:buClr>
                <a:srgbClr val="002060"/>
              </a:buClr>
              <a:buSzPts val="1800"/>
            </a:pPr>
            <a:r>
              <a:rPr lang="ru-RU" altLang="uk-UA" sz="1400" b="1">
                <a:solidFill>
                  <a:srgbClr val="002060"/>
                </a:solidFill>
                <a:sym typeface="Book Antiqua" pitchFamily="18" charset="0"/>
              </a:rPr>
              <a:t>У 2020 р. в університеті відкрили єдину в Україні вільну Академію боротьби.</a:t>
            </a:r>
            <a:endParaRPr lang="uk-UA" altLang="uk-UA" sz="1400">
              <a:solidFill>
                <a:srgbClr val="FFFFFF"/>
              </a:solidFill>
            </a:endParaRPr>
          </a:p>
          <a:p>
            <a:pPr algn="ctr">
              <a:buClr>
                <a:srgbClr val="002060"/>
              </a:buClr>
              <a:buSzPts val="1800"/>
            </a:pPr>
            <a:r>
              <a:rPr lang="ru-RU" altLang="uk-UA" sz="1400">
                <a:solidFill>
                  <a:srgbClr val="002060"/>
                </a:solidFill>
                <a:sym typeface="Book Antiqua" pitchFamily="18" charset="0"/>
              </a:rPr>
              <a:t>Створена Академія має за свою місію виведення обдарованої спортивної молоді Західного регіону на світовий рівень спортивних досягнень.</a:t>
            </a:r>
            <a:endParaRPr lang="uk-UA" altLang="uk-UA" sz="1400">
              <a:solidFill>
                <a:srgbClr val="FFFFFF"/>
              </a:solidFill>
            </a:endParaRPr>
          </a:p>
        </p:txBody>
      </p:sp>
      <p:pic>
        <p:nvPicPr>
          <p:cNvPr id="389128" name="Google Shape;760;p28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2625725"/>
            <a:ext cx="3378200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29" name="Google Shape;761;p28"/>
          <p:cNvSpPr txBox="1">
            <a:spLocks noChangeArrowheads="1"/>
          </p:cNvSpPr>
          <p:nvPr/>
        </p:nvSpPr>
        <p:spPr bwMode="auto">
          <a:xfrm>
            <a:off x="5419725" y="1546225"/>
            <a:ext cx="3579813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296" tIns="34138" rIns="68296" bIns="34138">
            <a:spAutoFit/>
          </a:bodyPr>
          <a:lstStyle>
            <a:lvl1pPr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algn="ctr">
              <a:buClr>
                <a:srgbClr val="002060"/>
              </a:buClr>
              <a:buSzPts val="1800"/>
            </a:pPr>
            <a:r>
              <a:rPr lang="ru-RU" altLang="uk-UA" sz="1400" b="1">
                <a:solidFill>
                  <a:srgbClr val="002060"/>
                </a:solidFill>
                <a:sym typeface="Book Antiqua" pitchFamily="18" charset="0"/>
              </a:rPr>
              <a:t>Наша гордість</a:t>
            </a:r>
            <a:endParaRPr lang="uk-UA" altLang="uk-UA" sz="1400">
              <a:solidFill>
                <a:srgbClr val="FFFFFF"/>
              </a:solidFill>
            </a:endParaRPr>
          </a:p>
          <a:p>
            <a:pPr>
              <a:buClr>
                <a:srgbClr val="002060"/>
              </a:buClr>
              <a:buSzPts val="1800"/>
            </a:pPr>
            <a:r>
              <a:rPr lang="ru-RU" altLang="uk-UA" sz="1400" b="1">
                <a:solidFill>
                  <a:srgbClr val="002060"/>
                </a:solidFill>
                <a:sym typeface="Book Antiqua" pitchFamily="18" charset="0"/>
              </a:rPr>
              <a:t>Андрій Джелеп (срібний призер Чемпіонату Світу серед юніорів до 23 років і вільної боротьби)</a:t>
            </a:r>
            <a:endParaRPr lang="uk-UA" altLang="uk-UA" sz="1400">
              <a:solidFill>
                <a:srgbClr val="FFFFFF"/>
              </a:solidFill>
            </a:endParaRPr>
          </a:p>
          <a:p>
            <a:pPr>
              <a:buClr>
                <a:srgbClr val="002060"/>
              </a:buClr>
              <a:buSzPts val="1800"/>
            </a:pPr>
            <a:endParaRPr lang="en-US" altLang="uk-UA" sz="1400" b="1">
              <a:solidFill>
                <a:srgbClr val="002060"/>
              </a:solidFill>
              <a:sym typeface="Book Antiqua" pitchFamily="18" charset="0"/>
            </a:endParaRPr>
          </a:p>
          <a:p>
            <a:pPr>
              <a:buClr>
                <a:srgbClr val="002060"/>
              </a:buClr>
              <a:buSzPts val="1800"/>
            </a:pPr>
            <a:r>
              <a:rPr lang="ru-RU" altLang="uk-UA" sz="1400" b="1">
                <a:solidFill>
                  <a:srgbClr val="002060"/>
                </a:solidFill>
                <a:sym typeface="Book Antiqua" pitchFamily="18" charset="0"/>
              </a:rPr>
              <a:t>Ігор Никифорук </a:t>
            </a:r>
            <a:r>
              <a:rPr lang="ru-RU" altLang="uk-UA" sz="1400">
                <a:solidFill>
                  <a:srgbClr val="002060"/>
                </a:solidFill>
                <a:sym typeface="Book Antiqua" pitchFamily="18" charset="0"/>
              </a:rPr>
              <a:t>(</a:t>
            </a:r>
            <a:r>
              <a:rPr lang="ru-RU" altLang="uk-UA" sz="1400" b="1">
                <a:solidFill>
                  <a:srgbClr val="002060"/>
                </a:solidFill>
                <a:sym typeface="Book Antiqua" pitchFamily="18" charset="0"/>
              </a:rPr>
              <a:t>бронзовий призер Чемпіонату Світу серед спортсменів до 23 років із  вільної боротьби)</a:t>
            </a:r>
            <a:endParaRPr lang="uk-UA" altLang="uk-UA" sz="1400">
              <a:solidFill>
                <a:srgbClr val="FFFFFF"/>
              </a:solidFill>
            </a:endParaRPr>
          </a:p>
        </p:txBody>
      </p:sp>
      <p:pic>
        <p:nvPicPr>
          <p:cNvPr id="389130" name="Google Shape;762;p28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163" y="3484563"/>
            <a:ext cx="129540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31" name="Google Shape;763;p28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3465513"/>
            <a:ext cx="2079625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Номер слайда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defTabSz="906463" eaLnBrk="1" fontAlgn="base" hangingPunct="1">
              <a:spcBef>
                <a:spcPct val="0"/>
              </a:spcBef>
              <a:spcAft>
                <a:spcPct val="0"/>
              </a:spcAft>
            </a:pPr>
            <a:fld id="{C0F4906C-6C2C-46EE-A52B-E6FEE3B7A7E5}" type="slidenum">
              <a:rPr lang="uk-UA" smtClean="0">
                <a:solidFill>
                  <a:srgbClr val="0B6AB1"/>
                </a:solidFill>
                <a:latin typeface="Kulim Park"/>
                <a:ea typeface="Kulim Park"/>
                <a:cs typeface="Kulim Park"/>
              </a:rPr>
              <a:pPr defTabSz="906463"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uk-UA" smtClean="0">
              <a:solidFill>
                <a:srgbClr val="0B6AB1"/>
              </a:solidFill>
              <a:latin typeface="Kulim Park"/>
              <a:ea typeface="Kulim Park"/>
              <a:cs typeface="Kulim Par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475" y="58738"/>
            <a:ext cx="8836025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ru-RU" sz="2400" b="1" kern="0" dirty="0">
                <a:solidFill>
                  <a:srgbClr val="0B6AB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Liberation Sans" pitchFamily="34" charset="0"/>
                <a:sym typeface="Kulim Park"/>
              </a:rPr>
              <a:t>ТОП-100… ВНЗ за </a:t>
            </a:r>
            <a:r>
              <a:rPr lang="ru-RU" sz="2400" b="1" kern="0" dirty="0" err="1">
                <a:solidFill>
                  <a:srgbClr val="0B6AB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Liberation Sans" pitchFamily="34" charset="0"/>
                <a:sym typeface="Kulim Park"/>
              </a:rPr>
              <a:t>кількістю</a:t>
            </a:r>
            <a:r>
              <a:rPr lang="ru-RU" sz="2400" b="1" kern="0" dirty="0">
                <a:solidFill>
                  <a:srgbClr val="0B6AB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Liberation Sans" pitchFamily="34" charset="0"/>
                <a:sym typeface="Kulim Park"/>
              </a:rPr>
              <a:t> </a:t>
            </a:r>
            <a:r>
              <a:rPr lang="ru-RU" sz="2400" b="1" kern="0" dirty="0" err="1">
                <a:solidFill>
                  <a:srgbClr val="0B6AB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Liberation Sans" pitchFamily="34" charset="0"/>
                <a:sym typeface="Kulim Park"/>
              </a:rPr>
              <a:t>заяв</a:t>
            </a:r>
            <a:r>
              <a:rPr lang="ru-RU" sz="2400" b="1" kern="0" dirty="0">
                <a:solidFill>
                  <a:srgbClr val="0B6AB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Liberation Sans" pitchFamily="34" charset="0"/>
                <a:sym typeface="Kulim Park"/>
              </a:rPr>
              <a:t> </a:t>
            </a:r>
            <a:r>
              <a:rPr lang="ru-RU" sz="2400" b="1" kern="0" dirty="0" err="1">
                <a:solidFill>
                  <a:srgbClr val="0B6AB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Liberation Sans" pitchFamily="34" charset="0"/>
                <a:sym typeface="Kulim Park"/>
              </a:rPr>
              <a:t>від</a:t>
            </a:r>
            <a:r>
              <a:rPr lang="ru-RU" sz="2400" b="1" kern="0" dirty="0">
                <a:solidFill>
                  <a:srgbClr val="0B6AB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Liberation Sans" pitchFamily="34" charset="0"/>
                <a:sym typeface="Kulim Park"/>
              </a:rPr>
              <a:t>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ru-RU" sz="2400" b="1" kern="0" dirty="0" err="1">
                <a:solidFill>
                  <a:srgbClr val="0B6AB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Liberation Sans" pitchFamily="34" charset="0"/>
                <a:sym typeface="Kulim Park"/>
              </a:rPr>
              <a:t>абітурієнтів</a:t>
            </a:r>
            <a:r>
              <a:rPr lang="ru-RU" sz="2400" b="1" kern="0" dirty="0">
                <a:solidFill>
                  <a:srgbClr val="0B6AB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Liberation Sans" pitchFamily="34" charset="0"/>
                <a:sym typeface="Kulim Park"/>
              </a:rPr>
              <a:t>* (бакалавр на </a:t>
            </a:r>
            <a:r>
              <a:rPr lang="ru-RU" sz="2400" b="1" kern="0" dirty="0" err="1">
                <a:solidFill>
                  <a:srgbClr val="0B6AB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Liberation Sans" pitchFamily="34" charset="0"/>
                <a:sym typeface="Kulim Park"/>
              </a:rPr>
              <a:t>базі</a:t>
            </a:r>
            <a:r>
              <a:rPr lang="ru-RU" sz="2400" b="1" kern="0" dirty="0">
                <a:solidFill>
                  <a:srgbClr val="0B6AB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Liberation Sans" pitchFamily="34" charset="0"/>
                <a:sym typeface="Kulim Park"/>
              </a:rPr>
              <a:t> ПЗСО)</a:t>
            </a:r>
            <a:endParaRPr lang="uk-UA" sz="2400" b="1" kern="0" dirty="0">
              <a:solidFill>
                <a:srgbClr val="0B6AB1"/>
              </a:solidFill>
              <a:latin typeface="Source Serif Pro" panose="02040603050405020204" pitchFamily="18" charset="0"/>
              <a:ea typeface="Source Serif Pro" panose="02040603050405020204" pitchFamily="18" charset="0"/>
              <a:cs typeface="Liberation Sans" pitchFamily="34" charset="0"/>
              <a:sym typeface="Kulim Par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04163" y="3184525"/>
            <a:ext cx="1119187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uk-UA" sz="1400" b="1" kern="0" dirty="0">
                <a:solidFill>
                  <a:srgbClr val="0B6AB1">
                    <a:lumMod val="75000"/>
                  </a:srgbClr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/>
                <a:sym typeface="Arial"/>
              </a:rPr>
              <a:t>* - за даними </a:t>
            </a:r>
            <a:r>
              <a:rPr lang="en-US" sz="1400" b="1" kern="0" dirty="0">
                <a:solidFill>
                  <a:srgbClr val="0B6AB1">
                    <a:lumMod val="75000"/>
                  </a:srgbClr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/>
                <a:sym typeface="Arial"/>
              </a:rPr>
              <a:t>osvita.ua</a:t>
            </a:r>
            <a:r>
              <a:rPr lang="uk-UA" sz="1400" b="1" kern="0" dirty="0">
                <a:solidFill>
                  <a:srgbClr val="0B6AB1">
                    <a:lumMod val="75000"/>
                  </a:srgbClr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/>
                <a:sym typeface="Arial"/>
              </a:rPr>
              <a:t>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61925" y="812800"/>
          <a:ext cx="7451725" cy="4057654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561795">
                  <a:extLst>
                    <a:ext uri="{9D8B030D-6E8A-4147-A177-3AD203B41FA5}"/>
                  </a:extLst>
                </a:gridCol>
                <a:gridCol w="6010140">
                  <a:extLst>
                    <a:ext uri="{9D8B030D-6E8A-4147-A177-3AD203B41FA5}"/>
                  </a:extLst>
                </a:gridCol>
                <a:gridCol w="879790">
                  <a:extLst>
                    <a:ext uri="{9D8B030D-6E8A-4147-A177-3AD203B41FA5}"/>
                  </a:extLst>
                </a:gridCol>
              </a:tblGrid>
              <a:tr h="453735"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1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№</a:t>
                      </a:r>
                      <a:endParaRPr lang="uk-UA" sz="1400" b="1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7788" marR="7788" marT="7787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1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Заклад вищої освіти</a:t>
                      </a:r>
                      <a:endParaRPr lang="uk-UA" sz="1400" b="1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7788" marR="7788" marT="7787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1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Кількість заяв</a:t>
                      </a:r>
                      <a:endParaRPr lang="uk-UA" sz="1400" b="1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7788" marR="7788" marT="7787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199105"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1</a:t>
                      </a:r>
                      <a:endParaRPr lang="uk-UA" sz="12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7788" marR="7788" marT="778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Київський</a:t>
                      </a:r>
                      <a:r>
                        <a:rPr lang="ru-RU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національний</a:t>
                      </a:r>
                      <a:r>
                        <a:rPr lang="ru-RU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університет</a:t>
                      </a:r>
                      <a:r>
                        <a:rPr lang="ru-RU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імені</a:t>
                      </a:r>
                      <a:r>
                        <a:rPr lang="ru-RU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 Тараса </a:t>
                      </a:r>
                      <a:r>
                        <a:rPr lang="ru-RU" sz="120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Шевченка</a:t>
                      </a:r>
                      <a:endParaRPr lang="ru-RU" sz="12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7788" marR="7788" marT="7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43126</a:t>
                      </a:r>
                      <a:endParaRPr lang="uk-UA" sz="12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7788" marR="7788" marT="7787" marB="0" anchor="ctr"/>
                </a:tc>
                <a:extLst>
                  <a:ext uri="{0D108BD9-81ED-4DB2-BD59-A6C34878D82A}"/>
                </a:extLst>
              </a:tr>
              <a:tr h="199105"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2</a:t>
                      </a:r>
                      <a:endParaRPr lang="uk-UA" sz="12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7788" marR="7788" marT="778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Львівський</a:t>
                      </a:r>
                      <a:r>
                        <a:rPr lang="ru-RU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національний</a:t>
                      </a:r>
                      <a:r>
                        <a:rPr lang="ru-RU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університет</a:t>
                      </a:r>
                      <a:r>
                        <a:rPr lang="ru-RU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імені</a:t>
                      </a:r>
                      <a:r>
                        <a:rPr lang="ru-RU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Івана</a:t>
                      </a:r>
                      <a:r>
                        <a:rPr lang="ru-RU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 Франка</a:t>
                      </a:r>
                      <a:endParaRPr lang="ru-RU" sz="12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7788" marR="7788" marT="7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38606</a:t>
                      </a:r>
                      <a:endParaRPr lang="uk-UA" sz="12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7788" marR="7788" marT="7787" marB="0" anchor="ctr"/>
                </a:tc>
                <a:extLst>
                  <a:ext uri="{0D108BD9-81ED-4DB2-BD59-A6C34878D82A}"/>
                </a:extLst>
              </a:tr>
              <a:tr h="390076"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3</a:t>
                      </a:r>
                      <a:endParaRPr lang="uk-UA" sz="12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7788" marR="7788" marT="778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Національний технічний університет України «Київський політехнічний інститут імені Ігоря Сікорського»</a:t>
                      </a:r>
                      <a:endParaRPr lang="uk-UA" sz="12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7788" marR="7788" marT="7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37769</a:t>
                      </a:r>
                      <a:endParaRPr lang="uk-UA" sz="12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7788" marR="7788" marT="7787" marB="0" anchor="ctr"/>
                </a:tc>
                <a:extLst>
                  <a:ext uri="{0D108BD9-81ED-4DB2-BD59-A6C34878D82A}"/>
                </a:extLst>
              </a:tr>
              <a:tr h="199105"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4</a:t>
                      </a:r>
                      <a:endParaRPr lang="uk-UA" sz="12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7788" marR="7788" marT="778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Київський національний торговельно-економічний університет</a:t>
                      </a:r>
                      <a:endParaRPr lang="uk-UA" sz="12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7788" marR="7788" marT="7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32078</a:t>
                      </a:r>
                      <a:endParaRPr lang="uk-UA" sz="12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7788" marR="7788" marT="7787" marB="0" anchor="ctr"/>
                </a:tc>
                <a:extLst>
                  <a:ext uri="{0D108BD9-81ED-4DB2-BD59-A6C34878D82A}"/>
                </a:extLst>
              </a:tr>
              <a:tr h="199105"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5</a:t>
                      </a:r>
                      <a:endParaRPr lang="uk-UA" sz="1200" b="0" i="0" u="none" strike="noStrike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7788" marR="7788" marT="778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Національний університет "Львівська політехніка"</a:t>
                      </a:r>
                      <a:endParaRPr lang="uk-UA" sz="12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7788" marR="7788" marT="7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31906</a:t>
                      </a:r>
                      <a:endParaRPr lang="uk-UA" sz="12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7788" marR="7788" marT="7787" marB="0" anchor="ctr"/>
                </a:tc>
                <a:extLst>
                  <a:ext uri="{0D108BD9-81ED-4DB2-BD59-A6C34878D82A}"/>
                </a:extLst>
              </a:tr>
              <a:tr h="199105"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6</a:t>
                      </a:r>
                      <a:endParaRPr lang="uk-UA" sz="1200" b="0" i="0" u="none" strike="noStrike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7788" marR="7788" marT="778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Національний авіаційний університет</a:t>
                      </a:r>
                      <a:endParaRPr lang="uk-UA" sz="12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7788" marR="7788" marT="7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26523</a:t>
                      </a:r>
                      <a:endParaRPr lang="uk-UA" sz="12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7788" marR="7788" marT="7787" marB="0" anchor="ctr"/>
                </a:tc>
                <a:extLst>
                  <a:ext uri="{0D108BD9-81ED-4DB2-BD59-A6C34878D82A}"/>
                </a:extLst>
              </a:tr>
              <a:tr h="199105"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7</a:t>
                      </a:r>
                      <a:endParaRPr lang="uk-UA" sz="12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7788" marR="7788" marT="778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Харківський</a:t>
                      </a:r>
                      <a:r>
                        <a:rPr lang="ru-RU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національний</a:t>
                      </a:r>
                      <a:r>
                        <a:rPr lang="ru-RU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університет</a:t>
                      </a:r>
                      <a:r>
                        <a:rPr lang="ru-RU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імені</a:t>
                      </a:r>
                      <a:r>
                        <a:rPr lang="ru-RU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 В.Н. </a:t>
                      </a:r>
                      <a:r>
                        <a:rPr lang="ru-RU" sz="120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Каразіна</a:t>
                      </a:r>
                      <a:endParaRPr lang="ru-RU" sz="12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7788" marR="7788" marT="7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23689</a:t>
                      </a:r>
                      <a:endParaRPr lang="uk-UA" sz="12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7788" marR="7788" marT="7787" marB="0" anchor="ctr"/>
                </a:tc>
                <a:extLst>
                  <a:ext uri="{0D108BD9-81ED-4DB2-BD59-A6C34878D82A}"/>
                </a:extLst>
              </a:tr>
              <a:tr h="390076"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8</a:t>
                      </a:r>
                      <a:endParaRPr lang="uk-UA" sz="12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7788" marR="7788" marT="778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Державний</a:t>
                      </a:r>
                      <a:r>
                        <a:rPr lang="ru-RU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вищий</a:t>
                      </a:r>
                      <a:r>
                        <a:rPr lang="ru-RU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навчальний</a:t>
                      </a:r>
                      <a:r>
                        <a:rPr lang="ru-RU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 заклад "</a:t>
                      </a:r>
                      <a:r>
                        <a:rPr lang="ru-RU" sz="120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Київський</a:t>
                      </a:r>
                      <a:r>
                        <a:rPr lang="ru-RU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національний</a:t>
                      </a:r>
                      <a:r>
                        <a:rPr lang="ru-RU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економічний</a:t>
                      </a:r>
                      <a:r>
                        <a:rPr lang="ru-RU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університет</a:t>
                      </a:r>
                      <a:r>
                        <a:rPr lang="ru-RU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імені</a:t>
                      </a:r>
                      <a:r>
                        <a:rPr lang="ru-RU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 Вадима </a:t>
                      </a:r>
                      <a:r>
                        <a:rPr lang="ru-RU" sz="120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Гетьмана</a:t>
                      </a:r>
                      <a:r>
                        <a:rPr lang="ru-RU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"</a:t>
                      </a:r>
                      <a:endParaRPr lang="ru-RU" sz="12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7788" marR="7788" marT="7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22549</a:t>
                      </a:r>
                      <a:endParaRPr lang="uk-UA" sz="12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7788" marR="7788" marT="7787" marB="0" anchor="ctr"/>
                </a:tc>
                <a:extLst>
                  <a:ext uri="{0D108BD9-81ED-4DB2-BD59-A6C34878D82A}"/>
                </a:extLst>
              </a:tr>
              <a:tr h="199105"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9</a:t>
                      </a:r>
                      <a:endParaRPr lang="uk-UA" sz="12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7788" marR="7788" marT="778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Національний</a:t>
                      </a:r>
                      <a:r>
                        <a:rPr lang="ru-RU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педагогічний</a:t>
                      </a:r>
                      <a:r>
                        <a:rPr lang="ru-RU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університет</a:t>
                      </a:r>
                      <a:r>
                        <a:rPr lang="ru-RU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імені</a:t>
                      </a:r>
                      <a:r>
                        <a:rPr lang="ru-RU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 М.П. </a:t>
                      </a:r>
                      <a:r>
                        <a:rPr lang="ru-RU" sz="120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Драгоманова</a:t>
                      </a:r>
                      <a:endParaRPr lang="ru-RU" sz="12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7788" marR="7788" marT="7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18761</a:t>
                      </a:r>
                      <a:endParaRPr lang="uk-UA" sz="12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7788" marR="7788" marT="7787" marB="0" anchor="ctr"/>
                </a:tc>
                <a:extLst>
                  <a:ext uri="{0D108BD9-81ED-4DB2-BD59-A6C34878D82A}"/>
                </a:extLst>
              </a:tr>
              <a:tr h="199105"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10</a:t>
                      </a:r>
                      <a:endParaRPr lang="uk-UA" sz="12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7788" marR="7788" marT="778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Київський</a:t>
                      </a:r>
                      <a:r>
                        <a:rPr lang="ru-RU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університет</a:t>
                      </a:r>
                      <a:r>
                        <a:rPr lang="ru-RU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імені</a:t>
                      </a:r>
                      <a:r>
                        <a:rPr lang="ru-RU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 Бориса </a:t>
                      </a:r>
                      <a:r>
                        <a:rPr lang="ru-RU" sz="120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Грінченка</a:t>
                      </a:r>
                      <a:endParaRPr lang="ru-RU" sz="12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7788" marR="7788" marT="7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16577</a:t>
                      </a:r>
                      <a:endParaRPr lang="uk-UA" sz="12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7788" marR="7788" marT="7787" marB="0" anchor="ctr"/>
                </a:tc>
                <a:extLst>
                  <a:ext uri="{0D108BD9-81ED-4DB2-BD59-A6C34878D82A}"/>
                </a:extLst>
              </a:tr>
              <a:tr h="199105"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11</a:t>
                      </a:r>
                      <a:endParaRPr lang="uk-UA" sz="12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7788" marR="7788" marT="778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Національний</a:t>
                      </a:r>
                      <a:r>
                        <a:rPr lang="ru-RU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університет</a:t>
                      </a:r>
                      <a:r>
                        <a:rPr lang="ru-RU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біоресурсів</a:t>
                      </a:r>
                      <a:r>
                        <a:rPr lang="ru-RU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 і </a:t>
                      </a:r>
                      <a:r>
                        <a:rPr lang="ru-RU" sz="120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природокористування</a:t>
                      </a:r>
                      <a:r>
                        <a:rPr lang="ru-RU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України</a:t>
                      </a:r>
                      <a:endParaRPr lang="ru-RU" sz="12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7788" marR="7788" marT="7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15615</a:t>
                      </a:r>
                      <a:endParaRPr lang="uk-UA" sz="12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7788" marR="7788" marT="7787" marB="0" anchor="ctr"/>
                </a:tc>
                <a:extLst>
                  <a:ext uri="{0D108BD9-81ED-4DB2-BD59-A6C34878D82A}"/>
                </a:extLst>
              </a:tr>
              <a:tr h="199105"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12</a:t>
                      </a:r>
                      <a:endParaRPr lang="uk-UA" sz="12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7788" marR="7788" marT="778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Національний технічний університет "Харківський політехнічний інститут"</a:t>
                      </a:r>
                      <a:endParaRPr lang="ru-RU" sz="1200" b="0" i="0" u="none" strike="noStrike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7788" marR="7788" marT="7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15007</a:t>
                      </a:r>
                      <a:endParaRPr lang="uk-UA" sz="12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7788" marR="7788" marT="7787" marB="0" anchor="ctr"/>
                </a:tc>
                <a:extLst>
                  <a:ext uri="{0D108BD9-81ED-4DB2-BD59-A6C34878D82A}"/>
                </a:extLst>
              </a:tr>
              <a:tr h="434507"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1" u="none" strike="noStrike" dirty="0">
                          <a:solidFill>
                            <a:srgbClr val="C00000"/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13</a:t>
                      </a:r>
                      <a:endParaRPr lang="uk-UA" sz="1400" b="1" i="0" u="none" strike="noStrike" dirty="0">
                        <a:solidFill>
                          <a:srgbClr val="C00000"/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7788" marR="7788" marT="778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 err="1" smtClean="0">
                          <a:solidFill>
                            <a:srgbClr val="C00000"/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Прикарпатський</a:t>
                      </a:r>
                      <a:r>
                        <a:rPr lang="ru-RU" sz="14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 </a:t>
                      </a:r>
                      <a:r>
                        <a:rPr lang="ru-RU" sz="1400" b="1" u="none" strike="noStrike" dirty="0" err="1">
                          <a:solidFill>
                            <a:srgbClr val="C00000"/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національний</a:t>
                      </a:r>
                      <a:r>
                        <a:rPr lang="ru-RU" sz="1400" b="1" u="none" strike="noStrike" dirty="0">
                          <a:solidFill>
                            <a:srgbClr val="C00000"/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 </a:t>
                      </a:r>
                      <a:r>
                        <a:rPr lang="ru-RU" sz="1400" b="1" u="none" strike="noStrike" dirty="0" err="1">
                          <a:solidFill>
                            <a:srgbClr val="C00000"/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університет</a:t>
                      </a:r>
                      <a:r>
                        <a:rPr lang="ru-RU" sz="1400" b="1" u="none" strike="noStrike" dirty="0">
                          <a:solidFill>
                            <a:srgbClr val="C00000"/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 </a:t>
                      </a:r>
                      <a:endParaRPr lang="en-US" sz="1400" b="1" u="none" strike="noStrike" dirty="0" smtClean="0">
                        <a:solidFill>
                          <a:srgbClr val="C00000"/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  <a:p>
                      <a:pPr algn="l" fontAlgn="b"/>
                      <a:r>
                        <a:rPr lang="ru-RU" sz="1400" b="1" u="none" strike="noStrike" dirty="0" err="1" smtClean="0">
                          <a:solidFill>
                            <a:srgbClr val="C00000"/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імені</a:t>
                      </a:r>
                      <a:r>
                        <a:rPr lang="ru-RU" sz="14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 </a:t>
                      </a:r>
                      <a:r>
                        <a:rPr lang="ru-RU" sz="1400" b="1" u="none" strike="noStrike" dirty="0">
                          <a:solidFill>
                            <a:srgbClr val="C00000"/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Василя </a:t>
                      </a:r>
                      <a:r>
                        <a:rPr lang="ru-RU" sz="1400" b="1" u="none" strike="noStrike" dirty="0" err="1" smtClean="0">
                          <a:solidFill>
                            <a:srgbClr val="C00000"/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Стефаника</a:t>
                      </a:r>
                      <a:endParaRPr lang="ru-RU" sz="1400" b="1" i="0" u="none" strike="noStrike" dirty="0">
                        <a:solidFill>
                          <a:srgbClr val="C00000"/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7788" marR="7788" marT="778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1" u="none" strike="noStrike" dirty="0">
                          <a:solidFill>
                            <a:srgbClr val="C00000"/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14651</a:t>
                      </a:r>
                      <a:endParaRPr lang="uk-UA" sz="1400" b="1" i="0" u="none" strike="noStrike" dirty="0">
                        <a:solidFill>
                          <a:srgbClr val="C00000"/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7788" marR="7788" marT="7787" marB="0" anchor="ctr"/>
                </a:tc>
                <a:extLst>
                  <a:ext uri="{0D108BD9-81ED-4DB2-BD59-A6C34878D82A}"/>
                </a:extLst>
              </a:tr>
              <a:tr h="199105"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43</a:t>
                      </a:r>
                      <a:endParaRPr lang="uk-UA" sz="12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7788" marR="7788" marT="7787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Івано-Франківський</a:t>
                      </a:r>
                      <a:r>
                        <a:rPr lang="ru-RU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національний</a:t>
                      </a:r>
                      <a:r>
                        <a:rPr lang="ru-RU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технічний</a:t>
                      </a:r>
                      <a:r>
                        <a:rPr lang="ru-RU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університет</a:t>
                      </a:r>
                      <a:r>
                        <a:rPr lang="ru-RU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нафти</a:t>
                      </a:r>
                      <a:r>
                        <a:rPr lang="ru-RU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 і газу</a:t>
                      </a:r>
                      <a:endParaRPr lang="ru-RU" sz="12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7788" marR="7788" marT="7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5877</a:t>
                      </a:r>
                      <a:endParaRPr lang="uk-UA" sz="12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7788" marR="7788" marT="7787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/>
                </a:extLst>
              </a:tr>
              <a:tr h="199105"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89</a:t>
                      </a:r>
                      <a:endParaRPr lang="uk-UA" sz="12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7788" marR="7788" marT="7787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Івано-Франківський національний медичний університет</a:t>
                      </a:r>
                      <a:endParaRPr lang="uk-UA" sz="12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7788" marR="7788" marT="7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2954</a:t>
                      </a:r>
                      <a:endParaRPr lang="uk-UA" sz="12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7788" marR="7788" marT="7787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Номер слайда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defTabSz="906463" eaLnBrk="1" fontAlgn="base" hangingPunct="1">
              <a:spcBef>
                <a:spcPct val="0"/>
              </a:spcBef>
              <a:spcAft>
                <a:spcPct val="0"/>
              </a:spcAft>
            </a:pPr>
            <a:fld id="{495A50EA-7BE0-4657-9E7F-36BC1219249C}" type="slidenum">
              <a:rPr lang="uk-UA" smtClean="0">
                <a:solidFill>
                  <a:srgbClr val="0B6AB1"/>
                </a:solidFill>
                <a:latin typeface="Kulim Park"/>
                <a:ea typeface="Kulim Park"/>
                <a:cs typeface="Kulim Park"/>
              </a:rPr>
              <a:pPr defTabSz="906463"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uk-UA" smtClean="0">
              <a:solidFill>
                <a:srgbClr val="0B6AB1"/>
              </a:solidFill>
              <a:latin typeface="Kulim Park"/>
              <a:ea typeface="Kulim Park"/>
              <a:cs typeface="Kulim Par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338" y="0"/>
            <a:ext cx="846455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uk-UA" sz="2800" b="1" kern="0" dirty="0">
                <a:solidFill>
                  <a:srgbClr val="0B6AB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Liberation Sans" pitchFamily="34" charset="0"/>
                <a:sym typeface="Kulim Park"/>
              </a:rPr>
              <a:t>РЕЙТИНГОВЕ МІСЦЕ ПНУ серед ЗВО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ru-RU" sz="2800" b="1" kern="0" dirty="0">
                <a:solidFill>
                  <a:srgbClr val="0B6AB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Liberation Sans" pitchFamily="34" charset="0"/>
                <a:sym typeface="Kulim Park"/>
              </a:rPr>
              <a:t>за </a:t>
            </a:r>
            <a:r>
              <a:rPr lang="ru-RU" sz="2800" b="1" kern="0" dirty="0" err="1">
                <a:solidFill>
                  <a:srgbClr val="0B6AB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Liberation Sans" pitchFamily="34" charset="0"/>
                <a:sym typeface="Kulim Park"/>
              </a:rPr>
              <a:t>показником</a:t>
            </a:r>
            <a:r>
              <a:rPr lang="ru-RU" sz="2800" b="1" kern="0" dirty="0">
                <a:solidFill>
                  <a:srgbClr val="0B6AB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Liberation Sans" pitchFamily="34" charset="0"/>
                <a:sym typeface="Kulim Park"/>
              </a:rPr>
              <a:t> «</a:t>
            </a:r>
            <a:r>
              <a:rPr lang="ru-RU" sz="2800" b="1" kern="0" dirty="0" err="1">
                <a:solidFill>
                  <a:srgbClr val="0B6AB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Liberation Sans" pitchFamily="34" charset="0"/>
                <a:sym typeface="Kulim Park"/>
              </a:rPr>
              <a:t>Зараховано</a:t>
            </a:r>
            <a:r>
              <a:rPr lang="ru-RU" sz="2800" b="1" kern="0" dirty="0">
                <a:solidFill>
                  <a:srgbClr val="0B6AB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Liberation Sans" pitchFamily="34" charset="0"/>
                <a:sym typeface="Kulim Park"/>
              </a:rPr>
              <a:t> на бюджет»</a:t>
            </a:r>
            <a:r>
              <a:rPr lang="ru-RU" sz="3200" b="1" kern="0" dirty="0">
                <a:solidFill>
                  <a:srgbClr val="0B6AB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Liberation Sans" pitchFamily="34" charset="0"/>
                <a:sym typeface="Kulim Park"/>
              </a:rPr>
              <a:t>*</a:t>
            </a:r>
            <a:endParaRPr lang="uk-UA" sz="3200" b="1" kern="0" dirty="0">
              <a:solidFill>
                <a:srgbClr val="0B6AB1"/>
              </a:solidFill>
              <a:latin typeface="Source Serif Pro" panose="02040603050405020204" pitchFamily="18" charset="0"/>
              <a:ea typeface="Source Serif Pro" panose="02040603050405020204" pitchFamily="18" charset="0"/>
              <a:cs typeface="Liberation Sans" pitchFamily="34" charset="0"/>
              <a:sym typeface="Kulim Par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50200" y="3184525"/>
            <a:ext cx="1119188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uk-UA" sz="1400" b="1" kern="0" dirty="0">
                <a:solidFill>
                  <a:srgbClr val="0B6AB1">
                    <a:lumMod val="75000"/>
                  </a:srgbClr>
                </a:solidFill>
                <a:latin typeface="+mn-lt"/>
                <a:ea typeface="+mn-ea"/>
                <a:cs typeface="Arial"/>
                <a:sym typeface="Arial"/>
              </a:rPr>
              <a:t>* - за даними </a:t>
            </a:r>
            <a:r>
              <a:rPr lang="en-US" sz="1400" b="1" kern="0" dirty="0">
                <a:solidFill>
                  <a:srgbClr val="0B6AB1">
                    <a:lumMod val="75000"/>
                  </a:srgbClr>
                </a:solidFill>
                <a:latin typeface="+mn-lt"/>
                <a:ea typeface="+mn-ea"/>
                <a:cs typeface="Arial"/>
                <a:sym typeface="Arial"/>
              </a:rPr>
              <a:t>osvita.ua</a:t>
            </a:r>
            <a:r>
              <a:rPr lang="uk-UA" sz="1400" b="1" kern="0" dirty="0">
                <a:solidFill>
                  <a:srgbClr val="0B6AB1">
                    <a:lumMod val="75000"/>
                  </a:srgbClr>
                </a:solidFill>
                <a:latin typeface="+mn-lt"/>
                <a:ea typeface="+mn-ea"/>
                <a:cs typeface="Arial"/>
                <a:sym typeface="Arial"/>
              </a:rPr>
              <a:t>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77800" y="993775"/>
          <a:ext cx="7658100" cy="4041827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482259">
                  <a:extLst>
                    <a:ext uri="{9D8B030D-6E8A-4147-A177-3AD203B41FA5}"/>
                  </a:extLst>
                </a:gridCol>
                <a:gridCol w="6274264">
                  <a:extLst>
                    <a:ext uri="{9D8B030D-6E8A-4147-A177-3AD203B41FA5}"/>
                  </a:extLst>
                </a:gridCol>
                <a:gridCol w="901577">
                  <a:extLst>
                    <a:ext uri="{9D8B030D-6E8A-4147-A177-3AD203B41FA5}"/>
                  </a:extLst>
                </a:gridCol>
              </a:tblGrid>
              <a:tr h="344797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№ ￬</a:t>
                      </a:r>
                      <a:endParaRPr lang="uk-UA" sz="1400" b="1" i="0" u="none" strike="noStrike" dirty="0">
                        <a:solidFill>
                          <a:srgbClr val="666666"/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err="1"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Назва</a:t>
                      </a:r>
                      <a:r>
                        <a:rPr lang="ru-RU" sz="1400" u="none" strike="noStrike" dirty="0"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 закладу </a:t>
                      </a:r>
                      <a:r>
                        <a:rPr lang="ru-RU" sz="1400" u="none" strike="noStrike" dirty="0" err="1"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освіти</a:t>
                      </a:r>
                      <a:r>
                        <a:rPr lang="ru-RU" sz="1400" u="none" strike="noStrike" dirty="0"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 (</a:t>
                      </a:r>
                      <a:r>
                        <a:rPr lang="ru-RU" sz="1400" u="none" strike="noStrike" dirty="0" err="1"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всього</a:t>
                      </a:r>
                      <a:r>
                        <a:rPr lang="ru-RU" sz="1400" u="none" strike="noStrike" dirty="0"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 210 ВНЗ)</a:t>
                      </a:r>
                      <a:endParaRPr lang="ru-RU" sz="1400" b="1" i="0" u="none" strike="noStrike" dirty="0">
                        <a:solidFill>
                          <a:srgbClr val="666666"/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u="none" strike="noStrike" dirty="0"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Зараховано на бюджет</a:t>
                      </a:r>
                      <a:endParaRPr lang="uk-UA" sz="1100" b="1" i="0" u="none" strike="noStrike" dirty="0">
                        <a:solidFill>
                          <a:srgbClr val="666666"/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</a:endParaRPr>
                    </a:p>
                  </a:txBody>
                  <a:tcPr marL="9524" marR="9524" marT="9524" marB="0" anchor="ctr"/>
                </a:tc>
                <a:extLst>
                  <a:ext uri="{0D108BD9-81ED-4DB2-BD59-A6C34878D82A}"/>
                </a:extLst>
              </a:tr>
              <a:tr h="4206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u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1</a:t>
                      </a:r>
                      <a:endParaRPr lang="uk-UA" sz="1200" u="non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9107" marR="3910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u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Національний технічний університет України «Київський політехнічний інститут імені Ігоря Сікорського»</a:t>
                      </a:r>
                      <a:endParaRPr lang="uk-UA" sz="1200" u="non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9107" marR="39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u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3744</a:t>
                      </a:r>
                      <a:endParaRPr lang="uk-UA" sz="1200" u="non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9107" marR="39107" marT="0" marB="0" anchor="ctr"/>
                </a:tc>
                <a:extLst>
                  <a:ext uri="{0D108BD9-81ED-4DB2-BD59-A6C34878D82A}"/>
                </a:extLst>
              </a:tr>
              <a:tr h="2226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u="none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2</a:t>
                      </a:r>
                      <a:endParaRPr lang="uk-UA" sz="1200" u="none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9107" marR="3910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u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Київський національний університет імені Тараса Шевченка</a:t>
                      </a:r>
                      <a:endParaRPr lang="uk-UA" sz="1200" u="non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9107" marR="39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u="none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2983</a:t>
                      </a:r>
                      <a:endParaRPr lang="uk-UA" sz="1200" u="none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9107" marR="39107" marT="0" marB="0" anchor="ctr"/>
                </a:tc>
                <a:extLst>
                  <a:ext uri="{0D108BD9-81ED-4DB2-BD59-A6C34878D82A}"/>
                </a:extLst>
              </a:tr>
              <a:tr h="2103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u="none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3</a:t>
                      </a:r>
                      <a:endParaRPr lang="uk-UA" sz="1200" u="none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9107" marR="3910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u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Національний університет "Львівська політехніка"</a:t>
                      </a:r>
                      <a:endParaRPr lang="uk-UA" sz="1200" u="non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9107" marR="39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u="none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2285</a:t>
                      </a:r>
                      <a:endParaRPr lang="uk-UA" sz="1200" u="none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9107" marR="39107" marT="0" marB="0" anchor="ctr"/>
                </a:tc>
                <a:extLst>
                  <a:ext uri="{0D108BD9-81ED-4DB2-BD59-A6C34878D82A}"/>
                </a:extLst>
              </a:tr>
              <a:tr h="2103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u="none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4</a:t>
                      </a:r>
                      <a:endParaRPr lang="uk-UA" sz="1200" u="none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9107" marR="3910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u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Львівський національний університет імені Івана Франка</a:t>
                      </a:r>
                      <a:endParaRPr lang="uk-UA" sz="1200" u="non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9107" marR="39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u="none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2109</a:t>
                      </a:r>
                      <a:endParaRPr lang="uk-UA" sz="1200" u="none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9107" marR="39107" marT="0" marB="0" anchor="ctr"/>
                </a:tc>
                <a:extLst>
                  <a:ext uri="{0D108BD9-81ED-4DB2-BD59-A6C34878D82A}"/>
                </a:extLst>
              </a:tr>
              <a:tr h="2103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u="none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6</a:t>
                      </a:r>
                      <a:endParaRPr lang="uk-UA" sz="1200" u="none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9107" marR="3910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u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Харківський національний університет імені В.Н. Каразіна</a:t>
                      </a:r>
                      <a:endParaRPr lang="uk-UA" sz="1200" u="non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9107" marR="39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u="none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1152</a:t>
                      </a:r>
                      <a:endParaRPr lang="uk-UA" sz="1200" u="none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9107" marR="39107" marT="0" marB="0" anchor="ctr"/>
                </a:tc>
                <a:extLst>
                  <a:ext uri="{0D108BD9-81ED-4DB2-BD59-A6C34878D82A}"/>
                </a:extLst>
              </a:tr>
              <a:tr h="2226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u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10</a:t>
                      </a:r>
                      <a:endParaRPr lang="uk-UA" sz="1200" u="non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9107" marR="3910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u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Чернівецький національний університет імені Юрія Федьковича</a:t>
                      </a:r>
                      <a:endParaRPr lang="uk-UA" sz="1200" u="non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9107" marR="39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u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801</a:t>
                      </a:r>
                      <a:endParaRPr lang="uk-UA" sz="1200" u="non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9107" marR="39107" marT="0" marB="0" anchor="ctr"/>
                </a:tc>
                <a:extLst>
                  <a:ext uri="{0D108BD9-81ED-4DB2-BD59-A6C34878D82A}"/>
                </a:extLst>
              </a:tr>
              <a:tr h="2103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u="none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14</a:t>
                      </a:r>
                      <a:endParaRPr lang="uk-UA" sz="1200" u="none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9107" marR="3910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u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Волинський національний університет імені Лесі Українки</a:t>
                      </a:r>
                      <a:endParaRPr lang="uk-UA" sz="1200" u="non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9107" marR="39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u="none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627</a:t>
                      </a:r>
                      <a:endParaRPr lang="uk-UA" sz="1200" u="none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9107" marR="39107" marT="0" marB="0" anchor="ctr"/>
                </a:tc>
                <a:extLst>
                  <a:ext uri="{0D108BD9-81ED-4DB2-BD59-A6C34878D82A}"/>
                </a:extLst>
              </a:tr>
              <a:tr h="2226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u="none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16</a:t>
                      </a:r>
                      <a:endParaRPr lang="uk-UA" sz="1200" u="none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9107" marR="3910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u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Національний педагогічний університет імені М.П. Драгоманова</a:t>
                      </a:r>
                      <a:endParaRPr lang="uk-UA" sz="1200" u="non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9107" marR="39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u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605</a:t>
                      </a:r>
                      <a:endParaRPr lang="uk-UA" sz="1200" u="non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9107" marR="39107" marT="0" marB="0" anchor="ctr"/>
                </a:tc>
                <a:extLst>
                  <a:ext uri="{0D108BD9-81ED-4DB2-BD59-A6C34878D82A}"/>
                </a:extLst>
              </a:tr>
              <a:tr h="2103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u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18</a:t>
                      </a:r>
                      <a:endParaRPr lang="uk-UA" sz="1200" b="0" u="non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9107" marR="3910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u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Сумський державний університет</a:t>
                      </a:r>
                      <a:endParaRPr lang="uk-UA" sz="1200" b="0" u="non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9107" marR="39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u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585</a:t>
                      </a:r>
                      <a:endParaRPr lang="uk-UA" sz="1200" b="0" u="non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9107" marR="39107" marT="0" marB="0" anchor="ctr"/>
                </a:tc>
                <a:extLst>
                  <a:ext uri="{0D108BD9-81ED-4DB2-BD59-A6C34878D82A}"/>
                </a:extLst>
              </a:tr>
              <a:tr h="2453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u="none" dirty="0">
                          <a:solidFill>
                            <a:srgbClr val="C00000"/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20</a:t>
                      </a:r>
                      <a:endParaRPr lang="uk-UA" sz="1400" b="1" u="none" dirty="0">
                        <a:solidFill>
                          <a:srgbClr val="C00000"/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9107" marR="3910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u="none" dirty="0">
                          <a:solidFill>
                            <a:srgbClr val="C00000"/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Прикарпатський національний університет імені Василя Стефаника</a:t>
                      </a:r>
                      <a:endParaRPr lang="uk-UA" sz="1200" b="1" u="none" dirty="0">
                        <a:solidFill>
                          <a:srgbClr val="C00000"/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9107" marR="39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u="none" dirty="0">
                          <a:solidFill>
                            <a:srgbClr val="C00000"/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554</a:t>
                      </a:r>
                      <a:endParaRPr lang="uk-UA" sz="1400" b="1" u="none" dirty="0">
                        <a:solidFill>
                          <a:srgbClr val="C00000"/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9107" marR="39107" marT="0" marB="0" anchor="ctr"/>
                </a:tc>
                <a:extLst>
                  <a:ext uri="{0D108BD9-81ED-4DB2-BD59-A6C34878D82A}"/>
                </a:extLst>
              </a:tr>
              <a:tr h="2226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u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32</a:t>
                      </a:r>
                      <a:endParaRPr lang="uk-UA" sz="1200" u="non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9107" marR="39107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u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Івано-Франківський національний технічний університет нафти і газу</a:t>
                      </a:r>
                      <a:endParaRPr lang="uk-UA" sz="1200" u="non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9107" marR="39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u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421</a:t>
                      </a:r>
                      <a:endParaRPr lang="uk-UA" sz="1200" u="non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9107" marR="39107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/>
                </a:extLst>
              </a:tr>
              <a:tr h="2226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u="none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35</a:t>
                      </a:r>
                      <a:endParaRPr lang="uk-UA" sz="1200" u="none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9107" marR="3910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u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Тернопільський національний педагогічний університет імені Володимира Гнатюка</a:t>
                      </a:r>
                      <a:endParaRPr lang="uk-UA" sz="1200" u="non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9107" marR="39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u="none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390</a:t>
                      </a:r>
                      <a:endParaRPr lang="uk-UA" sz="1200" u="none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9107" marR="39107" marT="0" marB="0" anchor="ctr"/>
                </a:tc>
                <a:extLst>
                  <a:ext uri="{0D108BD9-81ED-4DB2-BD59-A6C34878D82A}"/>
                </a:extLst>
              </a:tr>
              <a:tr h="2103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u="none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43</a:t>
                      </a:r>
                      <a:endParaRPr lang="uk-UA" sz="1200" u="none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9107" marR="3910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u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Хмельницький національний університет</a:t>
                      </a:r>
                      <a:endParaRPr lang="uk-UA" sz="1200" u="non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9107" marR="39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u="none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348</a:t>
                      </a:r>
                      <a:endParaRPr lang="uk-UA" sz="1200" u="none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9107" marR="39107" marT="0" marB="0" anchor="ctr"/>
                </a:tc>
                <a:extLst>
                  <a:ext uri="{0D108BD9-81ED-4DB2-BD59-A6C34878D82A}"/>
                </a:extLst>
              </a:tr>
              <a:tr h="2226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u="none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53</a:t>
                      </a:r>
                      <a:endParaRPr lang="uk-UA" sz="1200" u="none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9107" marR="3910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u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Кам’янець-Подільський національний університет імені Івана Огієнка</a:t>
                      </a:r>
                      <a:endParaRPr lang="uk-UA" sz="1200" u="non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9107" marR="39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u="none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306</a:t>
                      </a:r>
                      <a:endParaRPr lang="uk-UA" sz="1200" u="none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9107" marR="39107" marT="0" marB="0" anchor="ctr"/>
                </a:tc>
                <a:extLst>
                  <a:ext uri="{0D108BD9-81ED-4DB2-BD59-A6C34878D82A}"/>
                </a:extLst>
              </a:tr>
              <a:tr h="2226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u="none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63</a:t>
                      </a:r>
                      <a:endParaRPr lang="uk-UA" sz="1200" u="none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9107" marR="3910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u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Дрогобицький державний педагогічний університет імені Івана Франка</a:t>
                      </a:r>
                      <a:endParaRPr lang="uk-UA" sz="1200" u="non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9107" marR="39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u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249</a:t>
                      </a:r>
                      <a:endParaRPr lang="uk-UA" sz="1200" u="non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9107" marR="39107" marT="0" marB="0" anchor="ctr"/>
                </a:tc>
                <a:extLst>
                  <a:ext uri="{0D108BD9-81ED-4DB2-BD59-A6C34878D82A}"/>
                </a:extLst>
              </a:tr>
              <a:tr h="2103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u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88</a:t>
                      </a:r>
                      <a:endParaRPr lang="uk-UA" sz="1200" u="non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9107" marR="39107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u="none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Івано-Франківський національний медичний університет</a:t>
                      </a:r>
                      <a:endParaRPr lang="uk-UA" sz="1200" u="none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9107" marR="39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u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195</a:t>
                      </a:r>
                      <a:endParaRPr lang="uk-UA" sz="1200" u="non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9107" marR="39107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Номер слайда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defTabSz="906463" eaLnBrk="1" fontAlgn="base" hangingPunct="1">
              <a:spcBef>
                <a:spcPct val="0"/>
              </a:spcBef>
              <a:spcAft>
                <a:spcPct val="0"/>
              </a:spcAft>
            </a:pPr>
            <a:fld id="{5714B6F3-A77A-4929-9B48-E28EF7989F33}" type="slidenum">
              <a:rPr lang="uk-UA" smtClean="0">
                <a:solidFill>
                  <a:srgbClr val="0B6AB1"/>
                </a:solidFill>
                <a:latin typeface="Kulim Park"/>
                <a:ea typeface="Kulim Park"/>
                <a:cs typeface="Kulim Park"/>
              </a:rPr>
              <a:pPr defTabSz="906463"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uk-UA" smtClean="0">
              <a:solidFill>
                <a:srgbClr val="0B6AB1"/>
              </a:solidFill>
              <a:latin typeface="Kulim Park"/>
              <a:ea typeface="Kulim Park"/>
              <a:cs typeface="Kulim Par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875" y="-11113"/>
            <a:ext cx="8226425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uk-UA" sz="2800" b="1" kern="0" dirty="0">
                <a:solidFill>
                  <a:srgbClr val="0B6AB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Liberation Sans" pitchFamily="34" charset="0"/>
                <a:sym typeface="Kulim Park"/>
              </a:rPr>
              <a:t>РЕЙТИНГОВЕ МІСЦЕ ПНУ СЕРЕД ЗВО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ru-RU" sz="2800" b="1" kern="0" dirty="0">
                <a:solidFill>
                  <a:srgbClr val="0B6AB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Liberation Sans" pitchFamily="34" charset="0"/>
                <a:sym typeface="Kulim Park"/>
              </a:rPr>
              <a:t>за </a:t>
            </a:r>
            <a:r>
              <a:rPr lang="ru-RU" sz="2800" b="1" kern="0" dirty="0" err="1">
                <a:solidFill>
                  <a:srgbClr val="0B6AB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Liberation Sans" pitchFamily="34" charset="0"/>
                <a:sym typeface="Kulim Park"/>
              </a:rPr>
              <a:t>показником</a:t>
            </a:r>
            <a:r>
              <a:rPr lang="ru-RU" sz="2800" b="1" kern="0" dirty="0">
                <a:solidFill>
                  <a:srgbClr val="0B6AB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Liberation Sans" pitchFamily="34" charset="0"/>
                <a:sym typeface="Kulim Park"/>
              </a:rPr>
              <a:t> «</a:t>
            </a:r>
            <a:r>
              <a:rPr lang="ru-RU" sz="2800" b="1" kern="0" dirty="0" err="1">
                <a:solidFill>
                  <a:srgbClr val="0B6AB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Liberation Sans" pitchFamily="34" charset="0"/>
                <a:sym typeface="Kulim Park"/>
              </a:rPr>
              <a:t>Зараховано</a:t>
            </a:r>
            <a:r>
              <a:rPr lang="ru-RU" sz="2800" b="1" kern="0" dirty="0">
                <a:solidFill>
                  <a:srgbClr val="0B6AB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Liberation Sans" pitchFamily="34" charset="0"/>
                <a:sym typeface="Kulim Park"/>
              </a:rPr>
              <a:t> на контракт»*</a:t>
            </a:r>
            <a:endParaRPr lang="uk-UA" sz="2800" b="1" kern="0" dirty="0">
              <a:solidFill>
                <a:srgbClr val="0B6AB1"/>
              </a:solidFill>
              <a:latin typeface="Source Serif Pro" panose="02040603050405020204" pitchFamily="18" charset="0"/>
              <a:ea typeface="Source Serif Pro" panose="02040603050405020204" pitchFamily="18" charset="0"/>
              <a:cs typeface="Liberation Sans" pitchFamily="34" charset="0"/>
              <a:sym typeface="Kulim Par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50200" y="3184525"/>
            <a:ext cx="1119188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uk-UA" sz="1400" b="1" kern="0" dirty="0">
                <a:solidFill>
                  <a:srgbClr val="0B6AB1">
                    <a:lumMod val="75000"/>
                  </a:srgbClr>
                </a:solidFill>
                <a:latin typeface="+mn-lt"/>
                <a:ea typeface="+mn-ea"/>
                <a:cs typeface="Arial"/>
                <a:sym typeface="Arial"/>
              </a:rPr>
              <a:t>* - за даними </a:t>
            </a:r>
            <a:r>
              <a:rPr lang="en-US" sz="1400" b="1" kern="0" dirty="0">
                <a:solidFill>
                  <a:srgbClr val="0B6AB1">
                    <a:lumMod val="75000"/>
                  </a:srgbClr>
                </a:solidFill>
                <a:latin typeface="+mn-lt"/>
                <a:ea typeface="+mn-ea"/>
                <a:cs typeface="Arial"/>
                <a:sym typeface="Arial"/>
              </a:rPr>
              <a:t>osvita.ua</a:t>
            </a:r>
            <a:r>
              <a:rPr lang="uk-UA" sz="1400" b="1" kern="0" dirty="0">
                <a:solidFill>
                  <a:srgbClr val="0B6AB1">
                    <a:lumMod val="75000"/>
                  </a:srgbClr>
                </a:solidFill>
                <a:latin typeface="+mn-lt"/>
                <a:ea typeface="+mn-ea"/>
                <a:cs typeface="Arial"/>
                <a:sym typeface="Arial"/>
              </a:rPr>
              <a:t> 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65125" y="820738"/>
          <a:ext cx="7585075" cy="4294190"/>
        </p:xfrm>
        <a:graphic>
          <a:graphicData uri="http://schemas.openxmlformats.org/drawingml/2006/table">
            <a:tbl>
              <a:tblPr firstRow="1" firstCol="1" bandRow="1"/>
              <a:tblGrid>
                <a:gridCol w="360617">
                  <a:extLst>
                    <a:ext uri="{9D8B030D-6E8A-4147-A177-3AD203B41FA5}"/>
                  </a:extLst>
                </a:gridCol>
                <a:gridCol w="6291328">
                  <a:extLst>
                    <a:ext uri="{9D8B030D-6E8A-4147-A177-3AD203B41FA5}"/>
                  </a:extLst>
                </a:gridCol>
                <a:gridCol w="933130">
                  <a:extLst>
                    <a:ext uri="{9D8B030D-6E8A-4147-A177-3AD203B41FA5}"/>
                  </a:extLst>
                </a:gridCol>
              </a:tblGrid>
              <a:tr h="3856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 smtClean="0"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  <a:cs typeface="Times New Roman"/>
                        </a:rPr>
                        <a:t>№</a:t>
                      </a:r>
                      <a:endParaRPr lang="uk-UA" sz="1000" b="1" dirty="0"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Times New Roman"/>
                      </a:endParaRPr>
                    </a:p>
                  </a:txBody>
                  <a:tcPr marL="33542" marR="335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  <a:cs typeface="Times New Roman"/>
                        </a:rPr>
                        <a:t>ВНЗ (у рейтингу – 200 ВНЗ)</a:t>
                      </a:r>
                      <a:endParaRPr lang="uk-UA" sz="1800" b="1" dirty="0"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Times New Roman"/>
                      </a:endParaRPr>
                    </a:p>
                  </a:txBody>
                  <a:tcPr marL="33542" marR="335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 smtClean="0"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  <a:cs typeface="Times New Roman"/>
                        </a:rPr>
                        <a:t>Зараховано на контракт</a:t>
                      </a:r>
                      <a:endParaRPr lang="uk-UA" sz="1100" b="1" dirty="0"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Times New Roman"/>
                      </a:endParaRPr>
                    </a:p>
                  </a:txBody>
                  <a:tcPr marL="33542" marR="33542" marT="0" marB="0" anchor="ctr"/>
                </a:tc>
                <a:extLst>
                  <a:ext uri="{0D108BD9-81ED-4DB2-BD59-A6C34878D82A}"/>
                </a:extLst>
              </a:tr>
              <a:tr h="1928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1</a:t>
                      </a:r>
                      <a:endParaRPr lang="uk-UA" sz="1100" b="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Times New Roman"/>
                      </a:endParaRPr>
                    </a:p>
                  </a:txBody>
                  <a:tcPr marL="33542" marR="3354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  <a:cs typeface="Calibri" pitchFamily="34" charset="0"/>
                        </a:rPr>
                        <a:t>Київський національний торговельно-економічний університет</a:t>
                      </a:r>
                    </a:p>
                  </a:txBody>
                  <a:tcPr marL="33542" marR="335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2971</a:t>
                      </a:r>
                      <a:endParaRPr lang="uk-UA" sz="1100" b="1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Times New Roman"/>
                      </a:endParaRPr>
                    </a:p>
                  </a:txBody>
                  <a:tcPr marL="33542" marR="33542" marT="0" marB="0" anchor="ctr"/>
                </a:tc>
                <a:extLst>
                  <a:ext uri="{0D108BD9-81ED-4DB2-BD59-A6C34878D82A}"/>
                </a:extLst>
              </a:tr>
              <a:tr h="1928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2</a:t>
                      </a:r>
                      <a:endParaRPr lang="uk-UA" sz="1100" b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Times New Roman"/>
                      </a:endParaRPr>
                    </a:p>
                  </a:txBody>
                  <a:tcPr marL="33542" marR="3354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  <a:cs typeface="Calibri" pitchFamily="34" charset="0"/>
                        </a:rPr>
                        <a:t>Київський національний університет імені Тараса Шевченка</a:t>
                      </a:r>
                    </a:p>
                  </a:txBody>
                  <a:tcPr marL="33542" marR="335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2646</a:t>
                      </a:r>
                      <a:endParaRPr lang="uk-UA" sz="1100" b="1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Times New Roman"/>
                      </a:endParaRPr>
                    </a:p>
                  </a:txBody>
                  <a:tcPr marL="33542" marR="33542" marT="0" marB="0" anchor="ctr"/>
                </a:tc>
                <a:extLst>
                  <a:ext uri="{0D108BD9-81ED-4DB2-BD59-A6C34878D82A}"/>
                </a:extLst>
              </a:tr>
              <a:tr h="1928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3</a:t>
                      </a:r>
                      <a:endParaRPr lang="uk-UA" sz="1100" b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Times New Roman"/>
                      </a:endParaRPr>
                    </a:p>
                  </a:txBody>
                  <a:tcPr marL="33542" marR="3354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  <a:cs typeface="Calibri" pitchFamily="34" charset="0"/>
                        </a:rPr>
                        <a:t>Львівський національний університет імені Івана Франка</a:t>
                      </a:r>
                    </a:p>
                  </a:txBody>
                  <a:tcPr marL="33542" marR="335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2537</a:t>
                      </a:r>
                      <a:endParaRPr lang="uk-UA" sz="1100" b="1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Times New Roman"/>
                      </a:endParaRPr>
                    </a:p>
                  </a:txBody>
                  <a:tcPr marL="33542" marR="33542" marT="0" marB="0" anchor="ctr"/>
                </a:tc>
                <a:extLst>
                  <a:ext uri="{0D108BD9-81ED-4DB2-BD59-A6C34878D82A}"/>
                </a:extLst>
              </a:tr>
              <a:tr h="1928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4</a:t>
                      </a:r>
                      <a:endParaRPr lang="uk-UA" sz="1100" b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Times New Roman"/>
                      </a:endParaRPr>
                    </a:p>
                  </a:txBody>
                  <a:tcPr marL="33542" marR="3354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  <a:cs typeface="Calibri" pitchFamily="34" charset="0"/>
                        </a:rPr>
                        <a:t>Національний університет "Львівська політехніка"</a:t>
                      </a:r>
                    </a:p>
                  </a:txBody>
                  <a:tcPr marL="33542" marR="335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2489</a:t>
                      </a:r>
                      <a:endParaRPr lang="uk-UA" sz="1100" b="1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Times New Roman"/>
                      </a:endParaRPr>
                    </a:p>
                  </a:txBody>
                  <a:tcPr marL="33542" marR="33542" marT="0" marB="0" anchor="ctr"/>
                </a:tc>
                <a:extLst>
                  <a:ext uri="{0D108BD9-81ED-4DB2-BD59-A6C34878D82A}"/>
                </a:extLst>
              </a:tr>
              <a:tr h="1928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5</a:t>
                      </a:r>
                      <a:endParaRPr lang="uk-UA" sz="1100" b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Times New Roman"/>
                      </a:endParaRPr>
                    </a:p>
                  </a:txBody>
                  <a:tcPr marL="33542" marR="3354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  <a:cs typeface="Calibri" pitchFamily="34" charset="0"/>
                        </a:rPr>
                        <a:t>Національний авіаційний університет</a:t>
                      </a:r>
                    </a:p>
                  </a:txBody>
                  <a:tcPr marL="33542" marR="335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2229</a:t>
                      </a:r>
                      <a:endParaRPr lang="uk-UA" sz="1100" b="1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Times New Roman"/>
                      </a:endParaRPr>
                    </a:p>
                  </a:txBody>
                  <a:tcPr marL="33542" marR="33542" marT="0" marB="0" anchor="ctr"/>
                </a:tc>
                <a:extLst>
                  <a:ext uri="{0D108BD9-81ED-4DB2-BD59-A6C34878D82A}"/>
                </a:extLst>
              </a:tr>
              <a:tr h="1928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6</a:t>
                      </a:r>
                      <a:endParaRPr lang="uk-UA" sz="1100" b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Times New Roman"/>
                      </a:endParaRPr>
                    </a:p>
                  </a:txBody>
                  <a:tcPr marL="33542" marR="3354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  <a:cs typeface="Calibri" pitchFamily="34" charset="0"/>
                        </a:rPr>
                        <a:t>Київський національний економічний університет імені Вадима Гетьмана</a:t>
                      </a:r>
                    </a:p>
                  </a:txBody>
                  <a:tcPr marL="33542" marR="335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1949</a:t>
                      </a:r>
                      <a:endParaRPr lang="uk-UA" sz="1100" b="1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Times New Roman"/>
                      </a:endParaRPr>
                    </a:p>
                  </a:txBody>
                  <a:tcPr marL="33542" marR="33542" marT="0" marB="0" anchor="ctr"/>
                </a:tc>
                <a:extLst>
                  <a:ext uri="{0D108BD9-81ED-4DB2-BD59-A6C34878D82A}"/>
                </a:extLst>
              </a:tr>
              <a:tr h="1928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7</a:t>
                      </a:r>
                      <a:endParaRPr lang="uk-UA" sz="1100" b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Times New Roman"/>
                      </a:endParaRPr>
                    </a:p>
                  </a:txBody>
                  <a:tcPr marL="33542" marR="3354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  <a:cs typeface="Calibri" pitchFamily="34" charset="0"/>
                        </a:rPr>
                        <a:t>Харківський національний університет імені В.Н. Каразіна</a:t>
                      </a:r>
                    </a:p>
                  </a:txBody>
                  <a:tcPr marL="33542" marR="335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1875</a:t>
                      </a:r>
                      <a:endParaRPr lang="uk-UA" sz="1100" b="1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Times New Roman"/>
                      </a:endParaRPr>
                    </a:p>
                  </a:txBody>
                  <a:tcPr marL="33542" marR="33542" marT="0" marB="0" anchor="ctr"/>
                </a:tc>
                <a:extLst>
                  <a:ext uri="{0D108BD9-81ED-4DB2-BD59-A6C34878D82A}"/>
                </a:extLst>
              </a:tr>
              <a:tr h="24538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C00000"/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8</a:t>
                      </a:r>
                      <a:endParaRPr lang="uk-UA" sz="1400" b="1" dirty="0">
                        <a:solidFill>
                          <a:srgbClr val="C00000"/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Times New Roman"/>
                      </a:endParaRPr>
                    </a:p>
                  </a:txBody>
                  <a:tcPr marL="33542" marR="3354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C00000"/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  <a:cs typeface="Calibri" pitchFamily="34" charset="0"/>
                        </a:rPr>
                        <a:t>Прикарпатський національний університет імені Василя Стефаника</a:t>
                      </a:r>
                    </a:p>
                  </a:txBody>
                  <a:tcPr marL="33542" marR="335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C00000"/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1718</a:t>
                      </a:r>
                      <a:endParaRPr lang="uk-UA" sz="1400" b="1" dirty="0">
                        <a:solidFill>
                          <a:srgbClr val="C00000"/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Times New Roman"/>
                      </a:endParaRPr>
                    </a:p>
                  </a:txBody>
                  <a:tcPr marL="33542" marR="33542" marT="0" marB="0" anchor="ctr"/>
                </a:tc>
                <a:extLst>
                  <a:ext uri="{0D108BD9-81ED-4DB2-BD59-A6C34878D82A}"/>
                </a:extLst>
              </a:tr>
              <a:tr h="21032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16</a:t>
                      </a:r>
                      <a:endParaRPr lang="uk-UA" sz="1100" b="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Times New Roman"/>
                      </a:endParaRPr>
                    </a:p>
                  </a:txBody>
                  <a:tcPr marL="33542" marR="3354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  <a:cs typeface="Calibri" pitchFamily="34" charset="0"/>
                        </a:rPr>
                        <a:t>Чернівецький національний університет імені Юрія Федьковича</a:t>
                      </a:r>
                    </a:p>
                  </a:txBody>
                  <a:tcPr marL="33542" marR="335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1277</a:t>
                      </a:r>
                      <a:endParaRPr lang="uk-UA" sz="1000" b="1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Times New Roman"/>
                      </a:endParaRPr>
                    </a:p>
                  </a:txBody>
                  <a:tcPr marL="33542" marR="33542" marT="0" marB="0" anchor="ctr"/>
                </a:tc>
                <a:extLst>
                  <a:ext uri="{0D108BD9-81ED-4DB2-BD59-A6C34878D82A}"/>
                </a:extLst>
              </a:tr>
              <a:tr h="21032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34</a:t>
                      </a:r>
                      <a:endParaRPr lang="uk-UA" sz="1100" b="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Times New Roman"/>
                      </a:endParaRPr>
                    </a:p>
                  </a:txBody>
                  <a:tcPr marL="33542" marR="3354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  <a:cs typeface="Calibri" pitchFamily="34" charset="0"/>
                        </a:rPr>
                        <a:t>Хмельницький національний університет</a:t>
                      </a:r>
                    </a:p>
                  </a:txBody>
                  <a:tcPr marL="33542" marR="335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811</a:t>
                      </a:r>
                      <a:endParaRPr lang="uk-UA" sz="1000" b="1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Times New Roman"/>
                      </a:endParaRPr>
                    </a:p>
                  </a:txBody>
                  <a:tcPr marL="33542" marR="33542" marT="0" marB="0" anchor="ctr"/>
                </a:tc>
                <a:extLst>
                  <a:ext uri="{0D108BD9-81ED-4DB2-BD59-A6C34878D82A}"/>
                </a:extLst>
              </a:tr>
              <a:tr h="21032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35</a:t>
                      </a:r>
                      <a:endParaRPr lang="uk-UA" sz="1100" b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Times New Roman"/>
                      </a:endParaRPr>
                    </a:p>
                  </a:txBody>
                  <a:tcPr marL="33542" marR="3354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  <a:cs typeface="Calibri" pitchFamily="34" charset="0"/>
                        </a:rPr>
                        <a:t>Волинський національний університет імені Лесі Українки</a:t>
                      </a:r>
                    </a:p>
                  </a:txBody>
                  <a:tcPr marL="33542" marR="335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776</a:t>
                      </a:r>
                      <a:endParaRPr lang="uk-UA" sz="1000" b="1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Times New Roman"/>
                      </a:endParaRPr>
                    </a:p>
                  </a:txBody>
                  <a:tcPr marL="33542" marR="33542" marT="0" marB="0" anchor="ctr"/>
                </a:tc>
                <a:extLst>
                  <a:ext uri="{0D108BD9-81ED-4DB2-BD59-A6C34878D82A}"/>
                </a:extLst>
              </a:tr>
              <a:tr h="21032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70</a:t>
                      </a:r>
                      <a:endParaRPr lang="uk-UA" sz="1100" b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Times New Roman"/>
                      </a:endParaRPr>
                    </a:p>
                  </a:txBody>
                  <a:tcPr marL="33542" marR="3354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  <a:cs typeface="Calibri" pitchFamily="34" charset="0"/>
                        </a:rPr>
                        <a:t>Тернопільський національний педагогічний університет імені Володимира Гнатюка</a:t>
                      </a:r>
                    </a:p>
                  </a:txBody>
                  <a:tcPr marL="33542" marR="335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454</a:t>
                      </a:r>
                      <a:endParaRPr lang="uk-UA" sz="1000" b="1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Times New Roman"/>
                      </a:endParaRPr>
                    </a:p>
                  </a:txBody>
                  <a:tcPr marL="33542" marR="33542" marT="0" marB="0" anchor="ctr"/>
                </a:tc>
                <a:extLst>
                  <a:ext uri="{0D108BD9-81ED-4DB2-BD59-A6C34878D82A}"/>
                </a:extLst>
              </a:tr>
              <a:tr h="21032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74</a:t>
                      </a:r>
                      <a:endParaRPr lang="uk-UA" sz="1100" b="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Times New Roman"/>
                      </a:endParaRPr>
                    </a:p>
                  </a:txBody>
                  <a:tcPr marL="33542" marR="33542" marT="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  <a:cs typeface="Calibri" pitchFamily="34" charset="0"/>
                        </a:rPr>
                        <a:t>Івано-Франківський національний технічний університет нафти і газу</a:t>
                      </a:r>
                    </a:p>
                  </a:txBody>
                  <a:tcPr marL="33542" marR="335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446</a:t>
                      </a:r>
                      <a:endParaRPr lang="uk-UA" sz="1000" b="1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Times New Roman"/>
                      </a:endParaRPr>
                    </a:p>
                  </a:txBody>
                  <a:tcPr marL="33542" marR="33542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/>
                </a:extLst>
              </a:tr>
              <a:tr h="21032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82</a:t>
                      </a:r>
                      <a:endParaRPr lang="uk-UA" sz="1100" b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Times New Roman"/>
                      </a:endParaRPr>
                    </a:p>
                  </a:txBody>
                  <a:tcPr marL="33542" marR="3354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  <a:cs typeface="Calibri" pitchFamily="34" charset="0"/>
                        </a:rPr>
                        <a:t>Рівненський державний гуманітарний університет</a:t>
                      </a:r>
                    </a:p>
                  </a:txBody>
                  <a:tcPr marL="33542" marR="335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362</a:t>
                      </a:r>
                      <a:endParaRPr lang="uk-UA" sz="1000" b="1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Times New Roman"/>
                      </a:endParaRPr>
                    </a:p>
                  </a:txBody>
                  <a:tcPr marL="33542" marR="33542" marT="0" marB="0" anchor="ctr"/>
                </a:tc>
                <a:extLst>
                  <a:ext uri="{0D108BD9-81ED-4DB2-BD59-A6C34878D82A}"/>
                </a:extLst>
              </a:tr>
              <a:tr h="21032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92</a:t>
                      </a:r>
                      <a:endParaRPr lang="uk-UA" sz="1100" b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Times New Roman"/>
                      </a:endParaRPr>
                    </a:p>
                  </a:txBody>
                  <a:tcPr marL="33542" marR="3354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  <a:cs typeface="Calibri" pitchFamily="34" charset="0"/>
                        </a:rPr>
                        <a:t>Кам’янець-Подільський національний університет імені Івана Огієнка</a:t>
                      </a:r>
                    </a:p>
                  </a:txBody>
                  <a:tcPr marL="33542" marR="335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303</a:t>
                      </a:r>
                      <a:endParaRPr lang="uk-UA" sz="1000" b="1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Times New Roman"/>
                      </a:endParaRPr>
                    </a:p>
                  </a:txBody>
                  <a:tcPr marL="33542" marR="33542" marT="0" marB="0" anchor="ctr"/>
                </a:tc>
                <a:extLst>
                  <a:ext uri="{0D108BD9-81ED-4DB2-BD59-A6C34878D82A}"/>
                </a:extLst>
              </a:tr>
              <a:tr h="21032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96</a:t>
                      </a:r>
                      <a:endParaRPr lang="uk-UA" sz="1100" b="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Times New Roman"/>
                      </a:endParaRPr>
                    </a:p>
                  </a:txBody>
                  <a:tcPr marL="33542" marR="33542" marT="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  <a:cs typeface="Calibri" pitchFamily="34" charset="0"/>
                        </a:rPr>
                        <a:t>Університет Короля Данила</a:t>
                      </a:r>
                    </a:p>
                  </a:txBody>
                  <a:tcPr marL="33542" marR="335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287</a:t>
                      </a:r>
                      <a:endParaRPr lang="uk-UA" sz="1000" b="1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Times New Roman"/>
                      </a:endParaRPr>
                    </a:p>
                  </a:txBody>
                  <a:tcPr marL="33542" marR="33542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/>
                </a:extLst>
              </a:tr>
              <a:tr h="21032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118</a:t>
                      </a:r>
                      <a:endParaRPr lang="uk-UA" sz="1100" b="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Times New Roman"/>
                      </a:endParaRPr>
                    </a:p>
                  </a:txBody>
                  <a:tcPr marL="33542" marR="33542" marT="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  <a:cs typeface="Calibri" pitchFamily="34" charset="0"/>
                        </a:rPr>
                        <a:t>Івано-Франківський національний медичний університет</a:t>
                      </a:r>
                    </a:p>
                  </a:txBody>
                  <a:tcPr marL="33542" marR="335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211</a:t>
                      </a:r>
                      <a:endParaRPr lang="uk-UA" sz="1000" b="1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Times New Roman"/>
                      </a:endParaRPr>
                    </a:p>
                  </a:txBody>
                  <a:tcPr marL="33542" marR="33542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/>
                </a:extLst>
              </a:tr>
              <a:tr h="21032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122</a:t>
                      </a:r>
                      <a:endParaRPr lang="uk-UA" sz="1100" b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Times New Roman"/>
                      </a:endParaRPr>
                    </a:p>
                  </a:txBody>
                  <a:tcPr marL="33542" marR="3354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  <a:cs typeface="Calibri" pitchFamily="34" charset="0"/>
                        </a:rPr>
                        <a:t>Дрогобицький державний педагогічний університет імені Івана Франка</a:t>
                      </a:r>
                    </a:p>
                  </a:txBody>
                  <a:tcPr marL="33542" marR="335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205</a:t>
                      </a:r>
                      <a:endParaRPr lang="uk-UA" sz="1000" b="1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Times New Roman"/>
                      </a:endParaRPr>
                    </a:p>
                  </a:txBody>
                  <a:tcPr marL="33542" marR="33542" marT="0" marB="0" anchor="ctr"/>
                </a:tc>
                <a:extLst>
                  <a:ext uri="{0D108BD9-81ED-4DB2-BD59-A6C34878D82A}"/>
                </a:extLst>
              </a:tr>
              <a:tr h="21032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187</a:t>
                      </a:r>
                      <a:endParaRPr lang="uk-UA" sz="1100" b="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Times New Roman"/>
                      </a:endParaRPr>
                    </a:p>
                  </a:txBody>
                  <a:tcPr marL="33542" marR="33542" marT="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  <a:cs typeface="Calibri" pitchFamily="34" charset="0"/>
                        </a:rPr>
                        <a:t>Івано-Франківська академія Івана </a:t>
                      </a:r>
                      <a:r>
                        <a:rPr lang="uk-UA" sz="1200" b="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  <a:cs typeface="Calibri" pitchFamily="34" charset="0"/>
                        </a:rPr>
                        <a:t>Золотоустого</a:t>
                      </a:r>
                      <a:endParaRPr lang="uk-UA" sz="1200" b="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Calibri" pitchFamily="34" charset="0"/>
                      </a:endParaRPr>
                    </a:p>
                  </a:txBody>
                  <a:tcPr marL="33542" marR="335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erif Pro" panose="02040603050405020204" pitchFamily="18" charset="0"/>
                          <a:ea typeface="Source Serif Pro" panose="02040603050405020204" pitchFamily="18" charset="0"/>
                        </a:rPr>
                        <a:t>34</a:t>
                      </a:r>
                      <a:endParaRPr lang="uk-UA" sz="1000" b="1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erif Pro" panose="02040603050405020204" pitchFamily="18" charset="0"/>
                        <a:ea typeface="Source Serif Pro" panose="02040603050405020204" pitchFamily="18" charset="0"/>
                        <a:cs typeface="Times New Roman"/>
                      </a:endParaRPr>
                    </a:p>
                  </a:txBody>
                  <a:tcPr marL="33542" marR="33542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Google Shape;699;p23"/>
          <p:cNvSpPr txBox="1">
            <a:spLocks noChangeArrowheads="1"/>
          </p:cNvSpPr>
          <p:nvPr/>
        </p:nvSpPr>
        <p:spPr bwMode="auto">
          <a:xfrm>
            <a:off x="539750" y="1196975"/>
            <a:ext cx="8304213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34" tIns="34207" rIns="68434" bIns="34207">
            <a:spAutoFit/>
          </a:bodyPr>
          <a:lstStyle>
            <a:lvl1pPr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algn="ctr">
              <a:buClr>
                <a:srgbClr val="C00000"/>
              </a:buClr>
              <a:buSzPts val="1800"/>
            </a:pPr>
            <a:endParaRPr lang="uk-UA" altLang="uk-UA" b="1">
              <a:solidFill>
                <a:srgbClr val="C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algn="ctr">
              <a:buClr>
                <a:srgbClr val="C00000"/>
              </a:buClr>
              <a:buSzPts val="1800"/>
            </a:pPr>
            <a:endParaRPr lang="uk-UA" altLang="uk-UA" sz="10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algn="ctr">
              <a:buClr>
                <a:srgbClr val="C00000"/>
              </a:buClr>
              <a:buSzPts val="1800"/>
            </a:pPr>
            <a:endParaRPr lang="uk-UA" altLang="uk-UA" b="1">
              <a:solidFill>
                <a:srgbClr val="C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algn="ctr">
              <a:buClr>
                <a:srgbClr val="C00000"/>
              </a:buClr>
              <a:buSzPts val="1800"/>
            </a:pPr>
            <a:endParaRPr lang="uk-UA" altLang="uk-UA" b="1">
              <a:solidFill>
                <a:srgbClr val="C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393219" name="Google Shape;700;p23"/>
          <p:cNvSpPr>
            <a:spLocks noChangeArrowheads="1"/>
          </p:cNvSpPr>
          <p:nvPr/>
        </p:nvSpPr>
        <p:spPr bwMode="auto">
          <a:xfrm>
            <a:off x="239713" y="1655763"/>
            <a:ext cx="8904287" cy="394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34" tIns="34207" rIns="68434" bIns="34207">
            <a:spAutoFit/>
          </a:bodyPr>
          <a:lstStyle/>
          <a:p>
            <a:pPr marL="212725" indent="-212725" defTabSz="334963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cs typeface="Tahoma" pitchFamily="34" charset="0"/>
              <a:sym typeface="Tahoma" pitchFamily="34" charset="0"/>
            </a:endParaRPr>
          </a:p>
          <a:p>
            <a:pPr marL="212725" indent="-212725" defTabSz="334963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cs typeface="Tahoma" pitchFamily="34" charset="0"/>
              <a:sym typeface="Tahoma" pitchFamily="34" charset="0"/>
            </a:endParaRPr>
          </a:p>
          <a:p>
            <a:pPr marL="212725" indent="-212725" defTabSz="334963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cs typeface="Tahoma" pitchFamily="34" charset="0"/>
              <a:sym typeface="Tahoma" pitchFamily="34" charset="0"/>
            </a:endParaRPr>
          </a:p>
          <a:p>
            <a:pPr marL="212725" indent="-212725" defTabSz="334963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cs typeface="Tahoma" pitchFamily="34" charset="0"/>
              <a:sym typeface="Tahoma" pitchFamily="34" charset="0"/>
            </a:endParaRPr>
          </a:p>
          <a:p>
            <a:pPr marL="212725" indent="-212725" defTabSz="334963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cs typeface="Tahoma" pitchFamily="34" charset="0"/>
              <a:sym typeface="Tahoma" pitchFamily="34" charset="0"/>
            </a:endParaRPr>
          </a:p>
          <a:p>
            <a:pPr marL="212725" indent="-212725" defTabSz="334963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cs typeface="Tahoma" pitchFamily="34" charset="0"/>
              <a:sym typeface="Tahoma" pitchFamily="34" charset="0"/>
            </a:endParaRPr>
          </a:p>
          <a:p>
            <a:pPr marL="212725" indent="-212725" defTabSz="334963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cs typeface="Tahoma" pitchFamily="34" charset="0"/>
              <a:sym typeface="Tahoma" pitchFamily="34" charset="0"/>
            </a:endParaRPr>
          </a:p>
          <a:p>
            <a:pPr marL="212725" indent="-212725" defTabSz="334963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cs typeface="Tahoma" pitchFamily="34" charset="0"/>
              <a:sym typeface="Tahoma" pitchFamily="34" charset="0"/>
            </a:endParaRPr>
          </a:p>
          <a:p>
            <a:pPr marL="212725" indent="-212725" defTabSz="334963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cs typeface="Tahoma" pitchFamily="34" charset="0"/>
              <a:sym typeface="Tahoma" pitchFamily="34" charset="0"/>
            </a:endParaRPr>
          </a:p>
          <a:p>
            <a:pPr marL="212725" indent="-212725" defTabSz="334963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cs typeface="Tahoma" pitchFamily="34" charset="0"/>
              <a:sym typeface="Tahoma" pitchFamily="34" charset="0"/>
            </a:endParaRPr>
          </a:p>
          <a:p>
            <a:pPr marL="212725" indent="-212725" defTabSz="334963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cs typeface="Tahoma" pitchFamily="34" charset="0"/>
              <a:sym typeface="Tahoma" pitchFamily="34" charset="0"/>
            </a:endParaRPr>
          </a:p>
          <a:p>
            <a:pPr marL="212725" indent="-212725" defTabSz="334963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cs typeface="Tahoma" pitchFamily="34" charset="0"/>
              <a:sym typeface="Tahoma" pitchFamily="34" charset="0"/>
            </a:endParaRPr>
          </a:p>
          <a:p>
            <a:pPr marL="212725" indent="-212725" defTabSz="334963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cs typeface="Tahoma" pitchFamily="34" charset="0"/>
              <a:sym typeface="Tahoma" pitchFamily="34" charset="0"/>
            </a:endParaRPr>
          </a:p>
          <a:p>
            <a:pPr marL="212725" indent="-212725" defTabSz="334963" eaLnBrk="0" hangingPunct="0">
              <a:buClr>
                <a:srgbClr val="0B2673"/>
              </a:buClr>
              <a:buSzPts val="1800"/>
            </a:pPr>
            <a:r>
              <a:rPr lang="ru-RU" altLang="uk-UA" b="1">
                <a:solidFill>
                  <a:srgbClr val="0B2673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  </a:t>
            </a:r>
            <a:endParaRPr lang="uk-UA" altLang="uk-UA" b="1">
              <a:solidFill>
                <a:srgbClr val="0B2673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393220" name="Google Shape;703;p23"/>
          <p:cNvSpPr txBox="1">
            <a:spLocks noChangeArrowheads="1"/>
          </p:cNvSpPr>
          <p:nvPr/>
        </p:nvSpPr>
        <p:spPr bwMode="auto">
          <a:xfrm>
            <a:off x="1588" y="2933700"/>
            <a:ext cx="138112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34" tIns="34207" rIns="68434" bIns="34207" anchor="ctr">
            <a:spAutoFit/>
          </a:bodyPr>
          <a:lstStyle>
            <a:lvl1pPr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>
              <a:buClr>
                <a:srgbClr val="000000"/>
              </a:buClr>
              <a:buSzPts val="1800"/>
            </a:pPr>
            <a:endParaRPr lang="uk-UA" altLang="uk-UA">
              <a:solidFill>
                <a:srgbClr val="FFFFFF"/>
              </a:solidFill>
              <a:sym typeface="Book Antiqua" pitchFamily="18" charset="0"/>
            </a:endParaRPr>
          </a:p>
        </p:txBody>
      </p:sp>
      <p:pic>
        <p:nvPicPr>
          <p:cNvPr id="393221" name="Google Shape;704;p23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0"/>
            <a:ext cx="1169988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3222" name="Google Shape;705;p23"/>
          <p:cNvSpPr txBox="1">
            <a:spLocks noChangeArrowheads="1"/>
          </p:cNvSpPr>
          <p:nvPr/>
        </p:nvSpPr>
        <p:spPr bwMode="auto">
          <a:xfrm>
            <a:off x="4545013" y="525463"/>
            <a:ext cx="239712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4207" rIns="0" bIns="34207" anchor="ctr">
            <a:spAutoFit/>
          </a:bodyPr>
          <a:lstStyle>
            <a:lvl1pPr marL="342900" indent="-34290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555625" indent="-212725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lvl="1" algn="ctr">
              <a:buClr>
                <a:srgbClr val="0B2673"/>
              </a:buClr>
              <a:buSzPts val="1800"/>
            </a:pPr>
            <a:r>
              <a:rPr lang="ru-RU" altLang="uk-UA">
                <a:solidFill>
                  <a:srgbClr val="0B2673"/>
                </a:solidFill>
                <a:sym typeface="Book Antiqua" pitchFamily="18" charset="0"/>
              </a:rPr>
              <a:t>            </a:t>
            </a:r>
            <a:endParaRPr lang="uk-UA" altLang="uk-UA" sz="10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393223" name="Google Shape;706;p23"/>
          <p:cNvSpPr txBox="1">
            <a:spLocks noChangeArrowheads="1"/>
          </p:cNvSpPr>
          <p:nvPr/>
        </p:nvSpPr>
        <p:spPr bwMode="auto">
          <a:xfrm>
            <a:off x="5762625" y="2049463"/>
            <a:ext cx="291782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34" tIns="34207" rIns="68434" bIns="34207" anchor="ctr">
            <a:spAutoFit/>
          </a:bodyPr>
          <a:lstStyle>
            <a:lvl1pPr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>
              <a:buClr>
                <a:srgbClr val="000000"/>
              </a:buClr>
              <a:buSzPts val="1800"/>
            </a:pPr>
            <a:endParaRPr lang="uk-UA" altLang="uk-UA">
              <a:solidFill>
                <a:srgbClr val="FFFFFF"/>
              </a:solidFill>
              <a:sym typeface="Book Antiqua" pitchFamily="18" charset="0"/>
            </a:endParaRPr>
          </a:p>
        </p:txBody>
      </p:sp>
      <p:pic>
        <p:nvPicPr>
          <p:cNvPr id="393224" name="Рисунок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851150"/>
            <a:ext cx="35464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3225" name="Рисунок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25" y="1231900"/>
            <a:ext cx="3698875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3226" name="Рисунок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3167063"/>
            <a:ext cx="2630488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3227" name="Rectangle 2"/>
          <p:cNvSpPr>
            <a:spLocks noChangeArrowheads="1"/>
          </p:cNvSpPr>
          <p:nvPr/>
        </p:nvSpPr>
        <p:spPr bwMode="auto">
          <a:xfrm>
            <a:off x="406400" y="1947863"/>
            <a:ext cx="4530725" cy="719137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-9500" rIns="0" bIns="-9500" anchor="ctr">
            <a:spAutoFit/>
          </a:bodyPr>
          <a:lstStyle/>
          <a:p>
            <a:pPr algn="ctr" defTabSz="684213" eaLnBrk="0" hangingPunct="0"/>
            <a:r>
              <a:rPr lang="uk-UA" altLang="uk-UA" sz="1600" b="1">
                <a:solidFill>
                  <a:srgbClr val="202124"/>
                </a:solidFill>
              </a:rPr>
              <a:t>В університеті створено найкращі умови для навчання з використанням інноваційних технологій</a:t>
            </a:r>
            <a:endParaRPr lang="uk-UA" altLang="uk-UA" b="1">
              <a:solidFill>
                <a:srgbClr val="0B2673"/>
              </a:solidFill>
            </a:endParaRPr>
          </a:p>
        </p:txBody>
      </p:sp>
      <p:sp>
        <p:nvSpPr>
          <p:cNvPr id="393228" name="Google Shape;699;p23"/>
          <p:cNvSpPr txBox="1">
            <a:spLocks noChangeArrowheads="1"/>
          </p:cNvSpPr>
          <p:nvPr/>
        </p:nvSpPr>
        <p:spPr bwMode="auto">
          <a:xfrm>
            <a:off x="827088" y="1355725"/>
            <a:ext cx="341312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34" tIns="34207" rIns="68434" bIns="34207">
            <a:spAutoFit/>
          </a:bodyPr>
          <a:lstStyle>
            <a:lvl1pPr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>
              <a:buClr>
                <a:srgbClr val="C00000"/>
              </a:buClr>
              <a:buSzPts val="1800"/>
            </a:pPr>
            <a:r>
              <a:rPr lang="uk-UA" altLang="uk-UA" sz="1500" b="1">
                <a:solidFill>
                  <a:srgbClr val="C00000"/>
                </a:solidFill>
              </a:rPr>
              <a:t>Університетські будні</a:t>
            </a:r>
            <a:endParaRPr lang="uk-UA" altLang="uk-UA" sz="15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393229" name="Google Shape;787;p30"/>
          <p:cNvSpPr txBox="1">
            <a:spLocks noChangeArrowheads="1"/>
          </p:cNvSpPr>
          <p:nvPr/>
        </p:nvSpPr>
        <p:spPr bwMode="auto">
          <a:xfrm>
            <a:off x="3514725" y="373063"/>
            <a:ext cx="3589338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34" tIns="34207" rIns="68434" bIns="34207">
            <a:spAutoFit/>
          </a:bodyPr>
          <a:lstStyle>
            <a:lvl1pPr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defTabSz="334963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334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>
              <a:buClr>
                <a:srgbClr val="FFFFFF"/>
              </a:buClr>
              <a:buSzPts val="1400"/>
            </a:pPr>
            <a:r>
              <a:rPr lang="ru-RU" altLang="uk-UA" sz="10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ПРИКАРПАТСЬКИЙ НАЦІОНАЛЬНИЙ </a:t>
            </a:r>
            <a:endParaRPr lang="uk-UA" altLang="uk-UA">
              <a:solidFill>
                <a:srgbClr val="FFFFFF"/>
              </a:solidFill>
            </a:endParaRPr>
          </a:p>
          <a:p>
            <a:pPr>
              <a:buClr>
                <a:srgbClr val="FFFFFF"/>
              </a:buClr>
              <a:buSzPts val="1400"/>
            </a:pPr>
            <a:r>
              <a:rPr lang="ru-RU" altLang="uk-UA" sz="10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УНІВЕРСИТЕТ  ІМЕНІ ВАСИЛЯ СТЕФАНИКА </a:t>
            </a:r>
            <a:endParaRPr lang="uk-UA" altLang="uk-UA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Google Shape;699;p23"/>
          <p:cNvSpPr txBox="1">
            <a:spLocks noChangeArrowheads="1"/>
          </p:cNvSpPr>
          <p:nvPr/>
        </p:nvSpPr>
        <p:spPr bwMode="auto">
          <a:xfrm>
            <a:off x="539750" y="1196975"/>
            <a:ext cx="8304213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94" tIns="34237" rIns="68494" bIns="34237">
            <a:spAutoFit/>
          </a:bodyPr>
          <a:lstStyle>
            <a:lvl1pPr defTabSz="3365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defTabSz="3365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defTabSz="3365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defTabSz="3365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defTabSz="3365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336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336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336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336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algn="ctr">
              <a:buClr>
                <a:srgbClr val="C00000"/>
              </a:buClr>
              <a:buSzPts val="1800"/>
            </a:pPr>
            <a:endParaRPr lang="uk-UA" altLang="uk-UA" b="1">
              <a:solidFill>
                <a:srgbClr val="C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algn="ctr">
              <a:buClr>
                <a:srgbClr val="C00000"/>
              </a:buClr>
              <a:buSzPts val="1800"/>
            </a:pPr>
            <a:endParaRPr lang="uk-UA" altLang="uk-UA" sz="10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algn="ctr">
              <a:buClr>
                <a:srgbClr val="C00000"/>
              </a:buClr>
              <a:buSzPts val="1800"/>
            </a:pPr>
            <a:endParaRPr lang="uk-UA" altLang="uk-UA" b="1">
              <a:solidFill>
                <a:srgbClr val="C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algn="ctr">
              <a:buClr>
                <a:srgbClr val="C00000"/>
              </a:buClr>
              <a:buSzPts val="1800"/>
            </a:pPr>
            <a:endParaRPr lang="uk-UA" altLang="uk-UA" b="1">
              <a:solidFill>
                <a:srgbClr val="C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394243" name="Google Shape;700;p23"/>
          <p:cNvSpPr>
            <a:spLocks noChangeArrowheads="1"/>
          </p:cNvSpPr>
          <p:nvPr/>
        </p:nvSpPr>
        <p:spPr bwMode="auto">
          <a:xfrm>
            <a:off x="239713" y="1655763"/>
            <a:ext cx="8904287" cy="394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94" tIns="34237" rIns="68494" bIns="34237">
            <a:spAutoFit/>
          </a:bodyPr>
          <a:lstStyle/>
          <a:p>
            <a:pPr marL="212725" indent="-212725" defTabSz="336550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cs typeface="Tahoma" pitchFamily="34" charset="0"/>
              <a:sym typeface="Tahoma" pitchFamily="34" charset="0"/>
            </a:endParaRPr>
          </a:p>
          <a:p>
            <a:pPr marL="212725" indent="-212725" defTabSz="336550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cs typeface="Tahoma" pitchFamily="34" charset="0"/>
              <a:sym typeface="Tahoma" pitchFamily="34" charset="0"/>
            </a:endParaRPr>
          </a:p>
          <a:p>
            <a:pPr marL="212725" indent="-212725" defTabSz="336550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cs typeface="Tahoma" pitchFamily="34" charset="0"/>
              <a:sym typeface="Tahoma" pitchFamily="34" charset="0"/>
            </a:endParaRPr>
          </a:p>
          <a:p>
            <a:pPr marL="212725" indent="-212725" defTabSz="336550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cs typeface="Tahoma" pitchFamily="34" charset="0"/>
              <a:sym typeface="Tahoma" pitchFamily="34" charset="0"/>
            </a:endParaRPr>
          </a:p>
          <a:p>
            <a:pPr marL="212725" indent="-212725" defTabSz="336550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cs typeface="Tahoma" pitchFamily="34" charset="0"/>
              <a:sym typeface="Tahoma" pitchFamily="34" charset="0"/>
            </a:endParaRPr>
          </a:p>
          <a:p>
            <a:pPr marL="212725" indent="-212725" defTabSz="336550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cs typeface="Tahoma" pitchFamily="34" charset="0"/>
              <a:sym typeface="Tahoma" pitchFamily="34" charset="0"/>
            </a:endParaRPr>
          </a:p>
          <a:p>
            <a:pPr marL="212725" indent="-212725" defTabSz="336550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cs typeface="Tahoma" pitchFamily="34" charset="0"/>
              <a:sym typeface="Tahoma" pitchFamily="34" charset="0"/>
            </a:endParaRPr>
          </a:p>
          <a:p>
            <a:pPr marL="212725" indent="-212725" defTabSz="336550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cs typeface="Tahoma" pitchFamily="34" charset="0"/>
              <a:sym typeface="Tahoma" pitchFamily="34" charset="0"/>
            </a:endParaRPr>
          </a:p>
          <a:p>
            <a:pPr marL="212725" indent="-212725" defTabSz="336550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cs typeface="Tahoma" pitchFamily="34" charset="0"/>
              <a:sym typeface="Tahoma" pitchFamily="34" charset="0"/>
            </a:endParaRPr>
          </a:p>
          <a:p>
            <a:pPr marL="212725" indent="-212725" defTabSz="336550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cs typeface="Tahoma" pitchFamily="34" charset="0"/>
              <a:sym typeface="Tahoma" pitchFamily="34" charset="0"/>
            </a:endParaRPr>
          </a:p>
          <a:p>
            <a:pPr marL="212725" indent="-212725" defTabSz="336550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cs typeface="Tahoma" pitchFamily="34" charset="0"/>
              <a:sym typeface="Tahoma" pitchFamily="34" charset="0"/>
            </a:endParaRPr>
          </a:p>
          <a:p>
            <a:pPr marL="212725" indent="-212725" defTabSz="336550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cs typeface="Tahoma" pitchFamily="34" charset="0"/>
              <a:sym typeface="Tahoma" pitchFamily="34" charset="0"/>
            </a:endParaRPr>
          </a:p>
          <a:p>
            <a:pPr marL="212725" indent="-212725" defTabSz="336550" eaLnBrk="0" hangingPunct="0">
              <a:buClr>
                <a:srgbClr val="FFFFFF"/>
              </a:buClr>
              <a:buSzPts val="1800"/>
            </a:pPr>
            <a:endParaRPr lang="uk-UA" altLang="uk-UA" b="1">
              <a:solidFill>
                <a:srgbClr val="0B2673"/>
              </a:solidFill>
              <a:latin typeface="Tahoma" pitchFamily="34" charset="0"/>
              <a:cs typeface="Tahoma" pitchFamily="34" charset="0"/>
              <a:sym typeface="Tahoma" pitchFamily="34" charset="0"/>
            </a:endParaRPr>
          </a:p>
          <a:p>
            <a:pPr marL="212725" indent="-212725" defTabSz="336550" eaLnBrk="0" hangingPunct="0">
              <a:buClr>
                <a:srgbClr val="0B2673"/>
              </a:buClr>
              <a:buSzPts val="1800"/>
            </a:pPr>
            <a:r>
              <a:rPr lang="ru-RU" altLang="uk-UA" b="1">
                <a:solidFill>
                  <a:srgbClr val="0B2673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  </a:t>
            </a:r>
            <a:endParaRPr lang="uk-UA" altLang="uk-UA" b="1">
              <a:solidFill>
                <a:srgbClr val="0B2673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394244" name="Google Shape;703;p23"/>
          <p:cNvSpPr txBox="1">
            <a:spLocks noChangeArrowheads="1"/>
          </p:cNvSpPr>
          <p:nvPr/>
        </p:nvSpPr>
        <p:spPr bwMode="auto">
          <a:xfrm>
            <a:off x="1588" y="2933700"/>
            <a:ext cx="138112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94" tIns="34237" rIns="68494" bIns="34237" anchor="ctr">
            <a:spAutoFit/>
          </a:bodyPr>
          <a:lstStyle>
            <a:lvl1pPr defTabSz="3365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defTabSz="3365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defTabSz="3365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defTabSz="3365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defTabSz="3365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336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336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336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336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>
              <a:buClr>
                <a:srgbClr val="000000"/>
              </a:buClr>
              <a:buSzPts val="1800"/>
            </a:pPr>
            <a:endParaRPr lang="uk-UA" altLang="uk-UA">
              <a:solidFill>
                <a:srgbClr val="FFFFFF"/>
              </a:solidFill>
              <a:sym typeface="Book Antiqua" pitchFamily="18" charset="0"/>
            </a:endParaRPr>
          </a:p>
        </p:txBody>
      </p:sp>
      <p:pic>
        <p:nvPicPr>
          <p:cNvPr id="394245" name="Google Shape;704;p23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0"/>
            <a:ext cx="1169988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4246" name="Google Shape;705;p23"/>
          <p:cNvSpPr txBox="1">
            <a:spLocks noChangeArrowheads="1"/>
          </p:cNvSpPr>
          <p:nvPr/>
        </p:nvSpPr>
        <p:spPr bwMode="auto">
          <a:xfrm>
            <a:off x="4545013" y="525463"/>
            <a:ext cx="239712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4237" rIns="0" bIns="34237" anchor="ctr">
            <a:spAutoFit/>
          </a:bodyPr>
          <a:lstStyle>
            <a:lvl1pPr marL="342900" indent="-342900" defTabSz="3365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555625" indent="-212725" defTabSz="3365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defTabSz="3365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defTabSz="3365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defTabSz="3365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336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336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336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336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lvl="1" algn="ctr">
              <a:buClr>
                <a:srgbClr val="0B2673"/>
              </a:buClr>
              <a:buSzPts val="1800"/>
            </a:pPr>
            <a:r>
              <a:rPr lang="ru-RU" altLang="uk-UA">
                <a:solidFill>
                  <a:srgbClr val="0B2673"/>
                </a:solidFill>
                <a:sym typeface="Book Antiqua" pitchFamily="18" charset="0"/>
              </a:rPr>
              <a:t>            </a:t>
            </a:r>
            <a:endParaRPr lang="uk-UA" altLang="uk-UA" sz="10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394247" name="Google Shape;706;p23"/>
          <p:cNvSpPr txBox="1">
            <a:spLocks noChangeArrowheads="1"/>
          </p:cNvSpPr>
          <p:nvPr/>
        </p:nvSpPr>
        <p:spPr bwMode="auto">
          <a:xfrm>
            <a:off x="5762625" y="2049463"/>
            <a:ext cx="291782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94" tIns="34237" rIns="68494" bIns="34237" anchor="ctr">
            <a:spAutoFit/>
          </a:bodyPr>
          <a:lstStyle>
            <a:lvl1pPr defTabSz="3365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defTabSz="3365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defTabSz="3365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defTabSz="3365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defTabSz="3365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336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336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336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336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>
              <a:buClr>
                <a:srgbClr val="000000"/>
              </a:buClr>
              <a:buSzPts val="1800"/>
            </a:pPr>
            <a:endParaRPr lang="uk-UA" altLang="uk-UA">
              <a:solidFill>
                <a:srgbClr val="FFFFFF"/>
              </a:solidFill>
              <a:sym typeface="Book Antiqua" pitchFamily="18" charset="0"/>
            </a:endParaRPr>
          </a:p>
        </p:txBody>
      </p:sp>
      <p:sp>
        <p:nvSpPr>
          <p:cNvPr id="394248" name="Rectangle 1"/>
          <p:cNvSpPr>
            <a:spLocks noChangeArrowheads="1"/>
          </p:cNvSpPr>
          <p:nvPr/>
        </p:nvSpPr>
        <p:spPr bwMode="auto">
          <a:xfrm>
            <a:off x="406400" y="1724025"/>
            <a:ext cx="4378325" cy="47307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-9510" rIns="0" bIns="-9510" anchor="ctr">
            <a:spAutoFit/>
          </a:bodyPr>
          <a:lstStyle/>
          <a:p>
            <a:pPr algn="ctr" defTabSz="336550" eaLnBrk="0" hangingPunct="0"/>
            <a:r>
              <a:rPr lang="uk-UA" altLang="uk-UA" sz="1600" b="1">
                <a:solidFill>
                  <a:srgbClr val="202124"/>
                </a:solidFill>
              </a:rPr>
              <a:t>В університеті функціонує студентський коворкінг-центр «Параграф»</a:t>
            </a:r>
            <a:endParaRPr lang="uk-UA" altLang="uk-UA" b="1">
              <a:solidFill>
                <a:srgbClr val="0B2673"/>
              </a:solidFill>
            </a:endParaRPr>
          </a:p>
        </p:txBody>
      </p:sp>
      <p:sp>
        <p:nvSpPr>
          <p:cNvPr id="394249" name="Google Shape;699;p23"/>
          <p:cNvSpPr txBox="1">
            <a:spLocks noChangeArrowheads="1"/>
          </p:cNvSpPr>
          <p:nvPr/>
        </p:nvSpPr>
        <p:spPr bwMode="auto">
          <a:xfrm>
            <a:off x="511175" y="1189038"/>
            <a:ext cx="830580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94" tIns="34237" rIns="68494" bIns="34237">
            <a:spAutoFit/>
          </a:bodyPr>
          <a:lstStyle>
            <a:lvl1pPr defTabSz="3365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defTabSz="3365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defTabSz="3365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defTabSz="3365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defTabSz="3365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336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336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336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336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algn="ctr">
              <a:buClr>
                <a:srgbClr val="C00000"/>
              </a:buClr>
              <a:buSzPts val="1800"/>
            </a:pPr>
            <a:r>
              <a:rPr lang="uk-UA" altLang="uk-UA" sz="1500" b="1">
                <a:solidFill>
                  <a:srgbClr val="C00000"/>
                </a:solidFill>
              </a:rPr>
              <a:t>Університетські будні</a:t>
            </a:r>
            <a:endParaRPr lang="uk-UA" altLang="uk-UA" sz="15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pic>
        <p:nvPicPr>
          <p:cNvPr id="394250" name="Рисунок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1438275"/>
            <a:ext cx="2924175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4251" name="Рисунок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2586038"/>
            <a:ext cx="3448050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4252" name="Рисунок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3" y="2995613"/>
            <a:ext cx="2670175" cy="1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4253" name="Google Shape;787;p30"/>
          <p:cNvSpPr txBox="1">
            <a:spLocks noChangeArrowheads="1"/>
          </p:cNvSpPr>
          <p:nvPr/>
        </p:nvSpPr>
        <p:spPr bwMode="auto">
          <a:xfrm>
            <a:off x="3514725" y="373063"/>
            <a:ext cx="3589338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94" tIns="34237" rIns="68494" bIns="34237">
            <a:spAutoFit/>
          </a:bodyPr>
          <a:lstStyle>
            <a:lvl1pPr defTabSz="3365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defTabSz="3365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defTabSz="3365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defTabSz="3365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defTabSz="3365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336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336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336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336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>
              <a:buClr>
                <a:srgbClr val="FFFFFF"/>
              </a:buClr>
              <a:buSzPts val="1400"/>
            </a:pPr>
            <a:r>
              <a:rPr lang="ru-RU" altLang="uk-UA" sz="10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ПРИКАРПАТСЬКИЙ НАЦІОНАЛЬНИЙ </a:t>
            </a:r>
            <a:endParaRPr lang="uk-UA" altLang="uk-UA">
              <a:solidFill>
                <a:srgbClr val="FFFFFF"/>
              </a:solidFill>
            </a:endParaRPr>
          </a:p>
          <a:p>
            <a:pPr>
              <a:buClr>
                <a:srgbClr val="FFFFFF"/>
              </a:buClr>
              <a:buSzPts val="1400"/>
            </a:pPr>
            <a:r>
              <a:rPr lang="ru-RU" altLang="uk-UA" sz="10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УНІВЕРСИТЕТ  ІМЕНІ ВАСИЛЯ СТЕФАНИКА </a:t>
            </a:r>
            <a:endParaRPr lang="uk-UA" altLang="uk-UA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266" name="Google Shape;199;p12"/>
          <p:cNvGrpSpPr>
            <a:grpSpLocks/>
          </p:cNvGrpSpPr>
          <p:nvPr/>
        </p:nvGrpSpPr>
        <p:grpSpPr bwMode="auto">
          <a:xfrm>
            <a:off x="690563" y="2289175"/>
            <a:ext cx="635000" cy="565150"/>
            <a:chOff x="5292575" y="3681900"/>
            <a:chExt cx="420150" cy="373275"/>
          </a:xfrm>
        </p:grpSpPr>
        <p:sp>
          <p:nvSpPr>
            <p:cNvPr id="200" name="Google Shape;200;p12"/>
            <p:cNvSpPr/>
            <p:nvPr/>
          </p:nvSpPr>
          <p:spPr>
            <a:xfrm>
              <a:off x="5292575" y="3707065"/>
              <a:ext cx="420150" cy="266325"/>
            </a:xfrm>
            <a:custGeom>
              <a:avLst/>
              <a:gdLst/>
              <a:ahLst/>
              <a:cxnLst/>
              <a:rect l="l" t="t" r="r" b="b"/>
              <a:pathLst>
                <a:path w="16806" h="10668" fill="none" extrusionOk="0">
                  <a:moveTo>
                    <a:pt x="16319" y="0"/>
                  </a:moveTo>
                  <a:lnTo>
                    <a:pt x="488" y="0"/>
                  </a:lnTo>
                  <a:lnTo>
                    <a:pt x="488" y="0"/>
                  </a:lnTo>
                  <a:lnTo>
                    <a:pt x="390" y="0"/>
                  </a:lnTo>
                  <a:lnTo>
                    <a:pt x="293" y="25"/>
                  </a:lnTo>
                  <a:lnTo>
                    <a:pt x="196" y="73"/>
                  </a:lnTo>
                  <a:lnTo>
                    <a:pt x="123" y="146"/>
                  </a:lnTo>
                  <a:lnTo>
                    <a:pt x="74" y="219"/>
                  </a:lnTo>
                  <a:lnTo>
                    <a:pt x="25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10181"/>
                  </a:lnTo>
                  <a:lnTo>
                    <a:pt x="1" y="10181"/>
                  </a:lnTo>
                  <a:lnTo>
                    <a:pt x="1" y="10278"/>
                  </a:lnTo>
                  <a:lnTo>
                    <a:pt x="25" y="10375"/>
                  </a:lnTo>
                  <a:lnTo>
                    <a:pt x="74" y="10448"/>
                  </a:lnTo>
                  <a:lnTo>
                    <a:pt x="123" y="10522"/>
                  </a:lnTo>
                  <a:lnTo>
                    <a:pt x="196" y="10570"/>
                  </a:lnTo>
                  <a:lnTo>
                    <a:pt x="293" y="10619"/>
                  </a:lnTo>
                  <a:lnTo>
                    <a:pt x="390" y="10643"/>
                  </a:lnTo>
                  <a:lnTo>
                    <a:pt x="488" y="10668"/>
                  </a:lnTo>
                  <a:lnTo>
                    <a:pt x="16319" y="10668"/>
                  </a:lnTo>
                  <a:lnTo>
                    <a:pt x="16319" y="10668"/>
                  </a:lnTo>
                  <a:lnTo>
                    <a:pt x="16416" y="10643"/>
                  </a:lnTo>
                  <a:lnTo>
                    <a:pt x="16513" y="10619"/>
                  </a:lnTo>
                  <a:lnTo>
                    <a:pt x="16611" y="10570"/>
                  </a:lnTo>
                  <a:lnTo>
                    <a:pt x="16684" y="10522"/>
                  </a:lnTo>
                  <a:lnTo>
                    <a:pt x="16733" y="10448"/>
                  </a:lnTo>
                  <a:lnTo>
                    <a:pt x="16781" y="10375"/>
                  </a:lnTo>
                  <a:lnTo>
                    <a:pt x="16806" y="10278"/>
                  </a:lnTo>
                  <a:lnTo>
                    <a:pt x="16806" y="10181"/>
                  </a:lnTo>
                  <a:lnTo>
                    <a:pt x="16806" y="487"/>
                  </a:lnTo>
                  <a:lnTo>
                    <a:pt x="16806" y="487"/>
                  </a:lnTo>
                  <a:lnTo>
                    <a:pt x="16806" y="390"/>
                  </a:lnTo>
                  <a:lnTo>
                    <a:pt x="16781" y="292"/>
                  </a:lnTo>
                  <a:lnTo>
                    <a:pt x="16733" y="219"/>
                  </a:lnTo>
                  <a:lnTo>
                    <a:pt x="16684" y="146"/>
                  </a:lnTo>
                  <a:lnTo>
                    <a:pt x="16611" y="73"/>
                  </a:lnTo>
                  <a:lnTo>
                    <a:pt x="16513" y="25"/>
                  </a:lnTo>
                  <a:lnTo>
                    <a:pt x="16416" y="0"/>
                  </a:lnTo>
                  <a:lnTo>
                    <a:pt x="16319" y="0"/>
                  </a:lnTo>
                  <a:lnTo>
                    <a:pt x="16319" y="0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354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+mn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5490046" y="3681900"/>
              <a:ext cx="25209" cy="25165"/>
            </a:xfrm>
            <a:custGeom>
              <a:avLst/>
              <a:gdLst/>
              <a:ahLst/>
              <a:cxnLst/>
              <a:rect l="l" t="t" r="r" b="b"/>
              <a:pathLst>
                <a:path w="975" h="1000" fill="none" extrusionOk="0">
                  <a:moveTo>
                    <a:pt x="974" y="999"/>
                  </a:moveTo>
                  <a:lnTo>
                    <a:pt x="974" y="488"/>
                  </a:lnTo>
                  <a:lnTo>
                    <a:pt x="974" y="488"/>
                  </a:lnTo>
                  <a:lnTo>
                    <a:pt x="974" y="390"/>
                  </a:lnTo>
                  <a:lnTo>
                    <a:pt x="926" y="293"/>
                  </a:lnTo>
                  <a:lnTo>
                    <a:pt x="901" y="220"/>
                  </a:lnTo>
                  <a:lnTo>
                    <a:pt x="828" y="147"/>
                  </a:lnTo>
                  <a:lnTo>
                    <a:pt x="755" y="74"/>
                  </a:lnTo>
                  <a:lnTo>
                    <a:pt x="682" y="49"/>
                  </a:lnTo>
                  <a:lnTo>
                    <a:pt x="585" y="1"/>
                  </a:ln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292" y="49"/>
                  </a:lnTo>
                  <a:lnTo>
                    <a:pt x="219" y="74"/>
                  </a:lnTo>
                  <a:lnTo>
                    <a:pt x="146" y="147"/>
                  </a:lnTo>
                  <a:lnTo>
                    <a:pt x="73" y="220"/>
                  </a:lnTo>
                  <a:lnTo>
                    <a:pt x="49" y="293"/>
                  </a:lnTo>
                  <a:lnTo>
                    <a:pt x="0" y="390"/>
                  </a:lnTo>
                  <a:lnTo>
                    <a:pt x="0" y="488"/>
                  </a:lnTo>
                  <a:lnTo>
                    <a:pt x="0" y="99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354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+mn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5358748" y="3973390"/>
              <a:ext cx="60922" cy="81785"/>
            </a:xfrm>
            <a:custGeom>
              <a:avLst/>
              <a:gdLst/>
              <a:ahLst/>
              <a:cxnLst/>
              <a:rect l="l" t="t" r="r" b="b"/>
              <a:pathLst>
                <a:path w="2436" h="3265" fill="none" extrusionOk="0">
                  <a:moveTo>
                    <a:pt x="1340" y="1"/>
                  </a:moveTo>
                  <a:lnTo>
                    <a:pt x="49" y="2558"/>
                  </a:lnTo>
                  <a:lnTo>
                    <a:pt x="49" y="2558"/>
                  </a:lnTo>
                  <a:lnTo>
                    <a:pt x="24" y="2631"/>
                  </a:lnTo>
                  <a:lnTo>
                    <a:pt x="0" y="2728"/>
                  </a:lnTo>
                  <a:lnTo>
                    <a:pt x="0" y="2826"/>
                  </a:lnTo>
                  <a:lnTo>
                    <a:pt x="24" y="2923"/>
                  </a:lnTo>
                  <a:lnTo>
                    <a:pt x="73" y="2996"/>
                  </a:lnTo>
                  <a:lnTo>
                    <a:pt x="122" y="3094"/>
                  </a:lnTo>
                  <a:lnTo>
                    <a:pt x="195" y="3142"/>
                  </a:lnTo>
                  <a:lnTo>
                    <a:pt x="268" y="3215"/>
                  </a:lnTo>
                  <a:lnTo>
                    <a:pt x="268" y="3215"/>
                  </a:lnTo>
                  <a:lnTo>
                    <a:pt x="390" y="3240"/>
                  </a:lnTo>
                  <a:lnTo>
                    <a:pt x="487" y="3264"/>
                  </a:lnTo>
                  <a:lnTo>
                    <a:pt x="487" y="3264"/>
                  </a:lnTo>
                  <a:lnTo>
                    <a:pt x="633" y="3240"/>
                  </a:lnTo>
                  <a:lnTo>
                    <a:pt x="755" y="3191"/>
                  </a:lnTo>
                  <a:lnTo>
                    <a:pt x="853" y="3094"/>
                  </a:lnTo>
                  <a:lnTo>
                    <a:pt x="926" y="2996"/>
                  </a:lnTo>
                  <a:lnTo>
                    <a:pt x="2436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354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+mn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5585629" y="3973390"/>
              <a:ext cx="60922" cy="81785"/>
            </a:xfrm>
            <a:custGeom>
              <a:avLst/>
              <a:gdLst/>
              <a:ahLst/>
              <a:cxnLst/>
              <a:rect l="l" t="t" r="r" b="b"/>
              <a:pathLst>
                <a:path w="2437" h="3265" fill="none" extrusionOk="0">
                  <a:moveTo>
                    <a:pt x="1" y="1"/>
                  </a:moveTo>
                  <a:lnTo>
                    <a:pt x="1511" y="2996"/>
                  </a:lnTo>
                  <a:lnTo>
                    <a:pt x="1511" y="2996"/>
                  </a:lnTo>
                  <a:lnTo>
                    <a:pt x="1584" y="3094"/>
                  </a:lnTo>
                  <a:lnTo>
                    <a:pt x="1681" y="3191"/>
                  </a:lnTo>
                  <a:lnTo>
                    <a:pt x="1803" y="3240"/>
                  </a:lnTo>
                  <a:lnTo>
                    <a:pt x="1949" y="3264"/>
                  </a:lnTo>
                  <a:lnTo>
                    <a:pt x="1949" y="3264"/>
                  </a:lnTo>
                  <a:lnTo>
                    <a:pt x="2047" y="3240"/>
                  </a:lnTo>
                  <a:lnTo>
                    <a:pt x="2168" y="3215"/>
                  </a:lnTo>
                  <a:lnTo>
                    <a:pt x="2168" y="3215"/>
                  </a:lnTo>
                  <a:lnTo>
                    <a:pt x="2241" y="3142"/>
                  </a:lnTo>
                  <a:lnTo>
                    <a:pt x="2315" y="3094"/>
                  </a:lnTo>
                  <a:lnTo>
                    <a:pt x="2363" y="2996"/>
                  </a:lnTo>
                  <a:lnTo>
                    <a:pt x="2412" y="2923"/>
                  </a:lnTo>
                  <a:lnTo>
                    <a:pt x="2436" y="2826"/>
                  </a:lnTo>
                  <a:lnTo>
                    <a:pt x="2436" y="2728"/>
                  </a:lnTo>
                  <a:lnTo>
                    <a:pt x="2412" y="2631"/>
                  </a:lnTo>
                  <a:lnTo>
                    <a:pt x="2388" y="2558"/>
                  </a:lnTo>
                  <a:lnTo>
                    <a:pt x="1097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354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+mn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5316733" y="3731181"/>
              <a:ext cx="371833" cy="218093"/>
            </a:xfrm>
            <a:custGeom>
              <a:avLst/>
              <a:gdLst/>
              <a:ahLst/>
              <a:cxnLst/>
              <a:rect l="l" t="t" r="r" b="b"/>
              <a:pathLst>
                <a:path w="14858" h="8720" fill="none" extrusionOk="0">
                  <a:moveTo>
                    <a:pt x="1" y="0"/>
                  </a:moveTo>
                  <a:lnTo>
                    <a:pt x="1" y="8719"/>
                  </a:lnTo>
                  <a:lnTo>
                    <a:pt x="14857" y="8719"/>
                  </a:lnTo>
                  <a:lnTo>
                    <a:pt x="14857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354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+mn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5379756" y="3784655"/>
              <a:ext cx="231083" cy="116387"/>
            </a:xfrm>
            <a:custGeom>
              <a:avLst/>
              <a:gdLst/>
              <a:ahLst/>
              <a:cxnLst/>
              <a:rect l="l" t="t" r="r" b="b"/>
              <a:pathLst>
                <a:path w="9208" h="4629" fill="none" extrusionOk="0">
                  <a:moveTo>
                    <a:pt x="9207" y="1"/>
                  </a:moveTo>
                  <a:lnTo>
                    <a:pt x="5213" y="3995"/>
                  </a:lnTo>
                  <a:lnTo>
                    <a:pt x="5213" y="3995"/>
                  </a:lnTo>
                  <a:lnTo>
                    <a:pt x="5140" y="4044"/>
                  </a:lnTo>
                  <a:lnTo>
                    <a:pt x="5067" y="4092"/>
                  </a:lnTo>
                  <a:lnTo>
                    <a:pt x="4969" y="4117"/>
                  </a:lnTo>
                  <a:lnTo>
                    <a:pt x="4872" y="4141"/>
                  </a:lnTo>
                  <a:lnTo>
                    <a:pt x="4774" y="4117"/>
                  </a:lnTo>
                  <a:lnTo>
                    <a:pt x="4677" y="4092"/>
                  </a:lnTo>
                  <a:lnTo>
                    <a:pt x="4604" y="4044"/>
                  </a:lnTo>
                  <a:lnTo>
                    <a:pt x="4531" y="3995"/>
                  </a:lnTo>
                  <a:lnTo>
                    <a:pt x="2582" y="2046"/>
                  </a:lnTo>
                  <a:lnTo>
                    <a:pt x="1" y="4628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354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+mn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5547816" y="3779413"/>
              <a:ext cx="68275" cy="69203"/>
            </a:xfrm>
            <a:custGeom>
              <a:avLst/>
              <a:gdLst/>
              <a:ahLst/>
              <a:cxnLst/>
              <a:rect l="l" t="t" r="r" b="b"/>
              <a:pathLst>
                <a:path w="2753" h="2753" fill="none" extrusionOk="0">
                  <a:moveTo>
                    <a:pt x="0" y="1"/>
                  </a:moveTo>
                  <a:lnTo>
                    <a:pt x="2265" y="1"/>
                  </a:lnTo>
                  <a:lnTo>
                    <a:pt x="2265" y="1"/>
                  </a:lnTo>
                  <a:lnTo>
                    <a:pt x="2363" y="1"/>
                  </a:lnTo>
                  <a:lnTo>
                    <a:pt x="2460" y="25"/>
                  </a:lnTo>
                  <a:lnTo>
                    <a:pt x="2533" y="74"/>
                  </a:lnTo>
                  <a:lnTo>
                    <a:pt x="2606" y="147"/>
                  </a:lnTo>
                  <a:lnTo>
                    <a:pt x="2680" y="220"/>
                  </a:lnTo>
                  <a:lnTo>
                    <a:pt x="2728" y="293"/>
                  </a:lnTo>
                  <a:lnTo>
                    <a:pt x="2753" y="390"/>
                  </a:lnTo>
                  <a:lnTo>
                    <a:pt x="2753" y="488"/>
                  </a:lnTo>
                  <a:lnTo>
                    <a:pt x="2753" y="2753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354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+mn-lt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95267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36738"/>
            <a:ext cx="1552575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526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636588"/>
            <a:ext cx="6669088" cy="395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Номер слайда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defTabSz="906463" eaLnBrk="1" fontAlgn="base" hangingPunct="1">
              <a:spcBef>
                <a:spcPct val="0"/>
              </a:spcBef>
              <a:spcAft>
                <a:spcPct val="0"/>
              </a:spcAft>
            </a:pPr>
            <a:fld id="{8D788EEE-6228-44B1-A489-7D981C598A51}" type="slidenum">
              <a:rPr lang="uk-UA" smtClean="0">
                <a:solidFill>
                  <a:srgbClr val="1781A1"/>
                </a:solidFill>
                <a:latin typeface="Titillium Web"/>
                <a:ea typeface="Titillium Web"/>
                <a:cs typeface="Titillium Web"/>
              </a:rPr>
              <a:pPr defTabSz="906463"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uk-UA" smtClean="0">
              <a:solidFill>
                <a:srgbClr val="1781A1"/>
              </a:solidFill>
              <a:latin typeface="Titillium Web"/>
              <a:ea typeface="Titillium Web"/>
              <a:cs typeface="Titillium Web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088" y="3003550"/>
            <a:ext cx="7848600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Tx/>
              <a:buBlip>
                <a:blip r:embed="rId2"/>
              </a:buBlip>
              <a:defRPr/>
            </a:pPr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24 березня (у четвер) ВРУ ухвалила </a:t>
            </a:r>
            <a:r>
              <a:rPr lang="uk-UA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законопроєкт</a:t>
            </a:r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№7132, який дозволяє одноразову зміну алгоритмів вступу до університетів і складання ДПА, про це повідомив Міністр освіти і науки Сергій </a:t>
            </a:r>
            <a:r>
              <a:rPr lang="uk-UA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Шкарлет</a:t>
            </a:r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.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0181" r="8964"/>
          <a:stretch/>
        </p:blipFill>
        <p:spPr>
          <a:xfrm>
            <a:off x="2195513" y="339725"/>
            <a:ext cx="4945062" cy="2305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Номер слайда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defTabSz="906463" eaLnBrk="1" fontAlgn="base" hangingPunct="1">
              <a:spcBef>
                <a:spcPct val="0"/>
              </a:spcBef>
              <a:spcAft>
                <a:spcPct val="0"/>
              </a:spcAft>
            </a:pPr>
            <a:fld id="{84989373-03E4-44AE-A600-EAF7EAD69639}" type="slidenum">
              <a:rPr lang="uk-UA" smtClean="0">
                <a:solidFill>
                  <a:srgbClr val="1781A1"/>
                </a:solidFill>
                <a:latin typeface="Titillium Web"/>
                <a:ea typeface="Titillium Web"/>
                <a:cs typeface="Titillium Web"/>
              </a:rPr>
              <a:pPr defTabSz="906463"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uk-UA" smtClean="0">
              <a:solidFill>
                <a:srgbClr val="1781A1"/>
              </a:solidFill>
              <a:latin typeface="Titillium Web"/>
              <a:ea typeface="Titillium Web"/>
              <a:cs typeface="Titillium Web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850" y="2859088"/>
            <a:ext cx="8351838" cy="19399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Tx/>
              <a:buBlip>
                <a:blip r:embed="rId2"/>
              </a:buBlip>
              <a:defRPr/>
            </a:pPr>
            <a:r>
              <a:rPr lang="uk-UA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Наразі (станом на 25 березня) МОН спільно з Комітетом освіти, науки та інновацій ВРУ, освітянами, експертами та батьками в оперативному режимі працює над остаточним механізмом вступу у 2022 році. Його розробка знаходиться на фінальній стадії, і вже найближчим часом він буде презентований.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0181" r="8964"/>
          <a:stretch/>
        </p:blipFill>
        <p:spPr>
          <a:xfrm>
            <a:off x="2124075" y="190500"/>
            <a:ext cx="4943475" cy="2305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Прямоугольник 1"/>
          <p:cNvSpPr>
            <a:spLocks noChangeArrowheads="1"/>
          </p:cNvSpPr>
          <p:nvPr/>
        </p:nvSpPr>
        <p:spPr bwMode="auto">
          <a:xfrm>
            <a:off x="2767013" y="1309688"/>
            <a:ext cx="433705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086" tIns="34042" rIns="68086" bIns="34042">
            <a:spAutoFit/>
          </a:bodyPr>
          <a:lstStyle/>
          <a:p>
            <a:pPr algn="ctr" defTabSz="333375" eaLnBrk="0" hangingPunct="0"/>
            <a:r>
              <a:rPr lang="ru-RU" altLang="ru-RU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Рік заснування - 1940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40052" y="1656207"/>
            <a:ext cx="8903354" cy="2839229"/>
          </a:xfrm>
          <a:prstGeom prst="rect">
            <a:avLst/>
          </a:prstGeom>
        </p:spPr>
        <p:txBody>
          <a:bodyPr lIns="68086" tIns="34042" rIns="68086" bIns="34042" numCol="2">
            <a:spAutoFit/>
          </a:bodyPr>
          <a:lstStyle/>
          <a:p>
            <a:pPr marL="212826" indent="-212826" defTabSz="681092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dirty="0">
              <a:solidFill>
                <a:srgbClr val="0B267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12826" indent="-212826" defTabSz="681092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dirty="0">
              <a:solidFill>
                <a:srgbClr val="0B267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12826" indent="-212826" defTabSz="681092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dirty="0">
              <a:solidFill>
                <a:srgbClr val="0B267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12826" indent="-212826" defTabSz="681092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dirty="0">
              <a:solidFill>
                <a:srgbClr val="0B267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12826" indent="-212826" defTabSz="681092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dirty="0">
              <a:solidFill>
                <a:srgbClr val="0B267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12826" indent="-212826" defTabSz="681092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dirty="0">
              <a:solidFill>
                <a:srgbClr val="0B267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12826" indent="-212826" defTabSz="681092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dirty="0">
              <a:solidFill>
                <a:srgbClr val="0B267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12826" indent="-212826" defTabSz="681092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dirty="0">
              <a:solidFill>
                <a:srgbClr val="0B267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12826" indent="-212826" defTabSz="681092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dirty="0">
              <a:solidFill>
                <a:srgbClr val="0B267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12826" indent="-212826" defTabSz="681092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dirty="0">
              <a:solidFill>
                <a:srgbClr val="0B267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12826" indent="-212826" defTabSz="681092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dirty="0">
              <a:solidFill>
                <a:srgbClr val="0B267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12826" indent="-212826" defTabSz="68109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0B267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12826" indent="-212826" defTabSz="68109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0B267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12826" indent="-212826" defTabSz="68109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B267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endParaRPr lang="uk-UA" b="1" dirty="0">
              <a:solidFill>
                <a:srgbClr val="0B2673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588" y="4841875"/>
            <a:ext cx="9164637" cy="3333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accent1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086" tIns="34042" rIns="68086" bIns="34042" anchor="ctr"/>
          <a:lstStyle/>
          <a:p>
            <a:pPr algn="ctr" defTabSz="681092" eaLnBrk="0" hangingPunct="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14725" y="373063"/>
            <a:ext cx="3589338" cy="376237"/>
          </a:xfrm>
          <a:prstGeom prst="rect">
            <a:avLst/>
          </a:prstGeom>
        </p:spPr>
        <p:txBody>
          <a:bodyPr lIns="68086" tIns="34042" rIns="68086" bIns="34042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9pPr>
          </a:lstStyle>
          <a:p>
            <a:pPr defTabSz="6810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000" b="1" cap="all" dirty="0">
                <a:solidFill>
                  <a:srgbClr val="FFFFFF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Прикарпатський національний </a:t>
            </a:r>
            <a:endParaRPr lang="en-US" sz="1000" b="1" cap="all" dirty="0">
              <a:solidFill>
                <a:srgbClr val="FFFFFF"/>
              </a:solidFill>
              <a:latin typeface="Arial" pitchFamily="34" charset="0"/>
              <a:ea typeface="Adobe Fan Heiti Std B" pitchFamily="34" charset="-128"/>
              <a:cs typeface="Arial" pitchFamily="34" charset="0"/>
            </a:endParaRPr>
          </a:p>
          <a:p>
            <a:pPr defTabSz="6810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000" b="1" cap="all" dirty="0">
                <a:solidFill>
                  <a:srgbClr val="FFFFFF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університет </a:t>
            </a:r>
            <a:r>
              <a:rPr lang="en-US" sz="1000" b="1" cap="all" dirty="0">
                <a:solidFill>
                  <a:srgbClr val="FFFFFF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 </a:t>
            </a:r>
            <a:r>
              <a:rPr lang="uk-UA" sz="1000" b="1" cap="all" dirty="0">
                <a:solidFill>
                  <a:srgbClr val="FFFFFF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імені Василя Стефаника </a:t>
            </a:r>
            <a:endParaRPr lang="en-US" sz="1000" b="1" cap="all" dirty="0">
              <a:solidFill>
                <a:srgbClr val="FFFFFF"/>
              </a:solidFill>
              <a:latin typeface="Arial" pitchFamily="34" charset="0"/>
              <a:ea typeface="Adobe Fan Heiti Std B" pitchFamily="34" charset="-128"/>
              <a:cs typeface="Arial" pitchFamily="34" charset="0"/>
            </a:endParaRPr>
          </a:p>
        </p:txBody>
      </p:sp>
      <p:sp>
        <p:nvSpPr>
          <p:cNvPr id="379910" name="Rectangle 2"/>
          <p:cNvSpPr>
            <a:spLocks noChangeArrowheads="1"/>
          </p:cNvSpPr>
          <p:nvPr/>
        </p:nvSpPr>
        <p:spPr bwMode="auto">
          <a:xfrm>
            <a:off x="63500" y="77788"/>
            <a:ext cx="1397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086" tIns="34042" rIns="68086" bIns="34042" anchor="ctr">
            <a:spAutoFit/>
          </a:bodyPr>
          <a:lstStyle/>
          <a:p>
            <a:pPr defTabSz="681038"/>
            <a:endParaRPr lang="ru-RU" altLang="uk-UA">
              <a:solidFill>
                <a:srgbClr val="0B2673"/>
              </a:solidFill>
              <a:cs typeface="Arial" pitchFamily="34" charset="0"/>
            </a:endParaRPr>
          </a:p>
        </p:txBody>
      </p:sp>
      <p:sp>
        <p:nvSpPr>
          <p:cNvPr id="379911" name="Rectangle 3"/>
          <p:cNvSpPr>
            <a:spLocks noChangeArrowheads="1"/>
          </p:cNvSpPr>
          <p:nvPr/>
        </p:nvSpPr>
        <p:spPr bwMode="auto">
          <a:xfrm>
            <a:off x="1588" y="2933700"/>
            <a:ext cx="138112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086" tIns="34042" rIns="68086" bIns="34042" anchor="ctr">
            <a:spAutoFit/>
          </a:bodyPr>
          <a:lstStyle/>
          <a:p>
            <a:pPr defTabSz="681038"/>
            <a:endParaRPr lang="ru-RU" altLang="uk-UA">
              <a:solidFill>
                <a:srgbClr val="0B26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9912" name="AutoShape 2" descr="https://pnu.edu.ua/wp-content/uploads/2018/10/logo_PNU.png"/>
          <p:cNvSpPr>
            <a:spLocks noChangeAspect="1" noChangeArrowheads="1"/>
          </p:cNvSpPr>
          <p:nvPr/>
        </p:nvSpPr>
        <p:spPr bwMode="auto">
          <a:xfrm>
            <a:off x="117475" y="-2559050"/>
            <a:ext cx="5335588" cy="533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086" tIns="34042" rIns="68086" bIns="34042"/>
          <a:lstStyle/>
          <a:p>
            <a:pPr defTabSz="681038"/>
            <a:endParaRPr lang="ru-RU" altLang="uk-UA">
              <a:solidFill>
                <a:srgbClr val="0B2673"/>
              </a:solidFill>
              <a:cs typeface="Arial" pitchFamily="34" charset="0"/>
            </a:endParaRPr>
          </a:p>
        </p:txBody>
      </p:sp>
      <p:pic>
        <p:nvPicPr>
          <p:cNvPr id="3799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0"/>
            <a:ext cx="1169988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914" name="Рисунок 18" descr="D:\скачування з нету\im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463" y="25400"/>
            <a:ext cx="1506537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915" name="Rectangle 4"/>
          <p:cNvSpPr>
            <a:spLocks noChangeArrowheads="1"/>
          </p:cNvSpPr>
          <p:nvPr/>
        </p:nvSpPr>
        <p:spPr bwMode="auto">
          <a:xfrm>
            <a:off x="755650" y="1663700"/>
            <a:ext cx="792003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086" tIns="34042" rIns="68086" bIns="34042" anchor="ctr">
            <a:spAutoFit/>
          </a:bodyPr>
          <a:lstStyle/>
          <a:p>
            <a:pPr algn="ctr" defTabSz="333375" eaLnBrk="0" hangingPunct="0"/>
            <a:r>
              <a:rPr lang="uk-UA" altLang="uk-UA" b="1">
                <a:solidFill>
                  <a:srgbClr val="000000"/>
                </a:solidFill>
              </a:rPr>
              <a:t>Прикарпатський національний університет імені Василя Стефаника – це сучасний конкурентоспроможний освітній та науково-дослідницький центр міжнародного рівня, потенціал якого впливає на розвиток регіону та формування людського капіталу</a:t>
            </a:r>
            <a:endParaRPr lang="ru-RU" altLang="uk-UA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668463" y="2955925"/>
          <a:ext cx="6094412" cy="1919324"/>
        </p:xfrm>
        <a:graphic>
          <a:graphicData uri="http://schemas.openxmlformats.org/drawingml/2006/table">
            <a:tbl>
              <a:tblPr/>
              <a:tblGrid>
                <a:gridCol w="5096928"/>
                <a:gridCol w="997484"/>
              </a:tblGrid>
              <a:tr h="2855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B267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62" marR="68562" marT="34265" marB="342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B267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осіб</a:t>
                      </a:r>
                    </a:p>
                  </a:txBody>
                  <a:tcPr marL="68562" marR="68562" marT="34265" marB="342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28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B267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чисельність науково-педагогічних працівників</a:t>
                      </a:r>
                    </a:p>
                  </a:txBody>
                  <a:tcPr marL="68562" marR="68562" marT="34265" marB="342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B267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951</a:t>
                      </a:r>
                      <a:endParaRPr kumimoji="0" lang="uk-UA" altLang="uk-UA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B267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62" marR="68562" marT="34265" marB="342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2855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B267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чисельність докторів наук</a:t>
                      </a:r>
                    </a:p>
                  </a:txBody>
                  <a:tcPr marL="68562" marR="68562" marT="34265" marB="342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B267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</a:t>
                      </a:r>
                      <a:endParaRPr kumimoji="0" lang="uk-UA" altLang="uk-UA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B267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62" marR="68562" marT="34265" marB="342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2855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B267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чисельність кандидатів наук</a:t>
                      </a:r>
                    </a:p>
                  </a:txBody>
                  <a:tcPr marL="68562" marR="68562" marT="34265" marB="342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B267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  <a:r>
                        <a:rPr kumimoji="0" lang="en-US" alt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B267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uk-UA" altLang="uk-UA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B267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62" marR="68562" marT="34265" marB="342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2855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B267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чисельність молодих вчених</a:t>
                      </a:r>
                    </a:p>
                  </a:txBody>
                  <a:tcPr marL="68562" marR="68562" marT="34265" marB="342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B267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406</a:t>
                      </a:r>
                      <a:endParaRPr kumimoji="0" lang="uk-UA" altLang="uk-UA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B267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62" marR="68562" marT="34265" marB="342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4342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B267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чисельність студентів</a:t>
                      </a:r>
                    </a:p>
                  </a:txBody>
                  <a:tcPr marL="68562" marR="68562" marT="34265" marB="342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B267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r>
                        <a:rPr kumimoji="0" lang="en-US" altLang="uk-UA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B267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</a:t>
                      </a:r>
                      <a:endParaRPr kumimoji="0" lang="uk-UA" altLang="uk-UA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B267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62" marR="68562" marT="34265" marB="342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233EFD8-5AF0-48EA-A20B-A1B53959B4EA}" type="slidenum">
              <a:rPr lang="en" smtClean="0"/>
              <a:pPr>
                <a:defRPr/>
              </a:pPr>
              <a:t>20</a:t>
            </a:fld>
            <a:endParaRPr lang="en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5486"/>
            <a:ext cx="4752528" cy="47525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87888" y="555526"/>
            <a:ext cx="3240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Сайт УЦОЯО:</a:t>
            </a:r>
            <a:endParaRPr lang="uk-UA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499742"/>
            <a:ext cx="1905000" cy="1905000"/>
          </a:xfrm>
          <a:prstGeom prst="rect">
            <a:avLst/>
          </a:prstGeom>
        </p:spPr>
      </p:pic>
      <p:sp>
        <p:nvSpPr>
          <p:cNvPr id="7" name="Стрелка вниз 6"/>
          <p:cNvSpPr/>
          <p:nvPr/>
        </p:nvSpPr>
        <p:spPr>
          <a:xfrm>
            <a:off x="6892652" y="1203598"/>
            <a:ext cx="720080" cy="1152128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270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233EFD8-5AF0-48EA-A20B-A1B53959B4EA}" type="slidenum">
              <a:rPr lang="en" smtClean="0"/>
              <a:pPr>
                <a:defRPr/>
              </a:pPr>
              <a:t>21</a:t>
            </a:fld>
            <a:endParaRPr lang="en"/>
          </a:p>
        </p:txBody>
      </p:sp>
      <p:sp>
        <p:nvSpPr>
          <p:cNvPr id="4" name="TextBox 3"/>
          <p:cNvSpPr txBox="1"/>
          <p:nvPr/>
        </p:nvSpPr>
        <p:spPr>
          <a:xfrm>
            <a:off x="5687888" y="555526"/>
            <a:ext cx="3240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Створити реєстраційну картку:</a:t>
            </a:r>
            <a:endParaRPr lang="uk-UA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21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980" y="2535746"/>
            <a:ext cx="190817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трелка вниз 4"/>
          <p:cNvSpPr/>
          <p:nvPr/>
        </p:nvSpPr>
        <p:spPr>
          <a:xfrm>
            <a:off x="6957793" y="1923678"/>
            <a:ext cx="720080" cy="36004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7494"/>
            <a:ext cx="4536504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2187317"/>
            <a:ext cx="4320480" cy="240065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500" b="1" i="1" dirty="0" smtClean="0"/>
              <a:t>У червні планується повторна реєстрація на НМТ. Слідкуйте за сайтом УЦОЯО а за сайтом приймальної комісії ПНУ</a:t>
            </a:r>
            <a:endParaRPr lang="uk-UA" sz="2500" b="1" i="1" dirty="0"/>
          </a:p>
        </p:txBody>
      </p:sp>
    </p:spTree>
    <p:extLst>
      <p:ext uri="{BB962C8B-B14F-4D97-AF65-F5344CB8AC3E}">
        <p14:creationId xmlns:p14="http://schemas.microsoft.com/office/powerpoint/2010/main" val="251028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233EFD8-5AF0-48EA-A20B-A1B53959B4EA}" type="slidenum">
              <a:rPr lang="en" smtClean="0"/>
              <a:pPr>
                <a:defRPr/>
              </a:pPr>
              <a:t>22</a:t>
            </a:fld>
            <a:endParaRPr lang="en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9502"/>
            <a:ext cx="7560840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020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931" y="302608"/>
            <a:ext cx="7542818" cy="522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0387" name="Rectangle 4"/>
          <p:cNvSpPr>
            <a:spLocks noChangeArrowheads="1"/>
          </p:cNvSpPr>
          <p:nvPr/>
        </p:nvSpPr>
        <p:spPr bwMode="auto">
          <a:xfrm>
            <a:off x="90488" y="5056188"/>
            <a:ext cx="9164637" cy="349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0B6095"/>
              </a:gs>
              <a:gs pos="100000">
                <a:srgbClr val="FFFFFF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8134" tIns="34066" rIns="68134" bIns="34066" anchor="ctr"/>
          <a:lstStyle/>
          <a:p>
            <a:pPr defTabSz="333375">
              <a:buClr>
                <a:srgbClr val="000000"/>
              </a:buClr>
              <a:buSzPct val="100000"/>
            </a:pPr>
            <a:endParaRPr lang="uk-UA" altLang="uk-UA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400388" name="Rectangle 5"/>
          <p:cNvSpPr>
            <a:spLocks noChangeArrowheads="1"/>
          </p:cNvSpPr>
          <p:nvPr/>
        </p:nvSpPr>
        <p:spPr bwMode="auto">
          <a:xfrm>
            <a:off x="1331913" y="104775"/>
            <a:ext cx="3589337" cy="37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053" tIns="34876" rIns="67053" bIns="34876">
            <a:spAutoFit/>
          </a:bodyPr>
          <a:lstStyle/>
          <a:p>
            <a:pPr defTabSz="333375">
              <a:buSzPct val="100000"/>
              <a:tabLst>
                <a:tab pos="0" algn="l"/>
                <a:tab pos="333375" algn="l"/>
                <a:tab pos="668338" algn="l"/>
                <a:tab pos="1003300" algn="l"/>
                <a:tab pos="1336675" algn="l"/>
                <a:tab pos="1671638" algn="l"/>
                <a:tab pos="2006600" algn="l"/>
                <a:tab pos="2341563" algn="l"/>
                <a:tab pos="2676525" algn="l"/>
                <a:tab pos="3011488" algn="l"/>
                <a:tab pos="3346450" algn="l"/>
                <a:tab pos="3681413" algn="l"/>
                <a:tab pos="4016375" algn="l"/>
                <a:tab pos="4351338" algn="l"/>
                <a:tab pos="4686300" algn="l"/>
                <a:tab pos="5021263" algn="l"/>
                <a:tab pos="5356225" algn="l"/>
                <a:tab pos="5691188" algn="l"/>
                <a:tab pos="6026150" algn="l"/>
                <a:tab pos="6361113" algn="l"/>
                <a:tab pos="6694488" algn="l"/>
              </a:tabLst>
            </a:pP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ПРИКАРПАТСЬКИЙ НАЦІОНАЛЬНИЙ </a:t>
            </a:r>
          </a:p>
          <a:p>
            <a:pPr defTabSz="333375">
              <a:buSzPct val="100000"/>
              <a:tabLst>
                <a:tab pos="0" algn="l"/>
                <a:tab pos="333375" algn="l"/>
                <a:tab pos="668338" algn="l"/>
                <a:tab pos="1003300" algn="l"/>
                <a:tab pos="1336675" algn="l"/>
                <a:tab pos="1671638" algn="l"/>
                <a:tab pos="2006600" algn="l"/>
                <a:tab pos="2341563" algn="l"/>
                <a:tab pos="2676525" algn="l"/>
                <a:tab pos="3011488" algn="l"/>
                <a:tab pos="3346450" algn="l"/>
                <a:tab pos="3681413" algn="l"/>
                <a:tab pos="4016375" algn="l"/>
                <a:tab pos="4351338" algn="l"/>
                <a:tab pos="4686300" algn="l"/>
                <a:tab pos="5021263" algn="l"/>
                <a:tab pos="5356225" algn="l"/>
                <a:tab pos="5691188" algn="l"/>
                <a:tab pos="6026150" algn="l"/>
                <a:tab pos="6361113" algn="l"/>
                <a:tab pos="6694488" algn="l"/>
              </a:tabLst>
            </a:pP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УНІВЕРСИТЕТ </a:t>
            </a:r>
            <a:r>
              <a:rPr lang="en-US" altLang="uk-UA" sz="1000" b="1">
                <a:solidFill>
                  <a:srgbClr val="D9D9D9"/>
                </a:solidFill>
                <a:latin typeface="Arial" pitchFamily="34" charset="0"/>
              </a:rPr>
              <a:t> </a:t>
            </a: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ІМЕНІ ВАСИЛЯ СТЕФАНИКА </a:t>
            </a:r>
          </a:p>
        </p:txBody>
      </p:sp>
      <p:pic>
        <p:nvPicPr>
          <p:cNvPr id="400389" name="Picture 8" descr="C:\Users\Admin\Desktop\logo400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-19050"/>
            <a:ext cx="121285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03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71450"/>
            <a:ext cx="3517900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0391" name="TextBox 1"/>
          <p:cNvSpPr txBox="1">
            <a:spLocks noChangeArrowheads="1"/>
          </p:cNvSpPr>
          <p:nvPr/>
        </p:nvSpPr>
        <p:spPr bwMode="auto">
          <a:xfrm>
            <a:off x="4921250" y="211138"/>
            <a:ext cx="37306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eaLnBrk="1" hangingPunct="1"/>
            <a:r>
              <a:rPr lang="uk-UA" sz="3200" b="1">
                <a:latin typeface="Arial" pitchFamily="34" charset="0"/>
              </a:rPr>
              <a:t>Освітні рівні (ОР)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787900" y="758825"/>
            <a:ext cx="4043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23850" y="1757363"/>
            <a:ext cx="3319463" cy="3046412"/>
          </a:xfrm>
          <a:prstGeom prst="rect">
            <a:avLst/>
          </a:prstGeom>
          <a:solidFill>
            <a:srgbClr val="002060">
              <a:alpha val="60000"/>
            </a:srgbClr>
          </a:solidFill>
        </p:spPr>
        <p:txBody>
          <a:bodyPr>
            <a:spAutoFit/>
          </a:bodyPr>
          <a:lstStyle/>
          <a:p>
            <a:pPr marL="514350" indent="-514350" defTabSz="907431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ОР бакалавр</a:t>
            </a:r>
          </a:p>
          <a:p>
            <a:pPr defTabSz="907431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pPr defTabSz="90743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2. ОР магістр</a:t>
            </a:r>
          </a:p>
          <a:p>
            <a:pPr defTabSz="907431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pPr defTabSz="90743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3. ОНР доктор філософії </a:t>
            </a:r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(аспірантура)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51275" y="1765300"/>
            <a:ext cx="2376488" cy="2246313"/>
          </a:xfrm>
          <a:prstGeom prst="rect">
            <a:avLst/>
          </a:prstGeom>
          <a:solidFill>
            <a:srgbClr val="002060">
              <a:alpha val="60000"/>
            </a:srgbClr>
          </a:solidFill>
        </p:spPr>
        <p:txBody>
          <a:bodyPr>
            <a:spAutoFit/>
          </a:bodyPr>
          <a:lstStyle/>
          <a:p>
            <a:pPr defTabSz="90743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4 роки</a:t>
            </a:r>
          </a:p>
          <a:p>
            <a:pPr defTabSz="907431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pPr defTabSz="90743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1,5-2 роки</a:t>
            </a:r>
          </a:p>
          <a:p>
            <a:pPr defTabSz="907431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pPr defTabSz="90743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4 роки</a:t>
            </a:r>
            <a:endPara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2238" y="1765300"/>
            <a:ext cx="2563812" cy="2246313"/>
          </a:xfrm>
          <a:prstGeom prst="rect">
            <a:avLst/>
          </a:prstGeom>
          <a:solidFill>
            <a:srgbClr val="002060">
              <a:alpha val="60000"/>
            </a:srgbClr>
          </a:solidFill>
        </p:spPr>
        <p:txBody>
          <a:bodyPr>
            <a:spAutoFit/>
          </a:bodyPr>
          <a:lstStyle/>
          <a:p>
            <a:pPr defTabSz="90743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ПЗСО</a:t>
            </a:r>
          </a:p>
          <a:p>
            <a:pPr defTabSz="907431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pPr defTabSz="90743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ОР бакалавр</a:t>
            </a:r>
          </a:p>
          <a:p>
            <a:pPr defTabSz="907431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pPr defTabSz="90743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ОР магістр</a:t>
            </a:r>
            <a:endPara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00396" name="TextBox 5"/>
          <p:cNvSpPr txBox="1">
            <a:spLocks noChangeArrowheads="1"/>
          </p:cNvSpPr>
          <p:nvPr/>
        </p:nvSpPr>
        <p:spPr bwMode="auto">
          <a:xfrm>
            <a:off x="1076325" y="1347788"/>
            <a:ext cx="7519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eaLnBrk="1" hangingPunct="1"/>
            <a:r>
              <a:rPr lang="uk-UA" b="1">
                <a:solidFill>
                  <a:srgbClr val="FF0000"/>
                </a:solidFill>
                <a:latin typeface="Arial" pitchFamily="34" charset="0"/>
              </a:rPr>
              <a:t>Рівень                                 Термін навчання                  База вступу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75138" y="4433888"/>
            <a:ext cx="4651375" cy="369887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pPr defTabSz="90743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ПЗСО – повна загальна середня освіта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1547664" y="2355726"/>
            <a:ext cx="648072" cy="216024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907431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6" name="Стрелка вниз 15"/>
          <p:cNvSpPr/>
          <p:nvPr/>
        </p:nvSpPr>
        <p:spPr>
          <a:xfrm>
            <a:off x="1547664" y="3079922"/>
            <a:ext cx="648072" cy="216024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907431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7" name="Стрелка вниз 16"/>
          <p:cNvSpPr/>
          <p:nvPr/>
        </p:nvSpPr>
        <p:spPr>
          <a:xfrm rot="16200000">
            <a:off x="3365865" y="2752297"/>
            <a:ext cx="648072" cy="324037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907431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8" name="Стрелка вниз 17"/>
          <p:cNvSpPr/>
          <p:nvPr/>
        </p:nvSpPr>
        <p:spPr>
          <a:xfrm rot="16200000">
            <a:off x="5968395" y="2726507"/>
            <a:ext cx="648072" cy="324037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907431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213" y="169863"/>
            <a:ext cx="792003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  <a:t>Проект</a:t>
            </a:r>
            <a:r>
              <a:rPr lang="uk-UA" sz="32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  <a:t> умов вступу на основі ПЗСО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51520" y="755650"/>
            <a:ext cx="792088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12145" y="1203598"/>
            <a:ext cx="4951943" cy="156966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  <a:outerShdw blurRad="47625" dist="38100" dir="5400000" sy="98000" rotWithShape="0">
              <a:srgbClr val="000000">
                <a:alpha val="48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400" dirty="0" err="1">
                <a:solidFill>
                  <a:prstClr val="white"/>
                </a:solidFill>
              </a:rPr>
              <a:t>Заява</a:t>
            </a:r>
            <a:r>
              <a:rPr lang="ru-RU" sz="2400" dirty="0">
                <a:solidFill>
                  <a:prstClr val="white"/>
                </a:solidFill>
              </a:rPr>
              <a:t> до ЗВО на </a:t>
            </a:r>
            <a:r>
              <a:rPr lang="ru-RU" sz="2400" dirty="0" err="1">
                <a:solidFill>
                  <a:prstClr val="white"/>
                </a:solidFill>
              </a:rPr>
              <a:t>вступ</a:t>
            </a:r>
            <a:endParaRPr lang="ru-RU" sz="2400" dirty="0">
              <a:solidFill>
                <a:prstClr val="white"/>
              </a:solidFill>
            </a:endParaRPr>
          </a:p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uk-UA" sz="2400" dirty="0">
                <a:solidFill>
                  <a:prstClr val="white"/>
                </a:solidFill>
              </a:rPr>
              <a:t>Мотиваційний лист</a:t>
            </a:r>
          </a:p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uk-UA" sz="2400" b="1" dirty="0" smtClean="0">
                <a:solidFill>
                  <a:srgbClr val="FFFF00"/>
                </a:solidFill>
              </a:rPr>
              <a:t>Загальнонаціональний </a:t>
            </a:r>
            <a:r>
              <a:rPr lang="uk-UA" sz="2400" b="1" dirty="0" err="1" smtClean="0">
                <a:solidFill>
                  <a:srgbClr val="FFFF00"/>
                </a:solidFill>
              </a:rPr>
              <a:t>мультитест</a:t>
            </a:r>
            <a:endParaRPr lang="uk-UA" sz="24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0441" y="3939902"/>
            <a:ext cx="4670068" cy="954107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  <a:outerShdw blurRad="47625" dist="38100" dir="5400000" sy="98000" rotWithShape="0">
              <a:srgbClr val="000000">
                <a:alpha val="48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 smtClean="0">
                <a:solidFill>
                  <a:srgbClr val="00B0F0"/>
                </a:solidFill>
              </a:rPr>
              <a:t>Лише на контракт</a:t>
            </a:r>
            <a:r>
              <a:rPr lang="uk-UA" sz="2800" b="1" dirty="0" smtClean="0">
                <a:solidFill>
                  <a:srgbClr val="002060"/>
                </a:solidFill>
              </a:rPr>
              <a:t> </a:t>
            </a:r>
            <a:r>
              <a:rPr lang="uk-UA" sz="2800" b="1" dirty="0" smtClean="0">
                <a:solidFill>
                  <a:srgbClr val="FFFF00"/>
                </a:solidFill>
              </a:rPr>
              <a:t>?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 smtClean="0">
                <a:solidFill>
                  <a:srgbClr val="00B0F0"/>
                </a:solidFill>
              </a:rPr>
              <a:t>Не певні спеціальності</a:t>
            </a:r>
            <a:r>
              <a:rPr lang="uk-UA" sz="2800" b="1" dirty="0" smtClean="0">
                <a:solidFill>
                  <a:srgbClr val="002060"/>
                </a:solidFill>
              </a:rPr>
              <a:t> </a:t>
            </a:r>
            <a:r>
              <a:rPr lang="uk-UA" sz="2800" b="1" dirty="0" smtClean="0">
                <a:solidFill>
                  <a:srgbClr val="FFFF00"/>
                </a:solidFill>
              </a:rPr>
              <a:t>?</a:t>
            </a:r>
            <a:endParaRPr lang="uk-UA" sz="2800" b="1" dirty="0">
              <a:solidFill>
                <a:srgbClr val="FFFF00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5400000">
            <a:off x="1421650" y="3057804"/>
            <a:ext cx="684076" cy="720080"/>
          </a:xfrm>
          <a:prstGeom prst="rightArrow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prstClr val="white"/>
              </a:solidFill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4211960" y="1491630"/>
            <a:ext cx="172819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141507" y="1203598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latin typeface="Arial Black" pitchFamily="34" charset="0"/>
              </a:rPr>
              <a:t>Електронний кабінет</a:t>
            </a:r>
            <a:endParaRPr lang="uk-UA" sz="2000" b="1" dirty="0">
              <a:latin typeface="Arial Black" pitchFamily="34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3707904" y="1851670"/>
            <a:ext cx="20882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5796136" y="1851670"/>
            <a:ext cx="0" cy="10081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5796136" y="2859782"/>
            <a:ext cx="576064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429539" y="2739573"/>
            <a:ext cx="23042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uk-UA" dirty="0" smtClean="0">
                <a:solidFill>
                  <a:srgbClr val="FFC000"/>
                </a:solidFill>
                <a:latin typeface="Arial Black" pitchFamily="34" charset="0"/>
              </a:rPr>
              <a:t>Зміст листа?</a:t>
            </a:r>
          </a:p>
          <a:p>
            <a:pPr marL="285750" indent="-285750">
              <a:buBlip>
                <a:blip r:embed="rId2"/>
              </a:buBlip>
            </a:pPr>
            <a:r>
              <a:rPr lang="uk-UA" dirty="0" smtClean="0">
                <a:solidFill>
                  <a:srgbClr val="FFC000"/>
                </a:solidFill>
                <a:latin typeface="Arial Black" pitchFamily="34" charset="0"/>
              </a:rPr>
              <a:t>Критерії оцінювання?</a:t>
            </a:r>
          </a:p>
          <a:p>
            <a:pPr marL="285750" indent="-285750">
              <a:buBlip>
                <a:blip r:embed="rId2"/>
              </a:buBlip>
            </a:pPr>
            <a:r>
              <a:rPr lang="uk-UA" dirty="0" smtClean="0">
                <a:solidFill>
                  <a:srgbClr val="FFC000"/>
                </a:solidFill>
                <a:latin typeface="Arial Black" pitchFamily="34" charset="0"/>
              </a:rPr>
              <a:t>Авторські права?</a:t>
            </a:r>
            <a:endParaRPr lang="uk-UA" dirty="0">
              <a:solidFill>
                <a:srgbClr val="FFC000"/>
              </a:solidFill>
              <a:latin typeface="Arial Black" pitchFamily="34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6228184" y="1275606"/>
            <a:ext cx="0" cy="63587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6228184" y="1911484"/>
            <a:ext cx="2376264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6429539" y="2685645"/>
            <a:ext cx="1049" cy="153125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6430588" y="4216901"/>
            <a:ext cx="2376264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213" y="169863"/>
            <a:ext cx="792003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  <a:t>Проект</a:t>
            </a:r>
            <a:r>
              <a:rPr lang="uk-UA" sz="32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  <a:t> умов вступу на основі ПЗСО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51520" y="755650"/>
            <a:ext cx="792088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" name="Блок-схема: карточка 5"/>
          <p:cNvSpPr/>
          <p:nvPr/>
        </p:nvSpPr>
        <p:spPr>
          <a:xfrm>
            <a:off x="1187624" y="1347614"/>
            <a:ext cx="6912768" cy="3240360"/>
          </a:xfrm>
          <a:prstGeom prst="flowChartPunchedCar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2555875" y="1550988"/>
            <a:ext cx="52752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Загальнонаціональний </a:t>
            </a:r>
            <a:r>
              <a:rPr lang="uk-UA" sz="2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мультитест</a:t>
            </a:r>
            <a:endParaRPr lang="uk-UA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691680" y="2240592"/>
            <a:ext cx="1872208" cy="720080"/>
          </a:xfrm>
          <a:prstGeom prst="round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reflection blurRad="12700" stA="24000" endPos="28000" dist="50800" dir="5400000" sy="-100000" rotWithShape="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Українська мова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707904" y="2211710"/>
            <a:ext cx="2088232" cy="720080"/>
          </a:xfrm>
          <a:prstGeom prst="round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reflection blurRad="12700" stA="24000" endPos="28000" dist="50800" dir="5400000" sy="-100000" rotWithShape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uk-UA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Математика</a:t>
            </a:r>
            <a:endParaRPr lang="uk-UA" sz="17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092824" y="2247714"/>
            <a:ext cx="1620839" cy="720080"/>
          </a:xfrm>
          <a:prstGeom prst="round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Історія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України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2627784" y="1927546"/>
            <a:ext cx="613646" cy="252028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2" name="Стрелка вниз 11"/>
          <p:cNvSpPr/>
          <p:nvPr/>
        </p:nvSpPr>
        <p:spPr>
          <a:xfrm>
            <a:off x="6497425" y="1927546"/>
            <a:ext cx="613646" cy="252028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3" name="Стрелка вниз 12"/>
          <p:cNvSpPr/>
          <p:nvPr/>
        </p:nvSpPr>
        <p:spPr>
          <a:xfrm>
            <a:off x="4462410" y="1927546"/>
            <a:ext cx="613646" cy="252028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399376" name="TextBox 13"/>
          <p:cNvSpPr txBox="1">
            <a:spLocks noChangeArrowheads="1"/>
          </p:cNvSpPr>
          <p:nvPr/>
        </p:nvSpPr>
        <p:spPr bwMode="auto">
          <a:xfrm>
            <a:off x="1828800" y="3076575"/>
            <a:ext cx="15970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eaLnBrk="1" hangingPunct="1"/>
            <a:r>
              <a:rPr lang="uk-UA" sz="1600" dirty="0">
                <a:solidFill>
                  <a:srgbClr val="006600"/>
                </a:solidFill>
                <a:latin typeface="Arial Black" pitchFamily="34" charset="0"/>
              </a:rPr>
              <a:t>20 запитань</a:t>
            </a:r>
          </a:p>
        </p:txBody>
      </p:sp>
      <p:sp>
        <p:nvSpPr>
          <p:cNvPr id="399377" name="TextBox 14"/>
          <p:cNvSpPr txBox="1">
            <a:spLocks noChangeArrowheads="1"/>
          </p:cNvSpPr>
          <p:nvPr/>
        </p:nvSpPr>
        <p:spPr bwMode="auto">
          <a:xfrm>
            <a:off x="6092825" y="3065463"/>
            <a:ext cx="15970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eaLnBrk="1" hangingPunct="1"/>
            <a:r>
              <a:rPr lang="uk-UA" sz="1600">
                <a:solidFill>
                  <a:srgbClr val="006600"/>
                </a:solidFill>
                <a:latin typeface="Arial Black" pitchFamily="34" charset="0"/>
              </a:rPr>
              <a:t>20 запитань</a:t>
            </a:r>
          </a:p>
        </p:txBody>
      </p:sp>
      <p:sp>
        <p:nvSpPr>
          <p:cNvPr id="399378" name="TextBox 15"/>
          <p:cNvSpPr txBox="1">
            <a:spLocks noChangeArrowheads="1"/>
          </p:cNvSpPr>
          <p:nvPr/>
        </p:nvSpPr>
        <p:spPr bwMode="auto">
          <a:xfrm>
            <a:off x="3922713" y="3097213"/>
            <a:ext cx="15954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eaLnBrk="1" hangingPunct="1"/>
            <a:r>
              <a:rPr lang="uk-UA" sz="1600">
                <a:solidFill>
                  <a:srgbClr val="006600"/>
                </a:solidFill>
                <a:latin typeface="Arial Black" pitchFamily="34" charset="0"/>
              </a:rPr>
              <a:t>20 запитань</a:t>
            </a:r>
          </a:p>
        </p:txBody>
      </p:sp>
      <p:sp>
        <p:nvSpPr>
          <p:cNvPr id="399380" name="TextBox 17"/>
          <p:cNvSpPr txBox="1">
            <a:spLocks noChangeArrowheads="1"/>
          </p:cNvSpPr>
          <p:nvPr/>
        </p:nvSpPr>
        <p:spPr bwMode="auto">
          <a:xfrm>
            <a:off x="2196768" y="3800465"/>
            <a:ext cx="577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eaLnBrk="1" hangingPunct="1"/>
            <a:r>
              <a:rPr lang="uk-UA" b="1" dirty="0">
                <a:solidFill>
                  <a:srgbClr val="002060"/>
                </a:solidFill>
                <a:latin typeface="Arial Black" pitchFamily="34" charset="0"/>
              </a:rPr>
              <a:t>дні</a:t>
            </a:r>
          </a:p>
        </p:txBody>
      </p:sp>
      <p:sp>
        <p:nvSpPr>
          <p:cNvPr id="399382" name="TextBox 19"/>
          <p:cNvSpPr txBox="1">
            <a:spLocks noChangeArrowheads="1"/>
          </p:cNvSpPr>
          <p:nvPr/>
        </p:nvSpPr>
        <p:spPr bwMode="auto">
          <a:xfrm>
            <a:off x="2355850" y="4135438"/>
            <a:ext cx="4729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eaLnBrk="1" hangingPunct="1"/>
            <a:r>
              <a:rPr lang="uk-UA" sz="2000" b="1" i="1" dirty="0">
                <a:solidFill>
                  <a:srgbClr val="FF0000"/>
                </a:solidFill>
              </a:rPr>
              <a:t>Орієнтовний час проведення - липень</a:t>
            </a:r>
          </a:p>
        </p:txBody>
      </p:sp>
      <p:pic>
        <p:nvPicPr>
          <p:cNvPr id="3993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739736"/>
            <a:ext cx="652008" cy="455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3"/>
          <p:cNvSpPr txBox="1">
            <a:spLocks noChangeArrowheads="1"/>
          </p:cNvSpPr>
          <p:nvPr/>
        </p:nvSpPr>
        <p:spPr bwMode="auto">
          <a:xfrm>
            <a:off x="1963405" y="3401182"/>
            <a:ext cx="11849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eaLnBrk="1" hangingPunct="1"/>
            <a:r>
              <a:rPr lang="uk-UA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Оцінка 1</a:t>
            </a:r>
            <a:endParaRPr lang="uk-UA" sz="1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" name="TextBox 13"/>
          <p:cNvSpPr txBox="1">
            <a:spLocks noChangeArrowheads="1"/>
          </p:cNvSpPr>
          <p:nvPr/>
        </p:nvSpPr>
        <p:spPr bwMode="auto">
          <a:xfrm>
            <a:off x="6310773" y="3367428"/>
            <a:ext cx="11849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eaLnBrk="1" hangingPunct="1"/>
            <a:r>
              <a:rPr lang="uk-UA" sz="16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Оцінка 3</a:t>
            </a:r>
            <a:endParaRPr lang="uk-UA" sz="16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2" name="TextBox 13"/>
          <p:cNvSpPr txBox="1">
            <a:spLocks noChangeArrowheads="1"/>
          </p:cNvSpPr>
          <p:nvPr/>
        </p:nvSpPr>
        <p:spPr bwMode="auto">
          <a:xfrm>
            <a:off x="4127961" y="3367428"/>
            <a:ext cx="11849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eaLnBrk="1" hangingPunct="1"/>
            <a:r>
              <a:rPr lang="uk-UA" sz="16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Оцінка 2</a:t>
            </a:r>
            <a:endParaRPr lang="uk-UA" sz="16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9" name="Стрелка вправо 18"/>
          <p:cNvSpPr/>
          <p:nvPr/>
        </p:nvSpPr>
        <p:spPr>
          <a:xfrm>
            <a:off x="2792413" y="3957320"/>
            <a:ext cx="3518359" cy="5459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399379" name="TextBox 16"/>
          <p:cNvSpPr txBox="1">
            <a:spLocks noChangeArrowheads="1"/>
          </p:cNvSpPr>
          <p:nvPr/>
        </p:nvSpPr>
        <p:spPr bwMode="auto">
          <a:xfrm>
            <a:off x="2792413" y="3833302"/>
            <a:ext cx="3954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eaLnBrk="1" hangingPunct="1"/>
            <a:r>
              <a:rPr lang="uk-UA" dirty="0">
                <a:solidFill>
                  <a:srgbClr val="002060"/>
                </a:solidFill>
                <a:latin typeface="Arial Black" pitchFamily="34" charset="0"/>
              </a:rPr>
              <a:t>1   2   3   4   5   6   7   8   9   10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11155" y="123478"/>
            <a:ext cx="8077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Характеристика НМТ</a:t>
            </a:r>
            <a:endParaRPr lang="uk-UA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843558"/>
            <a:ext cx="810039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1323"/>
          <a:stretch/>
        </p:blipFill>
        <p:spPr bwMode="auto">
          <a:xfrm>
            <a:off x="611560" y="1635646"/>
            <a:ext cx="813690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40152" y="2355726"/>
            <a:ext cx="504056" cy="646331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  <a:latin typeface="Arial Black" pitchFamily="34" charset="0"/>
              </a:rPr>
              <a:t>120 хв</a:t>
            </a:r>
          </a:p>
          <a:p>
            <a:pPr algn="ctr"/>
            <a:endParaRPr lang="uk-UA" sz="12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38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843558"/>
            <a:ext cx="810039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11155" y="123478"/>
            <a:ext cx="8077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Характеристика НМТ</a:t>
            </a:r>
            <a:endParaRPr lang="uk-UA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82" y="915564"/>
            <a:ext cx="7220310" cy="406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401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843558"/>
            <a:ext cx="810039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11155" y="123478"/>
            <a:ext cx="8077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Характеристика НМТ</a:t>
            </a:r>
            <a:endParaRPr lang="uk-UA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70" y="1059582"/>
            <a:ext cx="7514322" cy="3902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237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843558"/>
            <a:ext cx="810039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11155" y="123478"/>
            <a:ext cx="8077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Характеристика НМТ</a:t>
            </a:r>
            <a:endParaRPr lang="uk-UA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70" y="736059"/>
            <a:ext cx="7806946" cy="432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659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Прямая соединительная линия 49"/>
          <p:cNvCxnSpPr/>
          <p:nvPr/>
        </p:nvCxnSpPr>
        <p:spPr>
          <a:xfrm flipH="1">
            <a:off x="4718050" y="2611438"/>
            <a:ext cx="68263" cy="6953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H="1">
            <a:off x="7131050" y="2679700"/>
            <a:ext cx="68263" cy="6953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H="1">
            <a:off x="8553450" y="1709738"/>
            <a:ext cx="107950" cy="8477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>
            <a:stCxn id="380959" idx="2"/>
            <a:endCxn id="9" idx="0"/>
          </p:cNvCxnSpPr>
          <p:nvPr/>
        </p:nvCxnSpPr>
        <p:spPr>
          <a:xfrm>
            <a:off x="5670550" y="1495425"/>
            <a:ext cx="515938" cy="9525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H="1">
            <a:off x="3344863" y="1628775"/>
            <a:ext cx="620712" cy="9064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flipH="1">
            <a:off x="654050" y="1373188"/>
            <a:ext cx="758825" cy="11842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2046288" y="2600325"/>
            <a:ext cx="558800" cy="12731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>
            <a:stCxn id="5" idx="4"/>
          </p:cNvCxnSpPr>
          <p:nvPr/>
        </p:nvCxnSpPr>
        <p:spPr>
          <a:xfrm>
            <a:off x="654050" y="2701925"/>
            <a:ext cx="0" cy="12477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80938" name="Номер слайда 2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333375" algn="l"/>
                <a:tab pos="668338" algn="l"/>
                <a:tab pos="1003300" algn="l"/>
                <a:tab pos="1338263" algn="l"/>
                <a:tab pos="1673225" algn="l"/>
                <a:tab pos="2006600" algn="l"/>
                <a:tab pos="2341563" algn="l"/>
                <a:tab pos="2676525" algn="l"/>
                <a:tab pos="3011488" algn="l"/>
                <a:tab pos="3346450" algn="l"/>
                <a:tab pos="3681413" algn="l"/>
                <a:tab pos="4016375" algn="l"/>
                <a:tab pos="4351338" algn="l"/>
                <a:tab pos="4686300" algn="l"/>
                <a:tab pos="5021263" algn="l"/>
                <a:tab pos="5356225" algn="l"/>
                <a:tab pos="5691188" algn="l"/>
                <a:tab pos="6026150" algn="l"/>
                <a:tab pos="6361113" algn="l"/>
                <a:tab pos="66960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tabLst>
                <a:tab pos="0" algn="l"/>
                <a:tab pos="333375" algn="l"/>
                <a:tab pos="668338" algn="l"/>
                <a:tab pos="1003300" algn="l"/>
                <a:tab pos="1338263" algn="l"/>
                <a:tab pos="1673225" algn="l"/>
                <a:tab pos="2006600" algn="l"/>
                <a:tab pos="2341563" algn="l"/>
                <a:tab pos="2676525" algn="l"/>
                <a:tab pos="3011488" algn="l"/>
                <a:tab pos="3346450" algn="l"/>
                <a:tab pos="3681413" algn="l"/>
                <a:tab pos="4016375" algn="l"/>
                <a:tab pos="4351338" algn="l"/>
                <a:tab pos="4686300" algn="l"/>
                <a:tab pos="5021263" algn="l"/>
                <a:tab pos="5356225" algn="l"/>
                <a:tab pos="5691188" algn="l"/>
                <a:tab pos="6026150" algn="l"/>
                <a:tab pos="6361113" algn="l"/>
                <a:tab pos="66960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tabLst>
                <a:tab pos="0" algn="l"/>
                <a:tab pos="333375" algn="l"/>
                <a:tab pos="668338" algn="l"/>
                <a:tab pos="1003300" algn="l"/>
                <a:tab pos="1338263" algn="l"/>
                <a:tab pos="1673225" algn="l"/>
                <a:tab pos="2006600" algn="l"/>
                <a:tab pos="2341563" algn="l"/>
                <a:tab pos="2676525" algn="l"/>
                <a:tab pos="3011488" algn="l"/>
                <a:tab pos="3346450" algn="l"/>
                <a:tab pos="3681413" algn="l"/>
                <a:tab pos="4016375" algn="l"/>
                <a:tab pos="4351338" algn="l"/>
                <a:tab pos="4686300" algn="l"/>
                <a:tab pos="5021263" algn="l"/>
                <a:tab pos="5356225" algn="l"/>
                <a:tab pos="5691188" algn="l"/>
                <a:tab pos="6026150" algn="l"/>
                <a:tab pos="6361113" algn="l"/>
                <a:tab pos="66960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tabLst>
                <a:tab pos="0" algn="l"/>
                <a:tab pos="333375" algn="l"/>
                <a:tab pos="668338" algn="l"/>
                <a:tab pos="1003300" algn="l"/>
                <a:tab pos="1338263" algn="l"/>
                <a:tab pos="1673225" algn="l"/>
                <a:tab pos="2006600" algn="l"/>
                <a:tab pos="2341563" algn="l"/>
                <a:tab pos="2676525" algn="l"/>
                <a:tab pos="3011488" algn="l"/>
                <a:tab pos="3346450" algn="l"/>
                <a:tab pos="3681413" algn="l"/>
                <a:tab pos="4016375" algn="l"/>
                <a:tab pos="4351338" algn="l"/>
                <a:tab pos="4686300" algn="l"/>
                <a:tab pos="5021263" algn="l"/>
                <a:tab pos="5356225" algn="l"/>
                <a:tab pos="5691188" algn="l"/>
                <a:tab pos="6026150" algn="l"/>
                <a:tab pos="6361113" algn="l"/>
                <a:tab pos="66960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tabLst>
                <a:tab pos="0" algn="l"/>
                <a:tab pos="333375" algn="l"/>
                <a:tab pos="668338" algn="l"/>
                <a:tab pos="1003300" algn="l"/>
                <a:tab pos="1338263" algn="l"/>
                <a:tab pos="1673225" algn="l"/>
                <a:tab pos="2006600" algn="l"/>
                <a:tab pos="2341563" algn="l"/>
                <a:tab pos="2676525" algn="l"/>
                <a:tab pos="3011488" algn="l"/>
                <a:tab pos="3346450" algn="l"/>
                <a:tab pos="3681413" algn="l"/>
                <a:tab pos="4016375" algn="l"/>
                <a:tab pos="4351338" algn="l"/>
                <a:tab pos="4686300" algn="l"/>
                <a:tab pos="5021263" algn="l"/>
                <a:tab pos="5356225" algn="l"/>
                <a:tab pos="5691188" algn="l"/>
                <a:tab pos="6026150" algn="l"/>
                <a:tab pos="6361113" algn="l"/>
                <a:tab pos="66960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33375" algn="l"/>
                <a:tab pos="668338" algn="l"/>
                <a:tab pos="1003300" algn="l"/>
                <a:tab pos="1338263" algn="l"/>
                <a:tab pos="1673225" algn="l"/>
                <a:tab pos="2006600" algn="l"/>
                <a:tab pos="2341563" algn="l"/>
                <a:tab pos="2676525" algn="l"/>
                <a:tab pos="3011488" algn="l"/>
                <a:tab pos="3346450" algn="l"/>
                <a:tab pos="3681413" algn="l"/>
                <a:tab pos="4016375" algn="l"/>
                <a:tab pos="4351338" algn="l"/>
                <a:tab pos="4686300" algn="l"/>
                <a:tab pos="5021263" algn="l"/>
                <a:tab pos="5356225" algn="l"/>
                <a:tab pos="5691188" algn="l"/>
                <a:tab pos="6026150" algn="l"/>
                <a:tab pos="6361113" algn="l"/>
                <a:tab pos="66960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33375" algn="l"/>
                <a:tab pos="668338" algn="l"/>
                <a:tab pos="1003300" algn="l"/>
                <a:tab pos="1338263" algn="l"/>
                <a:tab pos="1673225" algn="l"/>
                <a:tab pos="2006600" algn="l"/>
                <a:tab pos="2341563" algn="l"/>
                <a:tab pos="2676525" algn="l"/>
                <a:tab pos="3011488" algn="l"/>
                <a:tab pos="3346450" algn="l"/>
                <a:tab pos="3681413" algn="l"/>
                <a:tab pos="4016375" algn="l"/>
                <a:tab pos="4351338" algn="l"/>
                <a:tab pos="4686300" algn="l"/>
                <a:tab pos="5021263" algn="l"/>
                <a:tab pos="5356225" algn="l"/>
                <a:tab pos="5691188" algn="l"/>
                <a:tab pos="6026150" algn="l"/>
                <a:tab pos="6361113" algn="l"/>
                <a:tab pos="66960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33375" algn="l"/>
                <a:tab pos="668338" algn="l"/>
                <a:tab pos="1003300" algn="l"/>
                <a:tab pos="1338263" algn="l"/>
                <a:tab pos="1673225" algn="l"/>
                <a:tab pos="2006600" algn="l"/>
                <a:tab pos="2341563" algn="l"/>
                <a:tab pos="2676525" algn="l"/>
                <a:tab pos="3011488" algn="l"/>
                <a:tab pos="3346450" algn="l"/>
                <a:tab pos="3681413" algn="l"/>
                <a:tab pos="4016375" algn="l"/>
                <a:tab pos="4351338" algn="l"/>
                <a:tab pos="4686300" algn="l"/>
                <a:tab pos="5021263" algn="l"/>
                <a:tab pos="5356225" algn="l"/>
                <a:tab pos="5691188" algn="l"/>
                <a:tab pos="6026150" algn="l"/>
                <a:tab pos="6361113" algn="l"/>
                <a:tab pos="66960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33375" algn="l"/>
                <a:tab pos="668338" algn="l"/>
                <a:tab pos="1003300" algn="l"/>
                <a:tab pos="1338263" algn="l"/>
                <a:tab pos="1673225" algn="l"/>
                <a:tab pos="2006600" algn="l"/>
                <a:tab pos="2341563" algn="l"/>
                <a:tab pos="2676525" algn="l"/>
                <a:tab pos="3011488" algn="l"/>
                <a:tab pos="3346450" algn="l"/>
                <a:tab pos="3681413" algn="l"/>
                <a:tab pos="4016375" algn="l"/>
                <a:tab pos="4351338" algn="l"/>
                <a:tab pos="4686300" algn="l"/>
                <a:tab pos="5021263" algn="l"/>
                <a:tab pos="5356225" algn="l"/>
                <a:tab pos="5691188" algn="l"/>
                <a:tab pos="6026150" algn="l"/>
                <a:tab pos="6361113" algn="l"/>
                <a:tab pos="6696075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defTabSz="906463" eaLnBrk="1" fontAlgn="base" hangingPunct="1">
              <a:spcBef>
                <a:spcPct val="0"/>
              </a:spcBef>
              <a:spcAft>
                <a:spcPct val="0"/>
              </a:spcAft>
            </a:pPr>
            <a:fld id="{76E787A4-9A54-47CD-8521-C3262DD88654}" type="slidenum">
              <a:rPr lang="uk-UA" smtClean="0">
                <a:solidFill>
                  <a:srgbClr val="0B6AB1"/>
                </a:solidFill>
                <a:latin typeface="Times New Roman" pitchFamily="18" charset="0"/>
                <a:ea typeface="DejaVu Sans"/>
                <a:cs typeface="DejaVu Sans"/>
              </a:rPr>
              <a:pPr defTabSz="906463"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uk-UA" smtClean="0">
              <a:solidFill>
                <a:srgbClr val="0B6AB1"/>
              </a:solidFill>
              <a:latin typeface="Times New Roman" pitchFamily="18" charset="0"/>
              <a:ea typeface="DejaVu Sans"/>
              <a:cs typeface="DejaVu Sans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741363" y="2571750"/>
            <a:ext cx="7718425" cy="28575"/>
          </a:xfrm>
          <a:prstGeom prst="line">
            <a:avLst/>
          </a:prstGeom>
          <a:ln w="57150">
            <a:solidFill>
              <a:srgbClr val="00CE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Овал 4"/>
          <p:cNvSpPr/>
          <p:nvPr/>
        </p:nvSpPr>
        <p:spPr>
          <a:xfrm>
            <a:off x="547688" y="2486025"/>
            <a:ext cx="214312" cy="215900"/>
          </a:xfrm>
          <a:prstGeom prst="ellipse">
            <a:avLst/>
          </a:prstGeom>
          <a:solidFill>
            <a:srgbClr val="3C78D8"/>
          </a:solidFill>
          <a:ln w="57150">
            <a:solidFill>
              <a:srgbClr val="3C78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99" tIns="45432" rIns="90899" bIns="45432" anchor="ctr"/>
          <a:lstStyle/>
          <a:p>
            <a:pPr algn="ctr" defTabSz="908931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uk-UA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897063" y="2476500"/>
            <a:ext cx="215900" cy="214313"/>
          </a:xfrm>
          <a:prstGeom prst="ellipse">
            <a:avLst/>
          </a:prstGeom>
          <a:solidFill>
            <a:srgbClr val="3C78D8"/>
          </a:solidFill>
          <a:ln w="57150">
            <a:solidFill>
              <a:srgbClr val="3C78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99" tIns="45432" rIns="90899" bIns="45432" anchor="ctr"/>
          <a:lstStyle/>
          <a:p>
            <a:pPr algn="ctr" defTabSz="908931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uk-UA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3297238" y="2463800"/>
            <a:ext cx="214312" cy="215900"/>
          </a:xfrm>
          <a:prstGeom prst="ellipse">
            <a:avLst/>
          </a:prstGeom>
          <a:solidFill>
            <a:srgbClr val="3C78D8"/>
          </a:solidFill>
          <a:ln w="57150">
            <a:solidFill>
              <a:srgbClr val="3C78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99" tIns="45432" rIns="90899" bIns="45432" anchor="ctr"/>
          <a:lstStyle/>
          <a:p>
            <a:pPr algn="ctr" defTabSz="908931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uk-UA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718050" y="2460625"/>
            <a:ext cx="215900" cy="214313"/>
          </a:xfrm>
          <a:prstGeom prst="ellipse">
            <a:avLst/>
          </a:prstGeom>
          <a:solidFill>
            <a:srgbClr val="3C78D8"/>
          </a:solidFill>
          <a:ln w="57150">
            <a:solidFill>
              <a:srgbClr val="3C78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99" tIns="45432" rIns="90899" bIns="45432" anchor="ctr"/>
          <a:lstStyle/>
          <a:p>
            <a:pPr algn="ctr" defTabSz="908931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uk-UA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078538" y="2447925"/>
            <a:ext cx="215900" cy="214313"/>
          </a:xfrm>
          <a:prstGeom prst="ellipse">
            <a:avLst/>
          </a:prstGeom>
          <a:solidFill>
            <a:srgbClr val="3C78D8"/>
          </a:solidFill>
          <a:ln w="57150">
            <a:solidFill>
              <a:srgbClr val="3C78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99" tIns="45432" rIns="90899" bIns="45432" anchor="ctr"/>
          <a:lstStyle/>
          <a:p>
            <a:pPr algn="ctr" defTabSz="908931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uk-UA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058025" y="2471738"/>
            <a:ext cx="214313" cy="215900"/>
          </a:xfrm>
          <a:prstGeom prst="ellipse">
            <a:avLst/>
          </a:prstGeom>
          <a:solidFill>
            <a:srgbClr val="3C78D8"/>
          </a:solidFill>
          <a:ln w="57150">
            <a:solidFill>
              <a:srgbClr val="3C78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99" tIns="45432" rIns="90899" bIns="45432" anchor="ctr"/>
          <a:lstStyle/>
          <a:p>
            <a:pPr algn="ctr" defTabSz="908931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uk-UA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5600" y="230188"/>
            <a:ext cx="5554663" cy="646112"/>
          </a:xfrm>
          <a:prstGeom prst="rect">
            <a:avLst/>
          </a:prstGeom>
          <a:noFill/>
        </p:spPr>
        <p:txBody>
          <a:bodyPr wrap="none" lIns="90899" tIns="45432" rIns="90899" bIns="45432">
            <a:spAutoFit/>
          </a:bodyPr>
          <a:lstStyle/>
          <a:p>
            <a:pPr defTabSz="908931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uk-UA" sz="3600" b="1" kern="0" dirty="0">
                <a:solidFill>
                  <a:srgbClr val="0070C0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Liberation Sans" pitchFamily="34" charset="0"/>
                <a:sym typeface="Arial"/>
              </a:rPr>
              <a:t>Рейтинги Університету</a:t>
            </a:r>
          </a:p>
        </p:txBody>
      </p:sp>
      <p:pic>
        <p:nvPicPr>
          <p:cNvPr id="380947" name="Рисунок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" r="3294"/>
          <a:stretch>
            <a:fillRect/>
          </a:stretch>
        </p:blipFill>
        <p:spPr bwMode="auto">
          <a:xfrm>
            <a:off x="241300" y="957263"/>
            <a:ext cx="2043113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0948" name="Рисунок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325" y="747713"/>
            <a:ext cx="1931988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665" y="1047277"/>
            <a:ext cx="1785555" cy="703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TextBox 20"/>
          <p:cNvSpPr txBox="1"/>
          <p:nvPr/>
        </p:nvSpPr>
        <p:spPr>
          <a:xfrm>
            <a:off x="366713" y="1866900"/>
            <a:ext cx="523875" cy="769938"/>
          </a:xfrm>
          <a:prstGeom prst="rect">
            <a:avLst/>
          </a:prstGeom>
          <a:noFill/>
        </p:spPr>
        <p:txBody>
          <a:bodyPr wrap="none" lIns="90899" tIns="45432" rIns="90899" bIns="45432">
            <a:spAutoFit/>
          </a:bodyPr>
          <a:lstStyle/>
          <a:p>
            <a:pPr defTabSz="908931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28324A"/>
                </a:solidFill>
                <a:latin typeface="Algerian" pitchFamily="82" charset="0"/>
                <a:ea typeface="Liberation Sans" pitchFamily="34" charset="0"/>
                <a:cs typeface="Liberation Sans" pitchFamily="34" charset="0"/>
                <a:sym typeface="Arial"/>
              </a:rPr>
              <a:t>1</a:t>
            </a:r>
            <a:endParaRPr lang="uk-UA" sz="4400" kern="0" dirty="0">
              <a:solidFill>
                <a:srgbClr val="28324A"/>
              </a:solidFill>
              <a:latin typeface="Liberation Sans" pitchFamily="34" charset="0"/>
              <a:ea typeface="Liberation Sans" pitchFamily="34" charset="0"/>
              <a:cs typeface="Liberation Sans" pitchFamily="34" charset="0"/>
              <a:sym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01738" y="1917700"/>
            <a:ext cx="855662" cy="769938"/>
          </a:xfrm>
          <a:prstGeom prst="rect">
            <a:avLst/>
          </a:prstGeom>
          <a:noFill/>
        </p:spPr>
        <p:txBody>
          <a:bodyPr wrap="none" lIns="90899" tIns="45432" rIns="90899" bIns="45432">
            <a:spAutoFit/>
          </a:bodyPr>
          <a:lstStyle/>
          <a:p>
            <a:pPr defTabSz="908931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28324A"/>
                </a:solidFill>
                <a:latin typeface="Algerian" pitchFamily="82" charset="0"/>
                <a:ea typeface="Liberation Sans" pitchFamily="34" charset="0"/>
                <a:cs typeface="Liberation Sans" pitchFamily="34" charset="0"/>
                <a:sym typeface="Arial"/>
              </a:rPr>
              <a:t>10</a:t>
            </a:r>
            <a:endParaRPr lang="uk-UA" sz="4400" kern="0" dirty="0">
              <a:solidFill>
                <a:srgbClr val="28324A"/>
              </a:solidFill>
              <a:latin typeface="Liberation Sans" pitchFamily="34" charset="0"/>
              <a:ea typeface="Liberation Sans" pitchFamily="34" charset="0"/>
              <a:cs typeface="Liberation Sans" pitchFamily="34" charset="0"/>
              <a:sym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55875" y="1912938"/>
            <a:ext cx="860425" cy="768350"/>
          </a:xfrm>
          <a:prstGeom prst="rect">
            <a:avLst/>
          </a:prstGeom>
          <a:noFill/>
        </p:spPr>
        <p:txBody>
          <a:bodyPr wrap="none" lIns="90899" tIns="45432" rIns="90899" bIns="45432">
            <a:spAutoFit/>
          </a:bodyPr>
          <a:lstStyle/>
          <a:p>
            <a:pPr defTabSz="908931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28324A"/>
                </a:solidFill>
                <a:latin typeface="Algerian" pitchFamily="82" charset="0"/>
                <a:ea typeface="Liberation Sans" pitchFamily="34" charset="0"/>
                <a:cs typeface="Liberation Sans" pitchFamily="34" charset="0"/>
                <a:sym typeface="Arial"/>
              </a:rPr>
              <a:t>12</a:t>
            </a:r>
            <a:endParaRPr lang="uk-UA" sz="4400" kern="0" dirty="0">
              <a:solidFill>
                <a:srgbClr val="28324A"/>
              </a:solidFill>
              <a:latin typeface="Liberation Sans" pitchFamily="34" charset="0"/>
              <a:ea typeface="Liberation Sans" pitchFamily="34" charset="0"/>
              <a:cs typeface="Liberation Sans" pitchFamily="34" charset="0"/>
              <a:sym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65575" y="1865313"/>
            <a:ext cx="860425" cy="769937"/>
          </a:xfrm>
          <a:prstGeom prst="rect">
            <a:avLst/>
          </a:prstGeom>
          <a:noFill/>
        </p:spPr>
        <p:txBody>
          <a:bodyPr wrap="none" lIns="90899" tIns="45432" rIns="90899" bIns="45432">
            <a:spAutoFit/>
          </a:bodyPr>
          <a:lstStyle/>
          <a:p>
            <a:pPr defTabSz="908931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28324A"/>
                </a:solidFill>
                <a:latin typeface="Algerian" pitchFamily="82" charset="0"/>
                <a:ea typeface="Liberation Sans" pitchFamily="34" charset="0"/>
                <a:cs typeface="Liberation Sans" pitchFamily="34" charset="0"/>
                <a:sym typeface="Arial"/>
              </a:rPr>
              <a:t>19</a:t>
            </a:r>
            <a:endParaRPr lang="uk-UA" sz="4400" kern="0" dirty="0">
              <a:solidFill>
                <a:srgbClr val="28324A"/>
              </a:solidFill>
              <a:latin typeface="Liberation Sans" pitchFamily="34" charset="0"/>
              <a:ea typeface="Liberation Sans" pitchFamily="34" charset="0"/>
              <a:cs typeface="Liberation Sans" pitchFamily="34" charset="0"/>
              <a:sym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72088" y="1895475"/>
            <a:ext cx="854075" cy="769938"/>
          </a:xfrm>
          <a:prstGeom prst="rect">
            <a:avLst/>
          </a:prstGeom>
          <a:noFill/>
        </p:spPr>
        <p:txBody>
          <a:bodyPr wrap="none" lIns="90899" tIns="45432" rIns="90899" bIns="45432">
            <a:spAutoFit/>
          </a:bodyPr>
          <a:lstStyle/>
          <a:p>
            <a:pPr defTabSz="908931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28324A"/>
                </a:solidFill>
                <a:latin typeface="Algerian" pitchFamily="82" charset="0"/>
                <a:ea typeface="Liberation Sans" pitchFamily="34" charset="0"/>
                <a:cs typeface="Liberation Sans" pitchFamily="34" charset="0"/>
                <a:sym typeface="Arial"/>
              </a:rPr>
              <a:t>20</a:t>
            </a:r>
            <a:endParaRPr lang="uk-UA" sz="4400" kern="0" dirty="0">
              <a:solidFill>
                <a:srgbClr val="28324A"/>
              </a:solidFill>
              <a:latin typeface="Liberation Sans" pitchFamily="34" charset="0"/>
              <a:ea typeface="Liberation Sans" pitchFamily="34" charset="0"/>
              <a:cs typeface="Liberation Sans" pitchFamily="34" charset="0"/>
              <a:sym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831138" y="1890713"/>
            <a:ext cx="862012" cy="769937"/>
          </a:xfrm>
          <a:prstGeom prst="rect">
            <a:avLst/>
          </a:prstGeom>
          <a:noFill/>
        </p:spPr>
        <p:txBody>
          <a:bodyPr wrap="none" lIns="90899" tIns="45432" rIns="90899" bIns="45432">
            <a:spAutoFit/>
          </a:bodyPr>
          <a:lstStyle/>
          <a:p>
            <a:pPr defTabSz="908931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28324A"/>
                </a:solidFill>
                <a:latin typeface="Algerian" pitchFamily="82" charset="0"/>
                <a:ea typeface="Liberation Sans" pitchFamily="34" charset="0"/>
                <a:cs typeface="Liberation Sans" pitchFamily="34" charset="0"/>
                <a:sym typeface="Arial"/>
              </a:rPr>
              <a:t>28</a:t>
            </a:r>
            <a:endParaRPr lang="uk-UA" sz="4400" kern="0" dirty="0">
              <a:solidFill>
                <a:srgbClr val="28324A"/>
              </a:solidFill>
              <a:latin typeface="Liberation Sans" pitchFamily="34" charset="0"/>
              <a:ea typeface="Liberation Sans" pitchFamily="34" charset="0"/>
              <a:cs typeface="Liberation Sans" pitchFamily="34" charset="0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2" t="6226" r="21194" b="7732"/>
          <a:stretch/>
        </p:blipFill>
        <p:spPr bwMode="auto">
          <a:xfrm>
            <a:off x="88525" y="3254720"/>
            <a:ext cx="1419713" cy="142975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4" t="9954" r="22148" b="9525"/>
          <a:stretch/>
        </p:blipFill>
        <p:spPr bwMode="auto">
          <a:xfrm>
            <a:off x="1802905" y="3306444"/>
            <a:ext cx="1708966" cy="169447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6" t="11496" r="22156" b="9743"/>
          <a:stretch/>
        </p:blipFill>
        <p:spPr bwMode="auto">
          <a:xfrm>
            <a:off x="3964898" y="3135130"/>
            <a:ext cx="1815648" cy="168625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095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" t="21735" r="5220" b="23114"/>
          <a:stretch>
            <a:fillRect/>
          </a:stretch>
        </p:blipFill>
        <p:spPr bwMode="auto">
          <a:xfrm>
            <a:off x="4752975" y="909638"/>
            <a:ext cx="183515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096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64" b="30643"/>
          <a:stretch>
            <a:fillRect/>
          </a:stretch>
        </p:blipFill>
        <p:spPr bwMode="auto">
          <a:xfrm>
            <a:off x="5910263" y="2995613"/>
            <a:ext cx="2697162" cy="61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6700838" y="1851025"/>
            <a:ext cx="860425" cy="769938"/>
          </a:xfrm>
          <a:prstGeom prst="rect">
            <a:avLst/>
          </a:prstGeom>
          <a:noFill/>
        </p:spPr>
        <p:txBody>
          <a:bodyPr wrap="none" lIns="90899" tIns="45432" rIns="90899" bIns="45432">
            <a:spAutoFit/>
          </a:bodyPr>
          <a:lstStyle/>
          <a:p>
            <a:pPr defTabSz="908931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28324A"/>
                </a:solidFill>
                <a:latin typeface="Algerian" pitchFamily="82" charset="0"/>
                <a:ea typeface="Liberation Sans" pitchFamily="34" charset="0"/>
                <a:cs typeface="Liberation Sans" pitchFamily="34" charset="0"/>
                <a:sym typeface="Arial"/>
              </a:rPr>
              <a:t>2</a:t>
            </a:r>
            <a:r>
              <a:rPr lang="uk-UA" sz="4400" kern="0" dirty="0">
                <a:solidFill>
                  <a:srgbClr val="28324A"/>
                </a:solidFill>
                <a:latin typeface="Algerian" pitchFamily="82" charset="0"/>
                <a:ea typeface="Liberation Sans" pitchFamily="34" charset="0"/>
                <a:cs typeface="Liberation Sans" pitchFamily="34" charset="0"/>
                <a:sym typeface="Arial"/>
              </a:rPr>
              <a:t>4</a:t>
            </a:r>
            <a:endParaRPr lang="uk-UA" sz="4400" kern="0" dirty="0">
              <a:solidFill>
                <a:srgbClr val="28324A"/>
              </a:solidFill>
              <a:latin typeface="Liberation Sans" pitchFamily="34" charset="0"/>
              <a:ea typeface="Liberation Sans" pitchFamily="34" charset="0"/>
              <a:cs typeface="Liberation Sans" pitchFamily="34" charset="0"/>
              <a:sym typeface="Arial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8353425" y="2486025"/>
            <a:ext cx="214313" cy="215900"/>
          </a:xfrm>
          <a:prstGeom prst="ellipse">
            <a:avLst/>
          </a:prstGeom>
          <a:solidFill>
            <a:srgbClr val="3C78D8"/>
          </a:solidFill>
          <a:ln w="57150">
            <a:solidFill>
              <a:srgbClr val="3C78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99" tIns="45432" rIns="90899" bIns="45432" anchor="ctr"/>
          <a:lstStyle/>
          <a:p>
            <a:pPr algn="ctr" defTabSz="908931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uk-UA" sz="1400" kern="0">
              <a:solidFill>
                <a:srgbClr val="FFFFFF"/>
              </a:solidFill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213" y="169863"/>
            <a:ext cx="792003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  <a:t>Проект</a:t>
            </a:r>
            <a:r>
              <a:rPr lang="uk-UA" sz="32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  <a:t> умов вступу на основі ПЗСО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51520" y="755650"/>
            <a:ext cx="792088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" name="Блок-схема: карточка 5"/>
          <p:cNvSpPr/>
          <p:nvPr/>
        </p:nvSpPr>
        <p:spPr>
          <a:xfrm>
            <a:off x="469166" y="1347614"/>
            <a:ext cx="8390259" cy="3240360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uk-UA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3125" y="1350933"/>
            <a:ext cx="638668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Загальнонаціональний </a:t>
            </a:r>
            <a:r>
              <a:rPr lang="uk-UA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мультитест</a:t>
            </a:r>
            <a:r>
              <a:rPr lang="uk-UA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: 3 сесії</a:t>
            </a:r>
            <a:endParaRPr lang="uk-UA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27584" y="2224506"/>
            <a:ext cx="2348734" cy="720080"/>
          </a:xfrm>
          <a:prstGeom prst="round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reflection blurRad="12700" stA="24000" endPos="28000" dist="50800" dir="5400000" sy="-100000" rotWithShape="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uk-UA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Основна сесія</a:t>
            </a:r>
            <a:endParaRPr lang="uk-UA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25825" y="2211710"/>
            <a:ext cx="2370311" cy="720080"/>
          </a:xfrm>
          <a:prstGeom prst="round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reflection blurRad="12700" stA="24000" endPos="28000" dist="50800" dir="5400000" sy="-100000" rotWithShape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uk-UA" sz="17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Додаткова сесія</a:t>
            </a:r>
            <a:endParaRPr lang="uk-UA" sz="17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092824" y="2247714"/>
            <a:ext cx="2583632" cy="720080"/>
          </a:xfrm>
          <a:prstGeom prst="round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uk-UA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Спеціально організована сесія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1828800" y="1830349"/>
            <a:ext cx="613646" cy="252028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>
              <a:solidFill>
                <a:prstClr val="white"/>
              </a:solidFill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7076204" y="1830349"/>
            <a:ext cx="613646" cy="252028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>
              <a:solidFill>
                <a:prstClr val="white"/>
              </a:solidFill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4211960" y="1830349"/>
            <a:ext cx="613646" cy="252028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>
              <a:solidFill>
                <a:prstClr val="white"/>
              </a:solidFill>
            </a:endParaRPr>
          </a:p>
        </p:txBody>
      </p:sp>
      <p:sp>
        <p:nvSpPr>
          <p:cNvPr id="399376" name="TextBox 13"/>
          <p:cNvSpPr txBox="1">
            <a:spLocks noChangeArrowheads="1"/>
          </p:cNvSpPr>
          <p:nvPr/>
        </p:nvSpPr>
        <p:spPr bwMode="auto">
          <a:xfrm>
            <a:off x="1011936" y="3049435"/>
            <a:ext cx="19800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eaLnBrk="1" hangingPunct="1"/>
            <a:r>
              <a:rPr lang="uk-UA" sz="1600" dirty="0" smtClean="0">
                <a:solidFill>
                  <a:srgbClr val="006600"/>
                </a:solidFill>
                <a:latin typeface="Arial Black" pitchFamily="34" charset="0"/>
              </a:rPr>
              <a:t>10 днів, липень</a:t>
            </a:r>
            <a:endParaRPr lang="uk-UA" sz="1600" dirty="0">
              <a:solidFill>
                <a:srgbClr val="006600"/>
              </a:solidFill>
              <a:latin typeface="Arial Black" pitchFamily="34" charset="0"/>
            </a:endParaRPr>
          </a:p>
        </p:txBody>
      </p:sp>
      <p:sp>
        <p:nvSpPr>
          <p:cNvPr id="399377" name="TextBox 14"/>
          <p:cNvSpPr txBox="1">
            <a:spLocks noChangeArrowheads="1"/>
          </p:cNvSpPr>
          <p:nvPr/>
        </p:nvSpPr>
        <p:spPr bwMode="auto">
          <a:xfrm>
            <a:off x="6363356" y="3034241"/>
            <a:ext cx="203934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eaLnBrk="1" hangingPunct="1"/>
            <a:r>
              <a:rPr lang="uk-UA" sz="1600" dirty="0" smtClean="0">
                <a:solidFill>
                  <a:srgbClr val="006600"/>
                </a:solidFill>
                <a:latin typeface="Arial Black" pitchFamily="34" charset="0"/>
              </a:rPr>
              <a:t>8 днів, терміни?</a:t>
            </a:r>
            <a:endParaRPr lang="uk-UA" sz="1600" dirty="0">
              <a:solidFill>
                <a:srgbClr val="006600"/>
              </a:solidFill>
              <a:latin typeface="Arial Black" pitchFamily="34" charset="0"/>
            </a:endParaRPr>
          </a:p>
        </p:txBody>
      </p:sp>
      <p:sp>
        <p:nvSpPr>
          <p:cNvPr id="399378" name="TextBox 15"/>
          <p:cNvSpPr txBox="1">
            <a:spLocks noChangeArrowheads="1"/>
          </p:cNvSpPr>
          <p:nvPr/>
        </p:nvSpPr>
        <p:spPr bwMode="auto">
          <a:xfrm>
            <a:off x="3695881" y="3045127"/>
            <a:ext cx="22445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eaLnBrk="1" hangingPunct="1"/>
            <a:r>
              <a:rPr lang="uk-UA" sz="1600" dirty="0" smtClean="0">
                <a:solidFill>
                  <a:srgbClr val="006600"/>
                </a:solidFill>
                <a:latin typeface="Arial Black" pitchFamily="34" charset="0"/>
              </a:rPr>
              <a:t>10 днів, терміни?</a:t>
            </a:r>
            <a:endParaRPr lang="uk-UA" sz="1600" dirty="0">
              <a:solidFill>
                <a:srgbClr val="006600"/>
              </a:solidFill>
              <a:latin typeface="Arial Black" pitchFamily="34" charset="0"/>
            </a:endParaRPr>
          </a:p>
        </p:txBody>
      </p:sp>
      <p:sp>
        <p:nvSpPr>
          <p:cNvPr id="399379" name="TextBox 16"/>
          <p:cNvSpPr txBox="1">
            <a:spLocks noChangeArrowheads="1"/>
          </p:cNvSpPr>
          <p:nvPr/>
        </p:nvSpPr>
        <p:spPr bwMode="auto">
          <a:xfrm>
            <a:off x="2792413" y="3508375"/>
            <a:ext cx="40118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eaLnBrk="1" hangingPunct="1"/>
            <a:r>
              <a:rPr lang="uk-UA" dirty="0" smtClean="0">
                <a:solidFill>
                  <a:srgbClr val="002060"/>
                </a:solidFill>
                <a:latin typeface="Arial Black" pitchFamily="34" charset="0"/>
              </a:rPr>
              <a:t>Під час кожної сесії, кожного дня – інші питання</a:t>
            </a:r>
            <a:endParaRPr lang="uk-UA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99380" name="TextBox 17"/>
          <p:cNvSpPr txBox="1">
            <a:spLocks noChangeArrowheads="1"/>
          </p:cNvSpPr>
          <p:nvPr/>
        </p:nvSpPr>
        <p:spPr bwMode="auto">
          <a:xfrm>
            <a:off x="1565275" y="3508375"/>
            <a:ext cx="577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eaLnBrk="1" hangingPunct="1"/>
            <a:r>
              <a:rPr lang="uk-UA" b="1">
                <a:solidFill>
                  <a:srgbClr val="002060"/>
                </a:solidFill>
                <a:latin typeface="Arial Black" pitchFamily="34" charset="0"/>
              </a:rPr>
              <a:t>дні</a:t>
            </a:r>
          </a:p>
        </p:txBody>
      </p:sp>
      <p:sp>
        <p:nvSpPr>
          <p:cNvPr id="19" name="Стрелка вправо 18"/>
          <p:cNvSpPr/>
          <p:nvPr/>
        </p:nvSpPr>
        <p:spPr>
          <a:xfrm>
            <a:off x="2267744" y="3651870"/>
            <a:ext cx="452016" cy="103366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>
              <a:solidFill>
                <a:prstClr val="white"/>
              </a:solidFill>
            </a:endParaRPr>
          </a:p>
        </p:txBody>
      </p:sp>
      <p:pic>
        <p:nvPicPr>
          <p:cNvPr id="3993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337" y="3508375"/>
            <a:ext cx="1258143" cy="8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741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81220"/>
              </p:ext>
            </p:extLst>
          </p:nvPr>
        </p:nvGraphicFramePr>
        <p:xfrm>
          <a:off x="611560" y="267494"/>
          <a:ext cx="7128792" cy="4691616"/>
        </p:xfrm>
        <a:graphic>
          <a:graphicData uri="http://schemas.openxmlformats.org/drawingml/2006/table">
            <a:tbl>
              <a:tblPr/>
              <a:tblGrid>
                <a:gridCol w="3024336"/>
                <a:gridCol w="4104456"/>
              </a:tblGrid>
              <a:tr h="183291">
                <a:tc>
                  <a:txBody>
                    <a:bodyPr/>
                    <a:lstStyle/>
                    <a:p>
                      <a:pPr algn="ctr"/>
                      <a:r>
                        <a:rPr lang="uk-UA" sz="900" b="1" dirty="0">
                          <a:solidFill>
                            <a:schemeClr val="bg1"/>
                          </a:solidFill>
                          <a:effectLst/>
                        </a:rPr>
                        <a:t>Галузь знань</a:t>
                      </a:r>
                      <a:endParaRPr lang="uk-UA" sz="9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07" marR="9507" marT="9507" marB="9507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>
                          <a:solidFill>
                            <a:schemeClr val="bg1"/>
                          </a:solidFill>
                          <a:effectLst/>
                        </a:rPr>
                        <a:t>Освітні програми, на які оголошено набір до ПНУ у 2022 році на ОР бакалавра на основі повної загальної середньої освіти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07" marR="9507" marT="9507" marB="9507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11846">
                <a:tc>
                  <a:txBody>
                    <a:bodyPr/>
                    <a:lstStyle/>
                    <a:p>
                      <a:r>
                        <a:rPr lang="uk-UA" sz="1000" b="1" dirty="0">
                          <a:solidFill>
                            <a:schemeClr val="bg1"/>
                          </a:solidFill>
                          <a:effectLst/>
                        </a:rPr>
                        <a:t>035 Філологія (крім української та </a:t>
                      </a:r>
                      <a:r>
                        <a:rPr lang="uk-UA" sz="1000" b="1" dirty="0" err="1">
                          <a:solidFill>
                            <a:schemeClr val="bg1"/>
                          </a:solidFill>
                          <a:effectLst/>
                        </a:rPr>
                        <a:t>кримсько-татарської</a:t>
                      </a:r>
                      <a:r>
                        <a:rPr lang="uk-UA" sz="1000" b="1" dirty="0">
                          <a:solidFill>
                            <a:schemeClr val="bg1"/>
                          </a:solidFill>
                          <a:effectLst/>
                        </a:rPr>
                        <a:t> мови і літератури та фольклористики)</a:t>
                      </a:r>
                    </a:p>
                  </a:txBody>
                  <a:tcPr marL="9507" marR="9507" marT="9507" marB="9507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uk-UA" sz="900" dirty="0">
                          <a:solidFill>
                            <a:schemeClr val="bg1"/>
                          </a:solidFill>
                          <a:effectLst/>
                        </a:rPr>
                        <a:t>035.033 Польська мова і література</a:t>
                      </a: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uk-UA" sz="900" dirty="0">
                          <a:solidFill>
                            <a:schemeClr val="bg1"/>
                          </a:solidFill>
                          <a:effectLst/>
                        </a:rPr>
                        <a:t>035.038 Чеська мова і література</a:t>
                      </a: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uk-UA" sz="900" dirty="0">
                          <a:solidFill>
                            <a:schemeClr val="bg1"/>
                          </a:solidFill>
                          <a:effectLst/>
                        </a:rPr>
                        <a:t>035.041 Англійська мова і література</a:t>
                      </a: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uk-UA" sz="900" dirty="0">
                          <a:solidFill>
                            <a:schemeClr val="bg1"/>
                          </a:solidFill>
                          <a:effectLst/>
                        </a:rPr>
                        <a:t>035.043 Німецька мова і література</a:t>
                      </a: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uk-UA" sz="900" dirty="0">
                          <a:solidFill>
                            <a:schemeClr val="bg1"/>
                          </a:solidFill>
                          <a:effectLst/>
                        </a:rPr>
                        <a:t>035.055 Французька мова і література</a:t>
                      </a:r>
                    </a:p>
                  </a:txBody>
                  <a:tcPr marL="9507" marR="9507" marT="9507" marB="9507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7087"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</a:rPr>
                        <a:t>05 </a:t>
                      </a:r>
                      <a:r>
                        <a:rPr lang="ru-RU" sz="1000" b="1" dirty="0" err="1">
                          <a:solidFill>
                            <a:schemeClr val="bg1"/>
                          </a:solidFill>
                          <a:effectLst/>
                        </a:rPr>
                        <a:t>Соціальні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</a:rPr>
                        <a:t> та </a:t>
                      </a:r>
                      <a:r>
                        <a:rPr lang="ru-RU" sz="1000" b="1" dirty="0" err="1">
                          <a:solidFill>
                            <a:schemeClr val="bg1"/>
                          </a:solidFill>
                          <a:effectLst/>
                        </a:rPr>
                        <a:t>поведінкові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</a:rPr>
                        <a:t> науки</a:t>
                      </a:r>
                    </a:p>
                  </a:txBody>
                  <a:tcPr marL="9507" marR="9507" marT="9507" marB="9507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uk-UA" sz="900" dirty="0">
                          <a:solidFill>
                            <a:schemeClr val="bg1"/>
                          </a:solidFill>
                          <a:effectLst/>
                        </a:rPr>
                        <a:t>051 Економіка</a:t>
                      </a: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uk-UA" sz="900" dirty="0">
                          <a:solidFill>
                            <a:schemeClr val="bg1"/>
                          </a:solidFill>
                          <a:effectLst/>
                        </a:rPr>
                        <a:t>051 Економічна кібернетика</a:t>
                      </a: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uk-UA" sz="900" dirty="0">
                          <a:solidFill>
                            <a:schemeClr val="bg1"/>
                          </a:solidFill>
                          <a:effectLst/>
                        </a:rPr>
                        <a:t>052 Політологія</a:t>
                      </a: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uk-UA" sz="900" dirty="0">
                          <a:solidFill>
                            <a:schemeClr val="bg1"/>
                          </a:solidFill>
                          <a:effectLst/>
                        </a:rPr>
                        <a:t>052 Політологія. Національна безпека</a:t>
                      </a: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uk-UA" sz="900" dirty="0">
                          <a:solidFill>
                            <a:schemeClr val="bg1"/>
                          </a:solidFill>
                          <a:effectLst/>
                        </a:rPr>
                        <a:t>053 Психологія</a:t>
                      </a: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uk-UA" sz="900" dirty="0">
                          <a:solidFill>
                            <a:schemeClr val="bg1"/>
                          </a:solidFill>
                          <a:effectLst/>
                        </a:rPr>
                        <a:t>053 Реабілітаційна психологія</a:t>
                      </a: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uk-UA" sz="900" dirty="0">
                          <a:solidFill>
                            <a:schemeClr val="bg1"/>
                          </a:solidFill>
                          <a:effectLst/>
                        </a:rPr>
                        <a:t>053 Дитяча психологія та психологічна практика</a:t>
                      </a: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uk-UA" sz="900" dirty="0">
                          <a:solidFill>
                            <a:schemeClr val="bg1"/>
                          </a:solidFill>
                          <a:effectLst/>
                        </a:rPr>
                        <a:t>054 Соціологія</a:t>
                      </a:r>
                    </a:p>
                  </a:txBody>
                  <a:tcPr marL="9507" marR="9507" marT="9507" marB="9507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8532">
                <a:tc>
                  <a:txBody>
                    <a:bodyPr/>
                    <a:lstStyle/>
                    <a:p>
                      <a:r>
                        <a:rPr lang="uk-UA" sz="1000" b="1" dirty="0">
                          <a:solidFill>
                            <a:schemeClr val="bg1"/>
                          </a:solidFill>
                          <a:effectLst/>
                        </a:rPr>
                        <a:t>06 Журналістика</a:t>
                      </a:r>
                    </a:p>
                  </a:txBody>
                  <a:tcPr marL="9507" marR="9507" marT="9507" marB="9507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uk-UA" sz="900" dirty="0">
                          <a:solidFill>
                            <a:schemeClr val="bg1"/>
                          </a:solidFill>
                          <a:effectLst/>
                        </a:rPr>
                        <a:t>061 Журналістика</a:t>
                      </a:r>
                    </a:p>
                  </a:txBody>
                  <a:tcPr marL="9507" marR="9507" marT="9507" marB="9507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11846">
                <a:tc>
                  <a:txBody>
                    <a:bodyPr/>
                    <a:lstStyle/>
                    <a:p>
                      <a:r>
                        <a:rPr lang="uk-UA" sz="1000" b="1" dirty="0">
                          <a:solidFill>
                            <a:schemeClr val="bg1"/>
                          </a:solidFill>
                          <a:effectLst/>
                        </a:rPr>
                        <a:t>07 Управління та адміністрування</a:t>
                      </a:r>
                    </a:p>
                  </a:txBody>
                  <a:tcPr marL="9507" marR="9507" marT="9507" marB="9507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uk-UA" sz="900" dirty="0">
                          <a:solidFill>
                            <a:schemeClr val="bg1"/>
                          </a:solidFill>
                          <a:effectLst/>
                        </a:rPr>
                        <a:t>071 Облік і оподаткування</a:t>
                      </a: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uk-UA" sz="900" dirty="0">
                          <a:solidFill>
                            <a:schemeClr val="bg1"/>
                          </a:solidFill>
                          <a:effectLst/>
                        </a:rPr>
                        <a:t>072 Фінанси, банківська справа та страхування</a:t>
                      </a: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uk-UA" sz="900" dirty="0">
                          <a:solidFill>
                            <a:schemeClr val="bg1"/>
                          </a:solidFill>
                          <a:effectLst/>
                        </a:rPr>
                        <a:t>073 Бізнес-адміністрування</a:t>
                      </a: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uk-UA" sz="900" dirty="0">
                          <a:solidFill>
                            <a:schemeClr val="bg1"/>
                          </a:solidFill>
                          <a:effectLst/>
                        </a:rPr>
                        <a:t>073 Управління міжнародним бізнесом</a:t>
                      </a: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uk-UA" sz="900" dirty="0">
                          <a:solidFill>
                            <a:schemeClr val="bg1"/>
                          </a:solidFill>
                          <a:effectLst/>
                        </a:rPr>
                        <a:t>073 Менеджмент організацій і адміністрування</a:t>
                      </a: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uk-UA" sz="900" dirty="0">
                          <a:solidFill>
                            <a:schemeClr val="bg1"/>
                          </a:solidFill>
                          <a:effectLst/>
                        </a:rPr>
                        <a:t>073 Менеджмент зовнішньоекономічної діяльності</a:t>
                      </a: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uk-UA" sz="900" dirty="0">
                          <a:solidFill>
                            <a:schemeClr val="bg1"/>
                          </a:solidFill>
                          <a:effectLst/>
                        </a:rPr>
                        <a:t>075 Маркетинг</a:t>
                      </a: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uk-UA" sz="900" dirty="0">
                          <a:solidFill>
                            <a:schemeClr val="bg1"/>
                          </a:solidFill>
                          <a:effectLst/>
                        </a:rPr>
                        <a:t>076 Підприємництво, торгівля та біржова діяльність</a:t>
                      </a:r>
                    </a:p>
                  </a:txBody>
                  <a:tcPr marL="9507" marR="9507" marT="9507" marB="9507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8532">
                <a:tc>
                  <a:txBody>
                    <a:bodyPr/>
                    <a:lstStyle/>
                    <a:p>
                      <a:r>
                        <a:rPr lang="uk-UA" sz="1000" b="1" dirty="0">
                          <a:solidFill>
                            <a:schemeClr val="bg1"/>
                          </a:solidFill>
                          <a:effectLst/>
                        </a:rPr>
                        <a:t>08 Право</a:t>
                      </a:r>
                    </a:p>
                  </a:txBody>
                  <a:tcPr marL="9507" marR="9507" marT="9507" marB="9507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</a:rPr>
                        <a:t>081 Право</a:t>
                      </a: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</a:rPr>
                        <a:t>081 </a:t>
                      </a:r>
                      <a:r>
                        <a:rPr lang="ru-RU" sz="900" dirty="0" err="1">
                          <a:solidFill>
                            <a:schemeClr val="bg1"/>
                          </a:solidFill>
                          <a:effectLst/>
                        </a:rPr>
                        <a:t>Міжнародне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</a:rPr>
                        <a:t> і </a:t>
                      </a:r>
                      <a:r>
                        <a:rPr lang="ru-RU" sz="900" dirty="0" err="1">
                          <a:solidFill>
                            <a:schemeClr val="bg1"/>
                          </a:solidFill>
                          <a:effectLst/>
                        </a:rPr>
                        <a:t>європейське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</a:rPr>
                        <a:t> право</a:t>
                      </a:r>
                    </a:p>
                  </a:txBody>
                  <a:tcPr marL="9507" marR="9507" marT="9507" marB="9507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8532">
                <a:tc>
                  <a:txBody>
                    <a:bodyPr/>
                    <a:lstStyle/>
                    <a:p>
                      <a:r>
                        <a:rPr lang="uk-UA" sz="1000" b="1" dirty="0">
                          <a:solidFill>
                            <a:schemeClr val="bg1"/>
                          </a:solidFill>
                          <a:effectLst/>
                        </a:rPr>
                        <a:t>22 Охорона здоров’я</a:t>
                      </a:r>
                    </a:p>
                  </a:txBody>
                  <a:tcPr marL="9507" marR="9507" marT="9507" marB="9507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uk-UA" sz="900" dirty="0">
                          <a:solidFill>
                            <a:schemeClr val="bg1"/>
                          </a:solidFill>
                          <a:effectLst/>
                        </a:rPr>
                        <a:t>227 Фізична терапія, ерготерапія</a:t>
                      </a:r>
                    </a:p>
                  </a:txBody>
                  <a:tcPr marL="9507" marR="9507" marT="9507" marB="9507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3291">
                <a:tc>
                  <a:txBody>
                    <a:bodyPr/>
                    <a:lstStyle/>
                    <a:p>
                      <a:r>
                        <a:rPr lang="uk-UA" sz="1000" b="1" dirty="0">
                          <a:solidFill>
                            <a:schemeClr val="bg1"/>
                          </a:solidFill>
                          <a:effectLst/>
                        </a:rPr>
                        <a:t>24 Сфера обслуговування</a:t>
                      </a:r>
                    </a:p>
                  </a:txBody>
                  <a:tcPr marL="9507" marR="9507" marT="9507" marB="9507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</a:rPr>
                        <a:t>241 </a:t>
                      </a:r>
                      <a:r>
                        <a:rPr lang="ru-RU" sz="900" dirty="0" err="1">
                          <a:solidFill>
                            <a:schemeClr val="bg1"/>
                          </a:solidFill>
                          <a:effectLst/>
                        </a:rPr>
                        <a:t>Готельно-ресторанна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</a:rPr>
                        <a:t> справа</a:t>
                      </a: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</a:rPr>
                        <a:t>242 Туризм</a:t>
                      </a:r>
                    </a:p>
                  </a:txBody>
                  <a:tcPr marL="9507" marR="9507" marT="9507" marB="9507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8050"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</a:rPr>
                        <a:t>28 </a:t>
                      </a:r>
                      <a:r>
                        <a:rPr lang="ru-RU" sz="1000" b="1" dirty="0" err="1">
                          <a:solidFill>
                            <a:schemeClr val="bg1"/>
                          </a:solidFill>
                          <a:effectLst/>
                        </a:rPr>
                        <a:t>Публічне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000" b="1" dirty="0" err="1">
                          <a:solidFill>
                            <a:schemeClr val="bg1"/>
                          </a:solidFill>
                          <a:effectLst/>
                        </a:rPr>
                        <a:t>управління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</a:rPr>
                        <a:t> та </a:t>
                      </a:r>
                      <a:r>
                        <a:rPr lang="ru-RU" sz="1000" b="1" dirty="0" err="1">
                          <a:solidFill>
                            <a:schemeClr val="bg1"/>
                          </a:solidFill>
                          <a:effectLst/>
                        </a:rPr>
                        <a:t>адміністрування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07" marR="9507" marT="9507" marB="9507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</a:rPr>
                        <a:t>281 </a:t>
                      </a:r>
                      <a:r>
                        <a:rPr lang="ru-RU" sz="900" dirty="0" err="1">
                          <a:solidFill>
                            <a:schemeClr val="bg1"/>
                          </a:solidFill>
                          <a:effectLst/>
                        </a:rPr>
                        <a:t>Публічне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900" dirty="0" err="1">
                          <a:solidFill>
                            <a:schemeClr val="bg1"/>
                          </a:solidFill>
                          <a:effectLst/>
                        </a:rPr>
                        <a:t>управління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</a:rPr>
                        <a:t> та </a:t>
                      </a:r>
                      <a:r>
                        <a:rPr lang="ru-RU" sz="900" dirty="0" err="1">
                          <a:solidFill>
                            <a:schemeClr val="bg1"/>
                          </a:solidFill>
                          <a:effectLst/>
                        </a:rPr>
                        <a:t>адміністрування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07" marR="9507" marT="9507" marB="9507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3291">
                <a:tc>
                  <a:txBody>
                    <a:bodyPr/>
                    <a:lstStyle/>
                    <a:p>
                      <a:r>
                        <a:rPr lang="uk-UA" sz="1000" b="1" dirty="0">
                          <a:solidFill>
                            <a:schemeClr val="bg1"/>
                          </a:solidFill>
                          <a:effectLst/>
                        </a:rPr>
                        <a:t>29 Міжнародні відносини</a:t>
                      </a:r>
                    </a:p>
                  </a:txBody>
                  <a:tcPr marL="9507" marR="9507" marT="9507" marB="9507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uk-UA" sz="900" dirty="0">
                          <a:solidFill>
                            <a:schemeClr val="bg1"/>
                          </a:solidFill>
                          <a:effectLst/>
                        </a:rPr>
                        <a:t>291 Міжнародні відносини, суспільні комунікації та регіональні студії</a:t>
                      </a: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uk-UA" sz="900" dirty="0">
                          <a:solidFill>
                            <a:schemeClr val="bg1"/>
                          </a:solidFill>
                          <a:effectLst/>
                        </a:rPr>
                        <a:t>292 Міжнародні економічні відносини</a:t>
                      </a:r>
                    </a:p>
                  </a:txBody>
                  <a:tcPr marL="9507" marR="9507" marT="9507" marB="9507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480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30926"/>
              </p:ext>
            </p:extLst>
          </p:nvPr>
        </p:nvGraphicFramePr>
        <p:xfrm>
          <a:off x="453151" y="1737271"/>
          <a:ext cx="7272808" cy="182880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773703"/>
                <a:gridCol w="6499105"/>
              </a:tblGrid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uk-UA" sz="2000" b="1" u="none" strike="noStrike" dirty="0">
                          <a:effectLst/>
                        </a:rPr>
                        <a:t>022</a:t>
                      </a:r>
                      <a:endParaRPr lang="uk-UA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2000" b="1" u="none" strike="noStrike" dirty="0">
                          <a:effectLst/>
                        </a:rPr>
                        <a:t>Дизайн</a:t>
                      </a:r>
                      <a:endParaRPr lang="uk-UA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uk-UA" sz="2000" b="1" u="none" strike="noStrike">
                          <a:effectLst/>
                        </a:rPr>
                        <a:t>023</a:t>
                      </a:r>
                      <a:endParaRPr lang="uk-UA" sz="2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 err="1">
                          <a:effectLst/>
                        </a:rPr>
                        <a:t>Образотворче</a:t>
                      </a:r>
                      <a:r>
                        <a:rPr lang="ru-RU" sz="2000" b="1" u="none" strike="noStrike" dirty="0">
                          <a:effectLst/>
                        </a:rPr>
                        <a:t> </a:t>
                      </a:r>
                      <a:r>
                        <a:rPr lang="ru-RU" sz="2000" b="1" u="none" strike="noStrike" dirty="0" err="1">
                          <a:effectLst/>
                        </a:rPr>
                        <a:t>мистецтво</a:t>
                      </a:r>
                      <a:r>
                        <a:rPr lang="ru-RU" sz="2000" b="1" u="none" strike="noStrike" dirty="0">
                          <a:effectLst/>
                        </a:rPr>
                        <a:t>, </a:t>
                      </a:r>
                      <a:r>
                        <a:rPr lang="ru-RU" sz="2000" b="1" u="none" strike="noStrike" dirty="0" err="1">
                          <a:effectLst/>
                        </a:rPr>
                        <a:t>декоративне</a:t>
                      </a:r>
                      <a:r>
                        <a:rPr lang="ru-RU" sz="2000" b="1" u="none" strike="noStrike" dirty="0">
                          <a:effectLst/>
                        </a:rPr>
                        <a:t> </a:t>
                      </a:r>
                      <a:r>
                        <a:rPr lang="ru-RU" sz="2000" b="1" u="none" strike="noStrike" dirty="0" err="1">
                          <a:effectLst/>
                        </a:rPr>
                        <a:t>мистецтво</a:t>
                      </a:r>
                      <a:r>
                        <a:rPr lang="ru-RU" sz="2000" b="1" u="none" strike="noStrike" dirty="0">
                          <a:effectLst/>
                        </a:rPr>
                        <a:t>, </a:t>
                      </a:r>
                      <a:r>
                        <a:rPr lang="ru-RU" sz="2000" b="1" u="none" strike="noStrike" dirty="0" err="1">
                          <a:effectLst/>
                        </a:rPr>
                        <a:t>реставрація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uk-UA" sz="2000" b="1" u="none" strike="noStrike">
                          <a:effectLst/>
                        </a:rPr>
                        <a:t>024</a:t>
                      </a:r>
                      <a:endParaRPr lang="uk-UA" sz="2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2000" b="1" u="none" strike="noStrike">
                          <a:effectLst/>
                        </a:rPr>
                        <a:t>Хореографія</a:t>
                      </a:r>
                      <a:endParaRPr lang="uk-UA" sz="2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uk-UA" sz="2000" b="1" u="none" strike="noStrike">
                          <a:effectLst/>
                        </a:rPr>
                        <a:t>025</a:t>
                      </a:r>
                      <a:endParaRPr lang="uk-UA" sz="2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2000" b="1" u="none" strike="noStrike">
                          <a:effectLst/>
                        </a:rPr>
                        <a:t>Музичне мистецтво</a:t>
                      </a:r>
                      <a:endParaRPr lang="uk-UA" sz="2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uk-UA" sz="2000" b="1" u="none" strike="noStrike">
                          <a:effectLst/>
                        </a:rPr>
                        <a:t>026</a:t>
                      </a:r>
                      <a:endParaRPr lang="uk-UA" sz="2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2000" b="1" u="none" strike="noStrike" dirty="0">
                          <a:effectLst/>
                        </a:rPr>
                        <a:t>Сценічне мистецтво</a:t>
                      </a:r>
                      <a:endParaRPr lang="uk-UA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11155" y="51470"/>
            <a:ext cx="8077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Спеціальності із творчим конкурсом, ОР бакалавра, на основі ПЗСО (після школи)</a:t>
            </a:r>
            <a:endParaRPr lang="uk-UA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1661" y="1275606"/>
            <a:ext cx="7034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Навчально-науковий інститут мистецтв</a:t>
            </a:r>
            <a:endParaRPr lang="uk-UA" sz="24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9809" y="3867894"/>
            <a:ext cx="7342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Факультет фізичного виховання і спорту</a:t>
            </a:r>
            <a:endParaRPr lang="uk-UA" sz="24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4157684"/>
              </p:ext>
            </p:extLst>
          </p:nvPr>
        </p:nvGraphicFramePr>
        <p:xfrm>
          <a:off x="1619004" y="4381032"/>
          <a:ext cx="6986468" cy="30480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152128"/>
                <a:gridCol w="5834340"/>
              </a:tblGrid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uk-UA" sz="2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 Black" pitchFamily="34" charset="0"/>
                        </a:rPr>
                        <a:t>017</a:t>
                      </a:r>
                      <a:endParaRPr lang="uk-UA" sz="2000" b="0" i="0" u="none" strike="noStrike" dirty="0">
                        <a:solidFill>
                          <a:srgbClr val="000000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</a:rPr>
                        <a:t>Фізична культура</a:t>
                      </a:r>
                      <a:r>
                        <a:rPr lang="uk-UA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uk-UA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</a:rPr>
                        <a:t>і спорт</a:t>
                      </a:r>
                      <a:endParaRPr lang="uk-UA" sz="2000" b="0" i="0" u="none" strike="noStrike" dirty="0">
                        <a:solidFill>
                          <a:srgbClr val="000000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cxnSp>
        <p:nvCxnSpPr>
          <p:cNvPr id="11" name="Прямая соединительная линия 10"/>
          <p:cNvCxnSpPr/>
          <p:nvPr/>
        </p:nvCxnSpPr>
        <p:spPr>
          <a:xfrm>
            <a:off x="0" y="1026483"/>
            <a:ext cx="810039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395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11510"/>
            <a:ext cx="8415935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511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39502"/>
            <a:ext cx="8568953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987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411510"/>
            <a:ext cx="756084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>
                <a:latin typeface="Arial" pitchFamily="34" charset="0"/>
                <a:cs typeface="Arial" pitchFamily="34" charset="0"/>
              </a:rPr>
              <a:t>Якщо</a:t>
            </a:r>
            <a:r>
              <a:rPr lang="ru-RU" sz="2400" b="1" i="1" dirty="0">
                <a:latin typeface="Arial" pitchFamily="34" charset="0"/>
                <a:cs typeface="Arial" pitchFamily="34" charset="0"/>
              </a:rPr>
              <a:t> ж </a:t>
            </a:r>
            <a:r>
              <a:rPr lang="ru-RU" sz="2400" b="1" i="1" dirty="0" err="1">
                <a:latin typeface="Arial" pitchFamily="34" charset="0"/>
                <a:cs typeface="Arial" pitchFamily="34" charset="0"/>
              </a:rPr>
              <a:t>ви</a:t>
            </a:r>
            <a:r>
              <a:rPr lang="ru-RU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i="1" dirty="0" err="1">
                <a:latin typeface="Arial" pitchFamily="34" charset="0"/>
                <a:cs typeface="Arial" pitchFamily="34" charset="0"/>
              </a:rPr>
              <a:t>помилилися</a:t>
            </a:r>
            <a:r>
              <a:rPr lang="ru-RU" sz="2400" b="1" i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400" b="1" i="1" dirty="0" err="1">
                <a:latin typeface="Arial" pitchFamily="34" charset="0"/>
                <a:cs typeface="Arial" pitchFamily="34" charset="0"/>
              </a:rPr>
              <a:t>вказуючи</a:t>
            </a:r>
            <a:r>
              <a:rPr lang="ru-RU" sz="2400" b="1" i="1" dirty="0">
                <a:latin typeface="Arial" pitchFamily="34" charset="0"/>
                <a:cs typeface="Arial" pitchFamily="34" charset="0"/>
              </a:rPr>
              <a:t> номер </a:t>
            </a:r>
            <a:r>
              <a:rPr lang="ru-RU" sz="2400" b="1" i="1" dirty="0" err="1">
                <a:latin typeface="Arial" pitchFamily="34" charset="0"/>
                <a:cs typeface="Arial" pitchFamily="34" charset="0"/>
              </a:rPr>
              <a:t>свого</a:t>
            </a:r>
            <a:r>
              <a:rPr lang="ru-RU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i="1" dirty="0" err="1">
                <a:latin typeface="Arial" pitchFamily="34" charset="0"/>
                <a:cs typeface="Arial" pitchFamily="34" charset="0"/>
              </a:rPr>
              <a:t>мобільного</a:t>
            </a:r>
            <a:r>
              <a:rPr lang="ru-RU" sz="2400" b="1" i="1" dirty="0">
                <a:latin typeface="Arial" pitchFamily="34" charset="0"/>
                <a:cs typeface="Arial" pitchFamily="34" charset="0"/>
              </a:rPr>
              <a:t> телефону, і </a:t>
            </a:r>
            <a:r>
              <a:rPr lang="ru-RU" sz="2400" b="1" i="1" dirty="0" err="1">
                <a:latin typeface="Arial" pitchFamily="34" charset="0"/>
                <a:cs typeface="Arial" pitchFamily="34" charset="0"/>
              </a:rPr>
              <a:t>найближчим</a:t>
            </a:r>
            <a:r>
              <a:rPr lang="ru-RU" sz="2400" b="1" i="1" dirty="0">
                <a:latin typeface="Arial" pitchFamily="34" charset="0"/>
                <a:cs typeface="Arial" pitchFamily="34" charset="0"/>
              </a:rPr>
              <a:t> часом не </a:t>
            </a:r>
            <a:r>
              <a:rPr lang="ru-RU" sz="2400" b="1" i="1" dirty="0" err="1">
                <a:latin typeface="Arial" pitchFamily="34" charset="0"/>
                <a:cs typeface="Arial" pitchFamily="34" charset="0"/>
              </a:rPr>
              <a:t>отримаєте</a:t>
            </a:r>
            <a:r>
              <a:rPr lang="ru-RU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i="1" dirty="0" err="1">
                <a:latin typeface="Arial" pitchFamily="34" charset="0"/>
                <a:cs typeface="Arial" pitchFamily="34" charset="0"/>
              </a:rPr>
              <a:t>відповідне</a:t>
            </a:r>
            <a:r>
              <a:rPr lang="ru-RU" sz="2400" b="1" i="1" dirty="0">
                <a:latin typeface="Arial" pitchFamily="34" charset="0"/>
                <a:cs typeface="Arial" pitchFamily="34" charset="0"/>
              </a:rPr>
              <a:t> смс-</a:t>
            </a:r>
            <a:r>
              <a:rPr lang="ru-RU" sz="2400" b="1" i="1" dirty="0" err="1">
                <a:latin typeface="Arial" pitchFamily="34" charset="0"/>
                <a:cs typeface="Arial" pitchFamily="34" charset="0"/>
              </a:rPr>
              <a:t>повідомлення</a:t>
            </a:r>
            <a:r>
              <a:rPr lang="ru-RU" sz="2400" b="1" i="1" dirty="0">
                <a:latin typeface="Arial" pitchFamily="34" charset="0"/>
                <a:cs typeface="Arial" pitchFamily="34" charset="0"/>
              </a:rPr>
              <a:t>, </a:t>
            </a:r>
            <a:endParaRPr lang="ru-RU" sz="2400" b="1" i="1" dirty="0" smtClean="0">
              <a:latin typeface="Arial" pitchFamily="34" charset="0"/>
              <a:cs typeface="Arial" pitchFamily="34" charset="0"/>
            </a:endParaRPr>
          </a:p>
          <a:p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то </a:t>
            </a: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 12 до 19 </a:t>
            </a:r>
            <a:r>
              <a:rPr lang="ru-RU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травня</a:t>
            </a: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4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800" b="1" i="1" dirty="0" err="1" smtClean="0">
                <a:latin typeface="Arial" pitchFamily="34" charset="0"/>
                <a:cs typeface="Arial" pitchFamily="34" charset="0"/>
              </a:rPr>
              <a:t>зможете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 err="1">
                <a:latin typeface="Arial" pitchFamily="34" charset="0"/>
                <a:cs typeface="Arial" pitchFamily="34" charset="0"/>
              </a:rPr>
              <a:t>зателефонувати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 на </a:t>
            </a:r>
            <a:r>
              <a:rPr lang="ru-RU" sz="2800" b="1" i="1" dirty="0" err="1">
                <a:latin typeface="Arial" pitchFamily="34" charset="0"/>
                <a:cs typeface="Arial" pitchFamily="34" charset="0"/>
              </a:rPr>
              <a:t>спеціальну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 «</a:t>
            </a:r>
            <a:r>
              <a:rPr lang="ru-RU" sz="2800" b="1" i="1" dirty="0" err="1">
                <a:latin typeface="Arial" pitchFamily="34" charset="0"/>
                <a:cs typeface="Arial" pitchFamily="34" charset="0"/>
              </a:rPr>
              <a:t>гарячу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 err="1">
                <a:latin typeface="Arial" pitchFamily="34" charset="0"/>
                <a:cs typeface="Arial" pitchFamily="34" charset="0"/>
              </a:rPr>
              <a:t>лінію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» і </a:t>
            </a:r>
            <a:r>
              <a:rPr lang="ru-RU" sz="2800" b="1" i="1" dirty="0" err="1">
                <a:latin typeface="Arial" pitchFamily="34" charset="0"/>
                <a:cs typeface="Arial" pitchFamily="34" charset="0"/>
              </a:rPr>
              <a:t>дізнатися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 про </a:t>
            </a:r>
            <a:r>
              <a:rPr lang="ru-RU" sz="2800" b="1" i="1" dirty="0" err="1">
                <a:latin typeface="Arial" pitchFamily="34" charset="0"/>
                <a:cs typeface="Arial" pitchFamily="34" charset="0"/>
              </a:rPr>
              <a:t>логін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 і пароль.</a:t>
            </a:r>
            <a:endParaRPr lang="uk-UA" sz="28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10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1510"/>
            <a:ext cx="8568952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917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267494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itchFamily="34" charset="0"/>
                <a:cs typeface="Arial" pitchFamily="34" charset="0"/>
                <a:hlinkClick r:id="rId2"/>
              </a:rPr>
              <a:t>http://lv.testportal.gov.ua:82/demotestNMT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/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9" t="14900" r="20074" b="9793"/>
          <a:stretch/>
        </p:blipFill>
        <p:spPr bwMode="auto">
          <a:xfrm>
            <a:off x="395536" y="987574"/>
            <a:ext cx="8208912" cy="402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208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Номер слайда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defTabSz="906463" eaLnBrk="1" fontAlgn="base" hangingPunct="1">
              <a:spcBef>
                <a:spcPct val="0"/>
              </a:spcBef>
              <a:spcAft>
                <a:spcPct val="0"/>
              </a:spcAft>
            </a:pPr>
            <a:fld id="{581D68AE-1C5B-4DF3-92DB-DFC3C1A7D6C9}" type="slidenum">
              <a:rPr lang="uk-UA" smtClean="0">
                <a:solidFill>
                  <a:srgbClr val="1781A1"/>
                </a:solidFill>
                <a:latin typeface="Titillium Web"/>
                <a:ea typeface="Titillium Web"/>
                <a:cs typeface="Titillium Web"/>
              </a:rPr>
              <a:pPr defTabSz="906463"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uk-UA" smtClean="0">
              <a:solidFill>
                <a:srgbClr val="1781A1"/>
              </a:solidFill>
              <a:latin typeface="Titillium Web"/>
              <a:ea typeface="Titillium Web"/>
              <a:cs typeface="Titillium Web"/>
            </a:endParaRPr>
          </a:p>
        </p:txBody>
      </p:sp>
      <p:sp>
        <p:nvSpPr>
          <p:cNvPr id="402436" name="Прямоугольник 2"/>
          <p:cNvSpPr>
            <a:spLocks noChangeArrowheads="1"/>
          </p:cNvSpPr>
          <p:nvPr/>
        </p:nvSpPr>
        <p:spPr bwMode="auto">
          <a:xfrm>
            <a:off x="2222500" y="0"/>
            <a:ext cx="4699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800">
                <a:latin typeface="Arial" pitchFamily="34" charset="0"/>
              </a:rPr>
              <a:t>testportal.gov.ua</a:t>
            </a:r>
            <a:endParaRPr lang="uk-UA" sz="4800">
              <a:latin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8" t="13991" r="7773" b="11307"/>
          <a:stretch/>
        </p:blipFill>
        <p:spPr bwMode="auto">
          <a:xfrm>
            <a:off x="323528" y="830262"/>
            <a:ext cx="8278421" cy="404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1155" y="123478"/>
            <a:ext cx="7213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Для вступників на основі диплома МС, ФМБ (після коледжів)</a:t>
            </a:r>
            <a:endParaRPr lang="uk-UA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1026483"/>
            <a:ext cx="810039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Скругленный прямоугольник 5"/>
          <p:cNvSpPr/>
          <p:nvPr/>
        </p:nvSpPr>
        <p:spPr>
          <a:xfrm>
            <a:off x="899592" y="2217441"/>
            <a:ext cx="3384376" cy="720080"/>
          </a:xfrm>
          <a:prstGeom prst="round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reflection blurRad="12700" stA="24000" endPos="28000" dist="50800" dir="5400000" sy="-100000" rotWithShape="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Схема вступу 2021 року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60032" y="2224506"/>
            <a:ext cx="3456384" cy="720080"/>
          </a:xfrm>
          <a:prstGeom prst="round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reflection blurRad="12700" stA="24000" endPos="28000" dist="50800" dir="5400000" sy="-100000" rotWithShape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7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Схема вступу 2022 року</a:t>
            </a:r>
            <a:endParaRPr lang="uk-UA" sz="17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83768" y="1203598"/>
            <a:ext cx="4297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latin typeface="Arial Black" pitchFamily="34" charset="0"/>
              </a:rPr>
              <a:t>Дві схеми вступу:</a:t>
            </a:r>
            <a:endParaRPr lang="uk-UA" sz="3200" b="1" dirty="0">
              <a:latin typeface="Arial Black" pitchFamily="34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2627784" y="1841235"/>
            <a:ext cx="613646" cy="252028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0" name="Стрелка вниз 9"/>
          <p:cNvSpPr/>
          <p:nvPr/>
        </p:nvSpPr>
        <p:spPr>
          <a:xfrm>
            <a:off x="5724128" y="1841235"/>
            <a:ext cx="613646" cy="252028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1" name="Загнутый угол 10"/>
          <p:cNvSpPr/>
          <p:nvPr/>
        </p:nvSpPr>
        <p:spPr>
          <a:xfrm>
            <a:off x="311155" y="3435846"/>
            <a:ext cx="4116829" cy="1512168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uk-UA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ЗНО (Українська мова і література)</a:t>
            </a:r>
          </a:p>
          <a:p>
            <a:pPr marL="342900" indent="-342900">
              <a:buAutoNum type="arabicPeriod"/>
            </a:pPr>
            <a:r>
              <a:rPr lang="uk-UA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ЗНО (за вибором вступника)</a:t>
            </a:r>
          </a:p>
          <a:p>
            <a:pPr marL="342900" indent="-342900">
              <a:buAutoNum type="arabicPeriod"/>
            </a:pPr>
            <a:r>
              <a:rPr lang="uk-UA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??</a:t>
            </a:r>
            <a:r>
              <a:rPr lang="uk-UA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Фаховий вступний іспит (</a:t>
            </a:r>
            <a:r>
              <a:rPr lang="uk-UA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комп'ютерне тестування в університеті</a:t>
            </a:r>
            <a:r>
              <a:rPr lang="uk-UA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uk-UA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??</a:t>
            </a:r>
            <a:endParaRPr lang="uk-UA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Загнутый угол 11"/>
          <p:cNvSpPr/>
          <p:nvPr/>
        </p:nvSpPr>
        <p:spPr>
          <a:xfrm>
            <a:off x="4860032" y="3435846"/>
            <a:ext cx="4116829" cy="1512168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uk-UA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Національний </a:t>
            </a:r>
            <a:r>
              <a:rPr lang="uk-UA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мультипредметний</a:t>
            </a:r>
            <a:r>
              <a:rPr lang="uk-UA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тест (3 оцінки)</a:t>
            </a:r>
          </a:p>
          <a:p>
            <a:pPr marL="342900" indent="-342900">
              <a:buAutoNum type="arabicPeriod"/>
            </a:pPr>
            <a:r>
              <a:rPr lang="uk-UA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??</a:t>
            </a:r>
            <a:r>
              <a:rPr lang="uk-UA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Фаховий вступний іспит (</a:t>
            </a:r>
            <a:r>
              <a:rPr lang="uk-UA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комп'ютерне тестування в університеті</a:t>
            </a:r>
            <a:r>
              <a:rPr lang="uk-UA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uk-UA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??</a:t>
            </a:r>
            <a:endParaRPr lang="uk-UA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406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4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325" y="3267075"/>
            <a:ext cx="26336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588" y="4841875"/>
            <a:ext cx="9164637" cy="3333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accent1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10" tIns="34054" rIns="68110" bIns="34054" anchor="ctr"/>
          <a:lstStyle/>
          <a:p>
            <a:pPr algn="ctr" defTabSz="681320" eaLnBrk="0" hangingPunct="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14725" y="373063"/>
            <a:ext cx="3589338" cy="376237"/>
          </a:xfrm>
          <a:prstGeom prst="rect">
            <a:avLst/>
          </a:prstGeom>
        </p:spPr>
        <p:txBody>
          <a:bodyPr lIns="68110" tIns="34054" rIns="68110" bIns="34054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9pPr>
          </a:lstStyle>
          <a:p>
            <a:pPr defTabSz="681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000" b="1" cap="all" dirty="0">
                <a:solidFill>
                  <a:srgbClr val="FFFFFF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Прикарпатський національний </a:t>
            </a:r>
            <a:endParaRPr lang="en-US" sz="1000" b="1" cap="all" dirty="0">
              <a:solidFill>
                <a:srgbClr val="FFFFFF"/>
              </a:solidFill>
              <a:latin typeface="Arial" pitchFamily="34" charset="0"/>
              <a:ea typeface="Adobe Fan Heiti Std B" pitchFamily="34" charset="-128"/>
              <a:cs typeface="Arial" pitchFamily="34" charset="0"/>
            </a:endParaRPr>
          </a:p>
          <a:p>
            <a:pPr defTabSz="681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000" b="1" cap="all" dirty="0">
                <a:solidFill>
                  <a:srgbClr val="FFFFFF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університет </a:t>
            </a:r>
            <a:r>
              <a:rPr lang="en-US" sz="1000" b="1" cap="all" dirty="0">
                <a:solidFill>
                  <a:srgbClr val="FFFFFF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 </a:t>
            </a:r>
            <a:r>
              <a:rPr lang="uk-UA" sz="1000" b="1" cap="all" dirty="0">
                <a:solidFill>
                  <a:srgbClr val="FFFFFF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імені Василя Стефаника </a:t>
            </a:r>
            <a:endParaRPr lang="en-US" sz="1000" b="1" cap="all" dirty="0">
              <a:solidFill>
                <a:srgbClr val="FFFFFF"/>
              </a:solidFill>
              <a:latin typeface="Arial" pitchFamily="34" charset="0"/>
              <a:ea typeface="Adobe Fan Heiti Std B" pitchFamily="34" charset="-128"/>
              <a:cs typeface="Arial" pitchFamily="34" charset="0"/>
            </a:endParaRPr>
          </a:p>
        </p:txBody>
      </p:sp>
      <p:sp>
        <p:nvSpPr>
          <p:cNvPr id="381957" name="Rectangle 2"/>
          <p:cNvSpPr>
            <a:spLocks noChangeArrowheads="1"/>
          </p:cNvSpPr>
          <p:nvPr/>
        </p:nvSpPr>
        <p:spPr bwMode="auto">
          <a:xfrm>
            <a:off x="63500" y="77788"/>
            <a:ext cx="1397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110" tIns="34054" rIns="68110" bIns="34054" anchor="ctr">
            <a:spAutoFit/>
          </a:bodyPr>
          <a:lstStyle/>
          <a:p>
            <a:pPr defTabSz="681038"/>
            <a:endParaRPr lang="ru-RU" altLang="uk-UA">
              <a:solidFill>
                <a:srgbClr val="0B2673"/>
              </a:solidFill>
              <a:cs typeface="Arial" pitchFamily="34" charset="0"/>
            </a:endParaRPr>
          </a:p>
        </p:txBody>
      </p:sp>
      <p:sp>
        <p:nvSpPr>
          <p:cNvPr id="381958" name="Rectangle 3"/>
          <p:cNvSpPr>
            <a:spLocks noChangeArrowheads="1"/>
          </p:cNvSpPr>
          <p:nvPr/>
        </p:nvSpPr>
        <p:spPr bwMode="auto">
          <a:xfrm>
            <a:off x="1588" y="2933700"/>
            <a:ext cx="138112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110" tIns="34054" rIns="68110" bIns="34054" anchor="ctr">
            <a:spAutoFit/>
          </a:bodyPr>
          <a:lstStyle/>
          <a:p>
            <a:pPr defTabSz="681038"/>
            <a:endParaRPr lang="ru-RU" altLang="uk-UA">
              <a:solidFill>
                <a:srgbClr val="0B26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1959" name="AutoShape 2" descr="https://pnu.edu.ua/wp-content/uploads/2018/10/logo_PNU.png"/>
          <p:cNvSpPr>
            <a:spLocks noChangeAspect="1" noChangeArrowheads="1"/>
          </p:cNvSpPr>
          <p:nvPr/>
        </p:nvSpPr>
        <p:spPr bwMode="auto">
          <a:xfrm>
            <a:off x="117475" y="-2559050"/>
            <a:ext cx="5335588" cy="533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110" tIns="34054" rIns="68110" bIns="34054"/>
          <a:lstStyle/>
          <a:p>
            <a:pPr defTabSz="681038"/>
            <a:endParaRPr lang="ru-RU" altLang="uk-UA">
              <a:solidFill>
                <a:srgbClr val="0B2673"/>
              </a:solidFill>
              <a:cs typeface="Arial" pitchFamily="34" charset="0"/>
            </a:endParaRPr>
          </a:p>
        </p:txBody>
      </p:sp>
      <p:pic>
        <p:nvPicPr>
          <p:cNvPr id="38196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0"/>
            <a:ext cx="1169988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2" name="Rectangle 4"/>
          <p:cNvSpPr>
            <a:spLocks noChangeArrowheads="1"/>
          </p:cNvSpPr>
          <p:nvPr/>
        </p:nvSpPr>
        <p:spPr bwMode="auto">
          <a:xfrm>
            <a:off x="139700" y="1187450"/>
            <a:ext cx="5916613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110" tIns="34054" rIns="68110" bIns="34054" anchor="ctr">
            <a:spAutoFit/>
          </a:bodyPr>
          <a:lstStyle/>
          <a:p>
            <a:pPr algn="ctr" defTabSz="334746" eaLnBrk="0" hangingPunct="0">
              <a:defRPr/>
            </a:pPr>
            <a:r>
              <a:rPr lang="uk-UA" altLang="uk-UA" sz="16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ПНУ – учасник міжнародних консорціумів</a:t>
            </a:r>
          </a:p>
          <a:p>
            <a:pPr marL="181422" indent="-181422" defTabSz="334746" eaLnBrk="0" hangingPunct="0">
              <a:buFontTx/>
              <a:buAutoNum type="arabicParenR"/>
              <a:defRPr/>
            </a:pPr>
            <a:r>
              <a:rPr lang="uk-UA" altLang="uk-UA" sz="1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член європейської асоціації університетів </a:t>
            </a:r>
          </a:p>
          <a:p>
            <a:pPr marL="181422" indent="-181422" defTabSz="334746" eaLnBrk="0" hangingPunct="0">
              <a:buFontTx/>
              <a:buAutoNum type="arabicParenR"/>
              <a:defRPr/>
            </a:pPr>
            <a:r>
              <a:rPr lang="uk-UA" altLang="uk-UA" sz="1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член консорціуму Варшавського та українських університетів </a:t>
            </a:r>
          </a:p>
          <a:p>
            <a:pPr marL="181422" indent="-181422" defTabSz="334746" eaLnBrk="0" hangingPunct="0">
              <a:buFontTx/>
              <a:buAutoNum type="arabicParenR"/>
              <a:defRPr/>
            </a:pPr>
            <a:r>
              <a:rPr lang="uk-UA" altLang="uk-UA" sz="1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член міжнародного консорціуму університетів</a:t>
            </a:r>
            <a:endParaRPr lang="uk-UA" altLang="uk-UA" sz="14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pPr marL="181422" indent="-181422" defTabSz="334746" eaLnBrk="0" hangingPunct="0">
              <a:buFontTx/>
              <a:buAutoNum type="arabicParenR"/>
              <a:defRPr/>
            </a:pPr>
            <a:r>
              <a:rPr lang="uk-UA" altLang="uk-UA" sz="1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член консорціуму університетів Балтійського регіону та України </a:t>
            </a:r>
          </a:p>
          <a:p>
            <a:pPr marL="181422" indent="-181422" defTabSz="334746" eaLnBrk="0" hangingPunct="0">
              <a:buFontTx/>
              <a:buAutoNum type="arabicParenR"/>
              <a:defRPr/>
            </a:pPr>
            <a:r>
              <a:rPr lang="uk-UA" altLang="uk-UA" sz="1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член міжнародної університетської спільноти «Один пояс – один шлях» </a:t>
            </a:r>
          </a:p>
          <a:p>
            <a:pPr marL="181422" indent="-181422" defTabSz="334746" eaLnBrk="0" hangingPunct="0">
              <a:buFontTx/>
              <a:buAutoNum type="arabicParenR"/>
              <a:defRPr/>
            </a:pPr>
            <a:r>
              <a:rPr lang="uk-UA" altLang="uk-UA" sz="1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член великої хартії університетів «</a:t>
            </a:r>
            <a:r>
              <a:rPr lang="en-US" altLang="uk-UA" sz="1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Magna Charta </a:t>
            </a:r>
            <a:r>
              <a:rPr lang="en-US" altLang="uk-UA" sz="1400" b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Universitatum</a:t>
            </a:r>
            <a:r>
              <a:rPr lang="uk-UA" altLang="uk-UA" sz="1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»</a:t>
            </a:r>
            <a:endParaRPr lang="ru-RU" altLang="uk-UA" sz="14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81962" name="Рисунок 18" descr="D:\скачування з нету\imag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463" y="11113"/>
            <a:ext cx="1506537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986463" y="1203325"/>
            <a:ext cx="1758950" cy="62230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lIns="68110" tIns="34054" rIns="68110" bIns="34054">
            <a:spAutoFit/>
          </a:bodyPr>
          <a:lstStyle/>
          <a:p>
            <a:pPr algn="r" defTabSz="334746" eaLnBrk="0" hangingPunct="0">
              <a:defRPr/>
            </a:pPr>
            <a:r>
              <a:rPr lang="en-US" altLang="uk-UA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60</a:t>
            </a:r>
            <a:r>
              <a:rPr lang="uk-UA" altLang="uk-UA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організації з Європи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38850" y="1924050"/>
            <a:ext cx="1754188" cy="62230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lIns="68110" tIns="34054" rIns="68110" bIns="34054">
            <a:spAutoFit/>
          </a:bodyPr>
          <a:lstStyle/>
          <a:p>
            <a:pPr algn="r" defTabSz="334746" eaLnBrk="0" hangingPunct="0">
              <a:defRPr/>
            </a:pPr>
            <a:r>
              <a:rPr lang="uk-UA" altLang="uk-UA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3 організації з США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89650" y="2716213"/>
            <a:ext cx="1703388" cy="62230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lIns="68110" tIns="34054" rIns="68110" bIns="34054">
            <a:spAutoFit/>
          </a:bodyPr>
          <a:lstStyle/>
          <a:p>
            <a:pPr algn="r" defTabSz="334746" eaLnBrk="0" hangingPunct="0">
              <a:defRPr/>
            </a:pPr>
            <a:r>
              <a:rPr lang="uk-UA" altLang="uk-UA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5 організацій з Китаю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32438" y="3508375"/>
            <a:ext cx="2287587" cy="62230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lIns="68110" tIns="34054" rIns="68110" bIns="34054">
            <a:spAutoFit/>
          </a:bodyPr>
          <a:lstStyle/>
          <a:p>
            <a:pPr algn="r" defTabSz="334746" eaLnBrk="0" hangingPunct="0">
              <a:defRPr/>
            </a:pPr>
            <a:r>
              <a:rPr lang="uk-UA" altLang="uk-UA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2 організації з Туреччини</a:t>
            </a:r>
          </a:p>
        </p:txBody>
      </p:sp>
      <p:pic>
        <p:nvPicPr>
          <p:cNvPr id="381967" name="Picture 11" descr="C:\Users\User\Desktop\38_ukraina_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53"/>
          <a:stretch>
            <a:fillRect/>
          </a:stretch>
        </p:blipFill>
        <p:spPr bwMode="auto">
          <a:xfrm>
            <a:off x="7937500" y="1149350"/>
            <a:ext cx="116363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1968" name="Picture 2" descr="Результат пошуку зображень за запитом &quot;прапор америки і україни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063" y="1890713"/>
            <a:ext cx="1190625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1969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063" y="2716213"/>
            <a:ext cx="1201737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1970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063" y="3508375"/>
            <a:ext cx="12350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554663" y="4227513"/>
            <a:ext cx="2287587" cy="623887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lIns="68110" tIns="34054" rIns="68110" bIns="34054">
            <a:spAutoFit/>
          </a:bodyPr>
          <a:lstStyle/>
          <a:p>
            <a:pPr algn="r" defTabSz="334746" eaLnBrk="0" hangingPunct="0">
              <a:defRPr/>
            </a:pPr>
            <a:r>
              <a:rPr lang="uk-UA" altLang="uk-UA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1 організація з Японії</a:t>
            </a:r>
          </a:p>
        </p:txBody>
      </p:sp>
      <p:pic>
        <p:nvPicPr>
          <p:cNvPr id="38197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163" y="4140200"/>
            <a:ext cx="1163637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1155" y="123478"/>
            <a:ext cx="7213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Для вступників на основі диплома МС, ФМБ (після коледжів)</a:t>
            </a:r>
            <a:endParaRPr lang="uk-UA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1026483"/>
            <a:ext cx="810039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11155" y="1203598"/>
            <a:ext cx="86004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latin typeface="Arial Black" pitchFamily="34" charset="0"/>
              </a:rPr>
              <a:t>Варіанти вибору освітньої програми</a:t>
            </a:r>
          </a:p>
          <a:p>
            <a:pPr algn="ctr"/>
            <a:r>
              <a:rPr lang="uk-UA" sz="3200" b="1" dirty="0" smtClean="0">
                <a:latin typeface="Arial Black" pitchFamily="34" charset="0"/>
              </a:rPr>
              <a:t>І тривалості навчання:</a:t>
            </a:r>
            <a:endParaRPr lang="uk-UA" sz="3200" b="1" dirty="0">
              <a:latin typeface="Arial Black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65820" y="3075806"/>
            <a:ext cx="3384376" cy="936104"/>
          </a:xfrm>
          <a:prstGeom prst="round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reflection blurRad="12700" stA="24000" endPos="28000" dist="50800" dir="5400000" sy="-100000" rotWithShape="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Вступ на ОП «в межах нормативного набору – на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2-ий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або на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3-ій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курс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891743" y="3075806"/>
            <a:ext cx="3456384" cy="864096"/>
          </a:xfrm>
          <a:prstGeom prst="round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reflection blurRad="12700" stA="24000" endPos="28000" dist="50800" dir="5400000" sy="-100000" rotWithShape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7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Вступ на ОП зі «скороченим терміном навчання» – «</a:t>
            </a:r>
            <a:r>
              <a:rPr lang="uk-UA" sz="17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перший курс зі СТН</a:t>
            </a:r>
            <a:r>
              <a:rPr lang="uk-UA" sz="17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uk-UA" sz="17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55576" y="4306731"/>
            <a:ext cx="1008112" cy="50405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роки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358008" y="4306731"/>
            <a:ext cx="1008112" cy="50405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роки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369835" y="4310838"/>
            <a:ext cx="1008112" cy="50405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роки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876256" y="4320420"/>
            <a:ext cx="1008112" cy="50405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роки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09121" y="4278276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>
                <a:latin typeface="Arial Black" pitchFamily="34" charset="0"/>
              </a:rPr>
              <a:t>Тривалість навчання</a:t>
            </a:r>
            <a:endParaRPr lang="uk-UA" sz="1400" dirty="0">
              <a:latin typeface="Arial Black" pitchFamily="34" charset="0"/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2483768" y="4026398"/>
            <a:ext cx="613646" cy="252028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6" name="Стрелка вниз 15"/>
          <p:cNvSpPr/>
          <p:nvPr/>
        </p:nvSpPr>
        <p:spPr>
          <a:xfrm>
            <a:off x="1043608" y="4026398"/>
            <a:ext cx="613646" cy="252028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7" name="Стрелка вниз 16"/>
          <p:cNvSpPr/>
          <p:nvPr/>
        </p:nvSpPr>
        <p:spPr>
          <a:xfrm>
            <a:off x="6340754" y="4026398"/>
            <a:ext cx="613646" cy="252028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cxnSp>
        <p:nvCxnSpPr>
          <p:cNvPr id="18" name="Прямая со стрелкой 17"/>
          <p:cNvCxnSpPr>
            <a:endCxn id="12" idx="3"/>
          </p:cNvCxnSpPr>
          <p:nvPr/>
        </p:nvCxnSpPr>
        <p:spPr>
          <a:xfrm>
            <a:off x="3609121" y="4539886"/>
            <a:ext cx="1728192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259632" y="2689926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Тільки контракт</a:t>
            </a:r>
            <a:endParaRPr lang="uk-UA" i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43331" y="2657660"/>
            <a:ext cx="2353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Бюджет, контракт</a:t>
            </a:r>
            <a:endParaRPr lang="uk-UA" i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1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7" t="44848" r="13818" b="38435"/>
          <a:stretch/>
        </p:blipFill>
        <p:spPr bwMode="auto">
          <a:xfrm>
            <a:off x="687716" y="2715766"/>
            <a:ext cx="7412676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1155" y="123478"/>
            <a:ext cx="7213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Для вступників на основі диплома МС, ФМБ (після коледжів)</a:t>
            </a:r>
            <a:endParaRPr lang="uk-UA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1026483"/>
            <a:ext cx="810039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203598"/>
            <a:ext cx="1181922" cy="118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0705" y="1359896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Arial Black" pitchFamily="34" charset="0"/>
              </a:rPr>
              <a:t>Правила прийому до ПНУ, додаток 2</a:t>
            </a:r>
            <a:endParaRPr lang="uk-UA" b="1" dirty="0">
              <a:latin typeface="Arial Black" pitchFamily="34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5584614" y="1794559"/>
            <a:ext cx="0" cy="132073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7740352" y="1794558"/>
            <a:ext cx="0" cy="132073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6084168" y="1794559"/>
            <a:ext cx="0" cy="132073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5584614" y="4371950"/>
            <a:ext cx="0" cy="672207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6084168" y="4371950"/>
            <a:ext cx="0" cy="672207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7740352" y="4371950"/>
            <a:ext cx="0" cy="672207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793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931" y="372669"/>
            <a:ext cx="7542818" cy="522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4483" name="Rectangle 4"/>
          <p:cNvSpPr>
            <a:spLocks noChangeArrowheads="1"/>
          </p:cNvSpPr>
          <p:nvPr/>
        </p:nvSpPr>
        <p:spPr bwMode="auto">
          <a:xfrm>
            <a:off x="90488" y="5056188"/>
            <a:ext cx="9164637" cy="349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0B6095"/>
              </a:gs>
              <a:gs pos="100000">
                <a:srgbClr val="FFFFFF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8134" tIns="34066" rIns="68134" bIns="34066" anchor="ctr"/>
          <a:lstStyle/>
          <a:p>
            <a:pPr defTabSz="333375">
              <a:buClr>
                <a:srgbClr val="000000"/>
              </a:buClr>
              <a:buSzPct val="100000"/>
            </a:pPr>
            <a:endParaRPr lang="uk-UA" altLang="uk-UA">
              <a:solidFill>
                <a:srgbClr val="FFFFFF"/>
              </a:solidFill>
            </a:endParaRPr>
          </a:p>
        </p:txBody>
      </p:sp>
      <p:sp>
        <p:nvSpPr>
          <p:cNvPr id="404484" name="Rectangle 5"/>
          <p:cNvSpPr>
            <a:spLocks noChangeArrowheads="1"/>
          </p:cNvSpPr>
          <p:nvPr/>
        </p:nvSpPr>
        <p:spPr bwMode="auto">
          <a:xfrm>
            <a:off x="1331913" y="104775"/>
            <a:ext cx="3589337" cy="37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053" tIns="34876" rIns="67053" bIns="34876">
            <a:spAutoFit/>
          </a:bodyPr>
          <a:lstStyle/>
          <a:p>
            <a:pPr defTabSz="333375">
              <a:buSzPct val="100000"/>
              <a:tabLst>
                <a:tab pos="0" algn="l"/>
                <a:tab pos="333375" algn="l"/>
                <a:tab pos="668338" algn="l"/>
                <a:tab pos="1003300" algn="l"/>
                <a:tab pos="1336675" algn="l"/>
                <a:tab pos="1671638" algn="l"/>
                <a:tab pos="2006600" algn="l"/>
                <a:tab pos="2341563" algn="l"/>
                <a:tab pos="2676525" algn="l"/>
                <a:tab pos="3011488" algn="l"/>
                <a:tab pos="3346450" algn="l"/>
                <a:tab pos="3681413" algn="l"/>
                <a:tab pos="4016375" algn="l"/>
                <a:tab pos="4351338" algn="l"/>
                <a:tab pos="4686300" algn="l"/>
                <a:tab pos="5021263" algn="l"/>
                <a:tab pos="5356225" algn="l"/>
                <a:tab pos="5691188" algn="l"/>
                <a:tab pos="6026150" algn="l"/>
                <a:tab pos="6361113" algn="l"/>
                <a:tab pos="6694488" algn="l"/>
              </a:tabLst>
            </a:pP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ПРИКАРПАТСЬКИЙ НАЦІОНАЛЬНИЙ </a:t>
            </a:r>
          </a:p>
          <a:p>
            <a:pPr defTabSz="333375">
              <a:buSzPct val="100000"/>
              <a:tabLst>
                <a:tab pos="0" algn="l"/>
                <a:tab pos="333375" algn="l"/>
                <a:tab pos="668338" algn="l"/>
                <a:tab pos="1003300" algn="l"/>
                <a:tab pos="1336675" algn="l"/>
                <a:tab pos="1671638" algn="l"/>
                <a:tab pos="2006600" algn="l"/>
                <a:tab pos="2341563" algn="l"/>
                <a:tab pos="2676525" algn="l"/>
                <a:tab pos="3011488" algn="l"/>
                <a:tab pos="3346450" algn="l"/>
                <a:tab pos="3681413" algn="l"/>
                <a:tab pos="4016375" algn="l"/>
                <a:tab pos="4351338" algn="l"/>
                <a:tab pos="4686300" algn="l"/>
                <a:tab pos="5021263" algn="l"/>
                <a:tab pos="5356225" algn="l"/>
                <a:tab pos="5691188" algn="l"/>
                <a:tab pos="6026150" algn="l"/>
                <a:tab pos="6361113" algn="l"/>
                <a:tab pos="6694488" algn="l"/>
              </a:tabLst>
            </a:pP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УНІВЕРСИТЕТ </a:t>
            </a:r>
            <a:r>
              <a:rPr lang="en-US" altLang="uk-UA" sz="1000" b="1">
                <a:solidFill>
                  <a:srgbClr val="D9D9D9"/>
                </a:solidFill>
                <a:latin typeface="Arial" pitchFamily="34" charset="0"/>
              </a:rPr>
              <a:t> </a:t>
            </a: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ІМЕНІ ВАСИЛЯ СТЕФАНИКА </a:t>
            </a:r>
          </a:p>
        </p:txBody>
      </p:sp>
      <p:pic>
        <p:nvPicPr>
          <p:cNvPr id="404485" name="Picture 8" descr="C:\Users\Admin\Desktop\logo400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-19050"/>
            <a:ext cx="121285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44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71450"/>
            <a:ext cx="3517900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4487" name="Скругленный прямоугольник 1"/>
          <p:cNvSpPr>
            <a:spLocks noChangeArrowheads="1"/>
          </p:cNvSpPr>
          <p:nvPr/>
        </p:nvSpPr>
        <p:spPr bwMode="auto">
          <a:xfrm>
            <a:off x="468313" y="1481138"/>
            <a:ext cx="8424862" cy="3414712"/>
          </a:xfrm>
          <a:prstGeom prst="roundRect">
            <a:avLst>
              <a:gd name="adj" fmla="val 16667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uk-UA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04488" name="TextBox 4"/>
          <p:cNvSpPr txBox="1">
            <a:spLocks noChangeArrowheads="1"/>
          </p:cNvSpPr>
          <p:nvPr/>
        </p:nvSpPr>
        <p:spPr bwMode="auto">
          <a:xfrm>
            <a:off x="3436938" y="1481138"/>
            <a:ext cx="23463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eaLnBrk="1" hangingPunct="1"/>
            <a:r>
              <a:rPr lang="uk-UA" sz="2800" b="1"/>
              <a:t>Університет</a:t>
            </a: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 bwMode="auto">
          <a:xfrm>
            <a:off x="894480" y="2176728"/>
            <a:ext cx="2232248" cy="648072"/>
          </a:xfrm>
          <a:prstGeom prst="round2Diag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b="1" dirty="0">
                <a:solidFill>
                  <a:srgbClr val="002060"/>
                </a:solidFill>
                <a:cs typeface="Arial" charset="0"/>
              </a:rPr>
              <a:t>Юридичний інститут</a:t>
            </a: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 bwMode="auto">
          <a:xfrm>
            <a:off x="3557066" y="2162597"/>
            <a:ext cx="2232248" cy="648072"/>
          </a:xfrm>
          <a:prstGeom prst="round2Diag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b="1" dirty="0">
                <a:solidFill>
                  <a:srgbClr val="002060"/>
                </a:solidFill>
                <a:cs typeface="Arial" charset="0"/>
              </a:rPr>
              <a:t>Економічний факультет</a:t>
            </a: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 bwMode="auto">
          <a:xfrm>
            <a:off x="899592" y="3003798"/>
            <a:ext cx="2232248" cy="648072"/>
          </a:xfrm>
          <a:prstGeom prst="round2Diag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b="1" dirty="0">
                <a:solidFill>
                  <a:srgbClr val="002060"/>
                </a:solidFill>
                <a:cs typeface="Arial" charset="0"/>
              </a:rPr>
              <a:t>Інститут мистецтв</a:t>
            </a: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 bwMode="auto">
          <a:xfrm>
            <a:off x="919349" y="3867894"/>
            <a:ext cx="2232248" cy="648072"/>
          </a:xfrm>
          <a:prstGeom prst="round2Diag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b="1" dirty="0">
                <a:solidFill>
                  <a:srgbClr val="002060"/>
                </a:solidFill>
                <a:cs typeface="Arial" charset="0"/>
              </a:rPr>
              <a:t>Педагогічний факультет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 bwMode="auto">
          <a:xfrm>
            <a:off x="3557066" y="2950502"/>
            <a:ext cx="2232248" cy="648072"/>
          </a:xfrm>
          <a:prstGeom prst="round2Diag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b="1" dirty="0">
                <a:solidFill>
                  <a:srgbClr val="002060"/>
                </a:solidFill>
                <a:cs typeface="Arial" charset="0"/>
              </a:rPr>
              <a:t>Факультет психології</a:t>
            </a: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 bwMode="auto">
          <a:xfrm>
            <a:off x="3557066" y="3867894"/>
            <a:ext cx="2232248" cy="648072"/>
          </a:xfrm>
          <a:prstGeom prst="round2Diag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b="1" dirty="0">
                <a:solidFill>
                  <a:srgbClr val="002060"/>
                </a:solidFill>
                <a:cs typeface="Arial" charset="0"/>
              </a:rPr>
              <a:t>Факультет математики</a:t>
            </a: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 bwMode="auto">
          <a:xfrm>
            <a:off x="6076340" y="2162597"/>
            <a:ext cx="2672124" cy="648072"/>
          </a:xfrm>
          <a:prstGeom prst="round2Diag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b="1" dirty="0">
                <a:solidFill>
                  <a:srgbClr val="002060"/>
                </a:solidFill>
                <a:cs typeface="Arial" charset="0"/>
              </a:rPr>
              <a:t>Факультет фізичного виховання</a:t>
            </a: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 bwMode="auto">
          <a:xfrm>
            <a:off x="6300192" y="2963069"/>
            <a:ext cx="2232248" cy="648072"/>
          </a:xfrm>
          <a:prstGeom prst="round2Diag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b="1" dirty="0">
                <a:solidFill>
                  <a:srgbClr val="002060"/>
                </a:solidFill>
                <a:cs typeface="Arial" charset="0"/>
              </a:rPr>
              <a:t>Факультет історії</a:t>
            </a: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 bwMode="auto">
          <a:xfrm>
            <a:off x="6306305" y="3867894"/>
            <a:ext cx="2232248" cy="648072"/>
          </a:xfrm>
          <a:prstGeom prst="round2Diag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b="1" dirty="0">
                <a:solidFill>
                  <a:srgbClr val="002060"/>
                </a:solidFill>
                <a:cs typeface="Arial" charset="0"/>
              </a:rPr>
              <a:t>Природничий факультет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662" y="373956"/>
            <a:ext cx="7542818" cy="522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5507" name="Rectangle 4"/>
          <p:cNvSpPr>
            <a:spLocks noChangeArrowheads="1"/>
          </p:cNvSpPr>
          <p:nvPr/>
        </p:nvSpPr>
        <p:spPr bwMode="auto">
          <a:xfrm>
            <a:off x="90488" y="5056188"/>
            <a:ext cx="9164637" cy="349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0B6095"/>
              </a:gs>
              <a:gs pos="100000">
                <a:srgbClr val="FFFFFF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8134" tIns="34066" rIns="68134" bIns="34066" anchor="ctr"/>
          <a:lstStyle/>
          <a:p>
            <a:pPr defTabSz="333375">
              <a:buClr>
                <a:srgbClr val="000000"/>
              </a:buClr>
              <a:buSzPct val="100000"/>
            </a:pPr>
            <a:endParaRPr lang="uk-UA" altLang="uk-UA">
              <a:solidFill>
                <a:srgbClr val="FFFFFF"/>
              </a:solidFill>
            </a:endParaRPr>
          </a:p>
        </p:txBody>
      </p:sp>
      <p:sp>
        <p:nvSpPr>
          <p:cNvPr id="405508" name="Rectangle 5"/>
          <p:cNvSpPr>
            <a:spLocks noChangeArrowheads="1"/>
          </p:cNvSpPr>
          <p:nvPr/>
        </p:nvSpPr>
        <p:spPr bwMode="auto">
          <a:xfrm>
            <a:off x="1331913" y="104775"/>
            <a:ext cx="3589337" cy="37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053" tIns="34876" rIns="67053" bIns="34876">
            <a:spAutoFit/>
          </a:bodyPr>
          <a:lstStyle/>
          <a:p>
            <a:pPr defTabSz="333375">
              <a:buSzPct val="100000"/>
              <a:tabLst>
                <a:tab pos="0" algn="l"/>
                <a:tab pos="333375" algn="l"/>
                <a:tab pos="668338" algn="l"/>
                <a:tab pos="1003300" algn="l"/>
                <a:tab pos="1336675" algn="l"/>
                <a:tab pos="1671638" algn="l"/>
                <a:tab pos="2006600" algn="l"/>
                <a:tab pos="2341563" algn="l"/>
                <a:tab pos="2676525" algn="l"/>
                <a:tab pos="3011488" algn="l"/>
                <a:tab pos="3346450" algn="l"/>
                <a:tab pos="3681413" algn="l"/>
                <a:tab pos="4016375" algn="l"/>
                <a:tab pos="4351338" algn="l"/>
                <a:tab pos="4686300" algn="l"/>
                <a:tab pos="5021263" algn="l"/>
                <a:tab pos="5356225" algn="l"/>
                <a:tab pos="5691188" algn="l"/>
                <a:tab pos="6026150" algn="l"/>
                <a:tab pos="6361113" algn="l"/>
                <a:tab pos="6694488" algn="l"/>
              </a:tabLst>
            </a:pP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ПРИКАРПАТСЬКИЙ НАЦІОНАЛЬНИЙ </a:t>
            </a:r>
          </a:p>
          <a:p>
            <a:pPr defTabSz="333375">
              <a:buSzPct val="100000"/>
              <a:tabLst>
                <a:tab pos="0" algn="l"/>
                <a:tab pos="333375" algn="l"/>
                <a:tab pos="668338" algn="l"/>
                <a:tab pos="1003300" algn="l"/>
                <a:tab pos="1336675" algn="l"/>
                <a:tab pos="1671638" algn="l"/>
                <a:tab pos="2006600" algn="l"/>
                <a:tab pos="2341563" algn="l"/>
                <a:tab pos="2676525" algn="l"/>
                <a:tab pos="3011488" algn="l"/>
                <a:tab pos="3346450" algn="l"/>
                <a:tab pos="3681413" algn="l"/>
                <a:tab pos="4016375" algn="l"/>
                <a:tab pos="4351338" algn="l"/>
                <a:tab pos="4686300" algn="l"/>
                <a:tab pos="5021263" algn="l"/>
                <a:tab pos="5356225" algn="l"/>
                <a:tab pos="5691188" algn="l"/>
                <a:tab pos="6026150" algn="l"/>
                <a:tab pos="6361113" algn="l"/>
                <a:tab pos="6694488" algn="l"/>
              </a:tabLst>
            </a:pP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УНІВЕРСИТЕТ </a:t>
            </a:r>
            <a:r>
              <a:rPr lang="en-US" altLang="uk-UA" sz="1000" b="1">
                <a:solidFill>
                  <a:srgbClr val="D9D9D9"/>
                </a:solidFill>
                <a:latin typeface="Arial" pitchFamily="34" charset="0"/>
              </a:rPr>
              <a:t> </a:t>
            </a: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ІМЕНІ ВАСИЛЯ СТЕФАНИКА </a:t>
            </a:r>
          </a:p>
        </p:txBody>
      </p:sp>
      <p:pic>
        <p:nvPicPr>
          <p:cNvPr id="405509" name="Picture 8" descr="C:\Users\Admin\Desktop\logo400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-19050"/>
            <a:ext cx="121285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55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71450"/>
            <a:ext cx="3517900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 bwMode="auto">
          <a:xfrm>
            <a:off x="468313" y="1481138"/>
            <a:ext cx="8424862" cy="3414712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uk-UA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05512" name="TextBox 4"/>
          <p:cNvSpPr txBox="1">
            <a:spLocks noChangeArrowheads="1"/>
          </p:cNvSpPr>
          <p:nvPr/>
        </p:nvSpPr>
        <p:spPr bwMode="auto">
          <a:xfrm>
            <a:off x="1012825" y="1563688"/>
            <a:ext cx="7473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eaLnBrk="1" hangingPunct="1"/>
            <a:r>
              <a:rPr lang="uk-UA" sz="2800" b="1"/>
              <a:t>Факультет фізичного виховання і спорту</a:t>
            </a: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 bwMode="auto">
          <a:xfrm>
            <a:off x="3347864" y="2347620"/>
            <a:ext cx="5297834" cy="648072"/>
          </a:xfrm>
          <a:prstGeom prst="round2Diag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b="1" dirty="0">
                <a:solidFill>
                  <a:srgbClr val="002060"/>
                </a:solidFill>
                <a:cs typeface="Arial" charset="0"/>
              </a:rPr>
              <a:t>014 Середня освіта (фізична культура)</a:t>
            </a: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 bwMode="auto">
          <a:xfrm>
            <a:off x="3347865" y="3156748"/>
            <a:ext cx="5297833" cy="648072"/>
          </a:xfrm>
          <a:prstGeom prst="round2Diag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b="1" dirty="0">
                <a:solidFill>
                  <a:srgbClr val="002060"/>
                </a:solidFill>
                <a:cs typeface="Arial" charset="0"/>
              </a:rPr>
              <a:t>017 Фізична культура і спорт</a:t>
            </a: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 bwMode="auto">
          <a:xfrm>
            <a:off x="3344491" y="3997064"/>
            <a:ext cx="5297833" cy="648072"/>
          </a:xfrm>
          <a:prstGeom prst="round2Diag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b="1" dirty="0">
                <a:solidFill>
                  <a:srgbClr val="002060"/>
                </a:solidFill>
                <a:cs typeface="Arial" charset="0"/>
              </a:rPr>
              <a:t>227 Фізична терапія, ерготерапія</a:t>
            </a:r>
          </a:p>
        </p:txBody>
      </p:sp>
      <p:sp>
        <p:nvSpPr>
          <p:cNvPr id="3" name="Овал 2"/>
          <p:cNvSpPr/>
          <p:nvPr/>
        </p:nvSpPr>
        <p:spPr bwMode="auto">
          <a:xfrm>
            <a:off x="507676" y="2851759"/>
            <a:ext cx="2648187" cy="990241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b="1" dirty="0">
                <a:solidFill>
                  <a:schemeClr val="bg1"/>
                </a:solidFill>
                <a:cs typeface="Arial" charset="0"/>
              </a:rPr>
              <a:t>Спеціальності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662" y="373956"/>
            <a:ext cx="7542818" cy="522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6531" name="Rectangle 4"/>
          <p:cNvSpPr>
            <a:spLocks noChangeArrowheads="1"/>
          </p:cNvSpPr>
          <p:nvPr/>
        </p:nvSpPr>
        <p:spPr bwMode="auto">
          <a:xfrm>
            <a:off x="90488" y="5056188"/>
            <a:ext cx="9164637" cy="349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0B6095"/>
              </a:gs>
              <a:gs pos="100000">
                <a:srgbClr val="FFFFFF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8134" tIns="34066" rIns="68134" bIns="34066" anchor="ctr"/>
          <a:lstStyle/>
          <a:p>
            <a:pPr defTabSz="333375">
              <a:buClr>
                <a:srgbClr val="000000"/>
              </a:buClr>
              <a:buSzPct val="100000"/>
            </a:pPr>
            <a:endParaRPr lang="uk-UA" altLang="uk-UA">
              <a:solidFill>
                <a:srgbClr val="FFFFFF"/>
              </a:solidFill>
            </a:endParaRPr>
          </a:p>
        </p:txBody>
      </p:sp>
      <p:sp>
        <p:nvSpPr>
          <p:cNvPr id="406532" name="Rectangle 5"/>
          <p:cNvSpPr>
            <a:spLocks noChangeArrowheads="1"/>
          </p:cNvSpPr>
          <p:nvPr/>
        </p:nvSpPr>
        <p:spPr bwMode="auto">
          <a:xfrm>
            <a:off x="1331913" y="104775"/>
            <a:ext cx="3589337" cy="37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053" tIns="34876" rIns="67053" bIns="34876">
            <a:spAutoFit/>
          </a:bodyPr>
          <a:lstStyle/>
          <a:p>
            <a:pPr defTabSz="333375">
              <a:buSzPct val="100000"/>
              <a:tabLst>
                <a:tab pos="0" algn="l"/>
                <a:tab pos="333375" algn="l"/>
                <a:tab pos="668338" algn="l"/>
                <a:tab pos="1003300" algn="l"/>
                <a:tab pos="1336675" algn="l"/>
                <a:tab pos="1671638" algn="l"/>
                <a:tab pos="2006600" algn="l"/>
                <a:tab pos="2341563" algn="l"/>
                <a:tab pos="2676525" algn="l"/>
                <a:tab pos="3011488" algn="l"/>
                <a:tab pos="3346450" algn="l"/>
                <a:tab pos="3681413" algn="l"/>
                <a:tab pos="4016375" algn="l"/>
                <a:tab pos="4351338" algn="l"/>
                <a:tab pos="4686300" algn="l"/>
                <a:tab pos="5021263" algn="l"/>
                <a:tab pos="5356225" algn="l"/>
                <a:tab pos="5691188" algn="l"/>
                <a:tab pos="6026150" algn="l"/>
                <a:tab pos="6361113" algn="l"/>
                <a:tab pos="6694488" algn="l"/>
              </a:tabLst>
            </a:pP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ПРИКАРПАТСЬКИЙ НАЦІОНАЛЬНИЙ </a:t>
            </a:r>
          </a:p>
          <a:p>
            <a:pPr defTabSz="333375">
              <a:buSzPct val="100000"/>
              <a:tabLst>
                <a:tab pos="0" algn="l"/>
                <a:tab pos="333375" algn="l"/>
                <a:tab pos="668338" algn="l"/>
                <a:tab pos="1003300" algn="l"/>
                <a:tab pos="1336675" algn="l"/>
                <a:tab pos="1671638" algn="l"/>
                <a:tab pos="2006600" algn="l"/>
                <a:tab pos="2341563" algn="l"/>
                <a:tab pos="2676525" algn="l"/>
                <a:tab pos="3011488" algn="l"/>
                <a:tab pos="3346450" algn="l"/>
                <a:tab pos="3681413" algn="l"/>
                <a:tab pos="4016375" algn="l"/>
                <a:tab pos="4351338" algn="l"/>
                <a:tab pos="4686300" algn="l"/>
                <a:tab pos="5021263" algn="l"/>
                <a:tab pos="5356225" algn="l"/>
                <a:tab pos="5691188" algn="l"/>
                <a:tab pos="6026150" algn="l"/>
                <a:tab pos="6361113" algn="l"/>
                <a:tab pos="6694488" algn="l"/>
              </a:tabLst>
            </a:pP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УНІВЕРСИТЕТ </a:t>
            </a:r>
            <a:r>
              <a:rPr lang="en-US" altLang="uk-UA" sz="1000" b="1">
                <a:solidFill>
                  <a:srgbClr val="D9D9D9"/>
                </a:solidFill>
                <a:latin typeface="Arial" pitchFamily="34" charset="0"/>
              </a:rPr>
              <a:t> </a:t>
            </a: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ІМЕНІ ВАСИЛЯ СТЕФАНИКА </a:t>
            </a:r>
          </a:p>
        </p:txBody>
      </p:sp>
      <p:pic>
        <p:nvPicPr>
          <p:cNvPr id="406533" name="Picture 8" descr="C:\Users\Admin\Desktop\logo400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-19050"/>
            <a:ext cx="121285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65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71450"/>
            <a:ext cx="3517900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 bwMode="auto">
          <a:xfrm>
            <a:off x="468313" y="1481138"/>
            <a:ext cx="8424862" cy="3414712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uk-UA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06536" name="TextBox 4"/>
          <p:cNvSpPr txBox="1">
            <a:spLocks noChangeArrowheads="1"/>
          </p:cNvSpPr>
          <p:nvPr/>
        </p:nvSpPr>
        <p:spPr bwMode="auto">
          <a:xfrm>
            <a:off x="1012825" y="1563688"/>
            <a:ext cx="2706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eaLnBrk="1" hangingPunct="1"/>
            <a:r>
              <a:rPr lang="uk-UA" sz="2800" b="1"/>
              <a:t>Спеціальність</a:t>
            </a: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 bwMode="auto">
          <a:xfrm>
            <a:off x="4067944" y="1627713"/>
            <a:ext cx="4380944" cy="648072"/>
          </a:xfrm>
          <a:prstGeom prst="round2Diag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2800" b="1" dirty="0">
                <a:solidFill>
                  <a:srgbClr val="002060"/>
                </a:solidFill>
                <a:cs typeface="Arial" charset="0"/>
              </a:rPr>
              <a:t>051 </a:t>
            </a:r>
            <a:r>
              <a:rPr lang="uk-UA" sz="2800" b="1" dirty="0">
                <a:solidFill>
                  <a:srgbClr val="002060"/>
                </a:solidFill>
                <a:cs typeface="Arial" charset="0"/>
              </a:rPr>
              <a:t>Економіка</a:t>
            </a: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 bwMode="auto">
          <a:xfrm>
            <a:off x="3347865" y="2973484"/>
            <a:ext cx="2520279" cy="648072"/>
          </a:xfrm>
          <a:prstGeom prst="round2Diag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b="1" dirty="0">
                <a:solidFill>
                  <a:srgbClr val="002060"/>
                </a:solidFill>
                <a:cs typeface="Arial" charset="0"/>
              </a:rPr>
              <a:t>Економіка</a:t>
            </a: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 bwMode="auto">
          <a:xfrm>
            <a:off x="6115071" y="3687874"/>
            <a:ext cx="2530627" cy="648072"/>
          </a:xfrm>
          <a:prstGeom prst="round2Diag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b="1" dirty="0">
                <a:solidFill>
                  <a:srgbClr val="002060"/>
                </a:solidFill>
                <a:cs typeface="Arial" charset="0"/>
              </a:rPr>
              <a:t>Економічна кібернетика</a:t>
            </a:r>
          </a:p>
        </p:txBody>
      </p:sp>
      <p:sp>
        <p:nvSpPr>
          <p:cNvPr id="3" name="Овал 2"/>
          <p:cNvSpPr/>
          <p:nvPr/>
        </p:nvSpPr>
        <p:spPr bwMode="auto">
          <a:xfrm>
            <a:off x="507676" y="2851759"/>
            <a:ext cx="2648187" cy="990241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Освітня програма</a:t>
            </a:r>
          </a:p>
        </p:txBody>
      </p:sp>
      <p:sp>
        <p:nvSpPr>
          <p:cNvPr id="406549" name="Стрелка вниз 3"/>
          <p:cNvSpPr>
            <a:spLocks noChangeArrowheads="1"/>
          </p:cNvSpPr>
          <p:nvPr/>
        </p:nvSpPr>
        <p:spPr bwMode="auto">
          <a:xfrm>
            <a:off x="4673600" y="2427288"/>
            <a:ext cx="546100" cy="423862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uk-UA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06550" name="Стрелка вниз 13"/>
          <p:cNvSpPr>
            <a:spLocks noChangeArrowheads="1"/>
          </p:cNvSpPr>
          <p:nvPr/>
        </p:nvSpPr>
        <p:spPr bwMode="auto">
          <a:xfrm>
            <a:off x="7019925" y="2427288"/>
            <a:ext cx="547688" cy="1193800"/>
          </a:xfrm>
          <a:prstGeom prst="downArrow">
            <a:avLst>
              <a:gd name="adj1" fmla="val 50000"/>
              <a:gd name="adj2" fmla="val 49921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uk-UA">
              <a:solidFill>
                <a:schemeClr val="bg1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662" y="373956"/>
            <a:ext cx="7542818" cy="522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7555" name="Rectangle 4"/>
          <p:cNvSpPr>
            <a:spLocks noChangeArrowheads="1"/>
          </p:cNvSpPr>
          <p:nvPr/>
        </p:nvSpPr>
        <p:spPr bwMode="auto">
          <a:xfrm>
            <a:off x="90488" y="5056188"/>
            <a:ext cx="9164637" cy="349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0B6095"/>
              </a:gs>
              <a:gs pos="100000">
                <a:srgbClr val="FFFFFF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8134" tIns="34066" rIns="68134" bIns="34066" anchor="ctr"/>
          <a:lstStyle/>
          <a:p>
            <a:pPr defTabSz="333375">
              <a:buClr>
                <a:srgbClr val="000000"/>
              </a:buClr>
              <a:buSzPct val="100000"/>
            </a:pPr>
            <a:endParaRPr lang="uk-UA" altLang="uk-UA">
              <a:solidFill>
                <a:srgbClr val="FFFFFF"/>
              </a:solidFill>
            </a:endParaRPr>
          </a:p>
        </p:txBody>
      </p:sp>
      <p:sp>
        <p:nvSpPr>
          <p:cNvPr id="407556" name="Rectangle 5"/>
          <p:cNvSpPr>
            <a:spLocks noChangeArrowheads="1"/>
          </p:cNvSpPr>
          <p:nvPr/>
        </p:nvSpPr>
        <p:spPr bwMode="auto">
          <a:xfrm>
            <a:off x="1331913" y="104775"/>
            <a:ext cx="3589337" cy="37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053" tIns="34876" rIns="67053" bIns="34876">
            <a:spAutoFit/>
          </a:bodyPr>
          <a:lstStyle/>
          <a:p>
            <a:pPr defTabSz="333375">
              <a:buSzPct val="100000"/>
              <a:tabLst>
                <a:tab pos="0" algn="l"/>
                <a:tab pos="333375" algn="l"/>
                <a:tab pos="668338" algn="l"/>
                <a:tab pos="1003300" algn="l"/>
                <a:tab pos="1336675" algn="l"/>
                <a:tab pos="1671638" algn="l"/>
                <a:tab pos="2006600" algn="l"/>
                <a:tab pos="2341563" algn="l"/>
                <a:tab pos="2676525" algn="l"/>
                <a:tab pos="3011488" algn="l"/>
                <a:tab pos="3346450" algn="l"/>
                <a:tab pos="3681413" algn="l"/>
                <a:tab pos="4016375" algn="l"/>
                <a:tab pos="4351338" algn="l"/>
                <a:tab pos="4686300" algn="l"/>
                <a:tab pos="5021263" algn="l"/>
                <a:tab pos="5356225" algn="l"/>
                <a:tab pos="5691188" algn="l"/>
                <a:tab pos="6026150" algn="l"/>
                <a:tab pos="6361113" algn="l"/>
                <a:tab pos="6694488" algn="l"/>
              </a:tabLst>
            </a:pP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ПРИКАРПАТСЬКИЙ НАЦІОНАЛЬНИЙ </a:t>
            </a:r>
          </a:p>
          <a:p>
            <a:pPr defTabSz="333375">
              <a:buSzPct val="100000"/>
              <a:tabLst>
                <a:tab pos="0" algn="l"/>
                <a:tab pos="333375" algn="l"/>
                <a:tab pos="668338" algn="l"/>
                <a:tab pos="1003300" algn="l"/>
                <a:tab pos="1336675" algn="l"/>
                <a:tab pos="1671638" algn="l"/>
                <a:tab pos="2006600" algn="l"/>
                <a:tab pos="2341563" algn="l"/>
                <a:tab pos="2676525" algn="l"/>
                <a:tab pos="3011488" algn="l"/>
                <a:tab pos="3346450" algn="l"/>
                <a:tab pos="3681413" algn="l"/>
                <a:tab pos="4016375" algn="l"/>
                <a:tab pos="4351338" algn="l"/>
                <a:tab pos="4686300" algn="l"/>
                <a:tab pos="5021263" algn="l"/>
                <a:tab pos="5356225" algn="l"/>
                <a:tab pos="5691188" algn="l"/>
                <a:tab pos="6026150" algn="l"/>
                <a:tab pos="6361113" algn="l"/>
                <a:tab pos="6694488" algn="l"/>
              </a:tabLst>
            </a:pP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УНІВЕРСИТЕТ </a:t>
            </a:r>
            <a:r>
              <a:rPr lang="en-US" altLang="uk-UA" sz="1000" b="1">
                <a:solidFill>
                  <a:srgbClr val="D9D9D9"/>
                </a:solidFill>
                <a:latin typeface="Arial" pitchFamily="34" charset="0"/>
              </a:rPr>
              <a:t> </a:t>
            </a: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ІМЕНІ ВАСИЛЯ СТЕФАНИКА </a:t>
            </a:r>
          </a:p>
        </p:txBody>
      </p:sp>
      <p:pic>
        <p:nvPicPr>
          <p:cNvPr id="407557" name="Picture 8" descr="C:\Users\Admin\Desktop\logo400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-19050"/>
            <a:ext cx="121285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75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71450"/>
            <a:ext cx="3517900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 bwMode="auto">
          <a:xfrm>
            <a:off x="468313" y="1481138"/>
            <a:ext cx="8424862" cy="3414712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uk-UA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07560" name="TextBox 4"/>
          <p:cNvSpPr txBox="1">
            <a:spLocks noChangeArrowheads="1"/>
          </p:cNvSpPr>
          <p:nvPr/>
        </p:nvSpPr>
        <p:spPr bwMode="auto">
          <a:xfrm>
            <a:off x="1012825" y="1563688"/>
            <a:ext cx="2706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eaLnBrk="1" hangingPunct="1"/>
            <a:r>
              <a:rPr lang="uk-UA" sz="2800" b="1"/>
              <a:t>Спеціальність</a:t>
            </a: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 bwMode="auto">
          <a:xfrm>
            <a:off x="4067944" y="1627713"/>
            <a:ext cx="4380944" cy="648072"/>
          </a:xfrm>
          <a:prstGeom prst="round2Diag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2800" b="1" dirty="0">
                <a:solidFill>
                  <a:srgbClr val="002060"/>
                </a:solidFill>
                <a:cs typeface="Arial" charset="0"/>
              </a:rPr>
              <a:t>05</a:t>
            </a:r>
            <a:r>
              <a:rPr lang="uk-UA" sz="2800" b="1" dirty="0">
                <a:solidFill>
                  <a:srgbClr val="002060"/>
                </a:solidFill>
                <a:cs typeface="Arial" charset="0"/>
              </a:rPr>
              <a:t>3</a:t>
            </a:r>
            <a:r>
              <a:rPr lang="en-US" sz="2800" b="1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uk-UA" sz="2800" b="1" dirty="0">
                <a:solidFill>
                  <a:srgbClr val="002060"/>
                </a:solidFill>
                <a:cs typeface="Arial" charset="0"/>
              </a:rPr>
              <a:t>Психологія</a:t>
            </a: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 bwMode="auto">
          <a:xfrm>
            <a:off x="3347865" y="2973484"/>
            <a:ext cx="2520279" cy="648072"/>
          </a:xfrm>
          <a:prstGeom prst="round2Diag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b="1" dirty="0">
                <a:solidFill>
                  <a:srgbClr val="002060"/>
                </a:solidFill>
                <a:cs typeface="Arial" charset="0"/>
              </a:rPr>
              <a:t>Психологія</a:t>
            </a: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 bwMode="auto">
          <a:xfrm>
            <a:off x="6115071" y="3687874"/>
            <a:ext cx="2530627" cy="648072"/>
          </a:xfrm>
          <a:prstGeom prst="round2Diag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b="1" dirty="0">
                <a:solidFill>
                  <a:srgbClr val="002060"/>
                </a:solidFill>
                <a:cs typeface="Arial" charset="0"/>
              </a:rPr>
              <a:t>Реабілітаційна психологія</a:t>
            </a:r>
          </a:p>
        </p:txBody>
      </p:sp>
      <p:sp>
        <p:nvSpPr>
          <p:cNvPr id="3" name="Овал 2"/>
          <p:cNvSpPr/>
          <p:nvPr/>
        </p:nvSpPr>
        <p:spPr bwMode="auto">
          <a:xfrm>
            <a:off x="507676" y="2851759"/>
            <a:ext cx="2648187" cy="990241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Освітня програма</a:t>
            </a:r>
          </a:p>
        </p:txBody>
      </p:sp>
      <p:sp>
        <p:nvSpPr>
          <p:cNvPr id="407573" name="Стрелка вниз 3"/>
          <p:cNvSpPr>
            <a:spLocks noChangeArrowheads="1"/>
          </p:cNvSpPr>
          <p:nvPr/>
        </p:nvSpPr>
        <p:spPr bwMode="auto">
          <a:xfrm>
            <a:off x="4673600" y="2427288"/>
            <a:ext cx="546100" cy="423862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uk-UA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07574" name="Стрелка вниз 13"/>
          <p:cNvSpPr>
            <a:spLocks noChangeArrowheads="1"/>
          </p:cNvSpPr>
          <p:nvPr/>
        </p:nvSpPr>
        <p:spPr bwMode="auto">
          <a:xfrm>
            <a:off x="7019925" y="2427288"/>
            <a:ext cx="547688" cy="1193800"/>
          </a:xfrm>
          <a:prstGeom prst="downArrow">
            <a:avLst>
              <a:gd name="adj1" fmla="val 50000"/>
              <a:gd name="adj2" fmla="val 49921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uk-UA">
              <a:solidFill>
                <a:schemeClr val="bg1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Google Shape;422;p3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defTabSz="906463" eaLnBrk="1" fontAlgn="base" hangingPunct="1">
              <a:spcBef>
                <a:spcPct val="0"/>
              </a:spcBef>
              <a:spcAft>
                <a:spcPct val="0"/>
              </a:spcAft>
            </a:pPr>
            <a:fld id="{026F1EAF-3622-4028-B2F9-8EFA5E267BB8}" type="slidenum">
              <a:rPr lang="uk-UA" smtClean="0">
                <a:solidFill>
                  <a:srgbClr val="1781A1"/>
                </a:solidFill>
                <a:latin typeface="Titillium Web"/>
                <a:ea typeface="Titillium Web"/>
                <a:cs typeface="Titillium Web"/>
              </a:rPr>
              <a:pPr defTabSz="906463" eaLnBrk="1" fontAlgn="base" hangingPunct="1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uk-UA" smtClean="0">
              <a:solidFill>
                <a:srgbClr val="1781A1"/>
              </a:solidFill>
              <a:latin typeface="Titillium Web"/>
              <a:ea typeface="Titillium Web"/>
              <a:cs typeface="Titillium Web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69275" y="195263"/>
            <a:ext cx="974725" cy="8636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</a:schemeClr>
              </a:gs>
              <a:gs pos="50000">
                <a:schemeClr val="accent1">
                  <a:tint val="44500"/>
                  <a:satMod val="160000"/>
                  <a:alpha val="38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uk-UA" sz="1400" kern="0">
              <a:solidFill>
                <a:srgbClr val="082A44"/>
              </a:solidFill>
              <a:sym typeface="Arial"/>
            </a:endParaRPr>
          </a:p>
        </p:txBody>
      </p:sp>
      <p:pic>
        <p:nvPicPr>
          <p:cNvPr id="408580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775" y="169863"/>
            <a:ext cx="931863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768" y="125219"/>
            <a:ext cx="7526256" cy="707886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uk-UA" sz="2000" b="1" kern="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Деякі визначення (терміни), що використовуються у роботі приймальної комісії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987425"/>
            <a:ext cx="75247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Выноска со стрелкой вправо 6"/>
          <p:cNvSpPr/>
          <p:nvPr/>
        </p:nvSpPr>
        <p:spPr>
          <a:xfrm>
            <a:off x="683568" y="1203598"/>
            <a:ext cx="2736304" cy="1080120"/>
          </a:xfrm>
          <a:prstGeom prst="rightArrowCallout">
            <a:avLst>
              <a:gd name="adj1" fmla="val 27199"/>
              <a:gd name="adj2" fmla="val 23901"/>
              <a:gd name="adj3" fmla="val 38193"/>
              <a:gd name="adj4" fmla="val 64977"/>
            </a:avLst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uk-UA" b="1" kern="0" dirty="0">
                <a:solidFill>
                  <a:srgbClr val="C00000"/>
                </a:solidFill>
                <a:sym typeface="Arial"/>
              </a:rPr>
              <a:t>«Конкурсна пропозиція»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419475" y="1330325"/>
            <a:ext cx="5492750" cy="1076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ru-RU" sz="1600" b="1" i="1" kern="0" dirty="0" err="1">
                <a:solidFill>
                  <a:srgbClr val="FFFFFF"/>
                </a:solidFill>
                <a:latin typeface="+mn-lt"/>
                <a:ea typeface="+mn-ea"/>
                <a:cs typeface="Arial"/>
                <a:sym typeface="Arial"/>
              </a:rPr>
              <a:t>пропозиція</a:t>
            </a:r>
            <a:r>
              <a:rPr lang="ru-RU" sz="1600" b="1" i="1" kern="0" dirty="0">
                <a:solidFill>
                  <a:srgbClr val="FFFFFF"/>
                </a:solidFill>
                <a:latin typeface="+mn-lt"/>
                <a:ea typeface="+mn-ea"/>
                <a:cs typeface="Arial"/>
                <a:sym typeface="Arial"/>
              </a:rPr>
              <a:t> закладу </a:t>
            </a:r>
            <a:r>
              <a:rPr lang="ru-RU" sz="1600" b="1" i="1" kern="0" dirty="0" err="1">
                <a:solidFill>
                  <a:srgbClr val="FFFFFF"/>
                </a:solidFill>
                <a:latin typeface="+mn-lt"/>
                <a:ea typeface="+mn-ea"/>
                <a:cs typeface="Arial"/>
                <a:sym typeface="Arial"/>
              </a:rPr>
              <a:t>вищої</a:t>
            </a:r>
            <a:r>
              <a:rPr lang="ru-RU" sz="1600" b="1" i="1" kern="0" dirty="0">
                <a:solidFill>
                  <a:srgbClr val="FFFFFF"/>
                </a:solidFill>
                <a:latin typeface="+mn-lt"/>
                <a:ea typeface="+mn-ea"/>
                <a:cs typeface="Arial"/>
                <a:sym typeface="Arial"/>
              </a:rPr>
              <a:t> </a:t>
            </a:r>
            <a:r>
              <a:rPr lang="ru-RU" sz="1600" b="1" i="1" kern="0" dirty="0" err="1">
                <a:solidFill>
                  <a:srgbClr val="FFFFFF"/>
                </a:solidFill>
                <a:latin typeface="+mn-lt"/>
                <a:ea typeface="+mn-ea"/>
                <a:cs typeface="Arial"/>
                <a:sym typeface="Arial"/>
              </a:rPr>
              <a:t>освіти</a:t>
            </a:r>
            <a:r>
              <a:rPr lang="ru-RU" sz="1600" b="1" i="1" kern="0" dirty="0">
                <a:solidFill>
                  <a:srgbClr val="FFFFFF"/>
                </a:solidFill>
                <a:latin typeface="+mn-lt"/>
                <a:ea typeface="+mn-ea"/>
                <a:cs typeface="Arial"/>
                <a:sym typeface="Arial"/>
              </a:rPr>
              <a:t> </a:t>
            </a:r>
            <a:r>
              <a:rPr lang="ru-RU" sz="1600" b="1" i="1" kern="0" dirty="0" err="1">
                <a:solidFill>
                  <a:srgbClr val="FFFFFF"/>
                </a:solidFill>
                <a:latin typeface="+mn-lt"/>
                <a:ea typeface="+mn-ea"/>
                <a:cs typeface="Arial"/>
                <a:sym typeface="Arial"/>
              </a:rPr>
              <a:t>щодо</a:t>
            </a:r>
            <a:r>
              <a:rPr lang="ru-RU" sz="1600" b="1" i="1" kern="0" dirty="0">
                <a:solidFill>
                  <a:srgbClr val="FFFFFF"/>
                </a:solidFill>
                <a:latin typeface="+mn-lt"/>
                <a:ea typeface="+mn-ea"/>
                <a:cs typeface="Arial"/>
                <a:sym typeface="Arial"/>
              </a:rPr>
              <a:t> </a:t>
            </a:r>
            <a:r>
              <a:rPr lang="ru-RU" sz="1600" b="1" i="1" kern="0" dirty="0" err="1">
                <a:solidFill>
                  <a:srgbClr val="FFFFFF"/>
                </a:solidFill>
                <a:latin typeface="+mn-lt"/>
                <a:ea typeface="+mn-ea"/>
                <a:cs typeface="Arial"/>
                <a:sym typeface="Arial"/>
              </a:rPr>
              <a:t>кількості</a:t>
            </a:r>
            <a:r>
              <a:rPr lang="ru-RU" sz="1600" b="1" i="1" kern="0" dirty="0">
                <a:solidFill>
                  <a:srgbClr val="FFFFFF"/>
                </a:solidFill>
                <a:latin typeface="+mn-lt"/>
                <a:ea typeface="+mn-ea"/>
                <a:cs typeface="Arial"/>
                <a:sym typeface="Arial"/>
              </a:rPr>
              <a:t> </a:t>
            </a:r>
            <a:r>
              <a:rPr lang="ru-RU" sz="1600" b="1" i="1" kern="0" dirty="0" err="1">
                <a:solidFill>
                  <a:srgbClr val="FFFFFF"/>
                </a:solidFill>
                <a:latin typeface="+mn-lt"/>
                <a:ea typeface="+mn-ea"/>
                <a:cs typeface="Arial"/>
                <a:sym typeface="Arial"/>
              </a:rPr>
              <a:t>місць</a:t>
            </a:r>
            <a:r>
              <a:rPr lang="ru-RU" sz="1600" b="1" i="1" kern="0" dirty="0">
                <a:solidFill>
                  <a:srgbClr val="FFFFFF"/>
                </a:solidFill>
                <a:latin typeface="+mn-lt"/>
                <a:ea typeface="+mn-ea"/>
                <a:cs typeface="Arial"/>
                <a:sym typeface="Arial"/>
              </a:rPr>
              <a:t> для </a:t>
            </a:r>
            <a:r>
              <a:rPr lang="ru-RU" sz="1600" b="1" i="1" kern="0" dirty="0" err="1">
                <a:solidFill>
                  <a:srgbClr val="FFFFFF"/>
                </a:solidFill>
                <a:latin typeface="+mn-lt"/>
                <a:ea typeface="+mn-ea"/>
                <a:cs typeface="Arial"/>
                <a:sym typeface="Arial"/>
              </a:rPr>
              <a:t>прийому</a:t>
            </a:r>
            <a:r>
              <a:rPr lang="ru-RU" sz="1600" b="1" i="1" kern="0" dirty="0">
                <a:solidFill>
                  <a:srgbClr val="FFFFFF"/>
                </a:solidFill>
                <a:latin typeface="+mn-lt"/>
                <a:ea typeface="+mn-ea"/>
                <a:cs typeface="Arial"/>
                <a:sym typeface="Arial"/>
              </a:rPr>
              <a:t> </a:t>
            </a:r>
            <a:r>
              <a:rPr lang="ru-RU" sz="1600" b="1" i="1" kern="0" dirty="0" err="1">
                <a:solidFill>
                  <a:srgbClr val="FFFFFF"/>
                </a:solidFill>
                <a:latin typeface="+mn-lt"/>
                <a:ea typeface="+mn-ea"/>
                <a:cs typeface="Arial"/>
                <a:sym typeface="Arial"/>
              </a:rPr>
              <a:t>вступників</a:t>
            </a:r>
            <a:r>
              <a:rPr lang="ru-RU" sz="1600" b="1" i="1" kern="0" dirty="0">
                <a:solidFill>
                  <a:srgbClr val="FFFFFF"/>
                </a:solidFill>
                <a:latin typeface="+mn-lt"/>
                <a:ea typeface="+mn-ea"/>
                <a:cs typeface="Arial"/>
                <a:sym typeface="Arial"/>
              </a:rPr>
              <a:t>… на </a:t>
            </a:r>
            <a:r>
              <a:rPr lang="ru-RU" sz="1600" b="1" i="1" kern="0" dirty="0" err="1">
                <a:solidFill>
                  <a:srgbClr val="FFFFFF"/>
                </a:solidFill>
                <a:latin typeface="+mn-lt"/>
                <a:ea typeface="+mn-ea"/>
                <a:cs typeface="Arial"/>
                <a:sym typeface="Arial"/>
              </a:rPr>
              <a:t>певний</a:t>
            </a:r>
            <a:r>
              <a:rPr lang="ru-RU" sz="1600" b="1" i="1" kern="0" dirty="0">
                <a:solidFill>
                  <a:srgbClr val="FFFFFF"/>
                </a:solidFill>
                <a:latin typeface="+mn-lt"/>
                <a:ea typeface="+mn-ea"/>
                <a:cs typeface="Arial"/>
                <a:sym typeface="Arial"/>
              </a:rPr>
              <a:t> </a:t>
            </a:r>
            <a:r>
              <a:rPr lang="ru-RU" sz="1600" b="1" i="1" kern="0" dirty="0" err="1">
                <a:solidFill>
                  <a:srgbClr val="FFFFFF"/>
                </a:solidFill>
                <a:latin typeface="+mn-lt"/>
                <a:ea typeface="+mn-ea"/>
                <a:cs typeface="Arial"/>
                <a:sym typeface="Arial"/>
              </a:rPr>
              <a:t>рівень</a:t>
            </a:r>
            <a:r>
              <a:rPr lang="ru-RU" sz="1600" b="1" i="1" kern="0" dirty="0">
                <a:solidFill>
                  <a:srgbClr val="FFFFFF"/>
                </a:solidFill>
                <a:latin typeface="+mn-lt"/>
                <a:ea typeface="+mn-ea"/>
                <a:cs typeface="Arial"/>
                <a:sym typeface="Arial"/>
              </a:rPr>
              <a:t> </a:t>
            </a:r>
            <a:r>
              <a:rPr lang="ru-RU" sz="1600" b="1" i="1" kern="0" dirty="0" err="1">
                <a:solidFill>
                  <a:srgbClr val="FFFFFF"/>
                </a:solidFill>
                <a:latin typeface="+mn-lt"/>
                <a:ea typeface="+mn-ea"/>
                <a:cs typeface="Arial"/>
                <a:sym typeface="Arial"/>
              </a:rPr>
              <a:t>вищої</a:t>
            </a:r>
            <a:r>
              <a:rPr lang="ru-RU" sz="1600" b="1" i="1" kern="0" dirty="0">
                <a:solidFill>
                  <a:srgbClr val="FFFFFF"/>
                </a:solidFill>
                <a:latin typeface="+mn-lt"/>
                <a:ea typeface="+mn-ea"/>
                <a:cs typeface="Arial"/>
                <a:sym typeface="Arial"/>
              </a:rPr>
              <a:t> </a:t>
            </a:r>
            <a:r>
              <a:rPr lang="ru-RU" sz="1600" b="1" i="1" kern="0" dirty="0" err="1">
                <a:solidFill>
                  <a:srgbClr val="FFFFFF"/>
                </a:solidFill>
                <a:latin typeface="+mn-lt"/>
                <a:ea typeface="+mn-ea"/>
                <a:cs typeface="Arial"/>
                <a:sym typeface="Arial"/>
              </a:rPr>
              <a:t>освіти</a:t>
            </a:r>
            <a:r>
              <a:rPr lang="ru-RU" sz="1600" b="1" i="1" kern="0" dirty="0">
                <a:solidFill>
                  <a:srgbClr val="FFFFFF"/>
                </a:solidFill>
                <a:latin typeface="+mn-lt"/>
                <a:ea typeface="+mn-ea"/>
                <a:cs typeface="Arial"/>
                <a:sym typeface="Arial"/>
              </a:rPr>
              <a:t>, </a:t>
            </a:r>
            <a:r>
              <a:rPr lang="ru-RU" sz="1600" b="1" i="1" kern="0" dirty="0" err="1">
                <a:solidFill>
                  <a:srgbClr val="FFFFFF"/>
                </a:solidFill>
                <a:latin typeface="+mn-lt"/>
                <a:ea typeface="+mn-ea"/>
                <a:cs typeface="Arial"/>
                <a:sym typeface="Arial"/>
              </a:rPr>
              <a:t>освітню</a:t>
            </a:r>
            <a:r>
              <a:rPr lang="ru-RU" sz="1600" b="1" i="1" kern="0" dirty="0">
                <a:solidFill>
                  <a:srgbClr val="FFFFFF"/>
                </a:solidFill>
                <a:latin typeface="+mn-lt"/>
                <a:ea typeface="+mn-ea"/>
                <a:cs typeface="Arial"/>
                <a:sym typeface="Arial"/>
              </a:rPr>
              <a:t> </a:t>
            </a:r>
            <a:r>
              <a:rPr lang="ru-RU" sz="1600" b="1" i="1" kern="0" dirty="0" err="1">
                <a:solidFill>
                  <a:srgbClr val="FFFFFF"/>
                </a:solidFill>
                <a:latin typeface="+mn-lt"/>
                <a:ea typeface="+mn-ea"/>
                <a:cs typeface="Arial"/>
                <a:sym typeface="Arial"/>
              </a:rPr>
              <a:t>програму</a:t>
            </a:r>
            <a:r>
              <a:rPr lang="ru-RU" sz="1600" b="1" i="1" kern="0" dirty="0">
                <a:solidFill>
                  <a:srgbClr val="FFFFFF"/>
                </a:solidFill>
                <a:latin typeface="+mn-lt"/>
                <a:ea typeface="+mn-ea"/>
                <a:cs typeface="Arial"/>
                <a:sym typeface="Arial"/>
              </a:rPr>
              <a:t>, форму </a:t>
            </a:r>
            <a:r>
              <a:rPr lang="ru-RU" sz="1600" b="1" i="1" kern="0" dirty="0" err="1">
                <a:solidFill>
                  <a:srgbClr val="FFFFFF"/>
                </a:solidFill>
                <a:latin typeface="+mn-lt"/>
                <a:ea typeface="+mn-ea"/>
                <a:cs typeface="Arial"/>
                <a:sym typeface="Arial"/>
              </a:rPr>
              <a:t>здобуття</a:t>
            </a:r>
            <a:r>
              <a:rPr lang="ru-RU" sz="1600" b="1" i="1" kern="0" dirty="0">
                <a:solidFill>
                  <a:srgbClr val="FFFFFF"/>
                </a:solidFill>
                <a:latin typeface="+mn-lt"/>
                <a:ea typeface="+mn-ea"/>
                <a:cs typeface="Arial"/>
                <a:sym typeface="Arial"/>
              </a:rPr>
              <a:t> </a:t>
            </a:r>
            <a:r>
              <a:rPr lang="ru-RU" sz="1600" b="1" i="1" kern="0" dirty="0" err="1">
                <a:solidFill>
                  <a:srgbClr val="FFFFFF"/>
                </a:solidFill>
                <a:latin typeface="+mn-lt"/>
                <a:ea typeface="+mn-ea"/>
                <a:cs typeface="Arial"/>
                <a:sym typeface="Arial"/>
              </a:rPr>
              <a:t>освіти</a:t>
            </a:r>
            <a:r>
              <a:rPr lang="ru-RU" sz="1600" b="1" i="1" kern="0" dirty="0">
                <a:solidFill>
                  <a:srgbClr val="FFFFFF"/>
                </a:solidFill>
                <a:latin typeface="+mn-lt"/>
                <a:ea typeface="+mn-ea"/>
                <a:cs typeface="Arial"/>
                <a:sym typeface="Arial"/>
              </a:rPr>
              <a:t>, курс …</a:t>
            </a:r>
            <a:endParaRPr lang="uk-UA" sz="1600" b="1" i="1" kern="0" dirty="0">
              <a:solidFill>
                <a:srgbClr val="FFFFFF"/>
              </a:solidFill>
              <a:latin typeface="+mn-lt"/>
              <a:ea typeface="+mn-ea"/>
              <a:cs typeface="Arial"/>
              <a:sym typeface="Arial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27584" y="3134812"/>
            <a:ext cx="1800200" cy="576064"/>
          </a:xfrm>
          <a:prstGeom prst="round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uk-UA" sz="2000" b="1" kern="0" dirty="0">
                <a:solidFill>
                  <a:srgbClr val="082A44"/>
                </a:solidFill>
                <a:sym typeface="Arial"/>
              </a:rPr>
              <a:t>ВІДКРИТІ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635896" y="3147814"/>
            <a:ext cx="1800200" cy="576064"/>
          </a:xfrm>
          <a:prstGeom prst="round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uk-UA" sz="2000" b="1" kern="0" dirty="0">
                <a:solidFill>
                  <a:srgbClr val="082A44"/>
                </a:solidFill>
                <a:sym typeface="Arial"/>
              </a:rPr>
              <a:t>ФІКСОВАНІ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516216" y="3134812"/>
            <a:ext cx="2140180" cy="576064"/>
          </a:xfrm>
          <a:prstGeom prst="round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uk-UA" sz="2000" b="1" kern="0" dirty="0">
                <a:solidFill>
                  <a:srgbClr val="082A44"/>
                </a:solidFill>
                <a:sym typeface="Arial"/>
              </a:rPr>
              <a:t>НЕБЮДЖЕТНІ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547813" y="2284413"/>
            <a:ext cx="0" cy="358775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547813" y="2616200"/>
            <a:ext cx="603885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1908175" y="2616200"/>
            <a:ext cx="0" cy="460375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4535488" y="2616200"/>
            <a:ext cx="0" cy="460375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7586663" y="2571750"/>
            <a:ext cx="0" cy="460375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Скругленный прямоугольник 24"/>
          <p:cNvSpPr/>
          <p:nvPr/>
        </p:nvSpPr>
        <p:spPr>
          <a:xfrm>
            <a:off x="1532008" y="4227934"/>
            <a:ext cx="3328024" cy="648072"/>
          </a:xfrm>
          <a:prstGeom prst="roundRect">
            <a:avLst/>
          </a:prstGeom>
          <a:solidFill>
            <a:srgbClr val="00B0F0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uk-UA" sz="2000" b="1" kern="0" dirty="0">
                <a:solidFill>
                  <a:srgbClr val="082A44"/>
                </a:solidFill>
                <a:sym typeface="Arial"/>
              </a:rPr>
              <a:t>Адресне розміщення державних місць</a:t>
            </a:r>
          </a:p>
        </p:txBody>
      </p:sp>
      <p:sp>
        <p:nvSpPr>
          <p:cNvPr id="22" name="Стрелка вниз 21"/>
          <p:cNvSpPr/>
          <p:nvPr/>
        </p:nvSpPr>
        <p:spPr>
          <a:xfrm>
            <a:off x="1908175" y="3724275"/>
            <a:ext cx="287338" cy="431800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uk-UA" sz="1400" kern="0">
              <a:solidFill>
                <a:srgbClr val="082A44"/>
              </a:solidFill>
              <a:sym typeface="Arial"/>
            </a:endParaRPr>
          </a:p>
        </p:txBody>
      </p:sp>
      <p:sp>
        <p:nvSpPr>
          <p:cNvPr id="27" name="Стрелка вниз 26"/>
          <p:cNvSpPr/>
          <p:nvPr/>
        </p:nvSpPr>
        <p:spPr>
          <a:xfrm>
            <a:off x="3960813" y="3724275"/>
            <a:ext cx="287337" cy="431800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uk-UA" sz="1400" kern="0">
              <a:solidFill>
                <a:srgbClr val="082A44"/>
              </a:solidFill>
              <a:sym typeface="Arial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588" y="4841875"/>
            <a:ext cx="9164637" cy="3333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accent1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086" tIns="34042" rIns="68086" bIns="34042" anchor="ctr"/>
          <a:lstStyle/>
          <a:p>
            <a:pPr algn="ctr" defTabSz="681092" eaLnBrk="0" hangingPunct="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03338" y="107950"/>
            <a:ext cx="3590925" cy="377825"/>
          </a:xfrm>
          <a:prstGeom prst="rect">
            <a:avLst/>
          </a:prstGeom>
        </p:spPr>
        <p:txBody>
          <a:bodyPr lIns="68086" tIns="34042" rIns="68086" bIns="34042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9pPr>
          </a:lstStyle>
          <a:p>
            <a:pPr defTabSz="6810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000" b="1" cap="all" dirty="0">
                <a:solidFill>
                  <a:srgbClr val="FFFFFF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Прикарпатський національний </a:t>
            </a:r>
            <a:endParaRPr lang="en-US" sz="1000" b="1" cap="all" dirty="0">
              <a:solidFill>
                <a:srgbClr val="FFFFFF"/>
              </a:solidFill>
              <a:latin typeface="Arial" pitchFamily="34" charset="0"/>
              <a:ea typeface="Adobe Fan Heiti Std B" pitchFamily="34" charset="-128"/>
              <a:cs typeface="Arial" pitchFamily="34" charset="0"/>
            </a:endParaRPr>
          </a:p>
          <a:p>
            <a:pPr defTabSz="6810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000" b="1" cap="all" dirty="0">
                <a:solidFill>
                  <a:srgbClr val="FFFFFF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університет </a:t>
            </a:r>
            <a:r>
              <a:rPr lang="en-US" sz="1000" b="1" cap="all" dirty="0">
                <a:solidFill>
                  <a:srgbClr val="FFFFFF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 </a:t>
            </a:r>
            <a:r>
              <a:rPr lang="uk-UA" sz="1000" b="1" cap="all" dirty="0">
                <a:solidFill>
                  <a:srgbClr val="FFFFFF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імені Василя Стефаника </a:t>
            </a:r>
            <a:endParaRPr lang="en-US" sz="1000" b="1" cap="all" dirty="0">
              <a:solidFill>
                <a:srgbClr val="FFFFFF"/>
              </a:solidFill>
              <a:latin typeface="Arial" pitchFamily="34" charset="0"/>
              <a:ea typeface="Adobe Fan Heiti Std B" pitchFamily="34" charset="-128"/>
              <a:cs typeface="Arial" pitchFamily="34" charset="0"/>
            </a:endParaRPr>
          </a:p>
        </p:txBody>
      </p:sp>
      <p:sp>
        <p:nvSpPr>
          <p:cNvPr id="411652" name="Rectangle 2"/>
          <p:cNvSpPr>
            <a:spLocks noChangeArrowheads="1"/>
          </p:cNvSpPr>
          <p:nvPr/>
        </p:nvSpPr>
        <p:spPr bwMode="auto">
          <a:xfrm>
            <a:off x="63500" y="77788"/>
            <a:ext cx="1397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086" tIns="34042" rIns="68086" bIns="34042" anchor="ctr">
            <a:spAutoFit/>
          </a:bodyPr>
          <a:lstStyle/>
          <a:p>
            <a:pPr defTabSz="681038"/>
            <a:endParaRPr lang="ru-RU" altLang="uk-UA">
              <a:solidFill>
                <a:srgbClr val="0B26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1653" name="Rectangle 3"/>
          <p:cNvSpPr>
            <a:spLocks noChangeArrowheads="1"/>
          </p:cNvSpPr>
          <p:nvPr/>
        </p:nvSpPr>
        <p:spPr bwMode="auto">
          <a:xfrm>
            <a:off x="1588" y="2933700"/>
            <a:ext cx="138112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086" tIns="34042" rIns="68086" bIns="34042" anchor="ctr">
            <a:spAutoFit/>
          </a:bodyPr>
          <a:lstStyle/>
          <a:p>
            <a:pPr defTabSz="681038"/>
            <a:endParaRPr lang="ru-RU" altLang="uk-UA">
              <a:solidFill>
                <a:srgbClr val="0B26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1654" name="AutoShape 2" descr="https://pnu.edu.ua/wp-content/uploads/2018/10/logo_PNU.png"/>
          <p:cNvSpPr>
            <a:spLocks noChangeAspect="1" noChangeArrowheads="1"/>
          </p:cNvSpPr>
          <p:nvPr/>
        </p:nvSpPr>
        <p:spPr bwMode="auto">
          <a:xfrm>
            <a:off x="117475" y="-2559050"/>
            <a:ext cx="5335588" cy="533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086" tIns="34042" rIns="68086" bIns="34042"/>
          <a:lstStyle/>
          <a:p>
            <a:pPr defTabSz="681038"/>
            <a:endParaRPr lang="ru-RU" altLang="uk-UA">
              <a:solidFill>
                <a:srgbClr val="0B267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16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0"/>
            <a:ext cx="1169988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56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319213"/>
            <a:ext cx="2566988" cy="363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657" name="Прямоугольник 6"/>
          <p:cNvSpPr>
            <a:spLocks noChangeArrowheads="1"/>
          </p:cNvSpPr>
          <p:nvPr/>
        </p:nvSpPr>
        <p:spPr bwMode="auto">
          <a:xfrm>
            <a:off x="1376363" y="485775"/>
            <a:ext cx="73548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Відокремленний структурний підрозділ “Івано-Франківський фаховий коледж Прикарпатського національного університету імені  Василя Стефаника”</a:t>
            </a:r>
            <a:endParaRPr lang="uk-UA" sz="1400" b="1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165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301750"/>
            <a:ext cx="2579688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588" y="4841875"/>
            <a:ext cx="9164637" cy="3333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accent1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086" tIns="34042" rIns="68086" bIns="34042" anchor="ctr"/>
          <a:lstStyle/>
          <a:p>
            <a:pPr algn="ctr" defTabSz="681092" eaLnBrk="0" hangingPunct="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03338" y="107950"/>
            <a:ext cx="3590925" cy="377825"/>
          </a:xfrm>
          <a:prstGeom prst="rect">
            <a:avLst/>
          </a:prstGeom>
        </p:spPr>
        <p:txBody>
          <a:bodyPr lIns="68086" tIns="34042" rIns="68086" bIns="34042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9pPr>
          </a:lstStyle>
          <a:p>
            <a:pPr defTabSz="6810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000" b="1" cap="all" dirty="0">
                <a:solidFill>
                  <a:srgbClr val="FFFFFF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Прикарпатський національний </a:t>
            </a:r>
            <a:endParaRPr lang="en-US" sz="1000" b="1" cap="all" dirty="0">
              <a:solidFill>
                <a:srgbClr val="FFFFFF"/>
              </a:solidFill>
              <a:latin typeface="Arial" pitchFamily="34" charset="0"/>
              <a:ea typeface="Adobe Fan Heiti Std B" pitchFamily="34" charset="-128"/>
              <a:cs typeface="Arial" pitchFamily="34" charset="0"/>
            </a:endParaRPr>
          </a:p>
          <a:p>
            <a:pPr defTabSz="6810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000" b="1" cap="all" dirty="0">
                <a:solidFill>
                  <a:srgbClr val="FFFFFF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університет </a:t>
            </a:r>
            <a:r>
              <a:rPr lang="en-US" sz="1000" b="1" cap="all" dirty="0">
                <a:solidFill>
                  <a:srgbClr val="FFFFFF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 </a:t>
            </a:r>
            <a:r>
              <a:rPr lang="uk-UA" sz="1000" b="1" cap="all" dirty="0">
                <a:solidFill>
                  <a:srgbClr val="FFFFFF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імені Василя Стефаника </a:t>
            </a:r>
            <a:endParaRPr lang="en-US" sz="1000" b="1" cap="all" dirty="0">
              <a:solidFill>
                <a:srgbClr val="FFFFFF"/>
              </a:solidFill>
              <a:latin typeface="Arial" pitchFamily="34" charset="0"/>
              <a:ea typeface="Adobe Fan Heiti Std B" pitchFamily="34" charset="-128"/>
              <a:cs typeface="Arial" pitchFamily="34" charset="0"/>
            </a:endParaRPr>
          </a:p>
        </p:txBody>
      </p:sp>
      <p:sp>
        <p:nvSpPr>
          <p:cNvPr id="412676" name="Rectangle 2"/>
          <p:cNvSpPr>
            <a:spLocks noChangeArrowheads="1"/>
          </p:cNvSpPr>
          <p:nvPr/>
        </p:nvSpPr>
        <p:spPr bwMode="auto">
          <a:xfrm>
            <a:off x="63500" y="77788"/>
            <a:ext cx="1397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086" tIns="34042" rIns="68086" bIns="34042" anchor="ctr">
            <a:spAutoFit/>
          </a:bodyPr>
          <a:lstStyle/>
          <a:p>
            <a:pPr defTabSz="681038"/>
            <a:endParaRPr lang="ru-RU" altLang="uk-UA">
              <a:solidFill>
                <a:srgbClr val="0B26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2677" name="Rectangle 3"/>
          <p:cNvSpPr>
            <a:spLocks noChangeArrowheads="1"/>
          </p:cNvSpPr>
          <p:nvPr/>
        </p:nvSpPr>
        <p:spPr bwMode="auto">
          <a:xfrm>
            <a:off x="1588" y="2933700"/>
            <a:ext cx="138112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086" tIns="34042" rIns="68086" bIns="34042" anchor="ctr">
            <a:spAutoFit/>
          </a:bodyPr>
          <a:lstStyle/>
          <a:p>
            <a:pPr defTabSz="681038"/>
            <a:endParaRPr lang="ru-RU" altLang="uk-UA">
              <a:solidFill>
                <a:srgbClr val="0B26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2678" name="AutoShape 2" descr="https://pnu.edu.ua/wp-content/uploads/2018/10/logo_PNU.png"/>
          <p:cNvSpPr>
            <a:spLocks noChangeAspect="1" noChangeArrowheads="1"/>
          </p:cNvSpPr>
          <p:nvPr/>
        </p:nvSpPr>
        <p:spPr bwMode="auto">
          <a:xfrm>
            <a:off x="117475" y="-2559050"/>
            <a:ext cx="5335588" cy="533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086" tIns="34042" rIns="68086" bIns="34042"/>
          <a:lstStyle/>
          <a:p>
            <a:pPr defTabSz="681038"/>
            <a:endParaRPr lang="ru-RU" altLang="uk-UA">
              <a:solidFill>
                <a:srgbClr val="0B267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26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0"/>
            <a:ext cx="1169988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680" name="Прямоугольник 6"/>
          <p:cNvSpPr>
            <a:spLocks noChangeArrowheads="1"/>
          </p:cNvSpPr>
          <p:nvPr/>
        </p:nvSpPr>
        <p:spPr bwMode="auto">
          <a:xfrm>
            <a:off x="1376363" y="485775"/>
            <a:ext cx="73548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Відокремленний структурний підрозділ “Івано-Франківський фаховий коледж Прикарпатського національного університету імені  Василя Стефаника”</a:t>
            </a:r>
            <a:endParaRPr lang="uk-UA" sz="1400" b="1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2681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1320800"/>
            <a:ext cx="2579688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68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1285875"/>
            <a:ext cx="260350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588" y="4841875"/>
            <a:ext cx="9164637" cy="3333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accent1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086" tIns="34042" rIns="68086" bIns="34042" anchor="ctr"/>
          <a:lstStyle/>
          <a:p>
            <a:pPr algn="ctr" defTabSz="681092" eaLnBrk="0" hangingPunct="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03338" y="107950"/>
            <a:ext cx="3590925" cy="377825"/>
          </a:xfrm>
          <a:prstGeom prst="rect">
            <a:avLst/>
          </a:prstGeom>
        </p:spPr>
        <p:txBody>
          <a:bodyPr lIns="68086" tIns="34042" rIns="68086" bIns="34042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9pPr>
          </a:lstStyle>
          <a:p>
            <a:pPr defTabSz="6810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000" b="1" cap="all" dirty="0">
                <a:solidFill>
                  <a:srgbClr val="FFFFFF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Прикарпатський національний </a:t>
            </a:r>
            <a:endParaRPr lang="en-US" sz="1000" b="1" cap="all" dirty="0">
              <a:solidFill>
                <a:srgbClr val="FFFFFF"/>
              </a:solidFill>
              <a:latin typeface="Arial" pitchFamily="34" charset="0"/>
              <a:ea typeface="Adobe Fan Heiti Std B" pitchFamily="34" charset="-128"/>
              <a:cs typeface="Arial" pitchFamily="34" charset="0"/>
            </a:endParaRPr>
          </a:p>
          <a:p>
            <a:pPr defTabSz="6810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000" b="1" cap="all" dirty="0">
                <a:solidFill>
                  <a:srgbClr val="FFFFFF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університет </a:t>
            </a:r>
            <a:r>
              <a:rPr lang="en-US" sz="1000" b="1" cap="all" dirty="0">
                <a:solidFill>
                  <a:srgbClr val="FFFFFF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 </a:t>
            </a:r>
            <a:r>
              <a:rPr lang="uk-UA" sz="1000" b="1" cap="all" dirty="0">
                <a:solidFill>
                  <a:srgbClr val="FFFFFF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імені Василя Стефаника </a:t>
            </a:r>
            <a:endParaRPr lang="en-US" sz="1000" b="1" cap="all" dirty="0">
              <a:solidFill>
                <a:srgbClr val="FFFFFF"/>
              </a:solidFill>
              <a:latin typeface="Arial" pitchFamily="34" charset="0"/>
              <a:ea typeface="Adobe Fan Heiti Std B" pitchFamily="34" charset="-128"/>
              <a:cs typeface="Arial" pitchFamily="34" charset="0"/>
            </a:endParaRPr>
          </a:p>
        </p:txBody>
      </p:sp>
      <p:sp>
        <p:nvSpPr>
          <p:cNvPr id="413700" name="Rectangle 2"/>
          <p:cNvSpPr>
            <a:spLocks noChangeArrowheads="1"/>
          </p:cNvSpPr>
          <p:nvPr/>
        </p:nvSpPr>
        <p:spPr bwMode="auto">
          <a:xfrm>
            <a:off x="63500" y="77788"/>
            <a:ext cx="1397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086" tIns="34042" rIns="68086" bIns="34042" anchor="ctr">
            <a:spAutoFit/>
          </a:bodyPr>
          <a:lstStyle/>
          <a:p>
            <a:pPr defTabSz="681038"/>
            <a:endParaRPr lang="ru-RU" altLang="uk-UA">
              <a:solidFill>
                <a:srgbClr val="0B26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3701" name="Rectangle 3"/>
          <p:cNvSpPr>
            <a:spLocks noChangeArrowheads="1"/>
          </p:cNvSpPr>
          <p:nvPr/>
        </p:nvSpPr>
        <p:spPr bwMode="auto">
          <a:xfrm>
            <a:off x="1588" y="2933700"/>
            <a:ext cx="138112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086" tIns="34042" rIns="68086" bIns="34042" anchor="ctr">
            <a:spAutoFit/>
          </a:bodyPr>
          <a:lstStyle/>
          <a:p>
            <a:pPr defTabSz="681038"/>
            <a:endParaRPr lang="ru-RU" altLang="uk-UA">
              <a:solidFill>
                <a:srgbClr val="0B26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3702" name="AutoShape 2" descr="https://pnu.edu.ua/wp-content/uploads/2018/10/logo_PNU.png"/>
          <p:cNvSpPr>
            <a:spLocks noChangeAspect="1" noChangeArrowheads="1"/>
          </p:cNvSpPr>
          <p:nvPr/>
        </p:nvSpPr>
        <p:spPr bwMode="auto">
          <a:xfrm>
            <a:off x="117475" y="-2559050"/>
            <a:ext cx="5335588" cy="533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086" tIns="34042" rIns="68086" bIns="34042"/>
          <a:lstStyle/>
          <a:p>
            <a:pPr defTabSz="681038"/>
            <a:endParaRPr lang="ru-RU" altLang="uk-UA">
              <a:solidFill>
                <a:srgbClr val="0B267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37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0"/>
            <a:ext cx="1169988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704" name="Прямоугольник 6"/>
          <p:cNvSpPr>
            <a:spLocks noChangeArrowheads="1"/>
          </p:cNvSpPr>
          <p:nvPr/>
        </p:nvSpPr>
        <p:spPr bwMode="auto">
          <a:xfrm>
            <a:off x="1376363" y="485775"/>
            <a:ext cx="73548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Відокремленний структурний підрозділ “Івано-Франківський фаховий коледж Прикарпатського національного університету імені  Василя Стефаника”</a:t>
            </a:r>
            <a:endParaRPr lang="uk-UA" sz="1400" b="1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3705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1287463"/>
            <a:ext cx="2630488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06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285875"/>
            <a:ext cx="2608262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978" name="Picture 2" descr="C:\Users\User\Desktop\Презентація\123\(Footage)\Holders\Logo Holder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82550"/>
            <a:ext cx="1160463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588" y="4870450"/>
            <a:ext cx="9164637" cy="3333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accent1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70" tIns="34084" rIns="68170" bIns="34084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35026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14725" y="444500"/>
            <a:ext cx="5175250" cy="376238"/>
          </a:xfrm>
          <a:prstGeom prst="rect">
            <a:avLst/>
          </a:prstGeom>
        </p:spPr>
        <p:txBody>
          <a:bodyPr lIns="68170" tIns="34084" rIns="68170" bIns="34084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9pPr>
          </a:lstStyle>
          <a:p>
            <a:pPr defTabSz="68189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000" b="1" cap="all" dirty="0">
                <a:solidFill>
                  <a:prstClr val="white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Прикарпатський національний </a:t>
            </a:r>
            <a:endParaRPr lang="en-US" sz="1000" b="1" cap="all" dirty="0">
              <a:solidFill>
                <a:prstClr val="white"/>
              </a:solidFill>
              <a:latin typeface="Arial" pitchFamily="34" charset="0"/>
              <a:ea typeface="Adobe Fan Heiti Std B" pitchFamily="34" charset="-128"/>
              <a:cs typeface="Arial" pitchFamily="34" charset="0"/>
            </a:endParaRPr>
          </a:p>
          <a:p>
            <a:pPr defTabSz="68189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000" b="1" cap="all" dirty="0">
                <a:solidFill>
                  <a:prstClr val="white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університет </a:t>
            </a:r>
            <a:r>
              <a:rPr lang="en-US" sz="1000" b="1" cap="all" dirty="0">
                <a:solidFill>
                  <a:prstClr val="white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 </a:t>
            </a:r>
            <a:r>
              <a:rPr lang="uk-UA" sz="1000" b="1" cap="all" dirty="0">
                <a:solidFill>
                  <a:prstClr val="white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імені Василя Стефаника </a:t>
            </a:r>
            <a:endParaRPr lang="en-US" sz="1000" b="1" cap="all" dirty="0">
              <a:solidFill>
                <a:prstClr val="white"/>
              </a:solidFill>
              <a:latin typeface="Arial" pitchFamily="34" charset="0"/>
              <a:ea typeface="Adobe Fan Heiti Std B" pitchFamily="34" charset="-128"/>
              <a:cs typeface="Arial" pitchFamily="34" charset="0"/>
            </a:endParaRPr>
          </a:p>
        </p:txBody>
      </p:sp>
      <p:sp>
        <p:nvSpPr>
          <p:cNvPr id="382981" name="Прямоугольник 1"/>
          <p:cNvSpPr>
            <a:spLocks noChangeArrowheads="1"/>
          </p:cNvSpPr>
          <p:nvPr/>
        </p:nvSpPr>
        <p:spPr bwMode="auto">
          <a:xfrm>
            <a:off x="2413000" y="1257300"/>
            <a:ext cx="4114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170" tIns="34084" rIns="68170" bIns="34084">
            <a:spAutoFit/>
          </a:bodyPr>
          <a:lstStyle/>
          <a:p>
            <a:pPr algn="ctr" defTabSz="334963" eaLnBrk="0" hangingPunct="0">
              <a:buClr>
                <a:srgbClr val="0B2673"/>
              </a:buClr>
              <a:buSzPts val="2400"/>
            </a:pPr>
            <a:r>
              <a:rPr lang="ru-RU" altLang="uk-UA" sz="1500" b="1" dirty="0" err="1">
                <a:solidFill>
                  <a:srgbClr val="0B267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Впродовж</a:t>
            </a:r>
            <a:r>
              <a:rPr lang="ru-RU" altLang="uk-UA" sz="1500" b="1" dirty="0">
                <a:solidFill>
                  <a:srgbClr val="0B267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lang="ru-RU" altLang="uk-UA" sz="1500" b="1" dirty="0" err="1">
                <a:solidFill>
                  <a:srgbClr val="0B267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останніх</a:t>
            </a:r>
            <a:r>
              <a:rPr lang="ru-RU" altLang="uk-UA" sz="1500" b="1" dirty="0">
                <a:solidFill>
                  <a:srgbClr val="0B267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7 </a:t>
            </a:r>
            <a:r>
              <a:rPr lang="ru-RU" altLang="uk-UA" sz="1500" b="1" dirty="0" err="1">
                <a:solidFill>
                  <a:srgbClr val="0B267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років</a:t>
            </a:r>
            <a:r>
              <a:rPr lang="ru-RU" altLang="uk-UA" sz="1500" b="1" dirty="0">
                <a:solidFill>
                  <a:srgbClr val="0B267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в </a:t>
            </a:r>
            <a:r>
              <a:rPr lang="ru-RU" altLang="uk-UA" sz="1500" b="1" dirty="0" err="1">
                <a:solidFill>
                  <a:srgbClr val="0B267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університеті</a:t>
            </a:r>
            <a:r>
              <a:rPr lang="ru-RU" altLang="uk-UA" sz="1500" b="1" dirty="0">
                <a:solidFill>
                  <a:srgbClr val="0B267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lang="ru-RU" altLang="uk-UA" sz="1500" b="1" dirty="0" err="1">
                <a:solidFill>
                  <a:srgbClr val="0B267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реалізовано</a:t>
            </a:r>
            <a:r>
              <a:rPr lang="ru-RU" altLang="uk-UA" sz="1500" b="1" dirty="0">
                <a:solidFill>
                  <a:srgbClr val="0B267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lang="ru-RU" altLang="uk-UA" sz="1500" b="1" dirty="0" err="1">
                <a:solidFill>
                  <a:srgbClr val="0B267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різні</a:t>
            </a:r>
            <a:r>
              <a:rPr lang="ru-RU" altLang="uk-UA" sz="1500" b="1" dirty="0">
                <a:solidFill>
                  <a:srgbClr val="0B267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lang="ru-RU" altLang="uk-UA" sz="1500" b="1" dirty="0" err="1">
                <a:solidFill>
                  <a:srgbClr val="0B267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проєкти</a:t>
            </a:r>
            <a:r>
              <a:rPr lang="ru-RU" altLang="uk-UA" sz="1500" b="1" dirty="0">
                <a:solidFill>
                  <a:srgbClr val="0B267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на </a:t>
            </a:r>
            <a:r>
              <a:rPr lang="ru-RU" altLang="uk-UA" sz="1500" b="1" dirty="0" err="1">
                <a:solidFill>
                  <a:srgbClr val="0B267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загальну</a:t>
            </a:r>
            <a:r>
              <a:rPr lang="ru-RU" altLang="uk-UA" sz="1500" b="1" dirty="0">
                <a:solidFill>
                  <a:srgbClr val="0B267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суму 3 945 958,7 дол. США</a:t>
            </a:r>
            <a:endParaRPr lang="ru-RU" altLang="uk-UA" sz="1500" dirty="0">
              <a:solidFill>
                <a:srgbClr val="0B2673"/>
              </a:solidFill>
              <a:cs typeface="Arial" pitchFamily="34" charset="0"/>
            </a:endParaRPr>
          </a:p>
        </p:txBody>
      </p:sp>
      <p:pic>
        <p:nvPicPr>
          <p:cNvPr id="382982" name="Picture 8" descr="C:\Users\Admin\Desktop\logo400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063" y="30163"/>
            <a:ext cx="1214437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2983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2251075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2984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888" y="30163"/>
            <a:ext cx="2043112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298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7"/>
          <a:stretch>
            <a:fillRect/>
          </a:stretch>
        </p:blipFill>
        <p:spPr bwMode="auto">
          <a:xfrm>
            <a:off x="3328988" y="2317750"/>
            <a:ext cx="2509837" cy="159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442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2986" name="Прямоугольник 1"/>
          <p:cNvSpPr>
            <a:spLocks noChangeArrowheads="1"/>
          </p:cNvSpPr>
          <p:nvPr/>
        </p:nvSpPr>
        <p:spPr bwMode="auto">
          <a:xfrm>
            <a:off x="2368550" y="4230688"/>
            <a:ext cx="457200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170" tIns="34084" rIns="68170" bIns="34084">
            <a:spAutoFit/>
          </a:bodyPr>
          <a:lstStyle/>
          <a:p>
            <a:pPr algn="ctr" defTabSz="334963" eaLnBrk="0" hangingPunct="0">
              <a:spcBef>
                <a:spcPct val="30000"/>
              </a:spcBef>
            </a:pPr>
            <a:r>
              <a:rPr lang="uk-UA" altLang="uk-UA" b="1">
                <a:solidFill>
                  <a:srgbClr val="0B2673"/>
                </a:solidFill>
              </a:rPr>
              <a:t>Впродовж останніх років виграємо 5 нових міжнародних наукових проєктів різних фондів щороку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588" y="4841875"/>
            <a:ext cx="9164637" cy="3333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accent1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086" tIns="34042" rIns="68086" bIns="34042" anchor="ctr"/>
          <a:lstStyle/>
          <a:p>
            <a:pPr algn="ctr" defTabSz="681092" eaLnBrk="0" hangingPunct="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03338" y="107950"/>
            <a:ext cx="3590925" cy="377825"/>
          </a:xfrm>
          <a:prstGeom prst="rect">
            <a:avLst/>
          </a:prstGeom>
        </p:spPr>
        <p:txBody>
          <a:bodyPr lIns="68086" tIns="34042" rIns="68086" bIns="34042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9pPr>
          </a:lstStyle>
          <a:p>
            <a:pPr defTabSz="6810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000" b="1" cap="all" dirty="0">
                <a:solidFill>
                  <a:srgbClr val="FFFFFF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Прикарпатський національний </a:t>
            </a:r>
            <a:endParaRPr lang="en-US" sz="1000" b="1" cap="all" dirty="0">
              <a:solidFill>
                <a:srgbClr val="FFFFFF"/>
              </a:solidFill>
              <a:latin typeface="Arial" pitchFamily="34" charset="0"/>
              <a:ea typeface="Adobe Fan Heiti Std B" pitchFamily="34" charset="-128"/>
              <a:cs typeface="Arial" pitchFamily="34" charset="0"/>
            </a:endParaRPr>
          </a:p>
          <a:p>
            <a:pPr defTabSz="6810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000" b="1" cap="all" dirty="0">
                <a:solidFill>
                  <a:srgbClr val="FFFFFF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університет </a:t>
            </a:r>
            <a:r>
              <a:rPr lang="en-US" sz="1000" b="1" cap="all" dirty="0">
                <a:solidFill>
                  <a:srgbClr val="FFFFFF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 </a:t>
            </a:r>
            <a:r>
              <a:rPr lang="uk-UA" sz="1000" b="1" cap="all" dirty="0">
                <a:solidFill>
                  <a:srgbClr val="FFFFFF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імені Василя Стефаника </a:t>
            </a:r>
            <a:endParaRPr lang="en-US" sz="1000" b="1" cap="all" dirty="0">
              <a:solidFill>
                <a:srgbClr val="FFFFFF"/>
              </a:solidFill>
              <a:latin typeface="Arial" pitchFamily="34" charset="0"/>
              <a:ea typeface="Adobe Fan Heiti Std B" pitchFamily="34" charset="-128"/>
              <a:cs typeface="Arial" pitchFamily="34" charset="0"/>
            </a:endParaRPr>
          </a:p>
        </p:txBody>
      </p:sp>
      <p:sp>
        <p:nvSpPr>
          <p:cNvPr id="414724" name="Rectangle 2"/>
          <p:cNvSpPr>
            <a:spLocks noChangeArrowheads="1"/>
          </p:cNvSpPr>
          <p:nvPr/>
        </p:nvSpPr>
        <p:spPr bwMode="auto">
          <a:xfrm>
            <a:off x="63500" y="77788"/>
            <a:ext cx="1397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086" tIns="34042" rIns="68086" bIns="34042" anchor="ctr">
            <a:spAutoFit/>
          </a:bodyPr>
          <a:lstStyle/>
          <a:p>
            <a:pPr defTabSz="681038"/>
            <a:endParaRPr lang="ru-RU" altLang="uk-UA">
              <a:solidFill>
                <a:srgbClr val="0B26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4725" name="Rectangle 3"/>
          <p:cNvSpPr>
            <a:spLocks noChangeArrowheads="1"/>
          </p:cNvSpPr>
          <p:nvPr/>
        </p:nvSpPr>
        <p:spPr bwMode="auto">
          <a:xfrm>
            <a:off x="1588" y="2933700"/>
            <a:ext cx="138112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086" tIns="34042" rIns="68086" bIns="34042" anchor="ctr">
            <a:spAutoFit/>
          </a:bodyPr>
          <a:lstStyle/>
          <a:p>
            <a:pPr defTabSz="681038"/>
            <a:endParaRPr lang="ru-RU" altLang="uk-UA">
              <a:solidFill>
                <a:srgbClr val="0B26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4726" name="AutoShape 2" descr="https://pnu.edu.ua/wp-content/uploads/2018/10/logo_PNU.png"/>
          <p:cNvSpPr>
            <a:spLocks noChangeAspect="1" noChangeArrowheads="1"/>
          </p:cNvSpPr>
          <p:nvPr/>
        </p:nvSpPr>
        <p:spPr bwMode="auto">
          <a:xfrm>
            <a:off x="117475" y="-2559050"/>
            <a:ext cx="5335588" cy="533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086" tIns="34042" rIns="68086" bIns="34042"/>
          <a:lstStyle/>
          <a:p>
            <a:pPr defTabSz="681038"/>
            <a:endParaRPr lang="ru-RU" altLang="uk-UA">
              <a:solidFill>
                <a:srgbClr val="0B267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47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0"/>
            <a:ext cx="1169988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4728" name="Прямоугольник 6"/>
          <p:cNvSpPr>
            <a:spLocks noChangeArrowheads="1"/>
          </p:cNvSpPr>
          <p:nvPr/>
        </p:nvSpPr>
        <p:spPr bwMode="auto">
          <a:xfrm>
            <a:off x="1376363" y="485775"/>
            <a:ext cx="73548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Відокремленний структурний підрозділ “Івано-Франківський фаховий коледж Прикарпатського національного університету імені  Василя Стефаника”</a:t>
            </a:r>
            <a:endParaRPr lang="uk-UA" sz="1400" b="1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4729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63" y="1209675"/>
            <a:ext cx="2681287" cy="379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8288"/>
            <a:ext cx="611188" cy="32385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prstClr val="white"/>
              </a:solidFill>
            </a:endParaRPr>
          </a:p>
        </p:txBody>
      </p:sp>
      <p:sp>
        <p:nvSpPr>
          <p:cNvPr id="415747" name="Google Shape;336;p25"/>
          <p:cNvSpPr>
            <a:spLocks noGrp="1"/>
          </p:cNvSpPr>
          <p:nvPr>
            <p:ph type="sldNum" sz="quarter" idx="10"/>
          </p:nvPr>
        </p:nvSpPr>
        <p:spPr>
          <a:xfrm>
            <a:off x="0" y="227013"/>
            <a:ext cx="350838" cy="404812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algn="ctr" defTabSz="906463" eaLnBrk="1" fontAlgn="base" hangingPunct="1">
              <a:spcBef>
                <a:spcPct val="0"/>
              </a:spcBef>
              <a:spcAft>
                <a:spcPct val="0"/>
              </a:spcAft>
            </a:pPr>
            <a:fld id="{AFBA53C5-DFB6-43FF-9F2A-D024D99F07BA}" type="slidenum">
              <a:rPr lang="uk-UA" b="1" smtClean="0">
                <a:solidFill>
                  <a:srgbClr val="C00000"/>
                </a:solidFill>
                <a:latin typeface="Palatino Linotype" pitchFamily="18" charset="0"/>
              </a:rPr>
              <a:pPr algn="ctr" defTabSz="906463" eaLnBrk="1" fontAlgn="base" hangingPunct="1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uk-UA" b="1" smtClean="0">
              <a:solidFill>
                <a:srgbClr val="C00000"/>
              </a:solidFill>
              <a:latin typeface="Palatino Linotyp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650" y="168275"/>
            <a:ext cx="8496300" cy="522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Коломийський навчально-науковий інститут 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719638" y="555625"/>
            <a:ext cx="44243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0" y="494823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5751" name="Прямоугольник 3"/>
          <p:cNvSpPr>
            <a:spLocks noChangeArrowheads="1"/>
          </p:cNvSpPr>
          <p:nvPr/>
        </p:nvSpPr>
        <p:spPr bwMode="auto">
          <a:xfrm>
            <a:off x="490538" y="1131888"/>
            <a:ext cx="8489950" cy="495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sz="3600" b="1" dirty="0">
                <a:solidFill>
                  <a:srgbClr val="FFFFFF"/>
                </a:solidFill>
                <a:latin typeface="Palatino Linotype" pitchFamily="18" charset="0"/>
              </a:rPr>
              <a:t>014.01 Українська мова і література</a:t>
            </a:r>
          </a:p>
          <a:p>
            <a:r>
              <a:rPr lang="ru-RU" sz="3600" b="1" dirty="0" smtClean="0">
                <a:solidFill>
                  <a:srgbClr val="FFFFFF"/>
                </a:solidFill>
                <a:latin typeface="Palatino Linotype" pitchFamily="18" charset="0"/>
              </a:rPr>
              <a:t>013 </a:t>
            </a:r>
            <a:r>
              <a:rPr lang="ru-RU" sz="3600" b="1" dirty="0">
                <a:solidFill>
                  <a:srgbClr val="FFFFFF"/>
                </a:solidFill>
                <a:latin typeface="Palatino Linotype" pitchFamily="18" charset="0"/>
              </a:rPr>
              <a:t>Початкова </a:t>
            </a:r>
            <a:r>
              <a:rPr lang="ru-RU" sz="3600" b="1" dirty="0" err="1">
                <a:solidFill>
                  <a:srgbClr val="FFFFFF"/>
                </a:solidFill>
                <a:latin typeface="Palatino Linotype" pitchFamily="18" charset="0"/>
              </a:rPr>
              <a:t>освіта</a:t>
            </a:r>
            <a:endParaRPr lang="uk-UA" sz="3600" b="1" dirty="0">
              <a:solidFill>
                <a:srgbClr val="FFFFFF"/>
              </a:solidFill>
              <a:latin typeface="Palatino Linotype" pitchFamily="18" charset="0"/>
            </a:endParaRPr>
          </a:p>
          <a:p>
            <a:r>
              <a:rPr lang="ru-RU" sz="3600" b="1" dirty="0" smtClean="0">
                <a:solidFill>
                  <a:srgbClr val="FFFFFF"/>
                </a:solidFill>
                <a:latin typeface="Palatino Linotype" pitchFamily="18" charset="0"/>
              </a:rPr>
              <a:t>014.11 </a:t>
            </a:r>
            <a:r>
              <a:rPr lang="ru-RU" sz="3600" b="1" dirty="0" err="1">
                <a:solidFill>
                  <a:srgbClr val="FFFFFF"/>
                </a:solidFill>
                <a:latin typeface="Palatino Linotype" pitchFamily="18" charset="0"/>
              </a:rPr>
              <a:t>Фізична</a:t>
            </a:r>
            <a:r>
              <a:rPr lang="ru-RU" sz="3600" b="1" dirty="0">
                <a:solidFill>
                  <a:srgbClr val="FFFFFF"/>
                </a:solidFill>
                <a:latin typeface="Palatino Linotype" pitchFamily="18" charset="0"/>
              </a:rPr>
              <a:t> культура</a:t>
            </a:r>
          </a:p>
          <a:p>
            <a:r>
              <a:rPr lang="ru-RU" sz="3600" b="1" dirty="0">
                <a:solidFill>
                  <a:srgbClr val="FFFFFF"/>
                </a:solidFill>
                <a:latin typeface="Palatino Linotype" pitchFamily="18" charset="0"/>
              </a:rPr>
              <a:t>053 </a:t>
            </a:r>
            <a:r>
              <a:rPr lang="ru-RU" sz="3600" b="1" dirty="0" err="1">
                <a:solidFill>
                  <a:srgbClr val="FFFFFF"/>
                </a:solidFill>
                <a:latin typeface="Palatino Linotype" pitchFamily="18" charset="0"/>
              </a:rPr>
              <a:t>Психологія</a:t>
            </a:r>
            <a:endParaRPr lang="ru-RU" sz="3600" b="1" dirty="0">
              <a:solidFill>
                <a:srgbClr val="FFFFFF"/>
              </a:solidFill>
              <a:latin typeface="Palatino Linotype" pitchFamily="18" charset="0"/>
            </a:endParaRPr>
          </a:p>
          <a:p>
            <a:r>
              <a:rPr lang="uk-UA" sz="3600" b="1" dirty="0">
                <a:solidFill>
                  <a:srgbClr val="FFFFFF"/>
                </a:solidFill>
                <a:latin typeface="Palatino Linotype" pitchFamily="18" charset="0"/>
              </a:rPr>
              <a:t>014.03 Історія</a:t>
            </a:r>
          </a:p>
          <a:p>
            <a:endParaRPr lang="ru-RU" sz="2800" b="1" dirty="0">
              <a:solidFill>
                <a:srgbClr val="FFFFFF"/>
              </a:solidFill>
              <a:latin typeface="Palatino Linotype" pitchFamily="18" charset="0"/>
            </a:endParaRPr>
          </a:p>
          <a:p>
            <a:endParaRPr lang="ru-RU" sz="2800" b="1" dirty="0">
              <a:solidFill>
                <a:srgbClr val="FFFFFF"/>
              </a:solidFill>
              <a:latin typeface="Palatino Linotype" pitchFamily="18" charset="0"/>
            </a:endParaRPr>
          </a:p>
          <a:p>
            <a:endParaRPr lang="ru-RU" sz="4000" b="1" dirty="0">
              <a:solidFill>
                <a:srgbClr val="FFFFFF"/>
              </a:solidFill>
              <a:latin typeface="Palatino Linotype" pitchFamily="18" charset="0"/>
            </a:endParaRPr>
          </a:p>
          <a:p>
            <a:endParaRPr lang="ru-RU" sz="4000" b="1" dirty="0">
              <a:solidFill>
                <a:srgbClr val="FFFFFF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BEDE65A0-C1FB-4603-91BF-F6FA16727C23}" type="slidenum">
              <a:rPr lang="en-US" altLang="uk-UA" smtClean="0"/>
              <a:pPr>
                <a:defRPr/>
              </a:pPr>
              <a:t>52</a:t>
            </a:fld>
            <a:endParaRPr lang="en-US" altLang="uk-U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458"/>
            <a:ext cx="8784976" cy="486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986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Номер слайда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defTabSz="906463" eaLnBrk="1" fontAlgn="base" hangingPunct="1">
              <a:spcBef>
                <a:spcPct val="0"/>
              </a:spcBef>
              <a:spcAft>
                <a:spcPct val="0"/>
              </a:spcAft>
            </a:pPr>
            <a:fld id="{2A5ED0AA-8912-40AA-98BC-B9552BF4EC3A}" type="slidenum">
              <a:rPr lang="en-US" altLang="uk-UA" smtClean="0">
                <a:solidFill>
                  <a:schemeClr val="accent2"/>
                </a:solidFill>
                <a:latin typeface="Titillium Web"/>
                <a:ea typeface="Titillium Web"/>
                <a:cs typeface="Titillium Web"/>
              </a:rPr>
              <a:pPr defTabSz="906463" eaLnBrk="1" fontAlgn="base" hangingPunct="1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altLang="uk-UA" smtClean="0">
              <a:solidFill>
                <a:schemeClr val="accent2"/>
              </a:solidFill>
              <a:latin typeface="Titillium Web"/>
              <a:ea typeface="Titillium Web"/>
              <a:cs typeface="Titillium Web"/>
            </a:endParaRPr>
          </a:p>
        </p:txBody>
      </p:sp>
      <p:pic>
        <p:nvPicPr>
          <p:cNvPr id="416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87425"/>
            <a:ext cx="866457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0825" y="193675"/>
            <a:ext cx="4032250" cy="647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0743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ipodp.pnu.edu.ua</a:t>
            </a:r>
            <a:endParaRPr lang="uk-UA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27538" y="346075"/>
            <a:ext cx="439102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0743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097 84 32630 – 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Наталія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Ярославівна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9" name="Стрелка вправо 8"/>
          <p:cNvSpPr/>
          <p:nvPr/>
        </p:nvSpPr>
        <p:spPr>
          <a:xfrm rot="20532172">
            <a:off x="2498725" y="1868488"/>
            <a:ext cx="3025775" cy="5762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07431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7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373063"/>
            <a:ext cx="7542213" cy="522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7795" name="Rectangle 4"/>
          <p:cNvSpPr>
            <a:spLocks noChangeArrowheads="1"/>
          </p:cNvSpPr>
          <p:nvPr/>
        </p:nvSpPr>
        <p:spPr bwMode="auto">
          <a:xfrm>
            <a:off x="90488" y="5056188"/>
            <a:ext cx="9164637" cy="349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0B6095"/>
              </a:gs>
              <a:gs pos="100000">
                <a:srgbClr val="FFFFFF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8134" tIns="34066" rIns="68134" bIns="34066" anchor="ctr"/>
          <a:lstStyle/>
          <a:p>
            <a:pPr defTabSz="333375">
              <a:buClr>
                <a:srgbClr val="000000"/>
              </a:buClr>
              <a:buSzPct val="100000"/>
            </a:pPr>
            <a:endParaRPr lang="uk-UA" altLang="uk-UA">
              <a:solidFill>
                <a:srgbClr val="FFFFFF"/>
              </a:solidFill>
            </a:endParaRPr>
          </a:p>
        </p:txBody>
      </p:sp>
      <p:sp>
        <p:nvSpPr>
          <p:cNvPr id="417796" name="Rectangle 5"/>
          <p:cNvSpPr>
            <a:spLocks noChangeArrowheads="1"/>
          </p:cNvSpPr>
          <p:nvPr/>
        </p:nvSpPr>
        <p:spPr bwMode="auto">
          <a:xfrm>
            <a:off x="1516063" y="373063"/>
            <a:ext cx="35909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053" tIns="34876" rIns="67053" bIns="34876">
            <a:spAutoFit/>
          </a:bodyPr>
          <a:lstStyle/>
          <a:p>
            <a:pPr defTabSz="333375">
              <a:buSzPct val="100000"/>
              <a:tabLst>
                <a:tab pos="0" algn="l"/>
                <a:tab pos="333375" algn="l"/>
                <a:tab pos="668338" algn="l"/>
                <a:tab pos="1003300" algn="l"/>
                <a:tab pos="1336675" algn="l"/>
                <a:tab pos="1671638" algn="l"/>
                <a:tab pos="2006600" algn="l"/>
                <a:tab pos="2341563" algn="l"/>
                <a:tab pos="2676525" algn="l"/>
                <a:tab pos="3011488" algn="l"/>
                <a:tab pos="3346450" algn="l"/>
                <a:tab pos="3681413" algn="l"/>
                <a:tab pos="4016375" algn="l"/>
                <a:tab pos="4351338" algn="l"/>
                <a:tab pos="4686300" algn="l"/>
                <a:tab pos="5021263" algn="l"/>
                <a:tab pos="5356225" algn="l"/>
                <a:tab pos="5691188" algn="l"/>
                <a:tab pos="6026150" algn="l"/>
                <a:tab pos="6361113" algn="l"/>
                <a:tab pos="6694488" algn="l"/>
              </a:tabLst>
            </a:pP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ПРИКАРПАТСЬКИЙ НАЦІОНАЛЬНИЙ </a:t>
            </a:r>
          </a:p>
          <a:p>
            <a:pPr defTabSz="333375">
              <a:buSzPct val="100000"/>
              <a:tabLst>
                <a:tab pos="0" algn="l"/>
                <a:tab pos="333375" algn="l"/>
                <a:tab pos="668338" algn="l"/>
                <a:tab pos="1003300" algn="l"/>
                <a:tab pos="1336675" algn="l"/>
                <a:tab pos="1671638" algn="l"/>
                <a:tab pos="2006600" algn="l"/>
                <a:tab pos="2341563" algn="l"/>
                <a:tab pos="2676525" algn="l"/>
                <a:tab pos="3011488" algn="l"/>
                <a:tab pos="3346450" algn="l"/>
                <a:tab pos="3681413" algn="l"/>
                <a:tab pos="4016375" algn="l"/>
                <a:tab pos="4351338" algn="l"/>
                <a:tab pos="4686300" algn="l"/>
                <a:tab pos="5021263" algn="l"/>
                <a:tab pos="5356225" algn="l"/>
                <a:tab pos="5691188" algn="l"/>
                <a:tab pos="6026150" algn="l"/>
                <a:tab pos="6361113" algn="l"/>
                <a:tab pos="6694488" algn="l"/>
              </a:tabLst>
            </a:pP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УНІВЕРСИТЕТ </a:t>
            </a:r>
            <a:r>
              <a:rPr lang="en-US" altLang="uk-UA" sz="1000" b="1">
                <a:solidFill>
                  <a:srgbClr val="D9D9D9"/>
                </a:solidFill>
                <a:latin typeface="Arial" pitchFamily="34" charset="0"/>
              </a:rPr>
              <a:t> </a:t>
            </a: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ІМЕНІ ВАСИЛЯ СТЕФАНИКА </a:t>
            </a:r>
          </a:p>
        </p:txBody>
      </p:sp>
      <p:pic>
        <p:nvPicPr>
          <p:cNvPr id="417797" name="Picture 8" descr="C:\Users\Admin\Desktop\logo400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-19050"/>
            <a:ext cx="1214438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77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-19050"/>
            <a:ext cx="3517900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77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0" r="10390" b="20634"/>
          <a:stretch>
            <a:fillRect/>
          </a:stretch>
        </p:blipFill>
        <p:spPr bwMode="auto">
          <a:xfrm>
            <a:off x="227013" y="1323975"/>
            <a:ext cx="8377237" cy="343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трелка вниз 1"/>
          <p:cNvSpPr/>
          <p:nvPr/>
        </p:nvSpPr>
        <p:spPr bwMode="auto">
          <a:xfrm rot="3192844">
            <a:off x="2138427" y="1702077"/>
            <a:ext cx="780140" cy="1944216"/>
          </a:xfrm>
          <a:prstGeom prst="downArrow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uk-UA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81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373063"/>
            <a:ext cx="7542213" cy="522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8819" name="Rectangle 4"/>
          <p:cNvSpPr>
            <a:spLocks noChangeArrowheads="1"/>
          </p:cNvSpPr>
          <p:nvPr/>
        </p:nvSpPr>
        <p:spPr bwMode="auto">
          <a:xfrm>
            <a:off x="90488" y="5056188"/>
            <a:ext cx="9164637" cy="349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0B6095"/>
              </a:gs>
              <a:gs pos="100000">
                <a:srgbClr val="FFFFFF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8134" tIns="34066" rIns="68134" bIns="34066" anchor="ctr"/>
          <a:lstStyle/>
          <a:p>
            <a:pPr defTabSz="333375">
              <a:buClr>
                <a:srgbClr val="000000"/>
              </a:buClr>
              <a:buSzPct val="100000"/>
            </a:pPr>
            <a:endParaRPr lang="uk-UA" altLang="uk-UA">
              <a:solidFill>
                <a:srgbClr val="FFFFFF"/>
              </a:solidFill>
            </a:endParaRPr>
          </a:p>
        </p:txBody>
      </p:sp>
      <p:sp>
        <p:nvSpPr>
          <p:cNvPr id="418820" name="Rectangle 5"/>
          <p:cNvSpPr>
            <a:spLocks noChangeArrowheads="1"/>
          </p:cNvSpPr>
          <p:nvPr/>
        </p:nvSpPr>
        <p:spPr bwMode="auto">
          <a:xfrm>
            <a:off x="1516063" y="373063"/>
            <a:ext cx="35909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053" tIns="34876" rIns="67053" bIns="34876">
            <a:spAutoFit/>
          </a:bodyPr>
          <a:lstStyle/>
          <a:p>
            <a:pPr defTabSz="333375">
              <a:buSzPct val="100000"/>
              <a:tabLst>
                <a:tab pos="0" algn="l"/>
                <a:tab pos="333375" algn="l"/>
                <a:tab pos="668338" algn="l"/>
                <a:tab pos="1003300" algn="l"/>
                <a:tab pos="1336675" algn="l"/>
                <a:tab pos="1671638" algn="l"/>
                <a:tab pos="2006600" algn="l"/>
                <a:tab pos="2341563" algn="l"/>
                <a:tab pos="2676525" algn="l"/>
                <a:tab pos="3011488" algn="l"/>
                <a:tab pos="3346450" algn="l"/>
                <a:tab pos="3681413" algn="l"/>
                <a:tab pos="4016375" algn="l"/>
                <a:tab pos="4351338" algn="l"/>
                <a:tab pos="4686300" algn="l"/>
                <a:tab pos="5021263" algn="l"/>
                <a:tab pos="5356225" algn="l"/>
                <a:tab pos="5691188" algn="l"/>
                <a:tab pos="6026150" algn="l"/>
                <a:tab pos="6361113" algn="l"/>
                <a:tab pos="6694488" algn="l"/>
              </a:tabLst>
            </a:pP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ПРИКАРПАТСЬКИЙ НАЦІОНАЛЬНИЙ </a:t>
            </a:r>
          </a:p>
          <a:p>
            <a:pPr defTabSz="333375">
              <a:buSzPct val="100000"/>
              <a:tabLst>
                <a:tab pos="0" algn="l"/>
                <a:tab pos="333375" algn="l"/>
                <a:tab pos="668338" algn="l"/>
                <a:tab pos="1003300" algn="l"/>
                <a:tab pos="1336675" algn="l"/>
                <a:tab pos="1671638" algn="l"/>
                <a:tab pos="2006600" algn="l"/>
                <a:tab pos="2341563" algn="l"/>
                <a:tab pos="2676525" algn="l"/>
                <a:tab pos="3011488" algn="l"/>
                <a:tab pos="3346450" algn="l"/>
                <a:tab pos="3681413" algn="l"/>
                <a:tab pos="4016375" algn="l"/>
                <a:tab pos="4351338" algn="l"/>
                <a:tab pos="4686300" algn="l"/>
                <a:tab pos="5021263" algn="l"/>
                <a:tab pos="5356225" algn="l"/>
                <a:tab pos="5691188" algn="l"/>
                <a:tab pos="6026150" algn="l"/>
                <a:tab pos="6361113" algn="l"/>
                <a:tab pos="6694488" algn="l"/>
              </a:tabLst>
            </a:pP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УНІВЕРСИТЕТ </a:t>
            </a:r>
            <a:r>
              <a:rPr lang="en-US" altLang="uk-UA" sz="1000" b="1">
                <a:solidFill>
                  <a:srgbClr val="D9D9D9"/>
                </a:solidFill>
                <a:latin typeface="Arial" pitchFamily="34" charset="0"/>
              </a:rPr>
              <a:t> </a:t>
            </a: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ІМЕНІ ВАСИЛЯ СТЕФАНИКА </a:t>
            </a:r>
          </a:p>
        </p:txBody>
      </p:sp>
      <p:pic>
        <p:nvPicPr>
          <p:cNvPr id="4188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-19050"/>
            <a:ext cx="3517900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6" t="21658" r="17145" b="9810"/>
          <a:stretch/>
        </p:blipFill>
        <p:spPr bwMode="auto">
          <a:xfrm>
            <a:off x="90488" y="123478"/>
            <a:ext cx="8946008" cy="4855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931" y="372669"/>
            <a:ext cx="7542818" cy="522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843" name="Rectangle 4"/>
          <p:cNvSpPr>
            <a:spLocks noChangeArrowheads="1"/>
          </p:cNvSpPr>
          <p:nvPr/>
        </p:nvSpPr>
        <p:spPr bwMode="auto">
          <a:xfrm>
            <a:off x="90488" y="5056188"/>
            <a:ext cx="9164637" cy="349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0B6095"/>
              </a:gs>
              <a:gs pos="100000">
                <a:srgbClr val="FFFFFF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8134" tIns="34066" rIns="68134" bIns="34066" anchor="ctr"/>
          <a:lstStyle/>
          <a:p>
            <a:pPr defTabSz="333375">
              <a:buClr>
                <a:srgbClr val="000000"/>
              </a:buClr>
              <a:buSzPct val="100000"/>
            </a:pPr>
            <a:endParaRPr lang="uk-UA" altLang="uk-UA">
              <a:solidFill>
                <a:srgbClr val="FFFFFF"/>
              </a:solidFill>
            </a:endParaRPr>
          </a:p>
        </p:txBody>
      </p:sp>
      <p:sp>
        <p:nvSpPr>
          <p:cNvPr id="419844" name="Rectangle 5"/>
          <p:cNvSpPr>
            <a:spLocks noChangeArrowheads="1"/>
          </p:cNvSpPr>
          <p:nvPr/>
        </p:nvSpPr>
        <p:spPr bwMode="auto">
          <a:xfrm>
            <a:off x="1516063" y="373063"/>
            <a:ext cx="35909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053" tIns="34876" rIns="67053" bIns="34876">
            <a:spAutoFit/>
          </a:bodyPr>
          <a:lstStyle/>
          <a:p>
            <a:pPr defTabSz="333375">
              <a:buSzPct val="100000"/>
              <a:tabLst>
                <a:tab pos="0" algn="l"/>
                <a:tab pos="333375" algn="l"/>
                <a:tab pos="668338" algn="l"/>
                <a:tab pos="1003300" algn="l"/>
                <a:tab pos="1336675" algn="l"/>
                <a:tab pos="1671638" algn="l"/>
                <a:tab pos="2006600" algn="l"/>
                <a:tab pos="2341563" algn="l"/>
                <a:tab pos="2676525" algn="l"/>
                <a:tab pos="3011488" algn="l"/>
                <a:tab pos="3346450" algn="l"/>
                <a:tab pos="3681413" algn="l"/>
                <a:tab pos="4016375" algn="l"/>
                <a:tab pos="4351338" algn="l"/>
                <a:tab pos="4686300" algn="l"/>
                <a:tab pos="5021263" algn="l"/>
                <a:tab pos="5356225" algn="l"/>
                <a:tab pos="5691188" algn="l"/>
                <a:tab pos="6026150" algn="l"/>
                <a:tab pos="6361113" algn="l"/>
                <a:tab pos="6694488" algn="l"/>
              </a:tabLst>
            </a:pP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ПРИКАРПАТСЬКИЙ НАЦІОНАЛЬНИЙ </a:t>
            </a:r>
          </a:p>
          <a:p>
            <a:pPr defTabSz="333375">
              <a:buSzPct val="100000"/>
              <a:tabLst>
                <a:tab pos="0" algn="l"/>
                <a:tab pos="333375" algn="l"/>
                <a:tab pos="668338" algn="l"/>
                <a:tab pos="1003300" algn="l"/>
                <a:tab pos="1336675" algn="l"/>
                <a:tab pos="1671638" algn="l"/>
                <a:tab pos="2006600" algn="l"/>
                <a:tab pos="2341563" algn="l"/>
                <a:tab pos="2676525" algn="l"/>
                <a:tab pos="3011488" algn="l"/>
                <a:tab pos="3346450" algn="l"/>
                <a:tab pos="3681413" algn="l"/>
                <a:tab pos="4016375" algn="l"/>
                <a:tab pos="4351338" algn="l"/>
                <a:tab pos="4686300" algn="l"/>
                <a:tab pos="5021263" algn="l"/>
                <a:tab pos="5356225" algn="l"/>
                <a:tab pos="5691188" algn="l"/>
                <a:tab pos="6026150" algn="l"/>
                <a:tab pos="6361113" algn="l"/>
                <a:tab pos="6694488" algn="l"/>
              </a:tabLst>
            </a:pP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УНІВЕРСИТЕТ </a:t>
            </a:r>
            <a:r>
              <a:rPr lang="en-US" altLang="uk-UA" sz="1000" b="1">
                <a:solidFill>
                  <a:srgbClr val="D9D9D9"/>
                </a:solidFill>
                <a:latin typeface="Arial" pitchFamily="34" charset="0"/>
              </a:rPr>
              <a:t> </a:t>
            </a: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ІМЕНІ ВАСИЛЯ СТЕФАНИКА </a:t>
            </a:r>
          </a:p>
        </p:txBody>
      </p:sp>
      <p:pic>
        <p:nvPicPr>
          <p:cNvPr id="419845" name="Picture 8" descr="C:\Users\Admin\Desktop\logo400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-19050"/>
            <a:ext cx="1214438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-19050"/>
            <a:ext cx="3517900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4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9" r="5724" b="11241"/>
          <a:stretch>
            <a:fillRect/>
          </a:stretch>
        </p:blipFill>
        <p:spPr bwMode="auto">
          <a:xfrm>
            <a:off x="223838" y="1349375"/>
            <a:ext cx="8809037" cy="348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трелка вниз 10"/>
          <p:cNvSpPr/>
          <p:nvPr/>
        </p:nvSpPr>
        <p:spPr bwMode="auto">
          <a:xfrm rot="3975770">
            <a:off x="4071440" y="758003"/>
            <a:ext cx="390070" cy="2622108"/>
          </a:xfrm>
          <a:prstGeom prst="downArrow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uk-UA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931" y="372669"/>
            <a:ext cx="7542818" cy="522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20867" name="Rectangle 4"/>
          <p:cNvSpPr>
            <a:spLocks noChangeArrowheads="1"/>
          </p:cNvSpPr>
          <p:nvPr/>
        </p:nvSpPr>
        <p:spPr bwMode="auto">
          <a:xfrm>
            <a:off x="90488" y="5056188"/>
            <a:ext cx="9164637" cy="349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0B6095"/>
              </a:gs>
              <a:gs pos="100000">
                <a:srgbClr val="FFFFFF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8134" tIns="34066" rIns="68134" bIns="34066" anchor="ctr"/>
          <a:lstStyle/>
          <a:p>
            <a:pPr defTabSz="333375">
              <a:buClr>
                <a:srgbClr val="000000"/>
              </a:buClr>
              <a:buSzPct val="100000"/>
            </a:pPr>
            <a:endParaRPr lang="uk-UA" altLang="uk-UA">
              <a:solidFill>
                <a:srgbClr val="FFFFFF"/>
              </a:solidFill>
            </a:endParaRPr>
          </a:p>
        </p:txBody>
      </p:sp>
      <p:sp>
        <p:nvSpPr>
          <p:cNvPr id="420868" name="Rectangle 5"/>
          <p:cNvSpPr>
            <a:spLocks noChangeArrowheads="1"/>
          </p:cNvSpPr>
          <p:nvPr/>
        </p:nvSpPr>
        <p:spPr bwMode="auto">
          <a:xfrm>
            <a:off x="1516063" y="373063"/>
            <a:ext cx="35909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053" tIns="34876" rIns="67053" bIns="34876">
            <a:spAutoFit/>
          </a:bodyPr>
          <a:lstStyle/>
          <a:p>
            <a:pPr defTabSz="333375">
              <a:buSzPct val="100000"/>
              <a:tabLst>
                <a:tab pos="0" algn="l"/>
                <a:tab pos="333375" algn="l"/>
                <a:tab pos="668338" algn="l"/>
                <a:tab pos="1003300" algn="l"/>
                <a:tab pos="1336675" algn="l"/>
                <a:tab pos="1671638" algn="l"/>
                <a:tab pos="2006600" algn="l"/>
                <a:tab pos="2341563" algn="l"/>
                <a:tab pos="2676525" algn="l"/>
                <a:tab pos="3011488" algn="l"/>
                <a:tab pos="3346450" algn="l"/>
                <a:tab pos="3681413" algn="l"/>
                <a:tab pos="4016375" algn="l"/>
                <a:tab pos="4351338" algn="l"/>
                <a:tab pos="4686300" algn="l"/>
                <a:tab pos="5021263" algn="l"/>
                <a:tab pos="5356225" algn="l"/>
                <a:tab pos="5691188" algn="l"/>
                <a:tab pos="6026150" algn="l"/>
                <a:tab pos="6361113" algn="l"/>
                <a:tab pos="6694488" algn="l"/>
              </a:tabLst>
            </a:pP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ПРИКАРПАТСЬКИЙ НАЦІОНАЛЬНИЙ </a:t>
            </a:r>
          </a:p>
          <a:p>
            <a:pPr defTabSz="333375">
              <a:buSzPct val="100000"/>
              <a:tabLst>
                <a:tab pos="0" algn="l"/>
                <a:tab pos="333375" algn="l"/>
                <a:tab pos="668338" algn="l"/>
                <a:tab pos="1003300" algn="l"/>
                <a:tab pos="1336675" algn="l"/>
                <a:tab pos="1671638" algn="l"/>
                <a:tab pos="2006600" algn="l"/>
                <a:tab pos="2341563" algn="l"/>
                <a:tab pos="2676525" algn="l"/>
                <a:tab pos="3011488" algn="l"/>
                <a:tab pos="3346450" algn="l"/>
                <a:tab pos="3681413" algn="l"/>
                <a:tab pos="4016375" algn="l"/>
                <a:tab pos="4351338" algn="l"/>
                <a:tab pos="4686300" algn="l"/>
                <a:tab pos="5021263" algn="l"/>
                <a:tab pos="5356225" algn="l"/>
                <a:tab pos="5691188" algn="l"/>
                <a:tab pos="6026150" algn="l"/>
                <a:tab pos="6361113" algn="l"/>
                <a:tab pos="6694488" algn="l"/>
              </a:tabLst>
            </a:pP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УНІВЕРСИТЕТ </a:t>
            </a:r>
            <a:r>
              <a:rPr lang="en-US" altLang="uk-UA" sz="1000" b="1">
                <a:solidFill>
                  <a:srgbClr val="D9D9D9"/>
                </a:solidFill>
                <a:latin typeface="Arial" pitchFamily="34" charset="0"/>
              </a:rPr>
              <a:t> </a:t>
            </a: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ІМЕНІ ВАСИЛЯ СТЕФАНИКА </a:t>
            </a:r>
          </a:p>
        </p:txBody>
      </p:sp>
      <p:pic>
        <p:nvPicPr>
          <p:cNvPr id="420869" name="Picture 8" descr="C:\Users\Admin\Desktop\logo400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-19050"/>
            <a:ext cx="1214438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8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-19050"/>
            <a:ext cx="3517900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087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" t="27930" r="7536" b="20062"/>
          <a:stretch>
            <a:fillRect/>
          </a:stretch>
        </p:blipFill>
        <p:spPr bwMode="auto">
          <a:xfrm>
            <a:off x="468313" y="1492250"/>
            <a:ext cx="8196262" cy="331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трелка вниз 7"/>
          <p:cNvSpPr/>
          <p:nvPr/>
        </p:nvSpPr>
        <p:spPr bwMode="auto">
          <a:xfrm rot="16200000">
            <a:off x="1769662" y="1125616"/>
            <a:ext cx="780140" cy="1944216"/>
          </a:xfrm>
          <a:prstGeom prst="downArrow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uk-UA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931" y="372669"/>
            <a:ext cx="7542818" cy="522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21891" name="Rectangle 4"/>
          <p:cNvSpPr>
            <a:spLocks noChangeArrowheads="1"/>
          </p:cNvSpPr>
          <p:nvPr/>
        </p:nvSpPr>
        <p:spPr bwMode="auto">
          <a:xfrm>
            <a:off x="90488" y="5056188"/>
            <a:ext cx="9164637" cy="349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0B6095"/>
              </a:gs>
              <a:gs pos="100000">
                <a:srgbClr val="FFFFFF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8134" tIns="34066" rIns="68134" bIns="34066" anchor="ctr"/>
          <a:lstStyle/>
          <a:p>
            <a:pPr defTabSz="333375">
              <a:buClr>
                <a:srgbClr val="000000"/>
              </a:buClr>
              <a:buSzPct val="100000"/>
            </a:pPr>
            <a:endParaRPr lang="uk-UA" altLang="uk-UA">
              <a:solidFill>
                <a:srgbClr val="FFFFFF"/>
              </a:solidFill>
            </a:endParaRPr>
          </a:p>
        </p:txBody>
      </p:sp>
      <p:sp>
        <p:nvSpPr>
          <p:cNvPr id="421892" name="Rectangle 5"/>
          <p:cNvSpPr>
            <a:spLocks noChangeArrowheads="1"/>
          </p:cNvSpPr>
          <p:nvPr/>
        </p:nvSpPr>
        <p:spPr bwMode="auto">
          <a:xfrm>
            <a:off x="1516063" y="373063"/>
            <a:ext cx="35909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053" tIns="34876" rIns="67053" bIns="34876">
            <a:spAutoFit/>
          </a:bodyPr>
          <a:lstStyle/>
          <a:p>
            <a:pPr defTabSz="333375">
              <a:buSzPct val="100000"/>
              <a:tabLst>
                <a:tab pos="0" algn="l"/>
                <a:tab pos="333375" algn="l"/>
                <a:tab pos="668338" algn="l"/>
                <a:tab pos="1003300" algn="l"/>
                <a:tab pos="1336675" algn="l"/>
                <a:tab pos="1671638" algn="l"/>
                <a:tab pos="2006600" algn="l"/>
                <a:tab pos="2341563" algn="l"/>
                <a:tab pos="2676525" algn="l"/>
                <a:tab pos="3011488" algn="l"/>
                <a:tab pos="3346450" algn="l"/>
                <a:tab pos="3681413" algn="l"/>
                <a:tab pos="4016375" algn="l"/>
                <a:tab pos="4351338" algn="l"/>
                <a:tab pos="4686300" algn="l"/>
                <a:tab pos="5021263" algn="l"/>
                <a:tab pos="5356225" algn="l"/>
                <a:tab pos="5691188" algn="l"/>
                <a:tab pos="6026150" algn="l"/>
                <a:tab pos="6361113" algn="l"/>
                <a:tab pos="6694488" algn="l"/>
              </a:tabLst>
            </a:pP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ПРИКАРПАТСЬКИЙ НАЦІОНАЛЬНИЙ </a:t>
            </a:r>
          </a:p>
          <a:p>
            <a:pPr defTabSz="333375">
              <a:buSzPct val="100000"/>
              <a:tabLst>
                <a:tab pos="0" algn="l"/>
                <a:tab pos="333375" algn="l"/>
                <a:tab pos="668338" algn="l"/>
                <a:tab pos="1003300" algn="l"/>
                <a:tab pos="1336675" algn="l"/>
                <a:tab pos="1671638" algn="l"/>
                <a:tab pos="2006600" algn="l"/>
                <a:tab pos="2341563" algn="l"/>
                <a:tab pos="2676525" algn="l"/>
                <a:tab pos="3011488" algn="l"/>
                <a:tab pos="3346450" algn="l"/>
                <a:tab pos="3681413" algn="l"/>
                <a:tab pos="4016375" algn="l"/>
                <a:tab pos="4351338" algn="l"/>
                <a:tab pos="4686300" algn="l"/>
                <a:tab pos="5021263" algn="l"/>
                <a:tab pos="5356225" algn="l"/>
                <a:tab pos="5691188" algn="l"/>
                <a:tab pos="6026150" algn="l"/>
                <a:tab pos="6361113" algn="l"/>
                <a:tab pos="6694488" algn="l"/>
              </a:tabLst>
            </a:pP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УНІВЕРСИТЕТ </a:t>
            </a:r>
            <a:r>
              <a:rPr lang="en-US" altLang="uk-UA" sz="1000" b="1">
                <a:solidFill>
                  <a:srgbClr val="D9D9D9"/>
                </a:solidFill>
                <a:latin typeface="Arial" pitchFamily="34" charset="0"/>
              </a:rPr>
              <a:t> </a:t>
            </a: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ІМЕНІ ВАСИЛЯ СТЕФАНИКА </a:t>
            </a:r>
          </a:p>
        </p:txBody>
      </p:sp>
      <p:pic>
        <p:nvPicPr>
          <p:cNvPr id="421893" name="Picture 8" descr="C:\Users\Admin\Desktop\logo400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-19050"/>
            <a:ext cx="1214438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18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-19050"/>
            <a:ext cx="3517900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189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" t="33759" r="16051" b="11595"/>
          <a:stretch>
            <a:fillRect/>
          </a:stretch>
        </p:blipFill>
        <p:spPr bwMode="auto">
          <a:xfrm>
            <a:off x="395288" y="1492250"/>
            <a:ext cx="8486775" cy="331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трелка вниз 7"/>
          <p:cNvSpPr/>
          <p:nvPr/>
        </p:nvSpPr>
        <p:spPr bwMode="auto">
          <a:xfrm rot="16200000">
            <a:off x="1949421" y="1631630"/>
            <a:ext cx="780140" cy="1944216"/>
          </a:xfrm>
          <a:prstGeom prst="downArrow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uk-UA">
              <a:solidFill>
                <a:schemeClr val="bg1"/>
              </a:solidFill>
              <a:cs typeface="Arial" charset="0"/>
            </a:endParaRPr>
          </a:p>
        </p:txBody>
      </p:sp>
      <p:cxnSp>
        <p:nvCxnSpPr>
          <p:cNvPr id="421899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3311525" y="2859088"/>
            <a:ext cx="2989263" cy="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931" y="372669"/>
            <a:ext cx="7542818" cy="522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22915" name="Rectangle 4"/>
          <p:cNvSpPr>
            <a:spLocks noChangeArrowheads="1"/>
          </p:cNvSpPr>
          <p:nvPr/>
        </p:nvSpPr>
        <p:spPr bwMode="auto">
          <a:xfrm>
            <a:off x="90488" y="5056188"/>
            <a:ext cx="9164637" cy="349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0B6095"/>
              </a:gs>
              <a:gs pos="100000">
                <a:srgbClr val="FFFFFF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8134" tIns="34066" rIns="68134" bIns="34066" anchor="ctr"/>
          <a:lstStyle/>
          <a:p>
            <a:pPr defTabSz="333375">
              <a:buClr>
                <a:srgbClr val="000000"/>
              </a:buClr>
              <a:buSzPct val="100000"/>
            </a:pPr>
            <a:endParaRPr lang="uk-UA" altLang="uk-UA">
              <a:solidFill>
                <a:srgbClr val="FFFFFF"/>
              </a:solidFill>
            </a:endParaRPr>
          </a:p>
        </p:txBody>
      </p:sp>
      <p:sp>
        <p:nvSpPr>
          <p:cNvPr id="422916" name="Rectangle 5"/>
          <p:cNvSpPr>
            <a:spLocks noChangeArrowheads="1"/>
          </p:cNvSpPr>
          <p:nvPr/>
        </p:nvSpPr>
        <p:spPr bwMode="auto">
          <a:xfrm>
            <a:off x="1516063" y="373063"/>
            <a:ext cx="35909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053" tIns="34876" rIns="67053" bIns="34876">
            <a:spAutoFit/>
          </a:bodyPr>
          <a:lstStyle/>
          <a:p>
            <a:pPr defTabSz="333375">
              <a:buSzPct val="100000"/>
              <a:tabLst>
                <a:tab pos="0" algn="l"/>
                <a:tab pos="333375" algn="l"/>
                <a:tab pos="668338" algn="l"/>
                <a:tab pos="1003300" algn="l"/>
                <a:tab pos="1336675" algn="l"/>
                <a:tab pos="1671638" algn="l"/>
                <a:tab pos="2006600" algn="l"/>
                <a:tab pos="2341563" algn="l"/>
                <a:tab pos="2676525" algn="l"/>
                <a:tab pos="3011488" algn="l"/>
                <a:tab pos="3346450" algn="l"/>
                <a:tab pos="3681413" algn="l"/>
                <a:tab pos="4016375" algn="l"/>
                <a:tab pos="4351338" algn="l"/>
                <a:tab pos="4686300" algn="l"/>
                <a:tab pos="5021263" algn="l"/>
                <a:tab pos="5356225" algn="l"/>
                <a:tab pos="5691188" algn="l"/>
                <a:tab pos="6026150" algn="l"/>
                <a:tab pos="6361113" algn="l"/>
                <a:tab pos="6694488" algn="l"/>
              </a:tabLst>
            </a:pP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ПРИКАРПАТСЬКИЙ НАЦІОНАЛЬНИЙ </a:t>
            </a:r>
          </a:p>
          <a:p>
            <a:pPr defTabSz="333375">
              <a:buSzPct val="100000"/>
              <a:tabLst>
                <a:tab pos="0" algn="l"/>
                <a:tab pos="333375" algn="l"/>
                <a:tab pos="668338" algn="l"/>
                <a:tab pos="1003300" algn="l"/>
                <a:tab pos="1336675" algn="l"/>
                <a:tab pos="1671638" algn="l"/>
                <a:tab pos="2006600" algn="l"/>
                <a:tab pos="2341563" algn="l"/>
                <a:tab pos="2676525" algn="l"/>
                <a:tab pos="3011488" algn="l"/>
                <a:tab pos="3346450" algn="l"/>
                <a:tab pos="3681413" algn="l"/>
                <a:tab pos="4016375" algn="l"/>
                <a:tab pos="4351338" algn="l"/>
                <a:tab pos="4686300" algn="l"/>
                <a:tab pos="5021263" algn="l"/>
                <a:tab pos="5356225" algn="l"/>
                <a:tab pos="5691188" algn="l"/>
                <a:tab pos="6026150" algn="l"/>
                <a:tab pos="6361113" algn="l"/>
                <a:tab pos="6694488" algn="l"/>
              </a:tabLst>
            </a:pP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УНІВЕРСИТЕТ </a:t>
            </a:r>
            <a:r>
              <a:rPr lang="en-US" altLang="uk-UA" sz="1000" b="1">
                <a:solidFill>
                  <a:srgbClr val="D9D9D9"/>
                </a:solidFill>
                <a:latin typeface="Arial" pitchFamily="34" charset="0"/>
              </a:rPr>
              <a:t> </a:t>
            </a: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ІМЕНІ ВАСИЛЯ СТЕФАНИКА </a:t>
            </a:r>
          </a:p>
        </p:txBody>
      </p:sp>
      <p:pic>
        <p:nvPicPr>
          <p:cNvPr id="422917" name="Picture 8" descr="C:\Users\Admin\Desktop\logo400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-19050"/>
            <a:ext cx="1214438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29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-19050"/>
            <a:ext cx="3517900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29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t="19447" r="11592" b="14133"/>
          <a:stretch>
            <a:fillRect/>
          </a:stretch>
        </p:blipFill>
        <p:spPr bwMode="auto">
          <a:xfrm>
            <a:off x="261938" y="1419225"/>
            <a:ext cx="8620125" cy="345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00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51"/>
          <a:stretch>
            <a:fillRect/>
          </a:stretch>
        </p:blipFill>
        <p:spPr bwMode="auto">
          <a:xfrm>
            <a:off x="4981575" y="1127125"/>
            <a:ext cx="4162425" cy="401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3655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400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3" y="82550"/>
            <a:ext cx="1160462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4004" name="Text Box 3"/>
          <p:cNvSpPr txBox="1">
            <a:spLocks noChangeArrowheads="1"/>
          </p:cNvSpPr>
          <p:nvPr/>
        </p:nvSpPr>
        <p:spPr bwMode="auto">
          <a:xfrm>
            <a:off x="368300" y="1427163"/>
            <a:ext cx="5746750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8164" tIns="34081" rIns="68164" bIns="34081"/>
          <a:lstStyle>
            <a:lvl1pPr defTabSz="3349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defTabSz="3349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defTabSz="3349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defTabSz="3349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defTabSz="3349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3349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3349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3349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3349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eaLnBrk="1" hangingPunct="1">
              <a:buSzPct val="100000"/>
            </a:pPr>
            <a:r>
              <a:rPr lang="uk-UA" altLang="uk-UA" sz="1300" b="1">
                <a:solidFill>
                  <a:srgbClr val="0B2673"/>
                </a:solidFill>
                <a:latin typeface="Arial" pitchFamily="34" charset="0"/>
              </a:rPr>
              <a:t>Прикарпатський національний університет імені Василя Стефаника – один з перших університетів, що активно </a:t>
            </a:r>
          </a:p>
          <a:p>
            <a:pPr eaLnBrk="1" hangingPunct="1">
              <a:buSzPct val="100000"/>
            </a:pPr>
            <a:r>
              <a:rPr lang="uk-UA" altLang="uk-UA" sz="1300" b="1">
                <a:solidFill>
                  <a:srgbClr val="0B2673"/>
                </a:solidFill>
                <a:latin typeface="Arial" pitchFamily="34" charset="0"/>
              </a:rPr>
              <a:t>впроваджує програми подвійних дипломів з провідними європейськими вузами</a:t>
            </a:r>
            <a:br>
              <a:rPr lang="uk-UA" altLang="uk-UA" sz="1300" b="1">
                <a:solidFill>
                  <a:srgbClr val="0B2673"/>
                </a:solidFill>
                <a:latin typeface="Arial" pitchFamily="34" charset="0"/>
              </a:rPr>
            </a:br>
            <a:endParaRPr lang="uk-UA" altLang="uk-UA" sz="1300" b="1">
              <a:solidFill>
                <a:srgbClr val="0B2673"/>
              </a:solidFill>
              <a:latin typeface="Arial" pitchFamily="34" charset="0"/>
            </a:endParaRPr>
          </a:p>
        </p:txBody>
      </p:sp>
      <p:sp>
        <p:nvSpPr>
          <p:cNvPr id="384005" name="Rectangle 4"/>
          <p:cNvSpPr>
            <a:spLocks noChangeArrowheads="1"/>
          </p:cNvSpPr>
          <p:nvPr/>
        </p:nvSpPr>
        <p:spPr bwMode="auto">
          <a:xfrm>
            <a:off x="3513138" y="373063"/>
            <a:ext cx="35909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083" tIns="34891" rIns="67083" bIns="34891">
            <a:spAutoFit/>
          </a:bodyPr>
          <a:lstStyle/>
          <a:p>
            <a:pPr defTabSz="334963">
              <a:buSzPct val="100000"/>
              <a:tabLst>
                <a:tab pos="0" algn="l"/>
                <a:tab pos="333375" algn="l"/>
                <a:tab pos="668338" algn="l"/>
                <a:tab pos="1003300" algn="l"/>
                <a:tab pos="1338263" algn="l"/>
                <a:tab pos="1673225" algn="l"/>
                <a:tab pos="2008188" algn="l"/>
                <a:tab pos="2343150" algn="l"/>
                <a:tab pos="2678113" algn="l"/>
                <a:tab pos="3013075" algn="l"/>
                <a:tab pos="3348038" algn="l"/>
                <a:tab pos="3683000" algn="l"/>
                <a:tab pos="4017963" algn="l"/>
                <a:tab pos="4352925" algn="l"/>
                <a:tab pos="4687888" algn="l"/>
                <a:tab pos="5022850" algn="l"/>
                <a:tab pos="5357813" algn="l"/>
                <a:tab pos="5692775" algn="l"/>
                <a:tab pos="6027738" algn="l"/>
                <a:tab pos="6362700" algn="l"/>
                <a:tab pos="6697663" algn="l"/>
              </a:tabLst>
            </a:pP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ПРИКАРПАТСЬКИЙ НАЦІОНАЛЬНИЙ </a:t>
            </a:r>
          </a:p>
          <a:p>
            <a:pPr defTabSz="334963">
              <a:buSzPct val="100000"/>
              <a:tabLst>
                <a:tab pos="0" algn="l"/>
                <a:tab pos="333375" algn="l"/>
                <a:tab pos="668338" algn="l"/>
                <a:tab pos="1003300" algn="l"/>
                <a:tab pos="1338263" algn="l"/>
                <a:tab pos="1673225" algn="l"/>
                <a:tab pos="2008188" algn="l"/>
                <a:tab pos="2343150" algn="l"/>
                <a:tab pos="2678113" algn="l"/>
                <a:tab pos="3013075" algn="l"/>
                <a:tab pos="3348038" algn="l"/>
                <a:tab pos="3683000" algn="l"/>
                <a:tab pos="4017963" algn="l"/>
                <a:tab pos="4352925" algn="l"/>
                <a:tab pos="4687888" algn="l"/>
                <a:tab pos="5022850" algn="l"/>
                <a:tab pos="5357813" algn="l"/>
                <a:tab pos="5692775" algn="l"/>
                <a:tab pos="6027738" algn="l"/>
                <a:tab pos="6362700" algn="l"/>
                <a:tab pos="6697663" algn="l"/>
              </a:tabLst>
            </a:pP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УНІВЕРСИТЕТ </a:t>
            </a:r>
            <a:r>
              <a:rPr lang="en-US" altLang="uk-UA" sz="1000" b="1">
                <a:solidFill>
                  <a:srgbClr val="D9D9D9"/>
                </a:solidFill>
                <a:latin typeface="Arial" pitchFamily="34" charset="0"/>
              </a:rPr>
              <a:t> </a:t>
            </a: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ІМЕНІ ВАСИЛЯ СТЕФАНИКА </a:t>
            </a:r>
          </a:p>
        </p:txBody>
      </p:sp>
      <p:sp>
        <p:nvSpPr>
          <p:cNvPr id="384006" name="Rectangle 5"/>
          <p:cNvSpPr>
            <a:spLocks noChangeArrowheads="1"/>
          </p:cNvSpPr>
          <p:nvPr/>
        </p:nvSpPr>
        <p:spPr bwMode="auto">
          <a:xfrm>
            <a:off x="-11113" y="4737100"/>
            <a:ext cx="9166226" cy="333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0B6095"/>
              </a:gs>
              <a:gs pos="100000">
                <a:srgbClr val="FFFFFF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8164" tIns="34081" rIns="68164" bIns="34081" anchor="ctr"/>
          <a:lstStyle/>
          <a:p>
            <a:pPr defTabSz="334963">
              <a:buClr>
                <a:srgbClr val="000000"/>
              </a:buClr>
              <a:buSzPct val="100000"/>
            </a:pPr>
            <a:endParaRPr lang="uk-UA" altLang="uk-UA">
              <a:solidFill>
                <a:srgbClr val="FFFFFF"/>
              </a:solidFill>
            </a:endParaRPr>
          </a:p>
        </p:txBody>
      </p:sp>
      <p:pic>
        <p:nvPicPr>
          <p:cNvPr id="38400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550" y="2625725"/>
            <a:ext cx="2547938" cy="228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4008" name="Rectangle 8"/>
          <p:cNvSpPr>
            <a:spLocks noChangeArrowheads="1"/>
          </p:cNvSpPr>
          <p:nvPr/>
        </p:nvSpPr>
        <p:spPr bwMode="auto">
          <a:xfrm>
            <a:off x="257175" y="2390775"/>
            <a:ext cx="423545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083" tIns="34891" rIns="67083" bIns="34891">
            <a:spAutoFit/>
          </a:bodyPr>
          <a:lstStyle/>
          <a:p>
            <a:pPr algn="ctr" defTabSz="334963">
              <a:buSzPct val="100000"/>
              <a:tabLst>
                <a:tab pos="0" algn="l"/>
                <a:tab pos="333375" algn="l"/>
                <a:tab pos="668338" algn="l"/>
                <a:tab pos="1003300" algn="l"/>
                <a:tab pos="1338263" algn="l"/>
                <a:tab pos="1673225" algn="l"/>
                <a:tab pos="2008188" algn="l"/>
                <a:tab pos="2343150" algn="l"/>
                <a:tab pos="2678113" algn="l"/>
                <a:tab pos="3013075" algn="l"/>
                <a:tab pos="3348038" algn="l"/>
                <a:tab pos="3683000" algn="l"/>
                <a:tab pos="4017963" algn="l"/>
                <a:tab pos="4352925" algn="l"/>
                <a:tab pos="4687888" algn="l"/>
                <a:tab pos="5022850" algn="l"/>
                <a:tab pos="5357813" algn="l"/>
                <a:tab pos="5692775" algn="l"/>
                <a:tab pos="6027738" algn="l"/>
                <a:tab pos="6362700" algn="l"/>
                <a:tab pos="6697663" algn="l"/>
              </a:tabLst>
            </a:pPr>
            <a:r>
              <a:rPr lang="uk-UA" altLang="uk-UA" b="1">
                <a:solidFill>
                  <a:srgbClr val="C00000"/>
                </a:solidFill>
                <a:latin typeface="Arial" pitchFamily="34" charset="0"/>
              </a:rPr>
              <a:t>Програми подвійних дипломів реалізовується </a:t>
            </a:r>
          </a:p>
          <a:p>
            <a:pPr algn="ctr" defTabSz="334963">
              <a:buSzPct val="100000"/>
              <a:tabLst>
                <a:tab pos="0" algn="l"/>
                <a:tab pos="333375" algn="l"/>
                <a:tab pos="668338" algn="l"/>
                <a:tab pos="1003300" algn="l"/>
                <a:tab pos="1338263" algn="l"/>
                <a:tab pos="1673225" algn="l"/>
                <a:tab pos="2008188" algn="l"/>
                <a:tab pos="2343150" algn="l"/>
                <a:tab pos="2678113" algn="l"/>
                <a:tab pos="3013075" algn="l"/>
                <a:tab pos="3348038" algn="l"/>
                <a:tab pos="3683000" algn="l"/>
                <a:tab pos="4017963" algn="l"/>
                <a:tab pos="4352925" algn="l"/>
                <a:tab pos="4687888" algn="l"/>
                <a:tab pos="5022850" algn="l"/>
                <a:tab pos="5357813" algn="l"/>
                <a:tab pos="5692775" algn="l"/>
                <a:tab pos="6027738" algn="l"/>
                <a:tab pos="6362700" algn="l"/>
                <a:tab pos="6697663" algn="l"/>
              </a:tabLst>
            </a:pPr>
            <a:r>
              <a:rPr lang="uk-UA" altLang="uk-UA" b="1">
                <a:solidFill>
                  <a:srgbClr val="C00000"/>
                </a:solidFill>
                <a:latin typeface="Arial" pitchFamily="34" charset="0"/>
              </a:rPr>
              <a:t>на 12 спеціальностях:</a:t>
            </a:r>
          </a:p>
        </p:txBody>
      </p:sp>
      <p:sp>
        <p:nvSpPr>
          <p:cNvPr id="384009" name="Text Box 9"/>
          <p:cNvSpPr txBox="1">
            <a:spLocks noChangeArrowheads="1"/>
          </p:cNvSpPr>
          <p:nvPr/>
        </p:nvSpPr>
        <p:spPr bwMode="auto">
          <a:xfrm>
            <a:off x="323850" y="3294063"/>
            <a:ext cx="2051050" cy="137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8164" tIns="34081" rIns="68164" bIns="34081"/>
          <a:lstStyle>
            <a:lvl1pPr defTabSz="3349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defTabSz="3349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defTabSz="3349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defTabSz="3349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defTabSz="3349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3349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3349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3349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3349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eaLnBrk="1" hangingPunct="1">
              <a:buSzPct val="100000"/>
            </a:pPr>
            <a:r>
              <a:rPr lang="uk-UA" altLang="uk-UA" sz="1300" b="1">
                <a:solidFill>
                  <a:srgbClr val="0B2673"/>
                </a:solidFill>
                <a:latin typeface="Arial" pitchFamily="34" charset="0"/>
              </a:rPr>
              <a:t>міжнародні відносини</a:t>
            </a:r>
          </a:p>
          <a:p>
            <a:pPr eaLnBrk="1" hangingPunct="1">
              <a:buSzPct val="100000"/>
            </a:pPr>
            <a:r>
              <a:rPr lang="uk-UA" altLang="uk-UA" sz="1300" b="1">
                <a:solidFill>
                  <a:srgbClr val="0B2673"/>
                </a:solidFill>
                <a:latin typeface="Arial" pitchFamily="34" charset="0"/>
              </a:rPr>
              <a:t>право</a:t>
            </a:r>
            <a:br>
              <a:rPr lang="uk-UA" altLang="uk-UA" sz="1300" b="1">
                <a:solidFill>
                  <a:srgbClr val="0B2673"/>
                </a:solidFill>
                <a:latin typeface="Arial" pitchFamily="34" charset="0"/>
              </a:rPr>
            </a:br>
            <a:r>
              <a:rPr lang="uk-UA" altLang="uk-UA" sz="1300" b="1">
                <a:solidFill>
                  <a:srgbClr val="0B2673"/>
                </a:solidFill>
                <a:latin typeface="Arial" pitchFamily="34" charset="0"/>
              </a:rPr>
              <a:t>інформатика</a:t>
            </a:r>
          </a:p>
          <a:p>
            <a:pPr eaLnBrk="1" hangingPunct="1">
              <a:buSzPct val="100000"/>
            </a:pPr>
            <a:r>
              <a:rPr lang="uk-UA" altLang="uk-UA" sz="1300" b="1">
                <a:solidFill>
                  <a:srgbClr val="0B2673"/>
                </a:solidFill>
                <a:latin typeface="Arial" pitchFamily="34" charset="0"/>
              </a:rPr>
              <a:t>початкова освіта</a:t>
            </a:r>
          </a:p>
          <a:p>
            <a:pPr eaLnBrk="1" hangingPunct="1">
              <a:buSzPct val="100000"/>
            </a:pPr>
            <a:r>
              <a:rPr lang="uk-UA" altLang="uk-UA" sz="1300" b="1">
                <a:solidFill>
                  <a:srgbClr val="0B2673"/>
                </a:solidFill>
                <a:latin typeface="Arial" pitchFamily="34" charset="0"/>
              </a:rPr>
              <a:t>фізичне виховання</a:t>
            </a:r>
          </a:p>
          <a:p>
            <a:pPr eaLnBrk="1" hangingPunct="1">
              <a:buSzPct val="100000"/>
            </a:pPr>
            <a:r>
              <a:rPr lang="uk-UA" altLang="uk-UA" sz="1300" b="1">
                <a:solidFill>
                  <a:srgbClr val="0B2673"/>
                </a:solidFill>
                <a:latin typeface="Arial" pitchFamily="34" charset="0"/>
              </a:rPr>
              <a:t>історія та археологія</a:t>
            </a:r>
          </a:p>
        </p:txBody>
      </p:sp>
      <p:sp>
        <p:nvSpPr>
          <p:cNvPr id="384010" name="Text Box 10"/>
          <p:cNvSpPr txBox="1">
            <a:spLocks noChangeArrowheads="1"/>
          </p:cNvSpPr>
          <p:nvPr/>
        </p:nvSpPr>
        <p:spPr bwMode="auto">
          <a:xfrm>
            <a:off x="2320925" y="3294063"/>
            <a:ext cx="2051050" cy="137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8164" tIns="34081" rIns="68164" bIns="34081"/>
          <a:lstStyle>
            <a:lvl1pPr defTabSz="3349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defTabSz="3349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defTabSz="3349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defTabSz="3349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defTabSz="3349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3349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3349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3349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3349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eaLnBrk="1" hangingPunct="1">
              <a:buSzPct val="100000"/>
            </a:pPr>
            <a:r>
              <a:rPr lang="uk-UA" altLang="uk-UA" sz="1300" b="1">
                <a:solidFill>
                  <a:srgbClr val="0B2673"/>
                </a:solidFill>
                <a:latin typeface="Arial" pitchFamily="34" charset="0"/>
              </a:rPr>
              <a:t>туризм</a:t>
            </a:r>
          </a:p>
          <a:p>
            <a:pPr eaLnBrk="1" hangingPunct="1">
              <a:buSzPct val="100000"/>
            </a:pPr>
            <a:r>
              <a:rPr lang="uk-UA" altLang="uk-UA" sz="1300" b="1">
                <a:solidFill>
                  <a:srgbClr val="0B2673"/>
                </a:solidFill>
                <a:latin typeface="Arial" pitchFamily="34" charset="0"/>
              </a:rPr>
              <a:t>фізика та астрономія</a:t>
            </a:r>
          </a:p>
          <a:p>
            <a:pPr eaLnBrk="1" hangingPunct="1">
              <a:buSzPct val="100000"/>
            </a:pPr>
            <a:r>
              <a:rPr lang="uk-UA" altLang="uk-UA" sz="1300" b="1">
                <a:solidFill>
                  <a:srgbClr val="0B2673"/>
                </a:solidFill>
                <a:latin typeface="Arial" pitchFamily="34" charset="0"/>
              </a:rPr>
              <a:t>математика</a:t>
            </a:r>
          </a:p>
          <a:p>
            <a:pPr eaLnBrk="1" hangingPunct="1">
              <a:buSzPct val="100000"/>
            </a:pPr>
            <a:r>
              <a:rPr lang="uk-UA" altLang="uk-UA" sz="1300" b="1">
                <a:solidFill>
                  <a:srgbClr val="0B2673"/>
                </a:solidFill>
                <a:latin typeface="Arial" pitchFamily="34" charset="0"/>
              </a:rPr>
              <a:t>філософія </a:t>
            </a:r>
          </a:p>
          <a:p>
            <a:pPr eaLnBrk="1" hangingPunct="1">
              <a:buSzPct val="100000"/>
            </a:pPr>
            <a:r>
              <a:rPr lang="uk-UA" altLang="uk-UA" sz="1300" b="1">
                <a:solidFill>
                  <a:srgbClr val="0B2673"/>
                </a:solidFill>
                <a:latin typeface="Arial" pitchFamily="34" charset="0"/>
              </a:rPr>
              <a:t>політологія</a:t>
            </a:r>
          </a:p>
          <a:p>
            <a:pPr eaLnBrk="1" hangingPunct="1">
              <a:buSzPct val="100000"/>
            </a:pPr>
            <a:r>
              <a:rPr lang="uk-UA" altLang="uk-UA" sz="1300" b="1">
                <a:solidFill>
                  <a:srgbClr val="0B2673"/>
                </a:solidFill>
                <a:latin typeface="Arial" pitchFamily="34" charset="0"/>
              </a:rPr>
              <a:t>географія</a:t>
            </a:r>
          </a:p>
        </p:txBody>
      </p:sp>
      <p:pic>
        <p:nvPicPr>
          <p:cNvPr id="384011" name="Picture 8" descr="C:\Users\Admin\Desktop\logo400_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063" y="30163"/>
            <a:ext cx="121285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931" y="372669"/>
            <a:ext cx="7542818" cy="522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23939" name="Rectangle 4"/>
          <p:cNvSpPr>
            <a:spLocks noChangeArrowheads="1"/>
          </p:cNvSpPr>
          <p:nvPr/>
        </p:nvSpPr>
        <p:spPr bwMode="auto">
          <a:xfrm>
            <a:off x="90488" y="5056188"/>
            <a:ext cx="9164637" cy="349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0B6095"/>
              </a:gs>
              <a:gs pos="100000">
                <a:srgbClr val="FFFFFF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8134" tIns="34066" rIns="68134" bIns="34066" anchor="ctr"/>
          <a:lstStyle/>
          <a:p>
            <a:pPr defTabSz="333375">
              <a:buClr>
                <a:srgbClr val="000000"/>
              </a:buClr>
              <a:buSzPct val="100000"/>
            </a:pPr>
            <a:endParaRPr lang="uk-UA" altLang="uk-UA">
              <a:solidFill>
                <a:srgbClr val="FFFFFF"/>
              </a:solidFill>
            </a:endParaRPr>
          </a:p>
        </p:txBody>
      </p:sp>
      <p:sp>
        <p:nvSpPr>
          <p:cNvPr id="423940" name="Rectangle 5"/>
          <p:cNvSpPr>
            <a:spLocks noChangeArrowheads="1"/>
          </p:cNvSpPr>
          <p:nvPr/>
        </p:nvSpPr>
        <p:spPr bwMode="auto">
          <a:xfrm>
            <a:off x="1516063" y="373063"/>
            <a:ext cx="35909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053" tIns="34876" rIns="67053" bIns="34876">
            <a:spAutoFit/>
          </a:bodyPr>
          <a:lstStyle/>
          <a:p>
            <a:pPr defTabSz="333375">
              <a:buSzPct val="100000"/>
              <a:tabLst>
                <a:tab pos="0" algn="l"/>
                <a:tab pos="333375" algn="l"/>
                <a:tab pos="668338" algn="l"/>
                <a:tab pos="1003300" algn="l"/>
                <a:tab pos="1336675" algn="l"/>
                <a:tab pos="1671638" algn="l"/>
                <a:tab pos="2006600" algn="l"/>
                <a:tab pos="2341563" algn="l"/>
                <a:tab pos="2676525" algn="l"/>
                <a:tab pos="3011488" algn="l"/>
                <a:tab pos="3346450" algn="l"/>
                <a:tab pos="3681413" algn="l"/>
                <a:tab pos="4016375" algn="l"/>
                <a:tab pos="4351338" algn="l"/>
                <a:tab pos="4686300" algn="l"/>
                <a:tab pos="5021263" algn="l"/>
                <a:tab pos="5356225" algn="l"/>
                <a:tab pos="5691188" algn="l"/>
                <a:tab pos="6026150" algn="l"/>
                <a:tab pos="6361113" algn="l"/>
                <a:tab pos="6694488" algn="l"/>
              </a:tabLst>
            </a:pP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ПРИКАРПАТСЬКИЙ НАЦІОНАЛЬНИЙ </a:t>
            </a:r>
          </a:p>
          <a:p>
            <a:pPr defTabSz="333375">
              <a:buSzPct val="100000"/>
              <a:tabLst>
                <a:tab pos="0" algn="l"/>
                <a:tab pos="333375" algn="l"/>
                <a:tab pos="668338" algn="l"/>
                <a:tab pos="1003300" algn="l"/>
                <a:tab pos="1336675" algn="l"/>
                <a:tab pos="1671638" algn="l"/>
                <a:tab pos="2006600" algn="l"/>
                <a:tab pos="2341563" algn="l"/>
                <a:tab pos="2676525" algn="l"/>
                <a:tab pos="3011488" algn="l"/>
                <a:tab pos="3346450" algn="l"/>
                <a:tab pos="3681413" algn="l"/>
                <a:tab pos="4016375" algn="l"/>
                <a:tab pos="4351338" algn="l"/>
                <a:tab pos="4686300" algn="l"/>
                <a:tab pos="5021263" algn="l"/>
                <a:tab pos="5356225" algn="l"/>
                <a:tab pos="5691188" algn="l"/>
                <a:tab pos="6026150" algn="l"/>
                <a:tab pos="6361113" algn="l"/>
                <a:tab pos="6694488" algn="l"/>
              </a:tabLst>
            </a:pP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УНІВЕРСИТЕТ </a:t>
            </a:r>
            <a:r>
              <a:rPr lang="en-US" altLang="uk-UA" sz="1000" b="1">
                <a:solidFill>
                  <a:srgbClr val="D9D9D9"/>
                </a:solidFill>
                <a:latin typeface="Arial" pitchFamily="34" charset="0"/>
              </a:rPr>
              <a:t> </a:t>
            </a: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ІМЕНІ ВАСИЛЯ СТЕФАНИКА </a:t>
            </a:r>
          </a:p>
        </p:txBody>
      </p:sp>
      <p:pic>
        <p:nvPicPr>
          <p:cNvPr id="423941" name="Picture 8" descr="C:\Users\Admin\Desktop\logo400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-19050"/>
            <a:ext cx="1214438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39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-19050"/>
            <a:ext cx="3517900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394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7" t="23302" r="10899" b="14793"/>
          <a:stretch>
            <a:fillRect/>
          </a:stretch>
        </p:blipFill>
        <p:spPr bwMode="auto">
          <a:xfrm>
            <a:off x="539750" y="1419225"/>
            <a:ext cx="8342313" cy="348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931" y="372669"/>
            <a:ext cx="7542818" cy="522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24963" name="Rectangle 4"/>
          <p:cNvSpPr>
            <a:spLocks noChangeArrowheads="1"/>
          </p:cNvSpPr>
          <p:nvPr/>
        </p:nvSpPr>
        <p:spPr bwMode="auto">
          <a:xfrm>
            <a:off x="90488" y="5056188"/>
            <a:ext cx="9164637" cy="349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0B6095"/>
              </a:gs>
              <a:gs pos="100000">
                <a:srgbClr val="FFFFFF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8134" tIns="34066" rIns="68134" bIns="34066" anchor="ctr"/>
          <a:lstStyle/>
          <a:p>
            <a:pPr defTabSz="333375">
              <a:buClr>
                <a:srgbClr val="000000"/>
              </a:buClr>
              <a:buSzPct val="100000"/>
            </a:pPr>
            <a:endParaRPr lang="uk-UA" altLang="uk-UA">
              <a:solidFill>
                <a:srgbClr val="FFFFFF"/>
              </a:solidFill>
            </a:endParaRPr>
          </a:p>
        </p:txBody>
      </p:sp>
      <p:sp>
        <p:nvSpPr>
          <p:cNvPr id="424964" name="Rectangle 5"/>
          <p:cNvSpPr>
            <a:spLocks noChangeArrowheads="1"/>
          </p:cNvSpPr>
          <p:nvPr/>
        </p:nvSpPr>
        <p:spPr bwMode="auto">
          <a:xfrm>
            <a:off x="1516063" y="373063"/>
            <a:ext cx="35909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053" tIns="34876" rIns="67053" bIns="34876">
            <a:spAutoFit/>
          </a:bodyPr>
          <a:lstStyle/>
          <a:p>
            <a:pPr defTabSz="333375">
              <a:buSzPct val="100000"/>
              <a:tabLst>
                <a:tab pos="0" algn="l"/>
                <a:tab pos="333375" algn="l"/>
                <a:tab pos="668338" algn="l"/>
                <a:tab pos="1003300" algn="l"/>
                <a:tab pos="1336675" algn="l"/>
                <a:tab pos="1671638" algn="l"/>
                <a:tab pos="2006600" algn="l"/>
                <a:tab pos="2341563" algn="l"/>
                <a:tab pos="2676525" algn="l"/>
                <a:tab pos="3011488" algn="l"/>
                <a:tab pos="3346450" algn="l"/>
                <a:tab pos="3681413" algn="l"/>
                <a:tab pos="4016375" algn="l"/>
                <a:tab pos="4351338" algn="l"/>
                <a:tab pos="4686300" algn="l"/>
                <a:tab pos="5021263" algn="l"/>
                <a:tab pos="5356225" algn="l"/>
                <a:tab pos="5691188" algn="l"/>
                <a:tab pos="6026150" algn="l"/>
                <a:tab pos="6361113" algn="l"/>
                <a:tab pos="6694488" algn="l"/>
              </a:tabLst>
            </a:pP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ПРИКАРПАТСЬКИЙ НАЦІОНАЛЬНИЙ </a:t>
            </a:r>
          </a:p>
          <a:p>
            <a:pPr defTabSz="333375">
              <a:buSzPct val="100000"/>
              <a:tabLst>
                <a:tab pos="0" algn="l"/>
                <a:tab pos="333375" algn="l"/>
                <a:tab pos="668338" algn="l"/>
                <a:tab pos="1003300" algn="l"/>
                <a:tab pos="1336675" algn="l"/>
                <a:tab pos="1671638" algn="l"/>
                <a:tab pos="2006600" algn="l"/>
                <a:tab pos="2341563" algn="l"/>
                <a:tab pos="2676525" algn="l"/>
                <a:tab pos="3011488" algn="l"/>
                <a:tab pos="3346450" algn="l"/>
                <a:tab pos="3681413" algn="l"/>
                <a:tab pos="4016375" algn="l"/>
                <a:tab pos="4351338" algn="l"/>
                <a:tab pos="4686300" algn="l"/>
                <a:tab pos="5021263" algn="l"/>
                <a:tab pos="5356225" algn="l"/>
                <a:tab pos="5691188" algn="l"/>
                <a:tab pos="6026150" algn="l"/>
                <a:tab pos="6361113" algn="l"/>
                <a:tab pos="6694488" algn="l"/>
              </a:tabLst>
            </a:pP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УНІВЕРСИТЕТ </a:t>
            </a:r>
            <a:r>
              <a:rPr lang="en-US" altLang="uk-UA" sz="1000" b="1">
                <a:solidFill>
                  <a:srgbClr val="D9D9D9"/>
                </a:solidFill>
                <a:latin typeface="Arial" pitchFamily="34" charset="0"/>
              </a:rPr>
              <a:t> </a:t>
            </a: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ІМЕНІ ВАСИЛЯ СТЕФАНИКА </a:t>
            </a:r>
          </a:p>
        </p:txBody>
      </p:sp>
      <p:pic>
        <p:nvPicPr>
          <p:cNvPr id="424965" name="Picture 8" descr="C:\Users\Admin\Desktop\logo400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-19050"/>
            <a:ext cx="1214438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49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-19050"/>
            <a:ext cx="3517900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496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6" t="17293" r="13045" b="41354"/>
          <a:stretch>
            <a:fillRect/>
          </a:stretch>
        </p:blipFill>
        <p:spPr bwMode="auto">
          <a:xfrm>
            <a:off x="755650" y="1347788"/>
            <a:ext cx="7848600" cy="344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931" y="372669"/>
            <a:ext cx="7542818" cy="522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25987" name="Rectangle 4"/>
          <p:cNvSpPr>
            <a:spLocks noChangeArrowheads="1"/>
          </p:cNvSpPr>
          <p:nvPr/>
        </p:nvSpPr>
        <p:spPr bwMode="auto">
          <a:xfrm>
            <a:off x="90488" y="5056188"/>
            <a:ext cx="9164637" cy="349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0B6095"/>
              </a:gs>
              <a:gs pos="100000">
                <a:srgbClr val="FFFFFF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8134" tIns="34066" rIns="68134" bIns="34066" anchor="ctr"/>
          <a:lstStyle/>
          <a:p>
            <a:pPr defTabSz="333375">
              <a:buClr>
                <a:srgbClr val="000000"/>
              </a:buClr>
              <a:buSzPct val="100000"/>
            </a:pPr>
            <a:endParaRPr lang="uk-UA" altLang="uk-UA">
              <a:solidFill>
                <a:srgbClr val="FFFFFF"/>
              </a:solidFill>
            </a:endParaRPr>
          </a:p>
        </p:txBody>
      </p:sp>
      <p:sp>
        <p:nvSpPr>
          <p:cNvPr id="425988" name="Rectangle 5"/>
          <p:cNvSpPr>
            <a:spLocks noChangeArrowheads="1"/>
          </p:cNvSpPr>
          <p:nvPr/>
        </p:nvSpPr>
        <p:spPr bwMode="auto">
          <a:xfrm>
            <a:off x="1516063" y="373063"/>
            <a:ext cx="35909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053" tIns="34876" rIns="67053" bIns="34876">
            <a:spAutoFit/>
          </a:bodyPr>
          <a:lstStyle/>
          <a:p>
            <a:pPr defTabSz="333375">
              <a:buSzPct val="100000"/>
              <a:tabLst>
                <a:tab pos="0" algn="l"/>
                <a:tab pos="333375" algn="l"/>
                <a:tab pos="668338" algn="l"/>
                <a:tab pos="1003300" algn="l"/>
                <a:tab pos="1336675" algn="l"/>
                <a:tab pos="1671638" algn="l"/>
                <a:tab pos="2006600" algn="l"/>
                <a:tab pos="2341563" algn="l"/>
                <a:tab pos="2676525" algn="l"/>
                <a:tab pos="3011488" algn="l"/>
                <a:tab pos="3346450" algn="l"/>
                <a:tab pos="3681413" algn="l"/>
                <a:tab pos="4016375" algn="l"/>
                <a:tab pos="4351338" algn="l"/>
                <a:tab pos="4686300" algn="l"/>
                <a:tab pos="5021263" algn="l"/>
                <a:tab pos="5356225" algn="l"/>
                <a:tab pos="5691188" algn="l"/>
                <a:tab pos="6026150" algn="l"/>
                <a:tab pos="6361113" algn="l"/>
                <a:tab pos="6694488" algn="l"/>
              </a:tabLst>
            </a:pP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ПРИКАРПАТСЬКИЙ НАЦІОНАЛЬНИЙ </a:t>
            </a:r>
          </a:p>
          <a:p>
            <a:pPr defTabSz="333375">
              <a:buSzPct val="100000"/>
              <a:tabLst>
                <a:tab pos="0" algn="l"/>
                <a:tab pos="333375" algn="l"/>
                <a:tab pos="668338" algn="l"/>
                <a:tab pos="1003300" algn="l"/>
                <a:tab pos="1336675" algn="l"/>
                <a:tab pos="1671638" algn="l"/>
                <a:tab pos="2006600" algn="l"/>
                <a:tab pos="2341563" algn="l"/>
                <a:tab pos="2676525" algn="l"/>
                <a:tab pos="3011488" algn="l"/>
                <a:tab pos="3346450" algn="l"/>
                <a:tab pos="3681413" algn="l"/>
                <a:tab pos="4016375" algn="l"/>
                <a:tab pos="4351338" algn="l"/>
                <a:tab pos="4686300" algn="l"/>
                <a:tab pos="5021263" algn="l"/>
                <a:tab pos="5356225" algn="l"/>
                <a:tab pos="5691188" algn="l"/>
                <a:tab pos="6026150" algn="l"/>
                <a:tab pos="6361113" algn="l"/>
                <a:tab pos="6694488" algn="l"/>
              </a:tabLst>
            </a:pP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УНІВЕРСИТЕТ </a:t>
            </a:r>
            <a:r>
              <a:rPr lang="en-US" altLang="uk-UA" sz="1000" b="1">
                <a:solidFill>
                  <a:srgbClr val="D9D9D9"/>
                </a:solidFill>
                <a:latin typeface="Arial" pitchFamily="34" charset="0"/>
              </a:rPr>
              <a:t> </a:t>
            </a: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ІМЕНІ ВАСИЛЯ СТЕФАНИКА </a:t>
            </a:r>
          </a:p>
        </p:txBody>
      </p:sp>
      <p:pic>
        <p:nvPicPr>
          <p:cNvPr id="425989" name="Picture 8" descr="C:\Users\Admin\Desktop\logo400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-19050"/>
            <a:ext cx="1214438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59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-19050"/>
            <a:ext cx="3517900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5991" name="Прямоугольник 2"/>
          <p:cNvSpPr>
            <a:spLocks noChangeArrowheads="1"/>
          </p:cNvSpPr>
          <p:nvPr/>
        </p:nvSpPr>
        <p:spPr bwMode="auto">
          <a:xfrm>
            <a:off x="4770438" y="2139950"/>
            <a:ext cx="45370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Tx/>
              <a:buBlip>
                <a:blip r:embed="rId6"/>
              </a:buBlip>
            </a:pPr>
            <a:r>
              <a:rPr lang="uk-UA" sz="1600" b="1">
                <a:latin typeface="Arial" pitchFamily="34" charset="0"/>
                <a:cs typeface="Arial" pitchFamily="34" charset="0"/>
              </a:rPr>
              <a:t>Факультет історії, політології і міжнародних відносин</a:t>
            </a:r>
            <a:endParaRPr lang="en-US" sz="1600" b="1">
              <a:latin typeface="Arial" pitchFamily="34" charset="0"/>
              <a:cs typeface="Arial" pitchFamily="34" charset="0"/>
            </a:endParaRPr>
          </a:p>
          <a:p>
            <a:pPr marL="285750" indent="-285750">
              <a:buFontTx/>
              <a:buBlip>
                <a:blip r:embed="rId6"/>
              </a:buBlip>
            </a:pPr>
            <a:r>
              <a:rPr lang="uk-UA" sz="1600" b="1">
                <a:latin typeface="Arial" pitchFamily="34" charset="0"/>
                <a:cs typeface="Arial" pitchFamily="34" charset="0"/>
              </a:rPr>
              <a:t>Факультет природничих наук</a:t>
            </a:r>
            <a:endParaRPr lang="en-US" sz="1600" b="1">
              <a:latin typeface="Arial" pitchFamily="34" charset="0"/>
              <a:cs typeface="Arial" pitchFamily="34" charset="0"/>
            </a:endParaRPr>
          </a:p>
          <a:p>
            <a:pPr marL="285750" indent="-285750">
              <a:buFontTx/>
              <a:buBlip>
                <a:blip r:embed="rId6"/>
              </a:buBlip>
            </a:pPr>
            <a:r>
              <a:rPr lang="uk-UA" sz="1600" b="1">
                <a:latin typeface="Arial" pitchFamily="34" charset="0"/>
                <a:cs typeface="Arial" pitchFamily="34" charset="0"/>
              </a:rPr>
              <a:t>Факультет туризму</a:t>
            </a:r>
            <a:endParaRPr lang="en-US" sz="1600" b="1">
              <a:latin typeface="Arial" pitchFamily="34" charset="0"/>
              <a:cs typeface="Arial" pitchFamily="34" charset="0"/>
            </a:endParaRPr>
          </a:p>
          <a:p>
            <a:pPr marL="285750" indent="-285750">
              <a:buFontTx/>
              <a:buBlip>
                <a:blip r:embed="rId6"/>
              </a:buBlip>
            </a:pPr>
            <a:r>
              <a:rPr lang="uk-UA" sz="1600" b="1">
                <a:latin typeface="Arial" pitchFamily="34" charset="0"/>
                <a:cs typeface="Arial" pitchFamily="34" charset="0"/>
              </a:rPr>
              <a:t>Факультет філології</a:t>
            </a:r>
            <a:endParaRPr lang="en-US" sz="1600" b="1">
              <a:latin typeface="Arial" pitchFamily="34" charset="0"/>
              <a:cs typeface="Arial" pitchFamily="34" charset="0"/>
            </a:endParaRPr>
          </a:p>
          <a:p>
            <a:pPr marL="285750" indent="-285750">
              <a:buFontTx/>
              <a:buBlip>
                <a:blip r:embed="rId6"/>
              </a:buBlip>
            </a:pPr>
            <a:r>
              <a:rPr lang="uk-UA" sz="1600" b="1">
                <a:latin typeface="Arial" pitchFamily="34" charset="0"/>
                <a:cs typeface="Arial" pitchFamily="34" charset="0"/>
              </a:rPr>
              <a:t>Педагогічний факультет</a:t>
            </a:r>
            <a:endParaRPr lang="en-US" sz="1600" b="1">
              <a:latin typeface="Arial" pitchFamily="34" charset="0"/>
              <a:cs typeface="Arial" pitchFamily="34" charset="0"/>
            </a:endParaRPr>
          </a:p>
          <a:p>
            <a:pPr marL="285750" indent="-285750">
              <a:buFontTx/>
              <a:buBlip>
                <a:blip r:embed="rId6"/>
              </a:buBlip>
            </a:pPr>
            <a:r>
              <a:rPr lang="uk-UA" sz="1600" b="1">
                <a:latin typeface="Arial" pitchFamily="34" charset="0"/>
                <a:cs typeface="Arial" pitchFamily="34" charset="0"/>
              </a:rPr>
              <a:t>Економічний факультет</a:t>
            </a:r>
            <a:endParaRPr lang="en-US" sz="1600" b="1">
              <a:latin typeface="Arial" pitchFamily="34" charset="0"/>
              <a:cs typeface="Arial" pitchFamily="34" charset="0"/>
            </a:endParaRPr>
          </a:p>
          <a:p>
            <a:pPr marL="285750" indent="-285750">
              <a:buFontTx/>
              <a:buBlip>
                <a:blip r:embed="rId6"/>
              </a:buBlip>
            </a:pPr>
            <a:r>
              <a:rPr lang="uk-UA" sz="1600" b="1">
                <a:latin typeface="Arial" pitchFamily="34" charset="0"/>
                <a:cs typeface="Arial" pitchFamily="34" charset="0"/>
              </a:rPr>
              <a:t>Факультет іноземних мов</a:t>
            </a:r>
            <a:endParaRPr lang="en-US" sz="1600" b="1">
              <a:latin typeface="Arial" pitchFamily="34" charset="0"/>
              <a:cs typeface="Arial" pitchFamily="34" charset="0"/>
            </a:endParaRPr>
          </a:p>
          <a:p>
            <a:pPr marL="285750" indent="-285750">
              <a:buFontTx/>
              <a:buBlip>
                <a:blip r:embed="rId6"/>
              </a:buBlip>
            </a:pPr>
            <a:r>
              <a:rPr lang="uk-UA" sz="1600" b="1">
                <a:latin typeface="Arial" pitchFamily="34" charset="0"/>
                <a:cs typeface="Arial" pitchFamily="34" charset="0"/>
              </a:rPr>
              <a:t>Факультет математики та інформатики</a:t>
            </a:r>
            <a:endParaRPr lang="en-US" sz="1600" b="1">
              <a:latin typeface="Arial" pitchFamily="34" charset="0"/>
              <a:cs typeface="Arial" pitchFamily="34" charset="0"/>
            </a:endParaRPr>
          </a:p>
          <a:p>
            <a:pPr marL="285750" indent="-285750">
              <a:buFontTx/>
              <a:buBlip>
                <a:blip r:embed="rId6"/>
              </a:buBlip>
            </a:pPr>
            <a:r>
              <a:rPr lang="uk-UA" sz="1600" b="1">
                <a:latin typeface="Arial" pitchFamily="34" charset="0"/>
                <a:cs typeface="Arial" pitchFamily="34" charset="0"/>
              </a:rPr>
              <a:t>Факультет фізичного виховання і спорту</a:t>
            </a:r>
            <a:endParaRPr lang="en-US" sz="1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25992" name="Прямоугольник 9"/>
          <p:cNvSpPr>
            <a:spLocks noChangeArrowheads="1"/>
          </p:cNvSpPr>
          <p:nvPr/>
        </p:nvSpPr>
        <p:spPr bwMode="auto">
          <a:xfrm>
            <a:off x="249238" y="1338263"/>
            <a:ext cx="45212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Tx/>
              <a:buBlip>
                <a:blip r:embed="rId6"/>
              </a:buBlip>
            </a:pPr>
            <a:r>
              <a:rPr lang="uk-UA" sz="1600" b="1">
                <a:latin typeface="Arial" pitchFamily="34" charset="0"/>
                <a:cs typeface="Arial" pitchFamily="34" charset="0"/>
              </a:rPr>
              <a:t>Фізико-технічний факультет</a:t>
            </a:r>
            <a:endParaRPr lang="en-US" sz="1600" b="1">
              <a:latin typeface="Arial" pitchFamily="34" charset="0"/>
              <a:cs typeface="Arial" pitchFamily="34" charset="0"/>
            </a:endParaRPr>
          </a:p>
          <a:p>
            <a:pPr marL="285750" indent="-285750">
              <a:buFontTx/>
              <a:buBlip>
                <a:blip r:embed="rId6"/>
              </a:buBlip>
            </a:pPr>
            <a:r>
              <a:rPr lang="uk-UA" sz="1600" b="1">
                <a:latin typeface="Arial" pitchFamily="34" charset="0"/>
                <a:cs typeface="Arial" pitchFamily="34" charset="0"/>
              </a:rPr>
              <a:t>Факультет психології</a:t>
            </a:r>
            <a:endParaRPr lang="en-US" sz="1600" b="1">
              <a:latin typeface="Arial" pitchFamily="34" charset="0"/>
              <a:cs typeface="Arial" pitchFamily="34" charset="0"/>
            </a:endParaRPr>
          </a:p>
          <a:p>
            <a:pPr marL="285750" indent="-285750">
              <a:buFontTx/>
              <a:buBlip>
                <a:blip r:embed="rId6"/>
              </a:buBlip>
            </a:pPr>
            <a:r>
              <a:rPr lang="uk-UA" sz="1600" b="1">
                <a:latin typeface="Arial" pitchFamily="34" charset="0"/>
                <a:cs typeface="Arial" pitchFamily="34" charset="0"/>
              </a:rPr>
              <a:t>Інститут післядипломної освіти та довузівської підготовки</a:t>
            </a:r>
          </a:p>
          <a:p>
            <a:pPr marL="285750" indent="-285750">
              <a:buFontTx/>
              <a:buBlip>
                <a:blip r:embed="rId6"/>
              </a:buBlip>
            </a:pPr>
            <a:r>
              <a:rPr lang="uk-UA" sz="1600" b="1">
                <a:latin typeface="Arial" pitchFamily="34" charset="0"/>
                <a:cs typeface="Arial" pitchFamily="34" charset="0"/>
              </a:rPr>
              <a:t>Навчально-науковий юридичний інститут</a:t>
            </a:r>
          </a:p>
          <a:p>
            <a:pPr marL="285750" indent="-285750">
              <a:buFontTx/>
              <a:buBlip>
                <a:blip r:embed="rId6"/>
              </a:buBlip>
            </a:pPr>
            <a:r>
              <a:rPr lang="uk-UA" sz="1600" b="1">
                <a:latin typeface="Arial" pitchFamily="34" charset="0"/>
                <a:cs typeface="Arial" pitchFamily="34" charset="0"/>
              </a:rPr>
              <a:t>Коломийський навчально-науковий інститут</a:t>
            </a:r>
          </a:p>
          <a:p>
            <a:pPr marL="285750" indent="-285750">
              <a:buFontTx/>
              <a:buBlip>
                <a:blip r:embed="rId6"/>
              </a:buBlip>
            </a:pPr>
            <a:r>
              <a:rPr lang="uk-UA" sz="1600" b="1">
                <a:latin typeface="Arial" pitchFamily="34" charset="0"/>
                <a:cs typeface="Arial" pitchFamily="34" charset="0"/>
              </a:rPr>
              <a:t>Навчально-науковий інститут мистецтв</a:t>
            </a:r>
          </a:p>
          <a:p>
            <a:pPr marL="285750" indent="-285750">
              <a:buFontTx/>
              <a:buBlip>
                <a:blip r:embed="rId6"/>
              </a:buBlip>
            </a:pPr>
            <a:r>
              <a:rPr lang="uk-UA" sz="1600" b="1">
                <a:latin typeface="Arial" pitchFamily="34" charset="0"/>
                <a:cs typeface="Arial" pitchFamily="34" charset="0"/>
              </a:rPr>
              <a:t>Івано-Франківський коледж</a:t>
            </a:r>
          </a:p>
          <a:p>
            <a:pPr marL="285750" indent="-285750">
              <a:buFontTx/>
              <a:buBlip>
                <a:blip r:embed="rId6"/>
              </a:buBlip>
            </a:pPr>
            <a:r>
              <a:rPr lang="uk-UA" sz="1600" b="1">
                <a:latin typeface="Arial" pitchFamily="34" charset="0"/>
                <a:cs typeface="Arial" pitchFamily="34" charset="0"/>
              </a:rPr>
              <a:t>Для здобуття освітнього ступеня доктора філософії</a:t>
            </a:r>
          </a:p>
          <a:p>
            <a:pPr marL="285750" indent="-285750">
              <a:buFontTx/>
              <a:buBlip>
                <a:blip r:embed="rId6"/>
              </a:buBlip>
            </a:pPr>
            <a:r>
              <a:rPr lang="uk-UA" sz="1600" b="1">
                <a:latin typeface="Arial" pitchFamily="34" charset="0"/>
                <a:cs typeface="Arial" pitchFamily="34" charset="0"/>
              </a:rPr>
              <a:t>Кафедра військової підготовки</a:t>
            </a:r>
          </a:p>
        </p:txBody>
      </p:sp>
      <p:sp>
        <p:nvSpPr>
          <p:cNvPr id="425993" name="TextBox 3"/>
          <p:cNvSpPr txBox="1">
            <a:spLocks noChangeArrowheads="1"/>
          </p:cNvSpPr>
          <p:nvPr/>
        </p:nvSpPr>
        <p:spPr bwMode="auto">
          <a:xfrm>
            <a:off x="5003800" y="1260475"/>
            <a:ext cx="3740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eaLnBrk="1" hangingPunct="1"/>
            <a:r>
              <a:rPr lang="uk-UA" sz="2400" b="1">
                <a:solidFill>
                  <a:srgbClr val="C00000"/>
                </a:solidFill>
              </a:rPr>
              <a:t>Факультети / інститути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8288"/>
            <a:ext cx="611188" cy="32385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prstClr val="white"/>
              </a:solidFill>
            </a:endParaRPr>
          </a:p>
        </p:txBody>
      </p:sp>
      <p:sp>
        <p:nvSpPr>
          <p:cNvPr id="427011" name="Google Shape;336;p25"/>
          <p:cNvSpPr>
            <a:spLocks noGrp="1"/>
          </p:cNvSpPr>
          <p:nvPr>
            <p:ph type="sldNum" sz="quarter" idx="10"/>
          </p:nvPr>
        </p:nvSpPr>
        <p:spPr>
          <a:xfrm>
            <a:off x="0" y="227013"/>
            <a:ext cx="350838" cy="404812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algn="ctr" defTabSz="906463" eaLnBrk="1" fontAlgn="base" hangingPunct="1">
              <a:spcBef>
                <a:spcPct val="0"/>
              </a:spcBef>
              <a:spcAft>
                <a:spcPct val="0"/>
              </a:spcAft>
            </a:pPr>
            <a:fld id="{953D41D8-B3FB-4E51-A255-B1DCCA6D3E9A}" type="slidenum">
              <a:rPr lang="uk-UA" b="1" smtClean="0">
                <a:solidFill>
                  <a:srgbClr val="C00000"/>
                </a:solidFill>
                <a:latin typeface="Palatino Linotype" pitchFamily="18" charset="0"/>
              </a:rPr>
              <a:pPr algn="ctr" defTabSz="906463" eaLnBrk="1" fontAlgn="base" hangingPunct="1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uk-UA" b="1" smtClean="0">
              <a:solidFill>
                <a:srgbClr val="C00000"/>
              </a:solidFill>
              <a:latin typeface="Palatino Linotyp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650" y="168275"/>
            <a:ext cx="4437063" cy="522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Економічний факультет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364163" y="555625"/>
            <a:ext cx="37798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0" y="494823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7015" name="Прямоугольник 4"/>
          <p:cNvSpPr>
            <a:spLocks noChangeArrowheads="1"/>
          </p:cNvSpPr>
          <p:nvPr/>
        </p:nvSpPr>
        <p:spPr bwMode="auto">
          <a:xfrm>
            <a:off x="431800" y="1419225"/>
            <a:ext cx="82804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sz="2400" b="1">
                <a:latin typeface="Palatino Linotype" pitchFamily="18" charset="0"/>
              </a:rPr>
              <a:t>051 Економічна кібернетика</a:t>
            </a:r>
          </a:p>
          <a:p>
            <a:r>
              <a:rPr lang="uk-UA" sz="2400" b="1">
                <a:latin typeface="Palatino Linotype" pitchFamily="18" charset="0"/>
              </a:rPr>
              <a:t>071 Облік і оподаткування</a:t>
            </a:r>
          </a:p>
          <a:p>
            <a:r>
              <a:rPr lang="uk-UA" sz="2400" b="1">
                <a:latin typeface="Palatino Linotype" pitchFamily="18" charset="0"/>
              </a:rPr>
              <a:t>072 Фінанси, банківська справа та страхування</a:t>
            </a:r>
          </a:p>
          <a:p>
            <a:r>
              <a:rPr lang="uk-UA" sz="2400" b="1">
                <a:latin typeface="Palatino Linotype" pitchFamily="18" charset="0"/>
              </a:rPr>
              <a:t>073 Менеджмент</a:t>
            </a:r>
          </a:p>
          <a:p>
            <a:r>
              <a:rPr lang="uk-UA" sz="2400" b="1">
                <a:latin typeface="Palatino Linotype" pitchFamily="18" charset="0"/>
              </a:rPr>
              <a:t>073 Управління міжнародниим бізнесом</a:t>
            </a:r>
          </a:p>
          <a:p>
            <a:r>
              <a:rPr lang="uk-UA" sz="2400" b="1">
                <a:latin typeface="Palatino Linotype" pitchFamily="18" charset="0"/>
              </a:rPr>
              <a:t>075 Маркетинг</a:t>
            </a:r>
          </a:p>
          <a:p>
            <a:r>
              <a:rPr lang="uk-UA" sz="2400" b="1">
                <a:latin typeface="Palatino Linotype" pitchFamily="18" charset="0"/>
              </a:rPr>
              <a:t>076 Підприємництво, торгівля та біржова діяльність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8288"/>
            <a:ext cx="611188" cy="32385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prstClr val="white"/>
              </a:solidFill>
            </a:endParaRPr>
          </a:p>
        </p:txBody>
      </p:sp>
      <p:sp>
        <p:nvSpPr>
          <p:cNvPr id="428035" name="Google Shape;336;p25"/>
          <p:cNvSpPr>
            <a:spLocks noGrp="1"/>
          </p:cNvSpPr>
          <p:nvPr>
            <p:ph type="sldNum" sz="quarter" idx="10"/>
          </p:nvPr>
        </p:nvSpPr>
        <p:spPr>
          <a:xfrm>
            <a:off x="0" y="227013"/>
            <a:ext cx="350838" cy="404812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algn="ctr" defTabSz="906463" eaLnBrk="1" fontAlgn="base" hangingPunct="1">
              <a:spcBef>
                <a:spcPct val="0"/>
              </a:spcBef>
              <a:spcAft>
                <a:spcPct val="0"/>
              </a:spcAft>
            </a:pPr>
            <a:fld id="{24BE8DD3-6C38-4C4F-80C8-34D4C5DE57D4}" type="slidenum">
              <a:rPr lang="uk-UA" b="1" smtClean="0">
                <a:solidFill>
                  <a:srgbClr val="C00000"/>
                </a:solidFill>
                <a:latin typeface="Palatino Linotype" pitchFamily="18" charset="0"/>
              </a:rPr>
              <a:pPr algn="ctr" defTabSz="906463" eaLnBrk="1" fontAlgn="base" hangingPunct="1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uk-UA" b="1" smtClean="0">
              <a:solidFill>
                <a:srgbClr val="C00000"/>
              </a:solidFill>
              <a:latin typeface="Palatino Linotyp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650" y="168275"/>
            <a:ext cx="597376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Інститут</a:t>
            </a:r>
            <a:r>
              <a: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післядипломної</a:t>
            </a:r>
            <a:r>
              <a: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освіти</a:t>
            </a:r>
            <a:r>
              <a: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та ДП</a:t>
            </a:r>
            <a:endParaRPr lang="uk-UA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729413" y="555625"/>
            <a:ext cx="24145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0" y="494823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8039" name="Прямоугольник 3"/>
          <p:cNvSpPr>
            <a:spLocks noChangeArrowheads="1"/>
          </p:cNvSpPr>
          <p:nvPr/>
        </p:nvSpPr>
        <p:spPr bwMode="auto">
          <a:xfrm>
            <a:off x="358775" y="1833563"/>
            <a:ext cx="84264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12788" indent="-712788"/>
            <a:r>
              <a:rPr lang="ru-RU" sz="2800" b="1">
                <a:latin typeface="Palatino Linotype" pitchFamily="18" charset="0"/>
              </a:rPr>
              <a:t>016 Спеціальна освіта</a:t>
            </a:r>
          </a:p>
          <a:p>
            <a:pPr marL="712788" indent="-712788"/>
            <a:r>
              <a:rPr lang="ru-RU" sz="2800" b="1">
                <a:latin typeface="Palatino Linotype" pitchFamily="18" charset="0"/>
              </a:rPr>
              <a:t>053 Дитяча психологія та психологічна практика</a:t>
            </a:r>
          </a:p>
          <a:p>
            <a:pPr marL="712788" indent="-712788"/>
            <a:r>
              <a:rPr lang="ru-RU" sz="2800" b="1">
                <a:latin typeface="Palatino Linotype" pitchFamily="18" charset="0"/>
              </a:rPr>
              <a:t>281 Публічне управління та адміністрування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8288"/>
            <a:ext cx="611188" cy="32385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prstClr val="white"/>
              </a:solidFill>
            </a:endParaRPr>
          </a:p>
        </p:txBody>
      </p:sp>
      <p:sp>
        <p:nvSpPr>
          <p:cNvPr id="429059" name="Google Shape;336;p25"/>
          <p:cNvSpPr>
            <a:spLocks noGrp="1"/>
          </p:cNvSpPr>
          <p:nvPr>
            <p:ph type="sldNum" sz="quarter" idx="10"/>
          </p:nvPr>
        </p:nvSpPr>
        <p:spPr>
          <a:xfrm>
            <a:off x="0" y="227013"/>
            <a:ext cx="350838" cy="404812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algn="ctr" defTabSz="906463" eaLnBrk="1" fontAlgn="base" hangingPunct="1">
              <a:spcBef>
                <a:spcPct val="0"/>
              </a:spcBef>
              <a:spcAft>
                <a:spcPct val="0"/>
              </a:spcAft>
            </a:pPr>
            <a:fld id="{5DA2A39B-6ABB-443A-A03F-24F3B769A13F}" type="slidenum">
              <a:rPr lang="uk-UA" b="1" smtClean="0">
                <a:solidFill>
                  <a:srgbClr val="C00000"/>
                </a:solidFill>
                <a:latin typeface="Palatino Linotype" pitchFamily="18" charset="0"/>
              </a:rPr>
              <a:pPr algn="ctr" defTabSz="906463" eaLnBrk="1" fontAlgn="base" hangingPunct="1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uk-UA" b="1" smtClean="0">
              <a:solidFill>
                <a:srgbClr val="C00000"/>
              </a:solidFill>
              <a:latin typeface="Palatino Linotyp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650" y="168275"/>
            <a:ext cx="2686050" cy="522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ННІ мистецтв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563938" y="600075"/>
            <a:ext cx="5702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0" y="494823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9063" name="Прямоугольник 3"/>
          <p:cNvSpPr>
            <a:spLocks noChangeArrowheads="1"/>
          </p:cNvSpPr>
          <p:nvPr/>
        </p:nvSpPr>
        <p:spPr bwMode="auto">
          <a:xfrm>
            <a:off x="306388" y="793750"/>
            <a:ext cx="8513762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85838" indent="-985838"/>
            <a:r>
              <a:rPr lang="uk-UA" sz="2400" b="1" dirty="0">
                <a:latin typeface="Palatino Linotype" pitchFamily="18" charset="0"/>
              </a:rPr>
              <a:t>014.12 Образотворче мистецтво</a:t>
            </a:r>
          </a:p>
          <a:p>
            <a:pPr marL="985838" indent="-985838"/>
            <a:r>
              <a:rPr lang="uk-UA" sz="2400" b="1" dirty="0">
                <a:latin typeface="Palatino Linotype" pitchFamily="18" charset="0"/>
              </a:rPr>
              <a:t>014.13 Музичне мистецтво</a:t>
            </a:r>
          </a:p>
          <a:p>
            <a:pPr marL="985838" indent="-985838"/>
            <a:r>
              <a:rPr lang="uk-UA" sz="2400" b="1" dirty="0">
                <a:latin typeface="Palatino Linotype" pitchFamily="18" charset="0"/>
              </a:rPr>
              <a:t>022.01 Дизайн графічний</a:t>
            </a:r>
          </a:p>
          <a:p>
            <a:pPr marL="985838" indent="-985838"/>
            <a:r>
              <a:rPr lang="uk-UA" sz="2400" b="1" dirty="0">
                <a:latin typeface="Palatino Linotype" pitchFamily="18" charset="0"/>
              </a:rPr>
              <a:t>022,02 Дизайн одягу</a:t>
            </a:r>
          </a:p>
          <a:p>
            <a:pPr marL="985838" indent="-985838"/>
            <a:r>
              <a:rPr lang="uk-UA" sz="2400" b="1" dirty="0">
                <a:latin typeface="Palatino Linotype" pitchFamily="18" charset="0"/>
              </a:rPr>
              <a:t>022,03 Дизайн середовища</a:t>
            </a:r>
          </a:p>
          <a:p>
            <a:pPr marL="985838" indent="-985838"/>
            <a:r>
              <a:rPr lang="uk-UA" sz="2400" b="1" dirty="0">
                <a:latin typeface="Palatino Linotype" pitchFamily="18" charset="0"/>
              </a:rPr>
              <a:t>023 Образотворче мистецтво, декоративне мистецтво, реставрація</a:t>
            </a:r>
          </a:p>
          <a:p>
            <a:pPr marL="985838" indent="-985838"/>
            <a:r>
              <a:rPr lang="uk-UA" sz="2400" b="1" dirty="0">
                <a:latin typeface="Palatino Linotype" pitchFamily="18" charset="0"/>
              </a:rPr>
              <a:t>024 Хореографія</a:t>
            </a:r>
          </a:p>
          <a:p>
            <a:pPr marL="985838" indent="-985838"/>
            <a:r>
              <a:rPr lang="uk-UA" sz="2400" b="1" dirty="0">
                <a:latin typeface="Palatino Linotype" pitchFamily="18" charset="0"/>
              </a:rPr>
              <a:t>025 Музичне мистецтво інструментальне</a:t>
            </a:r>
          </a:p>
          <a:p>
            <a:pPr marL="985838" indent="-985838"/>
            <a:r>
              <a:rPr lang="uk-UA" sz="2400" b="1" dirty="0">
                <a:latin typeface="Palatino Linotype" pitchFamily="18" charset="0"/>
              </a:rPr>
              <a:t>025 Музичне мистецтво сольний</a:t>
            </a:r>
            <a:r>
              <a:rPr lang="en-US" sz="2400" b="1" dirty="0">
                <a:latin typeface="Palatino Linotype" pitchFamily="18" charset="0"/>
              </a:rPr>
              <a:t> </a:t>
            </a:r>
            <a:r>
              <a:rPr lang="uk-UA" sz="2400" b="1" dirty="0">
                <a:latin typeface="Palatino Linotype" pitchFamily="18" charset="0"/>
              </a:rPr>
              <a:t>спів</a:t>
            </a:r>
          </a:p>
          <a:p>
            <a:pPr marL="985838" indent="-985838"/>
            <a:r>
              <a:rPr lang="uk-UA" sz="2400" b="1" dirty="0">
                <a:latin typeface="Palatino Linotype" pitchFamily="18" charset="0"/>
              </a:rPr>
              <a:t>026 Сценічне мистецтво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8288"/>
            <a:ext cx="611188" cy="32385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prstClr val="white"/>
              </a:solidFill>
            </a:endParaRPr>
          </a:p>
        </p:txBody>
      </p:sp>
      <p:sp>
        <p:nvSpPr>
          <p:cNvPr id="430083" name="Google Shape;336;p25"/>
          <p:cNvSpPr>
            <a:spLocks noGrp="1"/>
          </p:cNvSpPr>
          <p:nvPr>
            <p:ph type="sldNum" sz="quarter" idx="10"/>
          </p:nvPr>
        </p:nvSpPr>
        <p:spPr>
          <a:xfrm>
            <a:off x="0" y="227013"/>
            <a:ext cx="350838" cy="404812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algn="ctr" defTabSz="906463" eaLnBrk="1" fontAlgn="base" hangingPunct="1">
              <a:spcBef>
                <a:spcPct val="0"/>
              </a:spcBef>
              <a:spcAft>
                <a:spcPct val="0"/>
              </a:spcAft>
            </a:pPr>
            <a:fld id="{9042860B-E64F-49E0-A9B5-13855275A072}" type="slidenum">
              <a:rPr lang="uk-UA" b="1" smtClean="0">
                <a:solidFill>
                  <a:srgbClr val="C00000"/>
                </a:solidFill>
                <a:latin typeface="Palatino Linotype" pitchFamily="18" charset="0"/>
              </a:rPr>
              <a:pPr algn="ctr" defTabSz="906463" eaLnBrk="1" fontAlgn="base" hangingPunct="1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uk-UA" b="1" smtClean="0">
              <a:solidFill>
                <a:srgbClr val="C00000"/>
              </a:solidFill>
              <a:latin typeface="Palatino Linotyp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650" y="168275"/>
            <a:ext cx="383381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НН </a:t>
            </a:r>
            <a:r>
              <a:rPr lang="ru-RU" sz="24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юридичний</a:t>
            </a:r>
            <a:r>
              <a: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інститут</a:t>
            </a:r>
            <a:endParaRPr lang="uk-UA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787900" y="555625"/>
            <a:ext cx="4356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0" y="494823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087" name="Прямоугольник 3"/>
          <p:cNvSpPr>
            <a:spLocks noChangeArrowheads="1"/>
          </p:cNvSpPr>
          <p:nvPr/>
        </p:nvSpPr>
        <p:spPr bwMode="auto">
          <a:xfrm>
            <a:off x="1042988" y="1851025"/>
            <a:ext cx="6462712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3600" b="1">
                <a:latin typeface="Palatino Linotype" pitchFamily="18" charset="0"/>
              </a:rPr>
              <a:t>081 Право</a:t>
            </a:r>
          </a:p>
          <a:p>
            <a:r>
              <a:rPr lang="ru-RU" sz="3600" b="1">
                <a:latin typeface="Palatino Linotype" pitchFamily="18" charset="0"/>
              </a:rPr>
              <a:t>081 Міжнародне право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8288"/>
            <a:ext cx="611188" cy="32385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prstClr val="white"/>
              </a:solidFill>
            </a:endParaRPr>
          </a:p>
        </p:txBody>
      </p:sp>
      <p:sp>
        <p:nvSpPr>
          <p:cNvPr id="431107" name="Google Shape;336;p25"/>
          <p:cNvSpPr>
            <a:spLocks noGrp="1"/>
          </p:cNvSpPr>
          <p:nvPr>
            <p:ph type="sldNum" sz="quarter" idx="10"/>
          </p:nvPr>
        </p:nvSpPr>
        <p:spPr>
          <a:xfrm>
            <a:off x="0" y="227013"/>
            <a:ext cx="350838" cy="404812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algn="ctr" defTabSz="906463" eaLnBrk="1" fontAlgn="base" hangingPunct="1">
              <a:spcBef>
                <a:spcPct val="0"/>
              </a:spcBef>
              <a:spcAft>
                <a:spcPct val="0"/>
              </a:spcAft>
            </a:pPr>
            <a:fld id="{184CD909-EBAC-42EA-B8E0-615096DDDB84}" type="slidenum">
              <a:rPr lang="uk-UA" b="1" smtClean="0">
                <a:solidFill>
                  <a:srgbClr val="C00000"/>
                </a:solidFill>
                <a:latin typeface="Palatino Linotype" pitchFamily="18" charset="0"/>
              </a:rPr>
              <a:pPr algn="ctr" defTabSz="906463" eaLnBrk="1" fontAlgn="base" hangingPunct="1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uk-UA" b="1" smtClean="0">
              <a:solidFill>
                <a:srgbClr val="C00000"/>
              </a:solidFill>
              <a:latin typeface="Palatino Linotyp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650" y="168275"/>
            <a:ext cx="4505325" cy="522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Педагогічний факультет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364163" y="555625"/>
            <a:ext cx="37798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0" y="494823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1111" name="Прямоугольник 3"/>
          <p:cNvSpPr>
            <a:spLocks noChangeArrowheads="1"/>
          </p:cNvSpPr>
          <p:nvPr/>
        </p:nvSpPr>
        <p:spPr bwMode="auto">
          <a:xfrm>
            <a:off x="1331913" y="1708150"/>
            <a:ext cx="6246812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3200" b="1">
                <a:latin typeface="Palatino Linotype" pitchFamily="18" charset="0"/>
              </a:rPr>
              <a:t>012 Дошкільна освіта</a:t>
            </a:r>
          </a:p>
          <a:p>
            <a:r>
              <a:rPr lang="ru-RU" sz="3200" b="1">
                <a:latin typeface="Palatino Linotype" pitchFamily="18" charset="0"/>
              </a:rPr>
              <a:t>013 Початкова освіта</a:t>
            </a:r>
          </a:p>
          <a:p>
            <a:r>
              <a:rPr lang="ru-RU" sz="3200" b="1">
                <a:latin typeface="Palatino Linotype" pitchFamily="18" charset="0"/>
              </a:rPr>
              <a:t>231 Соціальна педагогіка</a:t>
            </a:r>
          </a:p>
          <a:p>
            <a:r>
              <a:rPr lang="ru-RU" sz="3200" b="1">
                <a:latin typeface="Palatino Linotype" pitchFamily="18" charset="0"/>
              </a:rPr>
              <a:t>231 Соціальна робота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8288"/>
            <a:ext cx="611188" cy="32385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prstClr val="white"/>
              </a:solidFill>
            </a:endParaRPr>
          </a:p>
        </p:txBody>
      </p:sp>
      <p:sp>
        <p:nvSpPr>
          <p:cNvPr id="432131" name="Google Shape;336;p25"/>
          <p:cNvSpPr>
            <a:spLocks noGrp="1"/>
          </p:cNvSpPr>
          <p:nvPr>
            <p:ph type="sldNum" sz="quarter" idx="10"/>
          </p:nvPr>
        </p:nvSpPr>
        <p:spPr>
          <a:xfrm>
            <a:off x="0" y="227013"/>
            <a:ext cx="350838" cy="404812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algn="ctr" defTabSz="906463" eaLnBrk="1" fontAlgn="base" hangingPunct="1">
              <a:spcBef>
                <a:spcPct val="0"/>
              </a:spcBef>
              <a:spcAft>
                <a:spcPct val="0"/>
              </a:spcAft>
            </a:pPr>
            <a:fld id="{34F79766-A843-472E-BD12-953E8C705F4F}" type="slidenum">
              <a:rPr lang="uk-UA" b="1" smtClean="0">
                <a:solidFill>
                  <a:srgbClr val="C00000"/>
                </a:solidFill>
                <a:latin typeface="Palatino Linotype" pitchFamily="18" charset="0"/>
              </a:rPr>
              <a:pPr algn="ctr" defTabSz="906463" eaLnBrk="1" fontAlgn="base" hangingPunct="1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uk-UA" b="1" smtClean="0">
              <a:solidFill>
                <a:srgbClr val="C00000"/>
              </a:solidFill>
              <a:latin typeface="Palatino Linotyp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650" y="168275"/>
            <a:ext cx="4737100" cy="522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Факультет іноземних мов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580063" y="555625"/>
            <a:ext cx="35639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0" y="494823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2135" name="Прямоугольник 3"/>
          <p:cNvSpPr>
            <a:spLocks noChangeArrowheads="1"/>
          </p:cNvSpPr>
          <p:nvPr/>
        </p:nvSpPr>
        <p:spPr bwMode="auto">
          <a:xfrm>
            <a:off x="569913" y="1158875"/>
            <a:ext cx="81788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sz="3200" b="1" dirty="0">
                <a:latin typeface="Palatino Linotype" pitchFamily="18" charset="0"/>
              </a:rPr>
              <a:t>014.021 Англійська мова і література</a:t>
            </a:r>
          </a:p>
          <a:p>
            <a:r>
              <a:rPr lang="uk-UA" sz="3200" b="1" dirty="0">
                <a:latin typeface="Palatino Linotype" pitchFamily="18" charset="0"/>
              </a:rPr>
              <a:t>014.022 Німецька мова і література</a:t>
            </a:r>
          </a:p>
          <a:p>
            <a:r>
              <a:rPr lang="uk-UA" sz="3200" b="1" dirty="0">
                <a:latin typeface="Palatino Linotype" pitchFamily="18" charset="0"/>
              </a:rPr>
              <a:t>035 Філологія. перша - англійська</a:t>
            </a:r>
          </a:p>
          <a:p>
            <a:r>
              <a:rPr lang="uk-UA" sz="3200" b="1" dirty="0">
                <a:latin typeface="Palatino Linotype" pitchFamily="18" charset="0"/>
              </a:rPr>
              <a:t>035 Філологія. перша - німецька</a:t>
            </a:r>
          </a:p>
          <a:p>
            <a:r>
              <a:rPr lang="uk-UA" sz="3200" b="1" dirty="0">
                <a:latin typeface="Palatino Linotype" pitchFamily="18" charset="0"/>
              </a:rPr>
              <a:t>035 Філологія. перша - французька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8288"/>
            <a:ext cx="611188" cy="32385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prstClr val="white"/>
              </a:solidFill>
            </a:endParaRPr>
          </a:p>
        </p:txBody>
      </p:sp>
      <p:sp>
        <p:nvSpPr>
          <p:cNvPr id="433155" name="Google Shape;336;p25"/>
          <p:cNvSpPr>
            <a:spLocks noGrp="1"/>
          </p:cNvSpPr>
          <p:nvPr>
            <p:ph type="sldNum" sz="quarter" idx="10"/>
          </p:nvPr>
        </p:nvSpPr>
        <p:spPr>
          <a:xfrm>
            <a:off x="0" y="227013"/>
            <a:ext cx="350838" cy="404812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algn="ctr" defTabSz="906463" eaLnBrk="1" fontAlgn="base" hangingPunct="1">
              <a:spcBef>
                <a:spcPct val="0"/>
              </a:spcBef>
              <a:spcAft>
                <a:spcPct val="0"/>
              </a:spcAft>
            </a:pPr>
            <a:fld id="{90B35EC6-313B-4698-B328-B05AD158434C}" type="slidenum">
              <a:rPr lang="uk-UA" b="1" smtClean="0">
                <a:solidFill>
                  <a:srgbClr val="C00000"/>
                </a:solidFill>
                <a:latin typeface="Palatino Linotype" pitchFamily="18" charset="0"/>
              </a:rPr>
              <a:pPr algn="ctr" defTabSz="906463" eaLnBrk="1" fontAlgn="base" hangingPunct="1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uk-UA" b="1" smtClean="0">
              <a:solidFill>
                <a:srgbClr val="C00000"/>
              </a:solidFill>
              <a:latin typeface="Palatino Linotyp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650" y="168275"/>
            <a:ext cx="6226175" cy="522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Факультет історії, політології і МВ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981825" y="555625"/>
            <a:ext cx="21621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0" y="494823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3159" name="Прямоугольник 3"/>
          <p:cNvSpPr>
            <a:spLocks noChangeArrowheads="1"/>
          </p:cNvSpPr>
          <p:nvPr/>
        </p:nvSpPr>
        <p:spPr bwMode="auto">
          <a:xfrm>
            <a:off x="817563" y="1058863"/>
            <a:ext cx="829945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628650" indent="-628650"/>
            <a:r>
              <a:rPr lang="uk-UA" sz="2800" b="1" dirty="0">
                <a:latin typeface="Palatino Linotype" pitchFamily="18" charset="0"/>
              </a:rPr>
              <a:t>014.03 Історія</a:t>
            </a:r>
          </a:p>
          <a:p>
            <a:pPr marL="628650" indent="-628650"/>
            <a:r>
              <a:rPr lang="uk-UA" sz="2800" b="1" dirty="0">
                <a:latin typeface="Palatino Linotype" pitchFamily="18" charset="0"/>
              </a:rPr>
              <a:t>032 Історія та археологія</a:t>
            </a:r>
          </a:p>
          <a:p>
            <a:pPr marL="628650" indent="-628650"/>
            <a:r>
              <a:rPr lang="uk-UA" sz="2800" b="1" dirty="0">
                <a:latin typeface="Palatino Linotype" pitchFamily="18" charset="0"/>
              </a:rPr>
              <a:t>052 Політологія</a:t>
            </a:r>
          </a:p>
          <a:p>
            <a:pPr marL="628650" indent="-628650"/>
            <a:r>
              <a:rPr lang="uk-UA" sz="2800" b="1" dirty="0">
                <a:latin typeface="Palatino Linotype" pitchFamily="18" charset="0"/>
              </a:rPr>
              <a:t>052 Політологія національна безпека</a:t>
            </a:r>
          </a:p>
          <a:p>
            <a:pPr marL="628650" indent="-628650"/>
            <a:r>
              <a:rPr lang="uk-UA" sz="2800" b="1" dirty="0">
                <a:latin typeface="Palatino Linotype" pitchFamily="18" charset="0"/>
              </a:rPr>
              <a:t>291 Міжнародні відносини, суспільні комунікації та регіональні студії</a:t>
            </a:r>
          </a:p>
          <a:p>
            <a:pPr marL="628650" indent="-628650"/>
            <a:r>
              <a:rPr lang="uk-UA" sz="2800" b="1" dirty="0">
                <a:latin typeface="Palatino Linotype" pitchFamily="18" charset="0"/>
              </a:rPr>
              <a:t>073 Управління міжнародним бізнесом</a:t>
            </a:r>
          </a:p>
          <a:p>
            <a:pPr marL="628650" indent="-628650"/>
            <a:r>
              <a:rPr lang="uk-UA" sz="2800" b="1" dirty="0">
                <a:latin typeface="Palatino Linotype" pitchFamily="18" charset="0"/>
              </a:rPr>
              <a:t>292 Міжнародні економічні відносини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026" name="Picture 2" descr="C:\Users\User\Desktop\Презентація\123\(Footage)\Holders\Logo Holder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3" y="82550"/>
            <a:ext cx="1160462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Прямоугольник 1"/>
          <p:cNvSpPr>
            <a:spLocks noChangeArrowheads="1"/>
          </p:cNvSpPr>
          <p:nvPr/>
        </p:nvSpPr>
        <p:spPr bwMode="auto">
          <a:xfrm>
            <a:off x="22225" y="1489075"/>
            <a:ext cx="6334125" cy="2330450"/>
          </a:xfrm>
          <a:prstGeom prst="rect">
            <a:avLst/>
          </a:prstGeom>
          <a:noFill/>
          <a:ln>
            <a:noFill/>
          </a:ln>
        </p:spPr>
        <p:txBody>
          <a:bodyPr lIns="68566" tIns="34282" rIns="68566" bIns="34282">
            <a:spAutoFit/>
          </a:bodyPr>
          <a:lstStyle/>
          <a:p>
            <a:pPr indent="266642" defTabSz="336874">
              <a:buClr>
                <a:srgbClr val="000000"/>
              </a:buClr>
              <a:buSzPct val="100000"/>
              <a:defRPr/>
            </a:pPr>
            <a:r>
              <a:rPr lang="uk-UA" altLang="ru-RU" sz="1400" b="1" dirty="0">
                <a:solidFill>
                  <a:srgbClr val="22228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Arial" charset="0"/>
              </a:rPr>
              <a:t>Стипендіальні можливості для студентів:</a:t>
            </a:r>
          </a:p>
          <a:p>
            <a:pPr indent="266642" defTabSz="336874"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uk-UA" altLang="ru-RU" sz="1400" b="1" dirty="0">
                <a:solidFill>
                  <a:srgbClr val="22228B"/>
                </a:solidFill>
                <a:latin typeface="Arial" charset="0"/>
                <a:ea typeface="+mn-ea"/>
                <a:cs typeface="Arial" charset="0"/>
              </a:rPr>
              <a:t>Державні стипендії</a:t>
            </a:r>
          </a:p>
          <a:p>
            <a:pPr indent="266642" defTabSz="336874"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uk-UA" altLang="ru-RU" sz="1400" b="1" dirty="0">
                <a:solidFill>
                  <a:srgbClr val="22228B"/>
                </a:solidFill>
                <a:latin typeface="Arial" charset="0"/>
                <a:ea typeface="+mn-ea"/>
                <a:cs typeface="Arial" charset="0"/>
              </a:rPr>
              <a:t>Недержавні стипендії:</a:t>
            </a:r>
          </a:p>
          <a:p>
            <a:pPr indent="266642" defTabSz="336874"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endParaRPr lang="uk-UA" altLang="ru-RU" sz="500" b="1" dirty="0">
              <a:solidFill>
                <a:srgbClr val="22228B"/>
              </a:solidFill>
              <a:latin typeface="Arial" charset="0"/>
              <a:ea typeface="+mn-ea"/>
              <a:cs typeface="Arial" charset="0"/>
            </a:endParaRPr>
          </a:p>
          <a:p>
            <a:pPr indent="266642" defTabSz="336874" eaLnBrk="0" hangingPunct="0">
              <a:defRPr/>
            </a:pPr>
            <a:r>
              <a:rPr lang="uk-UA" altLang="uk-UA" sz="1400" dirty="0">
                <a:solidFill>
                  <a:srgbClr val="0B2673"/>
                </a:solidFill>
                <a:latin typeface="Arial" charset="0"/>
                <a:ea typeface="+mn-ea"/>
                <a:cs typeface="Arial" charset="0"/>
              </a:rPr>
              <a:t>1) стипендії Благодійного Фонду «Повір у себе»: 25 стипендій + 2 </a:t>
            </a:r>
            <a:r>
              <a:rPr lang="uk-UA" altLang="uk-UA" sz="1400" dirty="0" err="1">
                <a:solidFill>
                  <a:srgbClr val="0B2673"/>
                </a:solidFill>
                <a:latin typeface="Arial" charset="0"/>
                <a:ea typeface="+mn-ea"/>
                <a:cs typeface="Arial" charset="0"/>
              </a:rPr>
              <a:t>проєкти</a:t>
            </a:r>
            <a:endParaRPr lang="uk-UA" altLang="uk-UA" sz="1400" dirty="0">
              <a:solidFill>
                <a:srgbClr val="0B2673"/>
              </a:solidFill>
              <a:latin typeface="Arial" charset="0"/>
              <a:ea typeface="+mn-ea"/>
              <a:cs typeface="Arial" charset="0"/>
            </a:endParaRPr>
          </a:p>
          <a:p>
            <a:pPr indent="266642" defTabSz="336874" eaLnBrk="0" hangingPunct="0">
              <a:defRPr/>
            </a:pPr>
            <a:r>
              <a:rPr lang="uk-UA" altLang="uk-UA" sz="1400" dirty="0">
                <a:solidFill>
                  <a:srgbClr val="0B2673"/>
                </a:solidFill>
                <a:latin typeface="Arial" charset="0"/>
                <a:ea typeface="+mn-ea"/>
                <a:cs typeface="Arial" charset="0"/>
              </a:rPr>
              <a:t>2) стипендії Фонду Інституту Східноєвропейських досліджень: 15 стипендій + 2 премії за кращі магістерські роботи</a:t>
            </a:r>
          </a:p>
          <a:p>
            <a:pPr indent="266642" defTabSz="336874" eaLnBrk="0" hangingPunct="0">
              <a:defRPr/>
            </a:pPr>
            <a:r>
              <a:rPr lang="uk-UA" altLang="uk-UA" sz="1400" dirty="0">
                <a:solidFill>
                  <a:srgbClr val="0B2673"/>
                </a:solidFill>
                <a:latin typeface="Arial" charset="0"/>
                <a:ea typeface="+mn-ea"/>
                <a:cs typeface="Arial" charset="0"/>
              </a:rPr>
              <a:t>3) стипендії Фундації Лозинських (США): </a:t>
            </a:r>
            <a:r>
              <a:rPr lang="uk-UA" altLang="uk-UA" sz="1400" dirty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  <a:t>10 стипендій</a:t>
            </a:r>
          </a:p>
          <a:p>
            <a:pPr indent="266642" defTabSz="336874" eaLnBrk="0" hangingPunct="0">
              <a:defRPr/>
            </a:pPr>
            <a:r>
              <a:rPr lang="uk-UA" altLang="uk-UA" sz="1400" dirty="0">
                <a:solidFill>
                  <a:srgbClr val="0B2673"/>
                </a:solidFill>
                <a:latin typeface="Arial" charset="0"/>
                <a:ea typeface="+mn-ea"/>
                <a:cs typeface="Arial" charset="0"/>
              </a:rPr>
              <a:t>4) стипендії «Завтра.</a:t>
            </a:r>
            <a:r>
              <a:rPr lang="en-US" altLang="uk-UA" sz="1400" dirty="0">
                <a:solidFill>
                  <a:srgbClr val="0B2673"/>
                </a:solidFill>
                <a:latin typeface="Arial" charset="0"/>
                <a:ea typeface="+mn-ea"/>
                <a:cs typeface="Arial" charset="0"/>
              </a:rPr>
              <a:t>UA</a:t>
            </a:r>
            <a:r>
              <a:rPr lang="uk-UA" altLang="uk-UA" sz="1400" dirty="0">
                <a:solidFill>
                  <a:srgbClr val="0B2673"/>
                </a:solidFill>
                <a:latin typeface="Arial" charset="0"/>
                <a:ea typeface="+mn-ea"/>
                <a:cs typeface="Arial" charset="0"/>
              </a:rPr>
              <a:t>»: 3-5 стипендій</a:t>
            </a:r>
          </a:p>
          <a:p>
            <a:pPr indent="266642" defTabSz="336874" eaLnBrk="0" hangingPunct="0">
              <a:defRPr/>
            </a:pPr>
            <a:r>
              <a:rPr lang="uk-UA" altLang="uk-UA" sz="1400" dirty="0">
                <a:solidFill>
                  <a:srgbClr val="0B2673"/>
                </a:solidFill>
                <a:latin typeface="Arial" charset="0"/>
                <a:ea typeface="+mn-ea"/>
                <a:cs typeface="Arial" charset="0"/>
              </a:rPr>
              <a:t>5) стипендії </a:t>
            </a:r>
            <a:r>
              <a:rPr lang="ru-RU" altLang="uk-UA" sz="1400" dirty="0" err="1">
                <a:solidFill>
                  <a:srgbClr val="0B2673"/>
                </a:solidFill>
                <a:latin typeface="Arial" charset="0"/>
                <a:ea typeface="+mn-ea"/>
                <a:cs typeface="Arial" charset="0"/>
              </a:rPr>
              <a:t>Почесного</a:t>
            </a:r>
            <a:r>
              <a:rPr lang="ru-RU" altLang="uk-UA" sz="1400" dirty="0">
                <a:solidFill>
                  <a:srgbClr val="0B2673"/>
                </a:solidFill>
                <a:latin typeface="Arial" charset="0"/>
                <a:ea typeface="+mn-ea"/>
                <a:cs typeface="Arial" charset="0"/>
              </a:rPr>
              <a:t> консула </a:t>
            </a:r>
            <a:r>
              <a:rPr lang="ru-RU" altLang="uk-UA" sz="1400" dirty="0" err="1">
                <a:solidFill>
                  <a:srgbClr val="0B2673"/>
                </a:solidFill>
                <a:latin typeface="Arial" charset="0"/>
                <a:ea typeface="+mn-ea"/>
                <a:cs typeface="Arial" charset="0"/>
              </a:rPr>
              <a:t>Хорватії</a:t>
            </a:r>
            <a:r>
              <a:rPr lang="ru-RU" altLang="uk-UA" sz="1400" dirty="0">
                <a:solidFill>
                  <a:srgbClr val="0B2673"/>
                </a:solidFill>
                <a:latin typeface="Arial" charset="0"/>
                <a:ea typeface="+mn-ea"/>
                <a:cs typeface="Arial" charset="0"/>
              </a:rPr>
              <a:t> в </a:t>
            </a:r>
            <a:r>
              <a:rPr lang="ru-RU" altLang="uk-UA" sz="1400" dirty="0" err="1">
                <a:solidFill>
                  <a:srgbClr val="0B2673"/>
                </a:solidFill>
                <a:latin typeface="Arial" charset="0"/>
                <a:ea typeface="+mn-ea"/>
                <a:cs typeface="Arial" charset="0"/>
              </a:rPr>
              <a:t>Західному</a:t>
            </a:r>
            <a:r>
              <a:rPr lang="ru-RU" altLang="uk-UA" sz="1400" dirty="0">
                <a:solidFill>
                  <a:srgbClr val="0B2673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ru-RU" altLang="uk-UA" sz="1400" dirty="0" err="1">
                <a:solidFill>
                  <a:srgbClr val="0B2673"/>
                </a:solidFill>
                <a:latin typeface="Arial" charset="0"/>
                <a:ea typeface="+mn-ea"/>
                <a:cs typeface="Arial" charset="0"/>
              </a:rPr>
              <a:t>регіоні</a:t>
            </a:r>
            <a:r>
              <a:rPr lang="ru-RU" altLang="uk-UA" sz="1400" dirty="0">
                <a:solidFill>
                  <a:srgbClr val="0B2673"/>
                </a:solidFill>
                <a:latin typeface="Arial" charset="0"/>
                <a:ea typeface="+mn-ea"/>
                <a:cs typeface="Arial" charset="0"/>
              </a:rPr>
              <a:t>: 2 </a:t>
            </a:r>
            <a:r>
              <a:rPr lang="ru-RU" altLang="uk-UA" sz="1400" dirty="0" err="1">
                <a:solidFill>
                  <a:srgbClr val="0B2673"/>
                </a:solidFill>
                <a:latin typeface="Arial" charset="0"/>
                <a:ea typeface="+mn-ea"/>
                <a:cs typeface="Arial" charset="0"/>
              </a:rPr>
              <a:t>стипендії</a:t>
            </a:r>
            <a:endParaRPr lang="uk-UA" altLang="uk-UA" sz="1400" dirty="0">
              <a:solidFill>
                <a:srgbClr val="0B2673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85028" name="Picture 8" descr="C:\Users\Admin\Desktop\logo400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063" y="30163"/>
            <a:ext cx="121285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5029" name="Rectangle 6"/>
          <p:cNvSpPr>
            <a:spLocks noChangeArrowheads="1"/>
          </p:cNvSpPr>
          <p:nvPr/>
        </p:nvSpPr>
        <p:spPr bwMode="auto">
          <a:xfrm>
            <a:off x="3513138" y="373063"/>
            <a:ext cx="35909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485" tIns="35092" rIns="67485" bIns="35092">
            <a:spAutoFit/>
          </a:bodyPr>
          <a:lstStyle/>
          <a:p>
            <a:pPr defTabSz="336550">
              <a:buSzPct val="100000"/>
              <a:tabLst>
                <a:tab pos="0" algn="l"/>
                <a:tab pos="334963" algn="l"/>
                <a:tab pos="671513" algn="l"/>
                <a:tab pos="1008063" algn="l"/>
                <a:tab pos="1346200" algn="l"/>
                <a:tab pos="1682750" algn="l"/>
                <a:tab pos="2019300" algn="l"/>
                <a:tab pos="2355850" algn="l"/>
                <a:tab pos="2692400" algn="l"/>
                <a:tab pos="3030538" algn="l"/>
                <a:tab pos="3367088" algn="l"/>
                <a:tab pos="3703638" algn="l"/>
                <a:tab pos="4040188" algn="l"/>
                <a:tab pos="4376738" algn="l"/>
                <a:tab pos="4714875" algn="l"/>
                <a:tab pos="5051425" algn="l"/>
                <a:tab pos="5387975" algn="l"/>
                <a:tab pos="5724525" algn="l"/>
                <a:tab pos="6061075" algn="l"/>
                <a:tab pos="6399213" algn="l"/>
                <a:tab pos="6735763" algn="l"/>
              </a:tabLst>
            </a:pP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ПРИКАРПАТСЬКИЙ НАЦІОНАЛЬНИЙ </a:t>
            </a:r>
          </a:p>
          <a:p>
            <a:pPr defTabSz="336550">
              <a:buSzPct val="100000"/>
              <a:tabLst>
                <a:tab pos="0" algn="l"/>
                <a:tab pos="334963" algn="l"/>
                <a:tab pos="671513" algn="l"/>
                <a:tab pos="1008063" algn="l"/>
                <a:tab pos="1346200" algn="l"/>
                <a:tab pos="1682750" algn="l"/>
                <a:tab pos="2019300" algn="l"/>
                <a:tab pos="2355850" algn="l"/>
                <a:tab pos="2692400" algn="l"/>
                <a:tab pos="3030538" algn="l"/>
                <a:tab pos="3367088" algn="l"/>
                <a:tab pos="3703638" algn="l"/>
                <a:tab pos="4040188" algn="l"/>
                <a:tab pos="4376738" algn="l"/>
                <a:tab pos="4714875" algn="l"/>
                <a:tab pos="5051425" algn="l"/>
                <a:tab pos="5387975" algn="l"/>
                <a:tab pos="5724525" algn="l"/>
                <a:tab pos="6061075" algn="l"/>
                <a:tab pos="6399213" algn="l"/>
                <a:tab pos="6735763" algn="l"/>
              </a:tabLst>
            </a:pP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УНІВЕРСИТЕТ </a:t>
            </a:r>
            <a:r>
              <a:rPr lang="en-US" altLang="uk-UA" sz="1000" b="1">
                <a:solidFill>
                  <a:srgbClr val="D9D9D9"/>
                </a:solidFill>
                <a:latin typeface="Arial" pitchFamily="34" charset="0"/>
              </a:rPr>
              <a:t> </a:t>
            </a: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ІМЕНІ ВАСИЛЯ СТЕФАНИКА </a:t>
            </a:r>
          </a:p>
        </p:txBody>
      </p:sp>
      <p:pic>
        <p:nvPicPr>
          <p:cNvPr id="385030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5" y="1501775"/>
            <a:ext cx="2652713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5031" name="Прямоугольник 1"/>
          <p:cNvSpPr>
            <a:spLocks noChangeArrowheads="1"/>
          </p:cNvSpPr>
          <p:nvPr/>
        </p:nvSpPr>
        <p:spPr bwMode="auto">
          <a:xfrm>
            <a:off x="539750" y="1196975"/>
            <a:ext cx="830421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6" tIns="34282" rIns="68566" bIns="34282">
            <a:spAutoFit/>
          </a:bodyPr>
          <a:lstStyle/>
          <a:p>
            <a:pPr algn="ctr" defTabSz="684213"/>
            <a:r>
              <a:rPr lang="uk-UA" altLang="ru-RU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Унікальні можливості для студентів</a:t>
            </a:r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1851025" y="3724275"/>
            <a:ext cx="7154863" cy="1362075"/>
          </a:xfrm>
          <a:prstGeom prst="rect">
            <a:avLst/>
          </a:prstGeom>
          <a:noFill/>
          <a:ln>
            <a:noFill/>
          </a:ln>
        </p:spPr>
        <p:txBody>
          <a:bodyPr lIns="68566" tIns="34282" rIns="68566" bIns="34282">
            <a:spAutoFit/>
          </a:bodyPr>
          <a:lstStyle/>
          <a:p>
            <a:pPr indent="266642" defTabSz="336874">
              <a:buClr>
                <a:srgbClr val="000000"/>
              </a:buClr>
              <a:buSzPct val="100000"/>
              <a:defRPr/>
            </a:pPr>
            <a:r>
              <a:rPr lang="uk-UA" altLang="ru-RU" sz="1400" b="1" dirty="0">
                <a:solidFill>
                  <a:srgbClr val="22228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Arial" charset="0"/>
              </a:rPr>
              <a:t>Міжнародне професійне стажування студентів:</a:t>
            </a:r>
          </a:p>
          <a:p>
            <a:pPr indent="266642" defTabSz="336874">
              <a:buClr>
                <a:srgbClr val="000000"/>
              </a:buClr>
              <a:buSzPct val="100000"/>
              <a:buFont typeface="Times New Roman" pitchFamily="18" charset="0"/>
              <a:buAutoNum type="arabicParenR"/>
              <a:defRPr/>
            </a:pPr>
            <a:r>
              <a:rPr lang="uk-UA" altLang="uk-UA" sz="1400" dirty="0">
                <a:solidFill>
                  <a:srgbClr val="22228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Arial" charset="0"/>
              </a:rPr>
              <a:t>у Німеччині: 3-10 місячне стажування за різними спеціальностями у 2 компаніях;</a:t>
            </a:r>
          </a:p>
          <a:p>
            <a:pPr indent="266642" defTabSz="336874">
              <a:buClr>
                <a:srgbClr val="000000"/>
              </a:buClr>
              <a:buSzPct val="100000"/>
              <a:buFont typeface="Times New Roman" pitchFamily="18" charset="0"/>
              <a:buAutoNum type="arabicParenR"/>
              <a:defRPr/>
            </a:pPr>
            <a:r>
              <a:rPr lang="uk-UA" altLang="uk-UA" sz="1400" dirty="0">
                <a:solidFill>
                  <a:srgbClr val="22228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Arial" charset="0"/>
              </a:rPr>
              <a:t>у Польщі: 3-4 денні щомісячні стажування </a:t>
            </a:r>
            <a:r>
              <a:rPr lang="ru-RU" altLang="uk-UA" sz="1400" dirty="0">
                <a:solidFill>
                  <a:srgbClr val="22228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Arial" charset="0"/>
              </a:rPr>
              <a:t>за </a:t>
            </a:r>
            <a:r>
              <a:rPr lang="ru-RU" altLang="uk-UA" sz="1400" dirty="0" err="1">
                <a:solidFill>
                  <a:srgbClr val="22228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Arial" charset="0"/>
              </a:rPr>
              <a:t>різними</a:t>
            </a:r>
            <a:r>
              <a:rPr lang="ru-RU" altLang="uk-UA" sz="1400" dirty="0">
                <a:solidFill>
                  <a:srgbClr val="22228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Arial" charset="0"/>
              </a:rPr>
              <a:t> </a:t>
            </a:r>
            <a:r>
              <a:rPr lang="ru-RU" altLang="uk-UA" sz="1400" dirty="0" err="1">
                <a:solidFill>
                  <a:srgbClr val="22228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Arial" charset="0"/>
              </a:rPr>
              <a:t>спеціальностями</a:t>
            </a:r>
            <a:r>
              <a:rPr lang="ru-RU" altLang="uk-UA" sz="1400" dirty="0">
                <a:solidFill>
                  <a:srgbClr val="22228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Arial" charset="0"/>
              </a:rPr>
              <a:t> у </a:t>
            </a:r>
            <a:r>
              <a:rPr lang="ru-RU" altLang="uk-UA" sz="1400" dirty="0" err="1">
                <a:solidFill>
                  <a:srgbClr val="22228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Arial" charset="0"/>
              </a:rPr>
              <a:t>різних</a:t>
            </a:r>
            <a:r>
              <a:rPr lang="ru-RU" altLang="uk-UA" sz="1400" dirty="0">
                <a:solidFill>
                  <a:srgbClr val="22228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Arial" charset="0"/>
              </a:rPr>
              <a:t> </a:t>
            </a:r>
            <a:r>
              <a:rPr lang="ru-RU" altLang="uk-UA" sz="1400" dirty="0" err="1">
                <a:solidFill>
                  <a:srgbClr val="22228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Arial" charset="0"/>
              </a:rPr>
              <a:t>компаніях</a:t>
            </a:r>
            <a:r>
              <a:rPr lang="ru-RU" altLang="uk-UA" sz="1400" dirty="0">
                <a:solidFill>
                  <a:srgbClr val="22228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Arial" charset="0"/>
              </a:rPr>
              <a:t>;</a:t>
            </a:r>
          </a:p>
          <a:p>
            <a:pPr indent="266642" defTabSz="336874">
              <a:buClr>
                <a:srgbClr val="000000"/>
              </a:buClr>
              <a:buSzPct val="100000"/>
              <a:buFont typeface="Times New Roman" pitchFamily="18" charset="0"/>
              <a:buAutoNum type="arabicParenR"/>
              <a:defRPr/>
            </a:pPr>
            <a:r>
              <a:rPr lang="ru-RU" altLang="uk-UA" sz="1400" dirty="0">
                <a:solidFill>
                  <a:srgbClr val="22228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Arial" charset="0"/>
              </a:rPr>
              <a:t>у 6 </a:t>
            </a:r>
            <a:r>
              <a:rPr lang="ru-RU" altLang="uk-UA" sz="1400" dirty="0" err="1">
                <a:solidFill>
                  <a:srgbClr val="22228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Arial" charset="0"/>
              </a:rPr>
              <a:t>країнах</a:t>
            </a:r>
            <a:r>
              <a:rPr lang="ru-RU" altLang="uk-UA" sz="1400" dirty="0">
                <a:solidFill>
                  <a:srgbClr val="22228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Arial" charset="0"/>
              </a:rPr>
              <a:t> ЄС за </a:t>
            </a:r>
            <a:r>
              <a:rPr lang="ru-RU" altLang="uk-UA" sz="1400" dirty="0" err="1">
                <a:solidFill>
                  <a:srgbClr val="22228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Arial" charset="0"/>
              </a:rPr>
              <a:t>програмами</a:t>
            </a:r>
            <a:r>
              <a:rPr lang="ru-RU" altLang="uk-UA" sz="1400" dirty="0">
                <a:solidFill>
                  <a:srgbClr val="22228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Arial" charset="0"/>
              </a:rPr>
              <a:t> </a:t>
            </a:r>
            <a:r>
              <a:rPr lang="en-US" altLang="uk-UA" sz="1400" dirty="0">
                <a:solidFill>
                  <a:srgbClr val="22228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Arial" charset="0"/>
              </a:rPr>
              <a:t>ERASMUS+</a:t>
            </a:r>
            <a:r>
              <a:rPr lang="uk-UA" altLang="uk-UA" sz="1400" dirty="0">
                <a:solidFill>
                  <a:srgbClr val="22228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Arial" charset="0"/>
              </a:rPr>
              <a:t> КА 1: виграні </a:t>
            </a:r>
            <a:r>
              <a:rPr lang="uk-UA" altLang="uk-UA" sz="1400" dirty="0" err="1">
                <a:solidFill>
                  <a:srgbClr val="22228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Arial" charset="0"/>
              </a:rPr>
              <a:t>проєкти</a:t>
            </a:r>
            <a:r>
              <a:rPr lang="uk-UA" altLang="uk-UA" sz="1400" dirty="0">
                <a:solidFill>
                  <a:srgbClr val="22228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Arial" charset="0"/>
              </a:rPr>
              <a:t> з 11 університетами</a:t>
            </a:r>
            <a:endParaRPr lang="uk-UA" altLang="uk-UA" sz="1400" dirty="0">
              <a:solidFill>
                <a:srgbClr val="0B2673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85033" name="Рисунок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3932238"/>
            <a:ext cx="154781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8288"/>
            <a:ext cx="611188" cy="32385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prstClr val="white"/>
              </a:solidFill>
            </a:endParaRPr>
          </a:p>
        </p:txBody>
      </p:sp>
      <p:sp>
        <p:nvSpPr>
          <p:cNvPr id="434179" name="Google Shape;336;p25"/>
          <p:cNvSpPr>
            <a:spLocks noGrp="1"/>
          </p:cNvSpPr>
          <p:nvPr>
            <p:ph type="sldNum" sz="quarter" idx="10"/>
          </p:nvPr>
        </p:nvSpPr>
        <p:spPr>
          <a:xfrm>
            <a:off x="0" y="227013"/>
            <a:ext cx="350838" cy="404812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algn="ctr" defTabSz="906463" eaLnBrk="1" fontAlgn="base" hangingPunct="1">
              <a:spcBef>
                <a:spcPct val="0"/>
              </a:spcBef>
              <a:spcAft>
                <a:spcPct val="0"/>
              </a:spcAft>
            </a:pPr>
            <a:fld id="{09A1111A-5E3C-4C72-B743-07BE8F47B8F5}" type="slidenum">
              <a:rPr lang="uk-UA" b="1" smtClean="0">
                <a:solidFill>
                  <a:srgbClr val="C00000"/>
                </a:solidFill>
                <a:latin typeface="Palatino Linotype" pitchFamily="18" charset="0"/>
              </a:rPr>
              <a:pPr algn="ctr" defTabSz="906463" eaLnBrk="1" fontAlgn="base" hangingPunct="1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uk-UA" b="1" smtClean="0">
              <a:solidFill>
                <a:srgbClr val="C00000"/>
              </a:solidFill>
              <a:latin typeface="Palatino Linotyp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650" y="168275"/>
            <a:ext cx="7119938" cy="522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Факультет математики та інформатики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7875588" y="555625"/>
            <a:ext cx="12684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0" y="494823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4183" name="Прямоугольник 3"/>
          <p:cNvSpPr>
            <a:spLocks noChangeArrowheads="1"/>
          </p:cNvSpPr>
          <p:nvPr/>
        </p:nvSpPr>
        <p:spPr bwMode="auto">
          <a:xfrm>
            <a:off x="503238" y="987425"/>
            <a:ext cx="8137525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800" b="1" dirty="0">
                <a:latin typeface="Palatino Linotype" pitchFamily="18" charset="0"/>
              </a:rPr>
              <a:t>014.04 Математика</a:t>
            </a:r>
          </a:p>
          <a:p>
            <a:r>
              <a:rPr lang="ru-RU" sz="2800" b="1" dirty="0">
                <a:latin typeface="Palatino Linotype" pitchFamily="18" charset="0"/>
              </a:rPr>
              <a:t>014.09 </a:t>
            </a:r>
            <a:r>
              <a:rPr lang="ru-RU" sz="2800" b="1" dirty="0" err="1">
                <a:latin typeface="Palatino Linotype" pitchFamily="18" charset="0"/>
              </a:rPr>
              <a:t>Інформатика</a:t>
            </a:r>
            <a:endParaRPr lang="ru-RU" sz="2800" b="1" dirty="0">
              <a:latin typeface="Palatino Linotype" pitchFamily="18" charset="0"/>
            </a:endParaRPr>
          </a:p>
          <a:p>
            <a:r>
              <a:rPr lang="ru-RU" sz="2800" b="1" dirty="0">
                <a:latin typeface="Palatino Linotype" pitchFamily="18" charset="0"/>
              </a:rPr>
              <a:t>111 Математика</a:t>
            </a:r>
          </a:p>
          <a:p>
            <a:r>
              <a:rPr lang="ru-RU" sz="2800" b="1" dirty="0">
                <a:latin typeface="Palatino Linotype" pitchFamily="18" charset="0"/>
              </a:rPr>
              <a:t>111 Математика </a:t>
            </a:r>
            <a:r>
              <a:rPr lang="ru-RU" sz="2800" b="1" dirty="0" err="1">
                <a:latin typeface="Palatino Linotype" pitchFamily="18" charset="0"/>
              </a:rPr>
              <a:t>компютерних</a:t>
            </a:r>
            <a:r>
              <a:rPr lang="ru-RU" sz="2800" b="1" dirty="0">
                <a:latin typeface="Palatino Linotype" pitchFamily="18" charset="0"/>
              </a:rPr>
              <a:t> </a:t>
            </a:r>
            <a:r>
              <a:rPr lang="ru-RU" sz="2800" b="1" dirty="0" err="1">
                <a:latin typeface="Palatino Linotype" pitchFamily="18" charset="0"/>
              </a:rPr>
              <a:t>технологій</a:t>
            </a:r>
            <a:endParaRPr lang="ru-RU" sz="2800" b="1" dirty="0">
              <a:latin typeface="Palatino Linotype" pitchFamily="18" charset="0"/>
            </a:endParaRPr>
          </a:p>
          <a:p>
            <a:r>
              <a:rPr lang="ru-RU" sz="2800" b="1" dirty="0">
                <a:latin typeface="Palatino Linotype" pitchFamily="18" charset="0"/>
              </a:rPr>
              <a:t>113 </a:t>
            </a:r>
            <a:r>
              <a:rPr lang="ru-RU" sz="2800" b="1" dirty="0" err="1">
                <a:latin typeface="Palatino Linotype" pitchFamily="18" charset="0"/>
              </a:rPr>
              <a:t>Прикладна</a:t>
            </a:r>
            <a:r>
              <a:rPr lang="ru-RU" sz="2800" b="1" dirty="0">
                <a:latin typeface="Palatino Linotype" pitchFamily="18" charset="0"/>
              </a:rPr>
              <a:t> математика</a:t>
            </a:r>
          </a:p>
          <a:p>
            <a:r>
              <a:rPr lang="ru-RU" sz="2800" b="1" dirty="0">
                <a:latin typeface="Palatino Linotype" pitchFamily="18" charset="0"/>
              </a:rPr>
              <a:t>121 </a:t>
            </a:r>
            <a:r>
              <a:rPr lang="ru-RU" sz="2800" b="1" dirty="0" err="1">
                <a:latin typeface="Palatino Linotype" pitchFamily="18" charset="0"/>
              </a:rPr>
              <a:t>Інженерія</a:t>
            </a:r>
            <a:r>
              <a:rPr lang="ru-RU" sz="2800" b="1" dirty="0">
                <a:latin typeface="Palatino Linotype" pitchFamily="18" charset="0"/>
              </a:rPr>
              <a:t> </a:t>
            </a:r>
            <a:r>
              <a:rPr lang="ru-RU" sz="2800" b="1" dirty="0" err="1">
                <a:latin typeface="Palatino Linotype" pitchFamily="18" charset="0"/>
              </a:rPr>
              <a:t>програмного</a:t>
            </a:r>
            <a:r>
              <a:rPr lang="ru-RU" sz="2800" b="1" dirty="0">
                <a:latin typeface="Palatino Linotype" pitchFamily="18" charset="0"/>
              </a:rPr>
              <a:t> </a:t>
            </a:r>
            <a:r>
              <a:rPr lang="ru-RU" sz="2800" b="1" dirty="0" err="1">
                <a:latin typeface="Palatino Linotype" pitchFamily="18" charset="0"/>
              </a:rPr>
              <a:t>забезпечення</a:t>
            </a:r>
            <a:endParaRPr lang="ru-RU" sz="2800" b="1" dirty="0">
              <a:latin typeface="Palatino Linotype" pitchFamily="18" charset="0"/>
            </a:endParaRPr>
          </a:p>
          <a:p>
            <a:r>
              <a:rPr lang="ru-RU" sz="2800" b="1" dirty="0">
                <a:latin typeface="Palatino Linotype" pitchFamily="18" charset="0"/>
              </a:rPr>
              <a:t>122 </a:t>
            </a:r>
            <a:r>
              <a:rPr lang="ru-RU" sz="2800" b="1" dirty="0" err="1">
                <a:latin typeface="Palatino Linotype" pitchFamily="18" charset="0"/>
              </a:rPr>
              <a:t>Комп'ютерні</a:t>
            </a:r>
            <a:r>
              <a:rPr lang="ru-RU" sz="2800" b="1" dirty="0">
                <a:latin typeface="Palatino Linotype" pitchFamily="18" charset="0"/>
              </a:rPr>
              <a:t> науки</a:t>
            </a:r>
          </a:p>
          <a:p>
            <a:r>
              <a:rPr lang="ru-RU" sz="2800" b="1" dirty="0">
                <a:latin typeface="Palatino Linotype" pitchFamily="18" charset="0"/>
              </a:rPr>
              <a:t>126 </a:t>
            </a:r>
            <a:r>
              <a:rPr lang="ru-RU" sz="2800" b="1" dirty="0" err="1">
                <a:latin typeface="Palatino Linotype" pitchFamily="18" charset="0"/>
              </a:rPr>
              <a:t>Інформаційні</a:t>
            </a:r>
            <a:r>
              <a:rPr lang="ru-RU" sz="2800" b="1" dirty="0">
                <a:latin typeface="Palatino Linotype" pitchFamily="18" charset="0"/>
              </a:rPr>
              <a:t> </a:t>
            </a:r>
            <a:r>
              <a:rPr lang="ru-RU" sz="2800" b="1" dirty="0" err="1">
                <a:latin typeface="Palatino Linotype" pitchFamily="18" charset="0"/>
              </a:rPr>
              <a:t>системи</a:t>
            </a:r>
            <a:r>
              <a:rPr lang="ru-RU" sz="2800" b="1" dirty="0">
                <a:latin typeface="Palatino Linotype" pitchFamily="18" charset="0"/>
              </a:rPr>
              <a:t> та </a:t>
            </a:r>
            <a:r>
              <a:rPr lang="ru-RU" sz="2800" b="1" dirty="0" err="1">
                <a:latin typeface="Palatino Linotype" pitchFamily="18" charset="0"/>
              </a:rPr>
              <a:t>технології</a:t>
            </a:r>
            <a:endParaRPr lang="ru-RU" sz="2800" b="1" dirty="0">
              <a:latin typeface="Palatino Linotype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8288"/>
            <a:ext cx="611188" cy="32385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prstClr val="white"/>
              </a:solidFill>
            </a:endParaRPr>
          </a:p>
        </p:txBody>
      </p:sp>
      <p:sp>
        <p:nvSpPr>
          <p:cNvPr id="435203" name="Google Shape;336;p25"/>
          <p:cNvSpPr>
            <a:spLocks noGrp="1"/>
          </p:cNvSpPr>
          <p:nvPr>
            <p:ph type="sldNum" sz="quarter" idx="10"/>
          </p:nvPr>
        </p:nvSpPr>
        <p:spPr>
          <a:xfrm>
            <a:off x="0" y="227013"/>
            <a:ext cx="350838" cy="404812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algn="ctr" defTabSz="906463" eaLnBrk="1" fontAlgn="base" hangingPunct="1">
              <a:spcBef>
                <a:spcPct val="0"/>
              </a:spcBef>
              <a:spcAft>
                <a:spcPct val="0"/>
              </a:spcAft>
            </a:pPr>
            <a:fld id="{6664F12D-E685-487A-BE7E-D6AB4F18DDEB}" type="slidenum">
              <a:rPr lang="uk-UA" b="1" smtClean="0">
                <a:solidFill>
                  <a:srgbClr val="C00000"/>
                </a:solidFill>
                <a:latin typeface="Palatino Linotype" pitchFamily="18" charset="0"/>
              </a:rPr>
              <a:pPr algn="ctr" defTabSz="906463" eaLnBrk="1" fontAlgn="base" hangingPunct="1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uk-UA" b="1" smtClean="0">
              <a:solidFill>
                <a:srgbClr val="C00000"/>
              </a:solidFill>
              <a:latin typeface="Palatino Linotyp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650" y="168275"/>
            <a:ext cx="5414963" cy="522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Факультет природничих наук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170613" y="555625"/>
            <a:ext cx="29733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0" y="494823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5207" name="Прямоугольник 3"/>
          <p:cNvSpPr>
            <a:spLocks noChangeArrowheads="1"/>
          </p:cNvSpPr>
          <p:nvPr/>
        </p:nvSpPr>
        <p:spPr bwMode="auto">
          <a:xfrm>
            <a:off x="1043608" y="844550"/>
            <a:ext cx="7921625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sz="2400" b="1" dirty="0">
                <a:latin typeface="Palatino Linotype" pitchFamily="18" charset="0"/>
              </a:rPr>
              <a:t>014.05 Біологія та здоров’я людини</a:t>
            </a:r>
          </a:p>
          <a:p>
            <a:r>
              <a:rPr lang="uk-UA" sz="2400" b="1" dirty="0">
                <a:latin typeface="Palatino Linotype" pitchFamily="18" charset="0"/>
              </a:rPr>
              <a:t>014.06 Хімія</a:t>
            </a:r>
          </a:p>
          <a:p>
            <a:r>
              <a:rPr lang="uk-UA" sz="2400" b="1" dirty="0">
                <a:latin typeface="Palatino Linotype" pitchFamily="18" charset="0"/>
              </a:rPr>
              <a:t>014.07 Географія</a:t>
            </a:r>
          </a:p>
          <a:p>
            <a:r>
              <a:rPr lang="uk-UA" sz="2400" b="1" dirty="0">
                <a:latin typeface="Palatino Linotype" pitchFamily="18" charset="0"/>
              </a:rPr>
              <a:t>091 Біологія, лабораторна діагностика</a:t>
            </a:r>
          </a:p>
          <a:p>
            <a:r>
              <a:rPr lang="uk-UA" sz="2400" b="1" dirty="0">
                <a:latin typeface="Palatino Linotype" pitchFamily="18" charset="0"/>
              </a:rPr>
              <a:t>091 Біохімія</a:t>
            </a:r>
          </a:p>
          <a:p>
            <a:r>
              <a:rPr lang="uk-UA" sz="2400" b="1" dirty="0">
                <a:latin typeface="Palatino Linotype" pitchFamily="18" charset="0"/>
              </a:rPr>
              <a:t>101 Екологія</a:t>
            </a:r>
          </a:p>
          <a:p>
            <a:r>
              <a:rPr lang="uk-UA" sz="2400" b="1" dirty="0">
                <a:latin typeface="Palatino Linotype" pitchFamily="18" charset="0"/>
              </a:rPr>
              <a:t>102 Хімія</a:t>
            </a:r>
          </a:p>
          <a:p>
            <a:r>
              <a:rPr lang="uk-UA" sz="2400" b="1" dirty="0">
                <a:latin typeface="Palatino Linotype" pitchFamily="18" charset="0"/>
              </a:rPr>
              <a:t>106 Географія</a:t>
            </a:r>
          </a:p>
          <a:p>
            <a:r>
              <a:rPr lang="uk-UA" sz="2400" b="1" dirty="0">
                <a:latin typeface="Palatino Linotype" pitchFamily="18" charset="0"/>
              </a:rPr>
              <a:t>201 Агрономія</a:t>
            </a:r>
          </a:p>
          <a:p>
            <a:r>
              <a:rPr lang="uk-UA" sz="2400" b="1" dirty="0">
                <a:latin typeface="Palatino Linotype" pitchFamily="18" charset="0"/>
              </a:rPr>
              <a:t>205 Лісове господарство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8288"/>
            <a:ext cx="611188" cy="32385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prstClr val="white"/>
              </a:solidFill>
            </a:endParaRPr>
          </a:p>
        </p:txBody>
      </p:sp>
      <p:sp>
        <p:nvSpPr>
          <p:cNvPr id="436227" name="Google Shape;336;p25"/>
          <p:cNvSpPr>
            <a:spLocks noGrp="1"/>
          </p:cNvSpPr>
          <p:nvPr>
            <p:ph type="sldNum" sz="quarter" idx="10"/>
          </p:nvPr>
        </p:nvSpPr>
        <p:spPr>
          <a:xfrm>
            <a:off x="0" y="227013"/>
            <a:ext cx="350838" cy="404812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algn="ctr" defTabSz="906463" eaLnBrk="1" fontAlgn="base" hangingPunct="1">
              <a:spcBef>
                <a:spcPct val="0"/>
              </a:spcBef>
              <a:spcAft>
                <a:spcPct val="0"/>
              </a:spcAft>
            </a:pPr>
            <a:fld id="{E5BF7EB0-7E2F-41C6-88B3-53669BEB240C}" type="slidenum">
              <a:rPr lang="uk-UA" b="1" smtClean="0">
                <a:solidFill>
                  <a:srgbClr val="C00000"/>
                </a:solidFill>
                <a:latin typeface="Palatino Linotype" pitchFamily="18" charset="0"/>
              </a:rPr>
              <a:pPr algn="ctr" defTabSz="906463" eaLnBrk="1" fontAlgn="base" hangingPunct="1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uk-UA" b="1" smtClean="0">
              <a:solidFill>
                <a:srgbClr val="C00000"/>
              </a:solidFill>
              <a:latin typeface="Palatino Linotyp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650" y="168275"/>
            <a:ext cx="3963988" cy="522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Факультет психології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719638" y="555625"/>
            <a:ext cx="44243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0" y="494823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6231" name="Прямоугольник 3"/>
          <p:cNvSpPr>
            <a:spLocks noChangeArrowheads="1"/>
          </p:cNvSpPr>
          <p:nvPr/>
        </p:nvSpPr>
        <p:spPr bwMode="auto">
          <a:xfrm>
            <a:off x="473075" y="1708150"/>
            <a:ext cx="8208963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4000" b="1">
                <a:latin typeface="Palatino Linotype" pitchFamily="18" charset="0"/>
              </a:rPr>
              <a:t>033 Філософія</a:t>
            </a:r>
          </a:p>
          <a:p>
            <a:r>
              <a:rPr lang="ru-RU" sz="4000" b="1">
                <a:latin typeface="Palatino Linotype" pitchFamily="18" charset="0"/>
              </a:rPr>
              <a:t>053 Психологія</a:t>
            </a:r>
          </a:p>
          <a:p>
            <a:r>
              <a:rPr lang="ru-RU" sz="4000" b="1">
                <a:latin typeface="Palatino Linotype" pitchFamily="18" charset="0"/>
              </a:rPr>
              <a:t>053 Реабіліатційна психологія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8288"/>
            <a:ext cx="611188" cy="32385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prstClr val="white"/>
              </a:solidFill>
            </a:endParaRPr>
          </a:p>
        </p:txBody>
      </p:sp>
      <p:sp>
        <p:nvSpPr>
          <p:cNvPr id="437251" name="Google Shape;336;p25"/>
          <p:cNvSpPr>
            <a:spLocks noGrp="1"/>
          </p:cNvSpPr>
          <p:nvPr>
            <p:ph type="sldNum" sz="quarter" idx="10"/>
          </p:nvPr>
        </p:nvSpPr>
        <p:spPr>
          <a:xfrm>
            <a:off x="0" y="227013"/>
            <a:ext cx="350838" cy="404812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algn="ctr" defTabSz="906463" eaLnBrk="1" fontAlgn="base" hangingPunct="1">
              <a:spcBef>
                <a:spcPct val="0"/>
              </a:spcBef>
              <a:spcAft>
                <a:spcPct val="0"/>
              </a:spcAft>
            </a:pPr>
            <a:fld id="{970C49C6-3ADC-4B22-890E-D35787A22BFC}" type="slidenum">
              <a:rPr lang="uk-UA" b="1" smtClean="0">
                <a:solidFill>
                  <a:srgbClr val="C00000"/>
                </a:solidFill>
                <a:latin typeface="Palatino Linotype" pitchFamily="18" charset="0"/>
              </a:rPr>
              <a:pPr algn="ctr" defTabSz="906463" eaLnBrk="1" fontAlgn="base" hangingPunct="1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uk-UA" b="1" smtClean="0">
              <a:solidFill>
                <a:srgbClr val="C00000"/>
              </a:solidFill>
              <a:latin typeface="Palatino Linotyp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650" y="168275"/>
            <a:ext cx="3094038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Факультет туризму</a:t>
            </a:r>
            <a:endParaRPr lang="uk-UA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995738" y="555625"/>
            <a:ext cx="51482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0" y="494823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7255" name="Прямоугольник 3"/>
          <p:cNvSpPr>
            <a:spLocks noChangeArrowheads="1"/>
          </p:cNvSpPr>
          <p:nvPr/>
        </p:nvSpPr>
        <p:spPr bwMode="auto">
          <a:xfrm>
            <a:off x="360363" y="1563688"/>
            <a:ext cx="8280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808038" indent="-808038"/>
            <a:r>
              <a:rPr lang="ru-RU" sz="3600" b="1">
                <a:latin typeface="Palatino Linotype" pitchFamily="18" charset="0"/>
              </a:rPr>
              <a:t>028 Менеджмент соціокультурної діяльності</a:t>
            </a:r>
          </a:p>
          <a:p>
            <a:pPr marL="808038" indent="-808038"/>
            <a:r>
              <a:rPr lang="ru-RU" sz="3600" b="1">
                <a:latin typeface="Palatino Linotype" pitchFamily="18" charset="0"/>
              </a:rPr>
              <a:t>241 Готельно-ресторанна справа</a:t>
            </a:r>
          </a:p>
          <a:p>
            <a:pPr marL="808038" indent="-808038"/>
            <a:r>
              <a:rPr lang="ru-RU" sz="3600" b="1">
                <a:latin typeface="Palatino Linotype" pitchFamily="18" charset="0"/>
              </a:rPr>
              <a:t>242 Туризм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8288"/>
            <a:ext cx="611188" cy="32385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07431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438275" name="Google Shape;336;p25"/>
          <p:cNvSpPr>
            <a:spLocks noGrp="1"/>
          </p:cNvSpPr>
          <p:nvPr>
            <p:ph type="sldNum" sz="quarter" idx="10"/>
          </p:nvPr>
        </p:nvSpPr>
        <p:spPr>
          <a:xfrm>
            <a:off x="0" y="227013"/>
            <a:ext cx="350838" cy="404812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algn="ctr" defTabSz="906463" eaLnBrk="1" fontAlgn="base" hangingPunct="1">
              <a:spcBef>
                <a:spcPct val="0"/>
              </a:spcBef>
              <a:spcAft>
                <a:spcPct val="0"/>
              </a:spcAft>
            </a:pPr>
            <a:fld id="{6B5483B0-5600-4522-9C7D-FBAF84DCD46A}" type="slidenum">
              <a:rPr lang="uk-UA" b="1" smtClean="0">
                <a:solidFill>
                  <a:srgbClr val="C00000"/>
                </a:solidFill>
                <a:latin typeface="Palatino Linotype" pitchFamily="18" charset="0"/>
              </a:rPr>
              <a:pPr algn="ctr" defTabSz="906463" eaLnBrk="1" fontAlgn="base" hangingPunct="1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uk-UA" b="1" smtClean="0">
              <a:solidFill>
                <a:srgbClr val="C00000"/>
              </a:solidFill>
              <a:latin typeface="Palatino Linotyp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650" y="168275"/>
            <a:ext cx="7499350" cy="522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0743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Факультет фізичного виховання і спорту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8101013" y="555625"/>
            <a:ext cx="10429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0" y="494823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8279" name="Прямоугольник 3"/>
          <p:cNvSpPr>
            <a:spLocks noChangeArrowheads="1"/>
          </p:cNvSpPr>
          <p:nvPr/>
        </p:nvSpPr>
        <p:spPr bwMode="auto">
          <a:xfrm>
            <a:off x="588963" y="1851025"/>
            <a:ext cx="8154987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3600" b="1" dirty="0">
                <a:latin typeface="Palatino Linotype" pitchFamily="18" charset="0"/>
              </a:rPr>
              <a:t>014.11 </a:t>
            </a:r>
            <a:r>
              <a:rPr lang="ru-RU" sz="3600" b="1" dirty="0" err="1">
                <a:latin typeface="Palatino Linotype" pitchFamily="18" charset="0"/>
              </a:rPr>
              <a:t>Фізична</a:t>
            </a:r>
            <a:r>
              <a:rPr lang="ru-RU" sz="3600" b="1" dirty="0">
                <a:latin typeface="Palatino Linotype" pitchFamily="18" charset="0"/>
              </a:rPr>
              <a:t> культура</a:t>
            </a:r>
          </a:p>
          <a:p>
            <a:r>
              <a:rPr lang="ru-RU" sz="3600" b="1" dirty="0">
                <a:latin typeface="Palatino Linotype" pitchFamily="18" charset="0"/>
              </a:rPr>
              <a:t>017 </a:t>
            </a:r>
            <a:r>
              <a:rPr lang="ru-RU" sz="3600" b="1" dirty="0" err="1">
                <a:latin typeface="Palatino Linotype" pitchFamily="18" charset="0"/>
              </a:rPr>
              <a:t>Фізична</a:t>
            </a:r>
            <a:r>
              <a:rPr lang="ru-RU" sz="3600" b="1" dirty="0">
                <a:latin typeface="Palatino Linotype" pitchFamily="18" charset="0"/>
              </a:rPr>
              <a:t> культура і спорт</a:t>
            </a:r>
          </a:p>
          <a:p>
            <a:r>
              <a:rPr lang="ru-RU" sz="3600" b="1" dirty="0">
                <a:latin typeface="Palatino Linotype" pitchFamily="18" charset="0"/>
              </a:rPr>
              <a:t>227 </a:t>
            </a:r>
            <a:r>
              <a:rPr lang="ru-RU" sz="3600" b="1" dirty="0" err="1">
                <a:latin typeface="Palatino Linotype" pitchFamily="18" charset="0"/>
              </a:rPr>
              <a:t>Фізична</a:t>
            </a:r>
            <a:r>
              <a:rPr lang="ru-RU" sz="3600" b="1" dirty="0">
                <a:latin typeface="Palatino Linotype" pitchFamily="18" charset="0"/>
              </a:rPr>
              <a:t> </a:t>
            </a:r>
            <a:r>
              <a:rPr lang="ru-RU" sz="3600" b="1" dirty="0" err="1">
                <a:latin typeface="Palatino Linotype" pitchFamily="18" charset="0"/>
              </a:rPr>
              <a:t>терапія</a:t>
            </a:r>
            <a:r>
              <a:rPr lang="ru-RU" sz="3600" b="1" dirty="0">
                <a:latin typeface="Palatino Linotype" pitchFamily="18" charset="0"/>
              </a:rPr>
              <a:t>, ерготерапія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8288"/>
            <a:ext cx="611188" cy="32385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prstClr val="white"/>
              </a:solidFill>
            </a:endParaRPr>
          </a:p>
        </p:txBody>
      </p:sp>
      <p:sp>
        <p:nvSpPr>
          <p:cNvPr id="439299" name="Google Shape;336;p25"/>
          <p:cNvSpPr>
            <a:spLocks noGrp="1"/>
          </p:cNvSpPr>
          <p:nvPr>
            <p:ph type="sldNum" sz="quarter" idx="10"/>
          </p:nvPr>
        </p:nvSpPr>
        <p:spPr>
          <a:xfrm>
            <a:off x="0" y="227013"/>
            <a:ext cx="350838" cy="404812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algn="ctr" defTabSz="906463" eaLnBrk="1" fontAlgn="base" hangingPunct="1">
              <a:spcBef>
                <a:spcPct val="0"/>
              </a:spcBef>
              <a:spcAft>
                <a:spcPct val="0"/>
              </a:spcAft>
            </a:pPr>
            <a:fld id="{9E862A86-8C4E-437C-B799-648FB7424A83}" type="slidenum">
              <a:rPr lang="uk-UA" b="1" smtClean="0">
                <a:solidFill>
                  <a:srgbClr val="C00000"/>
                </a:solidFill>
                <a:latin typeface="Palatino Linotype" pitchFamily="18" charset="0"/>
              </a:rPr>
              <a:pPr algn="ctr" defTabSz="906463" eaLnBrk="1" fontAlgn="base" hangingPunct="1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uk-UA" b="1" smtClean="0">
              <a:solidFill>
                <a:srgbClr val="C00000"/>
              </a:solidFill>
              <a:latin typeface="Palatino Linotyp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650" y="168275"/>
            <a:ext cx="3770313" cy="522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Факультет філології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719638" y="555625"/>
            <a:ext cx="44243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0" y="494823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9303" name="Прямоугольник 3"/>
          <p:cNvSpPr>
            <a:spLocks noChangeArrowheads="1"/>
          </p:cNvSpPr>
          <p:nvPr/>
        </p:nvSpPr>
        <p:spPr bwMode="auto">
          <a:xfrm>
            <a:off x="765175" y="1268413"/>
            <a:ext cx="8135938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sz="2800" b="1" dirty="0">
                <a:latin typeface="Palatino Linotype" pitchFamily="18" charset="0"/>
              </a:rPr>
              <a:t>014.01 Українська мова і література</a:t>
            </a:r>
          </a:p>
          <a:p>
            <a:r>
              <a:rPr lang="uk-UA" sz="2800" b="1" dirty="0">
                <a:latin typeface="Palatino Linotype" pitchFamily="18" charset="0"/>
              </a:rPr>
              <a:t>014.021 Англійська мова і література</a:t>
            </a:r>
          </a:p>
          <a:p>
            <a:r>
              <a:rPr lang="uk-UA" sz="2800" b="1" dirty="0">
                <a:latin typeface="Palatino Linotype" pitchFamily="18" charset="0"/>
              </a:rPr>
              <a:t>035.01 Українська мова та література</a:t>
            </a:r>
          </a:p>
          <a:p>
            <a:r>
              <a:rPr lang="uk-UA" sz="2800" b="1" dirty="0">
                <a:latin typeface="Palatino Linotype" pitchFamily="18" charset="0"/>
              </a:rPr>
              <a:t>035.033 польська мова і література</a:t>
            </a:r>
          </a:p>
          <a:p>
            <a:r>
              <a:rPr lang="uk-UA" sz="2800" b="1" dirty="0">
                <a:latin typeface="Palatino Linotype" pitchFamily="18" charset="0"/>
              </a:rPr>
              <a:t>035.033 польська мова і англійська мова</a:t>
            </a:r>
          </a:p>
          <a:p>
            <a:r>
              <a:rPr lang="uk-UA" sz="2800" b="1" dirty="0">
                <a:latin typeface="Palatino Linotype" pitchFamily="18" charset="0"/>
              </a:rPr>
              <a:t>035.038 слов’янські мови, перша - чеська</a:t>
            </a:r>
          </a:p>
          <a:p>
            <a:r>
              <a:rPr lang="uk-UA" sz="2800" b="1" dirty="0">
                <a:latin typeface="Palatino Linotype" pitchFamily="18" charset="0"/>
              </a:rPr>
              <a:t>061 Журналістика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8288"/>
            <a:ext cx="611188" cy="32385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prstClr val="white"/>
              </a:solidFill>
            </a:endParaRPr>
          </a:p>
        </p:txBody>
      </p:sp>
      <p:sp>
        <p:nvSpPr>
          <p:cNvPr id="440323" name="Google Shape;336;p25"/>
          <p:cNvSpPr>
            <a:spLocks noGrp="1"/>
          </p:cNvSpPr>
          <p:nvPr>
            <p:ph type="sldNum" sz="quarter" idx="10"/>
          </p:nvPr>
        </p:nvSpPr>
        <p:spPr>
          <a:xfrm>
            <a:off x="0" y="227013"/>
            <a:ext cx="350838" cy="404812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algn="ctr" defTabSz="906463" eaLnBrk="1" fontAlgn="base" hangingPunct="1">
              <a:spcBef>
                <a:spcPct val="0"/>
              </a:spcBef>
              <a:spcAft>
                <a:spcPct val="0"/>
              </a:spcAft>
            </a:pPr>
            <a:fld id="{4E90738C-14DB-4F44-87D5-CCC36882AA9F}" type="slidenum">
              <a:rPr lang="uk-UA" b="1" smtClean="0">
                <a:solidFill>
                  <a:srgbClr val="C00000"/>
                </a:solidFill>
                <a:latin typeface="Palatino Linotype" pitchFamily="18" charset="0"/>
              </a:rPr>
              <a:pPr algn="ctr" defTabSz="906463" eaLnBrk="1" fontAlgn="base" hangingPunct="1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uk-UA" b="1" smtClean="0">
              <a:solidFill>
                <a:srgbClr val="C00000"/>
              </a:solidFill>
              <a:latin typeface="Palatino Linotyp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650" y="168275"/>
            <a:ext cx="5213350" cy="522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Фізико-технічний факультет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969000" y="555625"/>
            <a:ext cx="317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0" y="494823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327" name="Прямоугольник 3"/>
          <p:cNvSpPr>
            <a:spLocks noChangeArrowheads="1"/>
          </p:cNvSpPr>
          <p:nvPr/>
        </p:nvSpPr>
        <p:spPr bwMode="auto">
          <a:xfrm>
            <a:off x="1187450" y="1203325"/>
            <a:ext cx="83534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12788" indent="-712788"/>
            <a:r>
              <a:rPr lang="ru-RU" sz="3200" b="1" dirty="0">
                <a:latin typeface="Palatino Linotype" pitchFamily="18" charset="0"/>
              </a:rPr>
              <a:t>014.08 </a:t>
            </a:r>
            <a:r>
              <a:rPr lang="ru-RU" sz="3200" b="1" dirty="0" err="1">
                <a:latin typeface="Palatino Linotype" pitchFamily="18" charset="0"/>
              </a:rPr>
              <a:t>Фізика</a:t>
            </a:r>
            <a:endParaRPr lang="ru-RU" sz="3200" b="1" dirty="0">
              <a:latin typeface="Palatino Linotype" pitchFamily="18" charset="0"/>
            </a:endParaRPr>
          </a:p>
          <a:p>
            <a:pPr marL="712788" indent="-712788"/>
            <a:r>
              <a:rPr lang="ru-RU" sz="3200" b="1" dirty="0">
                <a:latin typeface="Palatino Linotype" pitchFamily="18" charset="0"/>
              </a:rPr>
              <a:t>104 </a:t>
            </a:r>
            <a:r>
              <a:rPr lang="ru-RU" sz="3200" b="1" dirty="0" err="1">
                <a:latin typeface="Palatino Linotype" pitchFamily="18" charset="0"/>
              </a:rPr>
              <a:t>Фізика</a:t>
            </a:r>
            <a:r>
              <a:rPr lang="ru-RU" sz="3200" b="1" dirty="0">
                <a:latin typeface="Palatino Linotype" pitchFamily="18" charset="0"/>
              </a:rPr>
              <a:t> та </a:t>
            </a:r>
            <a:r>
              <a:rPr lang="ru-RU" sz="3200" b="1" dirty="0" err="1">
                <a:latin typeface="Palatino Linotype" pitchFamily="18" charset="0"/>
              </a:rPr>
              <a:t>астрономія</a:t>
            </a:r>
            <a:endParaRPr lang="ru-RU" sz="3200" b="1" dirty="0">
              <a:latin typeface="Palatino Linotype" pitchFamily="18" charset="0"/>
            </a:endParaRPr>
          </a:p>
          <a:p>
            <a:pPr marL="712788" indent="-712788"/>
            <a:r>
              <a:rPr lang="ru-RU" sz="3200" b="1" dirty="0">
                <a:latin typeface="Palatino Linotype" pitchFamily="18" charset="0"/>
              </a:rPr>
              <a:t>105 </a:t>
            </a:r>
            <a:r>
              <a:rPr lang="ru-RU" sz="3200" b="1" dirty="0" err="1">
                <a:latin typeface="Palatino Linotype" pitchFamily="18" charset="0"/>
              </a:rPr>
              <a:t>Прикладна</a:t>
            </a:r>
            <a:r>
              <a:rPr lang="ru-RU" sz="3200" b="1" dirty="0">
                <a:latin typeface="Palatino Linotype" pitchFamily="18" charset="0"/>
              </a:rPr>
              <a:t> </a:t>
            </a:r>
            <a:r>
              <a:rPr lang="ru-RU" sz="3200" b="1" dirty="0" err="1">
                <a:latin typeface="Palatino Linotype" pitchFamily="18" charset="0"/>
              </a:rPr>
              <a:t>фізика</a:t>
            </a:r>
            <a:r>
              <a:rPr lang="ru-RU" sz="3200" b="1" dirty="0">
                <a:latin typeface="Palatino Linotype" pitchFamily="18" charset="0"/>
              </a:rPr>
              <a:t> та наноматеріали</a:t>
            </a:r>
          </a:p>
          <a:p>
            <a:pPr marL="712788" indent="-712788"/>
            <a:r>
              <a:rPr lang="ru-RU" sz="3200" b="1" dirty="0">
                <a:latin typeface="Palatino Linotype" pitchFamily="18" charset="0"/>
              </a:rPr>
              <a:t>123 </a:t>
            </a:r>
            <a:r>
              <a:rPr lang="ru-RU" sz="3200" b="1" dirty="0" err="1">
                <a:latin typeface="Palatino Linotype" pitchFamily="18" charset="0"/>
              </a:rPr>
              <a:t>Комп’ютерна</a:t>
            </a:r>
            <a:r>
              <a:rPr lang="ru-RU" sz="3200" b="1" dirty="0">
                <a:latin typeface="Palatino Linotype" pitchFamily="18" charset="0"/>
              </a:rPr>
              <a:t> </a:t>
            </a:r>
            <a:r>
              <a:rPr lang="ru-RU" sz="3200" b="1" dirty="0" err="1">
                <a:latin typeface="Palatino Linotype" pitchFamily="18" charset="0"/>
              </a:rPr>
              <a:t>інженерія</a:t>
            </a:r>
            <a:endParaRPr lang="ru-RU" sz="3200" b="1" dirty="0">
              <a:latin typeface="Palatino Linotype" pitchFamily="18" charset="0"/>
            </a:endParaRPr>
          </a:p>
          <a:p>
            <a:pPr marL="712788" indent="-712788"/>
            <a:r>
              <a:rPr lang="ru-RU" sz="3200" b="1" dirty="0">
                <a:latin typeface="Palatino Linotype" pitchFamily="18" charset="0"/>
              </a:rPr>
              <a:t>171 </a:t>
            </a:r>
            <a:r>
              <a:rPr lang="ru-RU" sz="3200" b="1" dirty="0" err="1">
                <a:latin typeface="Palatino Linotype" pitchFamily="18" charset="0"/>
              </a:rPr>
              <a:t>Електроніка</a:t>
            </a:r>
            <a:endParaRPr lang="ru-RU" sz="3200" b="1" dirty="0">
              <a:latin typeface="Palatino Linotype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1"/>
          <p:cNvSpPr>
            <a:spLocks noChangeArrowheads="1"/>
          </p:cNvSpPr>
          <p:nvPr/>
        </p:nvSpPr>
        <p:spPr bwMode="auto">
          <a:xfrm>
            <a:off x="122288" y="2859782"/>
            <a:ext cx="5207000" cy="11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6939" tIns="34819" rIns="66939" bIns="34819">
            <a:spAutoFit/>
          </a:bodyPr>
          <a:lstStyle/>
          <a:p>
            <a:pPr algn="r" defTabSz="333375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altLang="uk-UA" b="1" dirty="0">
                <a:solidFill>
                  <a:srgbClr val="0B2673"/>
                </a:solidFill>
                <a:latin typeface="Arial" pitchFamily="34" charset="0"/>
              </a:rPr>
              <a:t>Ласкаво просимо </a:t>
            </a:r>
          </a:p>
          <a:p>
            <a:pPr algn="r" defTabSz="333375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altLang="uk-UA" sz="1900" b="1" dirty="0">
                <a:solidFill>
                  <a:srgbClr val="0B2673"/>
                </a:solidFill>
                <a:latin typeface="Arial" pitchFamily="34" charset="0"/>
              </a:rPr>
              <a:t>до ПРИКАРПАТСЬКОГО</a:t>
            </a:r>
            <a:r>
              <a:rPr lang="en-US" altLang="uk-UA" sz="1900" b="1" dirty="0">
                <a:solidFill>
                  <a:srgbClr val="0B2673"/>
                </a:solidFill>
                <a:latin typeface="Arial" pitchFamily="34" charset="0"/>
              </a:rPr>
              <a:t> </a:t>
            </a:r>
            <a:r>
              <a:rPr lang="uk-UA" altLang="uk-UA" sz="1900" b="1" dirty="0">
                <a:solidFill>
                  <a:srgbClr val="0B2673"/>
                </a:solidFill>
                <a:latin typeface="Arial" pitchFamily="34" charset="0"/>
              </a:rPr>
              <a:t>НАЦІОНАЛЬНОГО </a:t>
            </a:r>
            <a:r>
              <a:rPr lang="uk-UA" altLang="uk-UA" b="1" dirty="0">
                <a:solidFill>
                  <a:srgbClr val="0B2673"/>
                </a:solidFill>
                <a:latin typeface="Arial" pitchFamily="34" charset="0"/>
              </a:rPr>
              <a:t>УНІВЕРСИТЕТУ</a:t>
            </a:r>
            <a:r>
              <a:rPr lang="en-US" altLang="uk-UA" b="1" dirty="0">
                <a:solidFill>
                  <a:srgbClr val="0B2673"/>
                </a:solidFill>
                <a:latin typeface="Arial" pitchFamily="34" charset="0"/>
              </a:rPr>
              <a:t> </a:t>
            </a:r>
            <a:r>
              <a:rPr lang="uk-UA" altLang="uk-UA" b="1" dirty="0">
                <a:solidFill>
                  <a:srgbClr val="0B2673"/>
                </a:solidFill>
                <a:latin typeface="Arial" pitchFamily="34" charset="0"/>
              </a:rPr>
              <a:t>ІМЕНІ ВАСИЛЯ СТЕФАНИКА </a:t>
            </a:r>
          </a:p>
          <a:p>
            <a:pPr algn="r" defTabSz="333375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altLang="uk-UA" b="1" dirty="0">
                <a:solidFill>
                  <a:srgbClr val="0B2673"/>
                </a:solidFill>
                <a:latin typeface="Arial" pitchFamily="34" charset="0"/>
              </a:rPr>
              <a:t>на навчання!</a:t>
            </a:r>
            <a:r>
              <a:rPr lang="en-US" altLang="uk-UA" b="1" dirty="0">
                <a:solidFill>
                  <a:srgbClr val="0B2673"/>
                </a:solidFill>
                <a:latin typeface="Arial" pitchFamily="34" charset="0"/>
              </a:rPr>
              <a:t> </a:t>
            </a:r>
          </a:p>
        </p:txBody>
      </p:sp>
      <p:pic>
        <p:nvPicPr>
          <p:cNvPr id="441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37"/>
          <a:stretch>
            <a:fillRect/>
          </a:stretch>
        </p:blipFill>
        <p:spPr bwMode="auto">
          <a:xfrm>
            <a:off x="6481762" y="0"/>
            <a:ext cx="266223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3473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1348" name="Rectangle 4"/>
          <p:cNvSpPr>
            <a:spLocks noChangeArrowheads="1"/>
          </p:cNvSpPr>
          <p:nvPr/>
        </p:nvSpPr>
        <p:spPr bwMode="auto">
          <a:xfrm>
            <a:off x="683568" y="4155926"/>
            <a:ext cx="5205413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6939" tIns="34819" rIns="66939" bIns="34819">
            <a:spAutoFit/>
          </a:bodyPr>
          <a:lstStyle/>
          <a:p>
            <a:pPr algn="r" defTabSz="333375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altLang="uk-UA" b="1" dirty="0">
                <a:solidFill>
                  <a:srgbClr val="0B2673"/>
                </a:solidFill>
                <a:latin typeface="Arial" pitchFamily="34" charset="0"/>
              </a:rPr>
              <a:t>Сайт Приймальної комісії:</a:t>
            </a:r>
          </a:p>
          <a:p>
            <a:pPr algn="r" defTabSz="333375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altLang="uk-UA" b="1" dirty="0">
                <a:solidFill>
                  <a:srgbClr val="0B2673"/>
                </a:solidFill>
                <a:latin typeface="Arial" pitchFamily="34" charset="0"/>
              </a:rPr>
              <a:t>http://admission.p</a:t>
            </a:r>
            <a:r>
              <a:rPr lang="en-US" altLang="uk-UA" b="1" dirty="0">
                <a:solidFill>
                  <a:srgbClr val="0B2673"/>
                </a:solidFill>
                <a:latin typeface="Arial" pitchFamily="34" charset="0"/>
              </a:rPr>
              <a:t>n</a:t>
            </a:r>
            <a:r>
              <a:rPr lang="uk-UA" altLang="uk-UA" b="1" dirty="0">
                <a:solidFill>
                  <a:srgbClr val="0B2673"/>
                </a:solidFill>
                <a:latin typeface="Arial" pitchFamily="34" charset="0"/>
              </a:rPr>
              <a:t>u.</a:t>
            </a:r>
            <a:r>
              <a:rPr lang="en-US" altLang="uk-UA" b="1" dirty="0" err="1">
                <a:solidFill>
                  <a:srgbClr val="0B2673"/>
                </a:solidFill>
                <a:latin typeface="Arial" pitchFamily="34" charset="0"/>
              </a:rPr>
              <a:t>edu</a:t>
            </a:r>
            <a:r>
              <a:rPr lang="uk-UA" altLang="uk-UA" b="1" dirty="0" err="1">
                <a:solidFill>
                  <a:srgbClr val="0B2673"/>
                </a:solidFill>
                <a:latin typeface="Arial" pitchFamily="34" charset="0"/>
              </a:rPr>
              <a:t>.ua</a:t>
            </a:r>
            <a:r>
              <a:rPr lang="uk-UA" altLang="uk-UA" b="1" dirty="0">
                <a:solidFill>
                  <a:srgbClr val="0B2673"/>
                </a:solidFill>
                <a:latin typeface="Arial" pitchFamily="34" charset="0"/>
              </a:rPr>
              <a:t>/ </a:t>
            </a:r>
          </a:p>
          <a:p>
            <a:pPr algn="r" defTabSz="333375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uk-UA" b="1" dirty="0">
                <a:solidFill>
                  <a:srgbClr val="0B2673"/>
                </a:solidFill>
                <a:latin typeface="Arial" pitchFamily="34" charset="0"/>
              </a:rPr>
              <a:t>E-mail: </a:t>
            </a:r>
            <a:r>
              <a:rPr lang="uk-UA" altLang="uk-UA" b="1" dirty="0" err="1">
                <a:solidFill>
                  <a:srgbClr val="0B2673"/>
                </a:solidFill>
                <a:latin typeface="Arial" pitchFamily="34" charset="0"/>
              </a:rPr>
              <a:t>admission</a:t>
            </a:r>
            <a:r>
              <a:rPr lang="en-US" altLang="uk-UA" b="1" dirty="0">
                <a:solidFill>
                  <a:srgbClr val="0B2673"/>
                </a:solidFill>
                <a:latin typeface="Arial" pitchFamily="34" charset="0"/>
              </a:rPr>
              <a:t>@pnu.edu.ua </a:t>
            </a:r>
          </a:p>
        </p:txBody>
      </p:sp>
      <p:pic>
        <p:nvPicPr>
          <p:cNvPr id="441349" name="Picture 8" descr="C:\Users\Admin\Desktop\logo400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38" y="2733675"/>
            <a:ext cx="121285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558920" y="123478"/>
            <a:ext cx="48654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ea typeface="WenQuanYi Micro Hei"/>
                <a:cs typeface="WenQuanYi Micro Hei"/>
              </a:defRPr>
            </a:lvl9pPr>
          </a:lstStyle>
          <a:p>
            <a:pPr eaLnBrk="1" hangingPunct="1"/>
            <a:r>
              <a:rPr lang="en-US" sz="3600" b="1" dirty="0"/>
              <a:t>a</a:t>
            </a:r>
            <a:r>
              <a:rPr lang="en-US" sz="3600" b="1" dirty="0" smtClean="0"/>
              <a:t>dmission.pnu.edu.ua</a:t>
            </a:r>
            <a:endParaRPr lang="uk-UA" sz="3600" b="1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05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31888"/>
            <a:ext cx="5865813" cy="404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605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3" y="82550"/>
            <a:ext cx="1160462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6052" name="Rectangle 3"/>
          <p:cNvSpPr>
            <a:spLocks noChangeArrowheads="1"/>
          </p:cNvSpPr>
          <p:nvPr/>
        </p:nvSpPr>
        <p:spPr bwMode="auto">
          <a:xfrm>
            <a:off x="354013" y="1570038"/>
            <a:ext cx="4241800" cy="191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125" tIns="34912" rIns="67125" bIns="34912">
            <a:spAutoFit/>
          </a:bodyPr>
          <a:lstStyle/>
          <a:p>
            <a:pPr indent="265113" algn="just" defTabSz="334963">
              <a:buSzPct val="100000"/>
              <a:tabLst>
                <a:tab pos="0" algn="l"/>
                <a:tab pos="333375" algn="l"/>
                <a:tab pos="668338" algn="l"/>
                <a:tab pos="1003300" algn="l"/>
                <a:tab pos="1338263" algn="l"/>
                <a:tab pos="1673225" algn="l"/>
                <a:tab pos="2009775" algn="l"/>
                <a:tab pos="2344738" algn="l"/>
                <a:tab pos="2679700" algn="l"/>
                <a:tab pos="3014663" algn="l"/>
                <a:tab pos="3349625" algn="l"/>
                <a:tab pos="3684588" algn="l"/>
                <a:tab pos="4019550" algn="l"/>
                <a:tab pos="4356100" algn="l"/>
                <a:tab pos="4691063" algn="l"/>
                <a:tab pos="5026025" algn="l"/>
                <a:tab pos="5360988" algn="l"/>
                <a:tab pos="5695950" algn="l"/>
                <a:tab pos="6030913" algn="l"/>
                <a:tab pos="6367463" algn="l"/>
                <a:tab pos="6702425" algn="l"/>
              </a:tabLst>
            </a:pPr>
            <a:r>
              <a:rPr lang="uk-UA" altLang="uk-UA" sz="1200" b="1">
                <a:solidFill>
                  <a:srgbClr val="0B2673"/>
                </a:solidFill>
                <a:latin typeface="Arial" pitchFamily="34" charset="0"/>
              </a:rPr>
              <a:t>На базі Прикарпатського національного університету реалізуються найбільш престижні міжнародні наукові проєкти – Міжнародний науковий центр «Обсерваторія» на горі Піп Іван (2027 м).</a:t>
            </a:r>
          </a:p>
          <a:p>
            <a:pPr indent="265113" algn="just" defTabSz="334963">
              <a:buSzPct val="100000"/>
              <a:tabLst>
                <a:tab pos="0" algn="l"/>
                <a:tab pos="333375" algn="l"/>
                <a:tab pos="668338" algn="l"/>
                <a:tab pos="1003300" algn="l"/>
                <a:tab pos="1338263" algn="l"/>
                <a:tab pos="1673225" algn="l"/>
                <a:tab pos="2009775" algn="l"/>
                <a:tab pos="2344738" algn="l"/>
                <a:tab pos="2679700" algn="l"/>
                <a:tab pos="3014663" algn="l"/>
                <a:tab pos="3349625" algn="l"/>
                <a:tab pos="3684588" algn="l"/>
                <a:tab pos="4019550" algn="l"/>
                <a:tab pos="4356100" algn="l"/>
                <a:tab pos="4691063" algn="l"/>
                <a:tab pos="5026025" algn="l"/>
                <a:tab pos="5360988" algn="l"/>
                <a:tab pos="5695950" algn="l"/>
                <a:tab pos="6030913" algn="l"/>
                <a:tab pos="6367463" algn="l"/>
                <a:tab pos="6702425" algn="l"/>
              </a:tabLst>
            </a:pPr>
            <a:r>
              <a:rPr lang="ru-RU" altLang="uk-UA" sz="1200" b="1">
                <a:solidFill>
                  <a:srgbClr val="0B2673"/>
                </a:solidFill>
                <a:latin typeface="Arial" pitchFamily="34" charset="0"/>
                <a:cs typeface="Arial" pitchFamily="34" charset="0"/>
              </a:rPr>
              <a:t>На даний час реалізується проєкт «Адаптація колишньої обсерваторії на горі Піп Іван до потреб високогірного рятувального навчального центру (PIMReC)» за програмою транскордонного співробітництва </a:t>
            </a:r>
            <a:r>
              <a:rPr lang="uk-UA" altLang="uk-UA" sz="1200" b="1">
                <a:solidFill>
                  <a:srgbClr val="0B2673"/>
                </a:solidFill>
                <a:latin typeface="Arial" pitchFamily="34" charset="0"/>
                <a:cs typeface="Arial" pitchFamily="34" charset="0"/>
              </a:rPr>
              <a:t>Польща - Білорусь – Україна 2014-2020 на суму 1 053 000 євро</a:t>
            </a:r>
          </a:p>
        </p:txBody>
      </p:sp>
      <p:pic>
        <p:nvPicPr>
          <p:cNvPr id="386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8" b="6239"/>
          <a:stretch>
            <a:fillRect/>
          </a:stretch>
        </p:blipFill>
        <p:spPr bwMode="auto">
          <a:xfrm>
            <a:off x="5597525" y="3436938"/>
            <a:ext cx="3035300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2098" b="623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6054" name="Rectangle 6"/>
          <p:cNvSpPr>
            <a:spLocks noChangeArrowheads="1"/>
          </p:cNvSpPr>
          <p:nvPr/>
        </p:nvSpPr>
        <p:spPr bwMode="auto">
          <a:xfrm>
            <a:off x="3513138" y="373063"/>
            <a:ext cx="35909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125" tIns="34912" rIns="67125" bIns="34912">
            <a:spAutoFit/>
          </a:bodyPr>
          <a:lstStyle/>
          <a:p>
            <a:pPr defTabSz="334963">
              <a:buSzPct val="100000"/>
              <a:tabLst>
                <a:tab pos="0" algn="l"/>
                <a:tab pos="333375" algn="l"/>
                <a:tab pos="668338" algn="l"/>
                <a:tab pos="1003300" algn="l"/>
                <a:tab pos="1338263" algn="l"/>
                <a:tab pos="1673225" algn="l"/>
                <a:tab pos="2009775" algn="l"/>
                <a:tab pos="2344738" algn="l"/>
                <a:tab pos="2679700" algn="l"/>
                <a:tab pos="3014663" algn="l"/>
                <a:tab pos="3349625" algn="l"/>
                <a:tab pos="3684588" algn="l"/>
                <a:tab pos="4019550" algn="l"/>
                <a:tab pos="4356100" algn="l"/>
                <a:tab pos="4691063" algn="l"/>
                <a:tab pos="5026025" algn="l"/>
                <a:tab pos="5360988" algn="l"/>
                <a:tab pos="5695950" algn="l"/>
                <a:tab pos="6030913" algn="l"/>
                <a:tab pos="6367463" algn="l"/>
                <a:tab pos="6702425" algn="l"/>
              </a:tabLst>
            </a:pP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ПРИКАРПАТСЬКИЙ НАЦІОНАЛЬНИЙ </a:t>
            </a:r>
          </a:p>
          <a:p>
            <a:pPr defTabSz="334963">
              <a:buSzPct val="100000"/>
              <a:tabLst>
                <a:tab pos="0" algn="l"/>
                <a:tab pos="333375" algn="l"/>
                <a:tab pos="668338" algn="l"/>
                <a:tab pos="1003300" algn="l"/>
                <a:tab pos="1338263" algn="l"/>
                <a:tab pos="1673225" algn="l"/>
                <a:tab pos="2009775" algn="l"/>
                <a:tab pos="2344738" algn="l"/>
                <a:tab pos="2679700" algn="l"/>
                <a:tab pos="3014663" algn="l"/>
                <a:tab pos="3349625" algn="l"/>
                <a:tab pos="3684588" algn="l"/>
                <a:tab pos="4019550" algn="l"/>
                <a:tab pos="4356100" algn="l"/>
                <a:tab pos="4691063" algn="l"/>
                <a:tab pos="5026025" algn="l"/>
                <a:tab pos="5360988" algn="l"/>
                <a:tab pos="5695950" algn="l"/>
                <a:tab pos="6030913" algn="l"/>
                <a:tab pos="6367463" algn="l"/>
                <a:tab pos="6702425" algn="l"/>
              </a:tabLst>
            </a:pP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УНІВЕРСИТЕТ </a:t>
            </a:r>
            <a:r>
              <a:rPr lang="en-US" altLang="uk-UA" sz="1000" b="1">
                <a:solidFill>
                  <a:srgbClr val="D9D9D9"/>
                </a:solidFill>
                <a:latin typeface="Arial" pitchFamily="34" charset="0"/>
              </a:rPr>
              <a:t> </a:t>
            </a:r>
            <a:r>
              <a:rPr lang="uk-UA" altLang="uk-UA" sz="1000" b="1">
                <a:solidFill>
                  <a:srgbClr val="D9D9D9"/>
                </a:solidFill>
                <a:latin typeface="Arial" pitchFamily="34" charset="0"/>
              </a:rPr>
              <a:t>ІМЕНІ ВАСИЛЯ СТЕФАНИКА </a:t>
            </a:r>
          </a:p>
        </p:txBody>
      </p:sp>
      <p:sp>
        <p:nvSpPr>
          <p:cNvPr id="386055" name="Rectangle 7"/>
          <p:cNvSpPr>
            <a:spLocks noChangeArrowheads="1"/>
          </p:cNvSpPr>
          <p:nvPr/>
        </p:nvSpPr>
        <p:spPr bwMode="auto">
          <a:xfrm>
            <a:off x="0" y="4870450"/>
            <a:ext cx="9164638" cy="333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0B6095"/>
              </a:gs>
              <a:gs pos="100000">
                <a:srgbClr val="FFFFFF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8206" tIns="34102" rIns="68206" bIns="34102" anchor="ctr"/>
          <a:lstStyle/>
          <a:p>
            <a:pPr defTabSz="334963">
              <a:buClr>
                <a:srgbClr val="000000"/>
              </a:buClr>
              <a:buSzPct val="100000"/>
            </a:pPr>
            <a:endParaRPr lang="uk-UA" altLang="uk-UA">
              <a:solidFill>
                <a:srgbClr val="FFFFFF"/>
              </a:solidFill>
            </a:endParaRPr>
          </a:p>
        </p:txBody>
      </p:sp>
      <p:pic>
        <p:nvPicPr>
          <p:cNvPr id="386056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42" b="14694"/>
          <a:stretch>
            <a:fillRect/>
          </a:stretch>
        </p:blipFill>
        <p:spPr bwMode="auto">
          <a:xfrm>
            <a:off x="5551488" y="1584325"/>
            <a:ext cx="3105150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2542" b="1469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6057" name="Picture 8" descr="C:\Users\Admin\Desktop\logo400_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063" y="30163"/>
            <a:ext cx="121285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6058" name="Picture 13" descr="Результат пошуку зображень за запитом обсерваторія на горі піп іван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8" y="3475038"/>
            <a:ext cx="2722562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6059" name="Прямоугольник 1"/>
          <p:cNvSpPr>
            <a:spLocks noChangeArrowheads="1"/>
          </p:cNvSpPr>
          <p:nvPr/>
        </p:nvSpPr>
        <p:spPr bwMode="auto">
          <a:xfrm>
            <a:off x="-103188" y="1196975"/>
            <a:ext cx="830421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206" tIns="34102" rIns="68206" bIns="34102">
            <a:spAutoFit/>
          </a:bodyPr>
          <a:lstStyle/>
          <a:p>
            <a:pPr algn="ctr" defTabSz="681038"/>
            <a:r>
              <a:rPr lang="uk-UA" altLang="ru-RU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Найбільш перспективні проєкти університету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Прямоугольник 1"/>
          <p:cNvSpPr>
            <a:spLocks noChangeArrowheads="1"/>
          </p:cNvSpPr>
          <p:nvPr/>
        </p:nvSpPr>
        <p:spPr bwMode="auto">
          <a:xfrm>
            <a:off x="539750" y="1196975"/>
            <a:ext cx="830421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218" tIns="34108" rIns="68218" bIns="34108">
            <a:spAutoFit/>
          </a:bodyPr>
          <a:lstStyle/>
          <a:p>
            <a:pPr algn="ctr" defTabSz="681038"/>
            <a:r>
              <a:rPr lang="uk-UA" altLang="ru-RU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Найбільш перспективні проєкти університету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40052" y="1656207"/>
            <a:ext cx="8903354" cy="2839229"/>
          </a:xfrm>
          <a:prstGeom prst="rect">
            <a:avLst/>
          </a:prstGeom>
        </p:spPr>
        <p:txBody>
          <a:bodyPr lIns="68218" tIns="34108" rIns="68218" bIns="34108" numCol="2">
            <a:spAutoFit/>
          </a:bodyPr>
          <a:lstStyle/>
          <a:p>
            <a:pPr marL="213222" indent="-213222" defTabSz="682346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dirty="0">
              <a:solidFill>
                <a:srgbClr val="0B267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13222" indent="-213222" defTabSz="682346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dirty="0">
              <a:solidFill>
                <a:srgbClr val="0B267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13222" indent="-213222" defTabSz="682346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dirty="0">
              <a:solidFill>
                <a:srgbClr val="0B267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13222" indent="-213222" defTabSz="682346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dirty="0">
              <a:solidFill>
                <a:srgbClr val="0B267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13222" indent="-213222" defTabSz="682346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dirty="0">
              <a:solidFill>
                <a:srgbClr val="0B267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13222" indent="-213222" defTabSz="682346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dirty="0">
              <a:solidFill>
                <a:srgbClr val="0B267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13222" indent="-213222" defTabSz="682346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dirty="0">
              <a:solidFill>
                <a:srgbClr val="0B267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13222" indent="-213222" defTabSz="682346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dirty="0">
              <a:solidFill>
                <a:srgbClr val="0B267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13222" indent="-213222" defTabSz="682346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dirty="0">
              <a:solidFill>
                <a:srgbClr val="0B267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13222" indent="-213222" defTabSz="682346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dirty="0">
              <a:solidFill>
                <a:srgbClr val="0B267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13222" indent="-213222" defTabSz="682346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dirty="0">
              <a:solidFill>
                <a:srgbClr val="0B267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13222" indent="-213222" defTabSz="682346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0B267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13222" indent="-213222" defTabSz="682346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0B267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13222" indent="-213222" defTabSz="68234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B267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endParaRPr lang="uk-UA" b="1" dirty="0">
              <a:solidFill>
                <a:srgbClr val="0B2673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14725" y="373063"/>
            <a:ext cx="3589338" cy="376237"/>
          </a:xfrm>
          <a:prstGeom prst="rect">
            <a:avLst/>
          </a:prstGeom>
        </p:spPr>
        <p:txBody>
          <a:bodyPr lIns="68218" tIns="34108" rIns="68218" bIns="34108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9pPr>
          </a:lstStyle>
          <a:p>
            <a:pPr defTabSz="68234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000" b="1" cap="all" dirty="0">
                <a:solidFill>
                  <a:prstClr val="white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Прикарпатський національний </a:t>
            </a:r>
            <a:endParaRPr lang="en-US" sz="1000" b="1" cap="all" dirty="0">
              <a:solidFill>
                <a:prstClr val="white"/>
              </a:solidFill>
              <a:latin typeface="Arial" pitchFamily="34" charset="0"/>
              <a:ea typeface="Adobe Fan Heiti Std B" pitchFamily="34" charset="-128"/>
              <a:cs typeface="Arial" pitchFamily="34" charset="0"/>
            </a:endParaRPr>
          </a:p>
          <a:p>
            <a:pPr defTabSz="68234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000" b="1" cap="all" dirty="0">
                <a:solidFill>
                  <a:prstClr val="white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університет </a:t>
            </a:r>
            <a:r>
              <a:rPr lang="en-US" sz="1000" b="1" cap="all" dirty="0">
                <a:solidFill>
                  <a:prstClr val="white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 </a:t>
            </a:r>
            <a:r>
              <a:rPr lang="uk-UA" sz="1000" b="1" cap="all" dirty="0">
                <a:solidFill>
                  <a:prstClr val="white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імені Василя Стефаника </a:t>
            </a:r>
            <a:endParaRPr lang="en-US" sz="1000" b="1" cap="all" dirty="0">
              <a:solidFill>
                <a:prstClr val="white"/>
              </a:solidFill>
              <a:latin typeface="Arial" pitchFamily="34" charset="0"/>
              <a:ea typeface="Adobe Fan Heiti Std B" pitchFamily="34" charset="-128"/>
              <a:cs typeface="Arial" pitchFamily="34" charset="0"/>
            </a:endParaRPr>
          </a:p>
        </p:txBody>
      </p:sp>
      <p:sp>
        <p:nvSpPr>
          <p:cNvPr id="387077" name="Rectangle 3"/>
          <p:cNvSpPr>
            <a:spLocks noChangeArrowheads="1"/>
          </p:cNvSpPr>
          <p:nvPr/>
        </p:nvSpPr>
        <p:spPr bwMode="auto">
          <a:xfrm>
            <a:off x="1588" y="2933700"/>
            <a:ext cx="138112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218" tIns="34108" rIns="68218" bIns="34108" anchor="ctr">
            <a:spAutoFit/>
          </a:bodyPr>
          <a:lstStyle/>
          <a:p>
            <a:pPr defTabSz="681038"/>
            <a:endParaRPr lang="ru-RU" altLang="uk-UA">
              <a:solidFill>
                <a:srgbClr val="0B26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7078" name="AutoShape 2" descr="https://pnu.edu.ua/wp-content/uploads/2018/10/logo_PNU.png"/>
          <p:cNvSpPr>
            <a:spLocks noChangeAspect="1" noChangeArrowheads="1"/>
          </p:cNvSpPr>
          <p:nvPr/>
        </p:nvSpPr>
        <p:spPr bwMode="auto">
          <a:xfrm>
            <a:off x="117475" y="-2559050"/>
            <a:ext cx="5335588" cy="533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218" tIns="34108" rIns="68218" bIns="34108"/>
          <a:lstStyle/>
          <a:p>
            <a:pPr defTabSz="681038"/>
            <a:endParaRPr lang="ru-RU" altLang="uk-UA">
              <a:solidFill>
                <a:srgbClr val="0B2673"/>
              </a:solidFill>
              <a:cs typeface="Arial" pitchFamily="34" charset="0"/>
            </a:endParaRPr>
          </a:p>
        </p:txBody>
      </p:sp>
      <p:pic>
        <p:nvPicPr>
          <p:cNvPr id="3870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0"/>
            <a:ext cx="1169988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7080" name="Rectangle 4"/>
          <p:cNvSpPr>
            <a:spLocks noChangeArrowheads="1"/>
          </p:cNvSpPr>
          <p:nvPr/>
        </p:nvSpPr>
        <p:spPr bwMode="auto">
          <a:xfrm>
            <a:off x="239713" y="1522413"/>
            <a:ext cx="3876675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218" tIns="34108" rIns="68218" bIns="34108" anchor="ctr">
            <a:spAutoFit/>
          </a:bodyPr>
          <a:lstStyle/>
          <a:p>
            <a:pPr algn="just" defTabSz="681038"/>
            <a:r>
              <a:rPr lang="ru-RU" altLang="uk-UA" sz="1400" b="1">
                <a:solidFill>
                  <a:srgbClr val="0B2673"/>
                </a:solidFill>
                <a:latin typeface="Arial" pitchFamily="34" charset="0"/>
                <a:cs typeface="Arial" pitchFamily="34" charset="0"/>
              </a:rPr>
              <a:t>       Впродовж 2018-2021 рр. реалізується державний інвестиційний проєкт «Будівництво Міжнародного центру зустрічей студентської молоді України та Республіки Польща» (с. Микуличин Івано-Франківської області). </a:t>
            </a:r>
          </a:p>
          <a:p>
            <a:pPr algn="just" defTabSz="681038"/>
            <a:endParaRPr lang="ru-RU" altLang="uk-UA" sz="1400" b="1">
              <a:solidFill>
                <a:srgbClr val="0B2673"/>
              </a:solidFill>
              <a:latin typeface="Arial" pitchFamily="34" charset="0"/>
              <a:cs typeface="Arial" pitchFamily="34" charset="0"/>
            </a:endParaRPr>
          </a:p>
          <a:p>
            <a:pPr algn="just" defTabSz="681038"/>
            <a:r>
              <a:rPr lang="ru-RU" altLang="uk-UA" sz="1400" b="1">
                <a:solidFill>
                  <a:srgbClr val="0B2673"/>
                </a:solidFill>
                <a:latin typeface="Arial" pitchFamily="34" charset="0"/>
                <a:cs typeface="Arial" pitchFamily="34" charset="0"/>
              </a:rPr>
              <a:t>      Міжнародний центр зустрічей студентської молоді буде платформою для розвитку міжнародної наукової діяльності молоді, ІТ-</a:t>
            </a:r>
            <a:r>
              <a:rPr lang="en-US" altLang="uk-UA" sz="1400" b="1">
                <a:solidFill>
                  <a:srgbClr val="0B2673"/>
                </a:solidFill>
                <a:latin typeface="Arial" pitchFamily="34" charset="0"/>
                <a:cs typeface="Arial" pitchFamily="34" charset="0"/>
              </a:rPr>
              <a:t>hub, </a:t>
            </a:r>
            <a:r>
              <a:rPr lang="uk-UA" altLang="uk-UA" sz="1400" b="1">
                <a:solidFill>
                  <a:srgbClr val="0B2673"/>
                </a:solidFill>
                <a:latin typeface="Arial" pitchFamily="34" charset="0"/>
                <a:cs typeface="Arial" pitchFamily="34" charset="0"/>
              </a:rPr>
              <a:t>студентських </a:t>
            </a:r>
            <a:r>
              <a:rPr lang="en-US" altLang="uk-UA" sz="1400" b="1">
                <a:solidFill>
                  <a:srgbClr val="0B2673"/>
                </a:solidFill>
                <a:latin typeface="Arial" pitchFamily="34" charset="0"/>
                <a:cs typeface="Arial" pitchFamily="34" charset="0"/>
              </a:rPr>
              <a:t>start-ups</a:t>
            </a:r>
            <a:r>
              <a:rPr lang="uk-UA" altLang="uk-UA" sz="1400" b="1">
                <a:solidFill>
                  <a:srgbClr val="0B2673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defTabSz="681038"/>
            <a:r>
              <a:rPr lang="uk-UA" altLang="uk-UA" sz="1400" b="1">
                <a:solidFill>
                  <a:srgbClr val="0B2673"/>
                </a:solidFill>
                <a:latin typeface="Arial" pitchFamily="34" charset="0"/>
                <a:cs typeface="Arial" pitchFamily="34" charset="0"/>
              </a:rPr>
              <a:t>       </a:t>
            </a:r>
          </a:p>
          <a:p>
            <a:pPr defTabSz="681038"/>
            <a:r>
              <a:rPr lang="uk-UA" altLang="uk-UA" sz="1400" b="1">
                <a:solidFill>
                  <a:srgbClr val="0B2673"/>
                </a:solidFill>
                <a:latin typeface="Arial" pitchFamily="34" charset="0"/>
                <a:cs typeface="Arial" pitchFamily="34" charset="0"/>
              </a:rPr>
              <a:t>Загальна вартість проєкту: 193 342 174,00 грн.</a:t>
            </a:r>
          </a:p>
          <a:p>
            <a:pPr algn="just" defTabSz="681038">
              <a:buFontTx/>
              <a:buAutoNum type="arabicParenR"/>
            </a:pPr>
            <a:endParaRPr lang="ru-RU" altLang="uk-UA" sz="1400" b="1">
              <a:solidFill>
                <a:srgbClr val="002060"/>
              </a:solidFill>
            </a:endParaRPr>
          </a:p>
        </p:txBody>
      </p:sp>
      <p:pic>
        <p:nvPicPr>
          <p:cNvPr id="387081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68475"/>
            <a:ext cx="4392613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Book Antiqua"/>
        <a:ea typeface="WenQuanYi Micro Hei"/>
        <a:cs typeface="WenQuanYi Micro Hei"/>
      </a:majorFont>
      <a:minorFont>
        <a:latin typeface="Book Antiqua"/>
        <a:ea typeface="WenQuanYi Micro Hei"/>
        <a:cs typeface="WenQuanYi Micro Hei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uk-UA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Book Antiqua" pitchFamily="16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uk-UA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Book Antiqua" pitchFamily="16" charset="0"/>
            <a:cs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6_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9_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0_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1_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2_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Gurney template">
  <a:themeElements>
    <a:clrScheme name="Custom 347">
      <a:dk1>
        <a:srgbClr val="FFFFFF"/>
      </a:dk1>
      <a:lt1>
        <a:srgbClr val="082A44"/>
      </a:lt1>
      <a:dk2>
        <a:srgbClr val="B1D2DB"/>
      </a:dk2>
      <a:lt2>
        <a:srgbClr val="6F98B3"/>
      </a:lt2>
      <a:accent1>
        <a:srgbClr val="1D4C7A"/>
      </a:accent1>
      <a:accent2>
        <a:srgbClr val="1781A1"/>
      </a:accent2>
      <a:accent3>
        <a:srgbClr val="2DA8C8"/>
      </a:accent3>
      <a:accent4>
        <a:srgbClr val="10E7D9"/>
      </a:accent4>
      <a:accent5>
        <a:srgbClr val="24D8A0"/>
      </a:accent5>
      <a:accent6>
        <a:srgbClr val="A7F5B8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_Gurney template">
  <a:themeElements>
    <a:clrScheme name="Custom 347">
      <a:dk1>
        <a:srgbClr val="FFFFFF"/>
      </a:dk1>
      <a:lt1>
        <a:srgbClr val="082A44"/>
      </a:lt1>
      <a:dk2>
        <a:srgbClr val="B1D2DB"/>
      </a:dk2>
      <a:lt2>
        <a:srgbClr val="6F98B3"/>
      </a:lt2>
      <a:accent1>
        <a:srgbClr val="1D4C7A"/>
      </a:accent1>
      <a:accent2>
        <a:srgbClr val="1781A1"/>
      </a:accent2>
      <a:accent3>
        <a:srgbClr val="2DA8C8"/>
      </a:accent3>
      <a:accent4>
        <a:srgbClr val="10E7D9"/>
      </a:accent4>
      <a:accent5>
        <a:srgbClr val="24D8A0"/>
      </a:accent5>
      <a:accent6>
        <a:srgbClr val="A7F5B8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3_Gurney template">
  <a:themeElements>
    <a:clrScheme name="Custom 347">
      <a:dk1>
        <a:srgbClr val="FFFFFF"/>
      </a:dk1>
      <a:lt1>
        <a:srgbClr val="082A44"/>
      </a:lt1>
      <a:dk2>
        <a:srgbClr val="B1D2DB"/>
      </a:dk2>
      <a:lt2>
        <a:srgbClr val="6F98B3"/>
      </a:lt2>
      <a:accent1>
        <a:srgbClr val="1D4C7A"/>
      </a:accent1>
      <a:accent2>
        <a:srgbClr val="1781A1"/>
      </a:accent2>
      <a:accent3>
        <a:srgbClr val="2DA8C8"/>
      </a:accent3>
      <a:accent4>
        <a:srgbClr val="10E7D9"/>
      </a:accent4>
      <a:accent5>
        <a:srgbClr val="24D8A0"/>
      </a:accent5>
      <a:accent6>
        <a:srgbClr val="A7F5B8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Book Antiqua"/>
        <a:ea typeface="WenQuanYi Micro Hei"/>
        <a:cs typeface="WenQuanYi Micro Hei"/>
      </a:majorFont>
      <a:minorFont>
        <a:latin typeface="Book Antiqua"/>
        <a:ea typeface="WenQuanYi Micro Hei"/>
        <a:cs typeface="WenQuanYi Micro Hei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uk-UA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Book Antiqua" pitchFamily="16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uk-UA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Book Antiqua" pitchFamily="16" charset="0"/>
            <a:cs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5_Gurney template">
  <a:themeElements>
    <a:clrScheme name="Custom 347">
      <a:dk1>
        <a:srgbClr val="FFFFFF"/>
      </a:dk1>
      <a:lt1>
        <a:srgbClr val="082A44"/>
      </a:lt1>
      <a:dk2>
        <a:srgbClr val="B1D2DB"/>
      </a:dk2>
      <a:lt2>
        <a:srgbClr val="6F98B3"/>
      </a:lt2>
      <a:accent1>
        <a:srgbClr val="1D4C7A"/>
      </a:accent1>
      <a:accent2>
        <a:srgbClr val="1781A1"/>
      </a:accent2>
      <a:accent3>
        <a:srgbClr val="2DA8C8"/>
      </a:accent3>
      <a:accent4>
        <a:srgbClr val="10E7D9"/>
      </a:accent4>
      <a:accent5>
        <a:srgbClr val="24D8A0"/>
      </a:accent5>
      <a:accent6>
        <a:srgbClr val="A7F5B8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6_Gurney template">
  <a:themeElements>
    <a:clrScheme name="Custom 347">
      <a:dk1>
        <a:srgbClr val="FFFFFF"/>
      </a:dk1>
      <a:lt1>
        <a:srgbClr val="082A44"/>
      </a:lt1>
      <a:dk2>
        <a:srgbClr val="B1D2DB"/>
      </a:dk2>
      <a:lt2>
        <a:srgbClr val="6F98B3"/>
      </a:lt2>
      <a:accent1>
        <a:srgbClr val="1D4C7A"/>
      </a:accent1>
      <a:accent2>
        <a:srgbClr val="1781A1"/>
      </a:accent2>
      <a:accent3>
        <a:srgbClr val="2DA8C8"/>
      </a:accent3>
      <a:accent4>
        <a:srgbClr val="10E7D9"/>
      </a:accent4>
      <a:accent5>
        <a:srgbClr val="24D8A0"/>
      </a:accent5>
      <a:accent6>
        <a:srgbClr val="A7F5B8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3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Book Antiqua"/>
        <a:ea typeface="WenQuanYi Micro Hei"/>
        <a:cs typeface="WenQuanYi Micro Hei"/>
      </a:majorFont>
      <a:minorFont>
        <a:latin typeface="Book Antiqua"/>
        <a:ea typeface="WenQuanYi Micro Hei"/>
        <a:cs typeface="WenQuanYi Micro Hei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uk-UA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Book Antiqua" pitchFamily="16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uk-UA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Book Antiqua" pitchFamily="16" charset="0"/>
            <a:cs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_TS103431374">
  <a:themeElements>
    <a:clrScheme name="Другая 2">
      <a:dk1>
        <a:srgbClr val="0B2673"/>
      </a:dk1>
      <a:lt1>
        <a:sysClr val="window" lastClr="FFFFFF"/>
      </a:lt1>
      <a:dk2>
        <a:srgbClr val="000000"/>
      </a:dk2>
      <a:lt2>
        <a:srgbClr val="F2F2F2"/>
      </a:lt2>
      <a:accent1>
        <a:srgbClr val="0B6095"/>
      </a:accent1>
      <a:accent2>
        <a:srgbClr val="D7AC0F"/>
      </a:accent2>
      <a:accent3>
        <a:srgbClr val="EFC119"/>
      </a:accent3>
      <a:accent4>
        <a:srgbClr val="969890"/>
      </a:accent4>
      <a:accent5>
        <a:srgbClr val="0B6095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lesDirection_16x9.potx" id="{FE35DD5A-B687-4161-B4D9-35484B75A379}" vid="{5DB76398-B2EF-4269-B3B2-C0E4C29F3554}"/>
    </a:ext>
  </a:extLst>
</a:theme>
</file>

<file path=ppt/theme/theme24.xml><?xml version="1.0" encoding="utf-8"?>
<a:theme xmlns:a="http://schemas.openxmlformats.org/drawingml/2006/main" name="6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Book Antiqua"/>
        <a:ea typeface="WenQuanYi Micro Hei"/>
        <a:cs typeface="WenQuanYi Micro Hei"/>
      </a:majorFont>
      <a:minorFont>
        <a:latin typeface="Book Antiqua"/>
        <a:ea typeface="WenQuanYi Micro Hei"/>
        <a:cs typeface="WenQuanYi Micro Hei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uk-UA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Book Antiqua" pitchFamily="16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uk-UA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Book Antiqua" pitchFamily="16" charset="0"/>
            <a:cs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_TS103431374">
  <a:themeElements>
    <a:clrScheme name="Другая 2">
      <a:dk1>
        <a:srgbClr val="0B2673"/>
      </a:dk1>
      <a:lt1>
        <a:sysClr val="window" lastClr="FFFFFF"/>
      </a:lt1>
      <a:dk2>
        <a:srgbClr val="000000"/>
      </a:dk2>
      <a:lt2>
        <a:srgbClr val="F2F2F2"/>
      </a:lt2>
      <a:accent1>
        <a:srgbClr val="0B6095"/>
      </a:accent1>
      <a:accent2>
        <a:srgbClr val="D7AC0F"/>
      </a:accent2>
      <a:accent3>
        <a:srgbClr val="EFC119"/>
      </a:accent3>
      <a:accent4>
        <a:srgbClr val="969890"/>
      </a:accent4>
      <a:accent5>
        <a:srgbClr val="0B6095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lesDirection_16x9.potx" id="{FE35DD5A-B687-4161-B4D9-35484B75A379}" vid="{5DB76398-B2EF-4269-B3B2-C0E4C29F3554}"/>
    </a:ext>
  </a:extLst>
</a:theme>
</file>

<file path=ppt/theme/theme26.xml><?xml version="1.0" encoding="utf-8"?>
<a:theme xmlns:a="http://schemas.openxmlformats.org/drawingml/2006/main" name="4_TS103431374">
  <a:themeElements>
    <a:clrScheme name="Другая 2">
      <a:dk1>
        <a:srgbClr val="0B2673"/>
      </a:dk1>
      <a:lt1>
        <a:sysClr val="window" lastClr="FFFFFF"/>
      </a:lt1>
      <a:dk2>
        <a:srgbClr val="000000"/>
      </a:dk2>
      <a:lt2>
        <a:srgbClr val="F2F2F2"/>
      </a:lt2>
      <a:accent1>
        <a:srgbClr val="0B6095"/>
      </a:accent1>
      <a:accent2>
        <a:srgbClr val="D7AC0F"/>
      </a:accent2>
      <a:accent3>
        <a:srgbClr val="EFC119"/>
      </a:accent3>
      <a:accent4>
        <a:srgbClr val="969890"/>
      </a:accent4>
      <a:accent5>
        <a:srgbClr val="0B6095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lesDirection_16x9.potx" id="{FE35DD5A-B687-4161-B4D9-35484B75A379}" vid="{5DB76398-B2EF-4269-B3B2-C0E4C29F3554}"/>
    </a:ext>
  </a:extLst>
</a:theme>
</file>

<file path=ppt/theme/theme27.xml><?xml version="1.0" encoding="utf-8"?>
<a:theme xmlns:a="http://schemas.openxmlformats.org/drawingml/2006/main" name="5_TS103431374">
  <a:themeElements>
    <a:clrScheme name="Другая 2">
      <a:dk1>
        <a:srgbClr val="0B2673"/>
      </a:dk1>
      <a:lt1>
        <a:sysClr val="window" lastClr="FFFFFF"/>
      </a:lt1>
      <a:dk2>
        <a:srgbClr val="000000"/>
      </a:dk2>
      <a:lt2>
        <a:srgbClr val="F2F2F2"/>
      </a:lt2>
      <a:accent1>
        <a:srgbClr val="0B6095"/>
      </a:accent1>
      <a:accent2>
        <a:srgbClr val="D7AC0F"/>
      </a:accent2>
      <a:accent3>
        <a:srgbClr val="EFC119"/>
      </a:accent3>
      <a:accent4>
        <a:srgbClr val="969890"/>
      </a:accent4>
      <a:accent5>
        <a:srgbClr val="0B6095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lesDirection_16x9.potx" id="{FE35DD5A-B687-4161-B4D9-35484B75A379}" vid="{5DB76398-B2EF-4269-B3B2-C0E4C29F3554}"/>
    </a:ext>
  </a:extLst>
</a:theme>
</file>

<file path=ppt/theme/theme28.xml><?xml version="1.0" encoding="utf-8"?>
<a:theme xmlns:a="http://schemas.openxmlformats.org/drawingml/2006/main" name="1_Gregory template">
  <a:themeElements>
    <a:clrScheme name="Custom 347">
      <a:dk1>
        <a:srgbClr val="122431"/>
      </a:dk1>
      <a:lt1>
        <a:srgbClr val="FFFFFF"/>
      </a:lt1>
      <a:dk2>
        <a:srgbClr val="84898D"/>
      </a:dk2>
      <a:lt2>
        <a:srgbClr val="ECEFF3"/>
      </a:lt2>
      <a:accent1>
        <a:srgbClr val="FEC200"/>
      </a:accent1>
      <a:accent2>
        <a:srgbClr val="A2EAE9"/>
      </a:accent2>
      <a:accent3>
        <a:srgbClr val="0B6AB1"/>
      </a:accent3>
      <a:accent4>
        <a:srgbClr val="FF981F"/>
      </a:accent4>
      <a:accent5>
        <a:srgbClr val="FFE03F"/>
      </a:accent5>
      <a:accent6>
        <a:srgbClr val="023E69"/>
      </a:accent6>
      <a:hlink>
        <a:srgbClr val="0B6AB1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5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Book Antiqua"/>
        <a:ea typeface="WenQuanYi Micro Hei"/>
        <a:cs typeface="WenQuanYi Micro Hei"/>
      </a:majorFont>
      <a:minorFont>
        <a:latin typeface="Book Antiqua"/>
        <a:ea typeface="WenQuanYi Micro Hei"/>
        <a:cs typeface="WenQuanYi Micro Hei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uk-UA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Book Antiqua" pitchFamily="16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uk-UA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Book Antiqua" pitchFamily="16" charset="0"/>
            <a:cs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Book Antiqua"/>
        <a:ea typeface="WenQuanYi Micro Hei"/>
        <a:cs typeface="WenQuanYi Micro Hei"/>
      </a:majorFont>
      <a:minorFont>
        <a:latin typeface="Book Antiqua"/>
        <a:ea typeface="WenQuanYi Micro Hei"/>
        <a:cs typeface="WenQuanYi Micro Hei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uk-UA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Book Antiqua" pitchFamily="16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uk-UA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Book Antiqua" pitchFamily="16" charset="0"/>
            <a:cs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0_TS103431374">
  <a:themeElements>
    <a:clrScheme name="Другая 2">
      <a:dk1>
        <a:srgbClr val="0B2673"/>
      </a:dk1>
      <a:lt1>
        <a:sysClr val="window" lastClr="FFFFFF"/>
      </a:lt1>
      <a:dk2>
        <a:srgbClr val="000000"/>
      </a:dk2>
      <a:lt2>
        <a:srgbClr val="F2F2F2"/>
      </a:lt2>
      <a:accent1>
        <a:srgbClr val="0B6095"/>
      </a:accent1>
      <a:accent2>
        <a:srgbClr val="D7AC0F"/>
      </a:accent2>
      <a:accent3>
        <a:srgbClr val="EFC119"/>
      </a:accent3>
      <a:accent4>
        <a:srgbClr val="969890"/>
      </a:accent4>
      <a:accent5>
        <a:srgbClr val="0B6095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lesDirection_16x9.potx" id="{FE35DD5A-B687-4161-B4D9-35484B75A379}" vid="{5DB76398-B2EF-4269-B3B2-C0E4C29F3554}"/>
    </a:ext>
  </a:extLst>
</a:theme>
</file>

<file path=ppt/theme/theme31.xml><?xml version="1.0" encoding="utf-8"?>
<a:theme xmlns:a="http://schemas.openxmlformats.org/drawingml/2006/main" name="8_TS103431374">
  <a:themeElements>
    <a:clrScheme name="Другая 2">
      <a:dk1>
        <a:srgbClr val="0B2673"/>
      </a:dk1>
      <a:lt1>
        <a:sysClr val="window" lastClr="FFFFFF"/>
      </a:lt1>
      <a:dk2>
        <a:srgbClr val="000000"/>
      </a:dk2>
      <a:lt2>
        <a:srgbClr val="F2F2F2"/>
      </a:lt2>
      <a:accent1>
        <a:srgbClr val="0B6095"/>
      </a:accent1>
      <a:accent2>
        <a:srgbClr val="D7AC0F"/>
      </a:accent2>
      <a:accent3>
        <a:srgbClr val="EFC119"/>
      </a:accent3>
      <a:accent4>
        <a:srgbClr val="969890"/>
      </a:accent4>
      <a:accent5>
        <a:srgbClr val="0B6095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lesDirection_16x9.potx" id="{FE35DD5A-B687-4161-B4D9-35484B75A379}" vid="{5DB76398-B2EF-4269-B3B2-C0E4C29F3554}"/>
    </a:ext>
  </a:extLst>
</a:theme>
</file>

<file path=ppt/theme/theme32.xml><?xml version="1.0" encoding="utf-8"?>
<a:theme xmlns:a="http://schemas.openxmlformats.org/drawingml/2006/main" name="9_TS103431374">
  <a:themeElements>
    <a:clrScheme name="Другая 2">
      <a:dk1>
        <a:srgbClr val="0B2673"/>
      </a:dk1>
      <a:lt1>
        <a:sysClr val="window" lastClr="FFFFFF"/>
      </a:lt1>
      <a:dk2>
        <a:srgbClr val="000000"/>
      </a:dk2>
      <a:lt2>
        <a:srgbClr val="F2F2F2"/>
      </a:lt2>
      <a:accent1>
        <a:srgbClr val="0B6095"/>
      </a:accent1>
      <a:accent2>
        <a:srgbClr val="D7AC0F"/>
      </a:accent2>
      <a:accent3>
        <a:srgbClr val="EFC119"/>
      </a:accent3>
      <a:accent4>
        <a:srgbClr val="969890"/>
      </a:accent4>
      <a:accent5>
        <a:srgbClr val="0B6095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lesDirection_16x9.potx" id="{FE35DD5A-B687-4161-B4D9-35484B75A379}" vid="{5DB76398-B2EF-4269-B3B2-C0E4C29F3554}"/>
    </a:ext>
  </a:extLst>
</a:theme>
</file>

<file path=ppt/theme/theme33.xml><?xml version="1.0" encoding="utf-8"?>
<a:theme xmlns:a="http://schemas.openxmlformats.org/drawingml/2006/main" name="Перспектива">
  <a:themeElements>
    <a:clrScheme name="Перспектива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ерспектив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15123</TotalTime>
  <Words>2730</Words>
  <Application>Microsoft Office PowerPoint</Application>
  <PresentationFormat>Экран (16:9)</PresentationFormat>
  <Paragraphs>775</Paragraphs>
  <Slides>77</Slides>
  <Notes>43</Notes>
  <HiddenSlides>0</HiddenSlides>
  <MMClips>0</MMClips>
  <ScaleCrop>false</ScaleCrop>
  <HeadingPairs>
    <vt:vector size="4" baseType="variant">
      <vt:variant>
        <vt:lpstr>Тема</vt:lpstr>
      </vt:variant>
      <vt:variant>
        <vt:i4>33</vt:i4>
      </vt:variant>
      <vt:variant>
        <vt:lpstr>Заголовки слайдов</vt:lpstr>
      </vt:variant>
      <vt:variant>
        <vt:i4>77</vt:i4>
      </vt:variant>
    </vt:vector>
  </HeadingPairs>
  <TitlesOfParts>
    <vt:vector size="110" baseType="lpstr">
      <vt:lpstr>1_Тема Office</vt:lpstr>
      <vt:lpstr>2_Тема Office</vt:lpstr>
      <vt:lpstr>4_Тема Office</vt:lpstr>
      <vt:lpstr>Базовая</vt:lpstr>
      <vt:lpstr>1_Базовая</vt:lpstr>
      <vt:lpstr>2_Базовая</vt:lpstr>
      <vt:lpstr>3_Базовая</vt:lpstr>
      <vt:lpstr>4_Базовая</vt:lpstr>
      <vt:lpstr>5_Базовая</vt:lpstr>
      <vt:lpstr>6_Базовая</vt:lpstr>
      <vt:lpstr>7_Базовая</vt:lpstr>
      <vt:lpstr>8_Базовая</vt:lpstr>
      <vt:lpstr>9_Базовая</vt:lpstr>
      <vt:lpstr>10_Базовая</vt:lpstr>
      <vt:lpstr>11_Базовая</vt:lpstr>
      <vt:lpstr>12_Базовая</vt:lpstr>
      <vt:lpstr>Gurney template</vt:lpstr>
      <vt:lpstr>1_Gurney template</vt:lpstr>
      <vt:lpstr>3_Gurney template</vt:lpstr>
      <vt:lpstr>5_Gurney template</vt:lpstr>
      <vt:lpstr>6_Gurney template</vt:lpstr>
      <vt:lpstr>3_Тема Office</vt:lpstr>
      <vt:lpstr>1_TS103431374</vt:lpstr>
      <vt:lpstr>6_Тема Office</vt:lpstr>
      <vt:lpstr>2_TS103431374</vt:lpstr>
      <vt:lpstr>4_TS103431374</vt:lpstr>
      <vt:lpstr>5_TS103431374</vt:lpstr>
      <vt:lpstr>1_Gregory template</vt:lpstr>
      <vt:lpstr>5_Тема Office</vt:lpstr>
      <vt:lpstr>10_TS103431374</vt:lpstr>
      <vt:lpstr>8_TS103431374</vt:lpstr>
      <vt:lpstr>9_TS103431374</vt:lpstr>
      <vt:lpstr>Перспектива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edlap</dc:creator>
  <cp:lastModifiedBy>edlap</cp:lastModifiedBy>
  <cp:revision>79</cp:revision>
  <dcterms:created xsi:type="dcterms:W3CDTF">2021-11-12T08:51:08Z</dcterms:created>
  <dcterms:modified xsi:type="dcterms:W3CDTF">2022-05-04T07:48:51Z</dcterms:modified>
</cp:coreProperties>
</file>