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8" r:id="rId6"/>
    <p:sldId id="261" r:id="rId7"/>
    <p:sldId id="267" r:id="rId8"/>
  </p:sldIdLst>
  <p:sldSz cx="12188825" cy="6858000"/>
  <p:notesSz cx="6858000" cy="9144000"/>
  <p:defaultTextStyle>
    <a:defPPr>
      <a:defRPr lang="uk-UA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>
      <p:cViewPr varScale="1">
        <p:scale>
          <a:sx n="121" d="100"/>
          <a:sy n="121" d="100"/>
        </p:scale>
        <p:origin x="-186" y="-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400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A70F7-3999-4686-BA5A-0A14FD3F90D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FD46350-4393-4157-9589-035BC17E85CB}">
      <dgm:prSet phldrT="[Текст]" custT="1"/>
      <dgm:spPr/>
      <dgm:t>
        <a:bodyPr/>
        <a:lstStyle/>
        <a:p>
          <a:r>
            <a:rPr lang="uk-UA" sz="1800" dirty="0"/>
            <a:t>Проведено День відкритих дверей у ННЮІ в онлайн-режимі для абітурієнтів 22 листопада 2020 р. (відповідальні особи доцент Микитин Ю.І., доцент </a:t>
          </a:r>
          <a:r>
            <a:rPr lang="uk-UA" sz="1800" dirty="0" err="1"/>
            <a:t>Стефанишин</a:t>
          </a:r>
          <a:r>
            <a:rPr lang="uk-UA" sz="1800" dirty="0"/>
            <a:t> Н.М.)</a:t>
          </a:r>
        </a:p>
      </dgm:t>
    </dgm:pt>
    <dgm:pt modelId="{73B0A582-BB41-49E6-9641-EE17BA6B3F88}" type="parTrans" cxnId="{ECC7A8B7-CDF5-499A-9B41-F8915F6D069B}">
      <dgm:prSet/>
      <dgm:spPr/>
      <dgm:t>
        <a:bodyPr/>
        <a:lstStyle/>
        <a:p>
          <a:endParaRPr lang="uk-UA"/>
        </a:p>
      </dgm:t>
    </dgm:pt>
    <dgm:pt modelId="{5948B1A1-2D0C-41D8-B65E-583C1C0AD65D}" type="sibTrans" cxnId="{ECC7A8B7-CDF5-499A-9B41-F8915F6D069B}">
      <dgm:prSet/>
      <dgm:spPr/>
      <dgm:t>
        <a:bodyPr/>
        <a:lstStyle/>
        <a:p>
          <a:endParaRPr lang="uk-UA"/>
        </a:p>
      </dgm:t>
    </dgm:pt>
    <dgm:pt modelId="{8970CF45-4C06-4655-B8BD-BA641165C1E7}">
      <dgm:prSet phldrT="[Текст]"/>
      <dgm:spPr/>
      <dgm:t>
        <a:bodyPr/>
        <a:lstStyle/>
        <a:p>
          <a:r>
            <a:rPr lang="uk-UA" dirty="0"/>
            <a:t>9 грудня 2020р. у навчально-науковому юридичному інституті ДВНЗ «Прикарпатський національний університет імені Василя Стефаника» відбувся V Брейн-ринг «Права людини» для учнів 9-11 класів загальноосвітніх навчальних закладів з метою популяризації правової освіти серед школярів і залучення на навчання у ННЮІ обдарованих учнів. Брейн-ринг був проведений в рамках традиційного «Всеукраїнського тижня права» як 4 попередні. V Брейн-ринг «Права людини» відбувся у форматі онлайн на платформі </a:t>
          </a:r>
          <a:r>
            <a:rPr lang="uk-UA" dirty="0" err="1"/>
            <a:t>Cisco</a:t>
          </a:r>
          <a:r>
            <a:rPr lang="uk-UA" dirty="0"/>
            <a:t> </a:t>
          </a:r>
          <a:r>
            <a:rPr lang="uk-UA" dirty="0" err="1"/>
            <a:t>Webex</a:t>
          </a:r>
          <a:r>
            <a:rPr lang="uk-UA" dirty="0"/>
            <a:t> </a:t>
          </a:r>
          <a:r>
            <a:rPr lang="uk-UA" dirty="0" err="1"/>
            <a:t>Meetings</a:t>
          </a:r>
          <a:r>
            <a:rPr lang="uk-UA" dirty="0"/>
            <a:t>. У змаганні виявили бажання взяти участь 24 команди з різних куточків Івано-Франківської області (відповідальна особа старший викладач </a:t>
          </a:r>
          <a:r>
            <a:rPr lang="uk-UA" dirty="0" err="1"/>
            <a:t>Кульсак</a:t>
          </a:r>
          <a:r>
            <a:rPr lang="uk-UA" dirty="0"/>
            <a:t> Л.С.)</a:t>
          </a:r>
        </a:p>
      </dgm:t>
    </dgm:pt>
    <dgm:pt modelId="{0D41F214-6A7B-49E8-9DEE-36614AB38B34}" type="parTrans" cxnId="{0F5317FC-3657-4F5C-B112-976D74A2E157}">
      <dgm:prSet/>
      <dgm:spPr/>
      <dgm:t>
        <a:bodyPr/>
        <a:lstStyle/>
        <a:p>
          <a:endParaRPr lang="uk-UA"/>
        </a:p>
      </dgm:t>
    </dgm:pt>
    <dgm:pt modelId="{9E0F427E-7546-44F3-8F97-9207E5C70EC1}" type="sibTrans" cxnId="{0F5317FC-3657-4F5C-B112-976D74A2E157}">
      <dgm:prSet/>
      <dgm:spPr/>
      <dgm:t>
        <a:bodyPr/>
        <a:lstStyle/>
        <a:p>
          <a:endParaRPr lang="uk-UA"/>
        </a:p>
      </dgm:t>
    </dgm:pt>
    <dgm:pt modelId="{6EC45333-119C-454B-91EE-B298334E33D6}">
      <dgm:prSet phldrT="[Текст]" custT="1"/>
      <dgm:spPr/>
      <dgm:t>
        <a:bodyPr/>
        <a:lstStyle/>
        <a:p>
          <a:r>
            <a:rPr lang="uk-UA" sz="1600" dirty="0"/>
            <a:t>17 лютого 2021 р. у навчально-науковому юридичному інституті Прикарпатського національного університету імені Василя Стефаника відбулася II онлайн-олімпіада для школярів з метою популяризації правової освіти і ранньої профорієнтації молоді. В II олімпіаді виявили бажання взяти участь, відповідно до заявок, 191 учасник, які представляли 41 навчальний заклад (відповідальні особи старший викладач </a:t>
          </a:r>
          <a:r>
            <a:rPr lang="uk-UA" sz="1600" dirty="0" err="1"/>
            <a:t>Кульчак</a:t>
          </a:r>
          <a:r>
            <a:rPr lang="uk-UA" sz="1600" dirty="0"/>
            <a:t> Л.С., професор Книш В.В.) </a:t>
          </a:r>
        </a:p>
      </dgm:t>
    </dgm:pt>
    <dgm:pt modelId="{87FF5222-DA84-4EB1-AE99-743927C5E55B}" type="parTrans" cxnId="{30971368-34C2-4E4D-8316-0A98E18BF05E}">
      <dgm:prSet/>
      <dgm:spPr/>
      <dgm:t>
        <a:bodyPr/>
        <a:lstStyle/>
        <a:p>
          <a:endParaRPr lang="uk-UA"/>
        </a:p>
      </dgm:t>
    </dgm:pt>
    <dgm:pt modelId="{5D57ECFB-259C-45A1-826B-95CED2C5D1C2}" type="sibTrans" cxnId="{30971368-34C2-4E4D-8316-0A98E18BF05E}">
      <dgm:prSet/>
      <dgm:spPr/>
      <dgm:t>
        <a:bodyPr/>
        <a:lstStyle/>
        <a:p>
          <a:endParaRPr lang="uk-UA"/>
        </a:p>
      </dgm:t>
    </dgm:pt>
    <dgm:pt modelId="{837BC029-7C30-4856-B5A8-23F5FE0FA965}" type="pres">
      <dgm:prSet presAssocID="{8DBA70F7-3999-4686-BA5A-0A14FD3F90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CF3E7527-0229-4C56-AD0B-738C4AD816BE}" type="pres">
      <dgm:prSet presAssocID="{8DBA70F7-3999-4686-BA5A-0A14FD3F90DE}" presName="Name1" presStyleCnt="0"/>
      <dgm:spPr/>
    </dgm:pt>
    <dgm:pt modelId="{E4C8C48E-73C1-49D7-94F1-7F23E5E90379}" type="pres">
      <dgm:prSet presAssocID="{8DBA70F7-3999-4686-BA5A-0A14FD3F90DE}" presName="cycle" presStyleCnt="0"/>
      <dgm:spPr/>
    </dgm:pt>
    <dgm:pt modelId="{EE557CC7-4D87-477D-9ABB-DBB44C45510A}" type="pres">
      <dgm:prSet presAssocID="{8DBA70F7-3999-4686-BA5A-0A14FD3F90DE}" presName="srcNode" presStyleLbl="node1" presStyleIdx="0" presStyleCnt="3"/>
      <dgm:spPr/>
    </dgm:pt>
    <dgm:pt modelId="{5ACCBC84-8241-4C4A-B828-F4B1CFAB58F1}" type="pres">
      <dgm:prSet presAssocID="{8DBA70F7-3999-4686-BA5A-0A14FD3F90DE}" presName="conn" presStyleLbl="parChTrans1D2" presStyleIdx="0" presStyleCnt="1"/>
      <dgm:spPr/>
      <dgm:t>
        <a:bodyPr/>
        <a:lstStyle/>
        <a:p>
          <a:endParaRPr lang="uk-UA"/>
        </a:p>
      </dgm:t>
    </dgm:pt>
    <dgm:pt modelId="{68C6C128-FA75-4418-B12E-25A068A6A251}" type="pres">
      <dgm:prSet presAssocID="{8DBA70F7-3999-4686-BA5A-0A14FD3F90DE}" presName="extraNode" presStyleLbl="node1" presStyleIdx="0" presStyleCnt="3"/>
      <dgm:spPr/>
    </dgm:pt>
    <dgm:pt modelId="{7FCB18C5-087B-43D3-82BF-E19D24A1082F}" type="pres">
      <dgm:prSet presAssocID="{8DBA70F7-3999-4686-BA5A-0A14FD3F90DE}" presName="dstNode" presStyleLbl="node1" presStyleIdx="0" presStyleCnt="3"/>
      <dgm:spPr/>
    </dgm:pt>
    <dgm:pt modelId="{71EB5D7C-3E98-4F54-B63A-B2550E64FE7E}" type="pres">
      <dgm:prSet presAssocID="{9FD46350-4393-4157-9589-035BC17E85CB}" presName="text_1" presStyleLbl="node1" presStyleIdx="0" presStyleCnt="3" custScaleY="87500" custLinFactNeighborX="-48" custLinFactNeighborY="-125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6E4420-3D45-4D5F-8FD4-62F1AC06F286}" type="pres">
      <dgm:prSet presAssocID="{9FD46350-4393-4157-9589-035BC17E85CB}" presName="accent_1" presStyleCnt="0"/>
      <dgm:spPr/>
    </dgm:pt>
    <dgm:pt modelId="{A1C8E7F4-C099-427E-A1AD-0BD04D0192FC}" type="pres">
      <dgm:prSet presAssocID="{9FD46350-4393-4157-9589-035BC17E85CB}" presName="accentRepeatNode" presStyleLbl="solidFgAcc1" presStyleIdx="0" presStyleCnt="3" custScaleX="69305" custScaleY="70000" custLinFactNeighborX="-349" custLinFactNeighborY="-10000"/>
      <dgm:spPr/>
    </dgm:pt>
    <dgm:pt modelId="{83919116-132C-4EE6-992B-A8A443B20314}" type="pres">
      <dgm:prSet presAssocID="{8970CF45-4C06-4655-B8BD-BA641165C1E7}" presName="text_2" presStyleLbl="node1" presStyleIdx="1" presStyleCnt="3" custScaleY="162500" custLinFactNeighborX="-642" custLinFactNeighborY="-187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221A2B-FC04-448D-83C9-C36EE73AAE26}" type="pres">
      <dgm:prSet presAssocID="{8970CF45-4C06-4655-B8BD-BA641165C1E7}" presName="accent_2" presStyleCnt="0"/>
      <dgm:spPr/>
    </dgm:pt>
    <dgm:pt modelId="{7F6808C3-346B-4654-AC6A-6B6053E687AA}" type="pres">
      <dgm:prSet presAssocID="{8970CF45-4C06-4655-B8BD-BA641165C1E7}" presName="accentRepeatNode" presStyleLbl="solidFgAcc1" presStyleIdx="1" presStyleCnt="3" custScaleX="71145" custScaleY="70000" custLinFactNeighborX="-4427" custLinFactNeighborY="-15000"/>
      <dgm:spPr/>
    </dgm:pt>
    <dgm:pt modelId="{7FFFEB1C-9A07-4551-B139-26C09273C7DC}" type="pres">
      <dgm:prSet presAssocID="{6EC45333-119C-454B-91EE-B298334E33D6}" presName="text_3" presStyleLbl="node1" presStyleIdx="2" presStyleCnt="3" custScaleY="1450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7BFCD-4391-42E7-8FF0-12991217DEDC}" type="pres">
      <dgm:prSet presAssocID="{6EC45333-119C-454B-91EE-B298334E33D6}" presName="accent_3" presStyleCnt="0"/>
      <dgm:spPr/>
    </dgm:pt>
    <dgm:pt modelId="{584D2564-B0D7-4C92-B54A-E1C880BD2136}" type="pres">
      <dgm:prSet presAssocID="{6EC45333-119C-454B-91EE-B298334E33D6}" presName="accentRepeatNode" presStyleLbl="solidFgAcc1" presStyleIdx="2" presStyleCnt="3" custScaleX="69305" custScaleY="70000"/>
      <dgm:spPr/>
    </dgm:pt>
  </dgm:ptLst>
  <dgm:cxnLst>
    <dgm:cxn modelId="{0F5317FC-3657-4F5C-B112-976D74A2E157}" srcId="{8DBA70F7-3999-4686-BA5A-0A14FD3F90DE}" destId="{8970CF45-4C06-4655-B8BD-BA641165C1E7}" srcOrd="1" destOrd="0" parTransId="{0D41F214-6A7B-49E8-9DEE-36614AB38B34}" sibTransId="{9E0F427E-7546-44F3-8F97-9207E5C70EC1}"/>
    <dgm:cxn modelId="{B53F31F4-6F62-4A08-8EE9-7CBBD30A428A}" type="presOf" srcId="{8DBA70F7-3999-4686-BA5A-0A14FD3F90DE}" destId="{837BC029-7C30-4856-B5A8-23F5FE0FA965}" srcOrd="0" destOrd="0" presId="urn:microsoft.com/office/officeart/2008/layout/VerticalCurvedList"/>
    <dgm:cxn modelId="{5BF7C517-3B7D-4F1D-8822-BDB4BAAD917A}" type="presOf" srcId="{6EC45333-119C-454B-91EE-B298334E33D6}" destId="{7FFFEB1C-9A07-4551-B139-26C09273C7DC}" srcOrd="0" destOrd="0" presId="urn:microsoft.com/office/officeart/2008/layout/VerticalCurvedList"/>
    <dgm:cxn modelId="{30971368-34C2-4E4D-8316-0A98E18BF05E}" srcId="{8DBA70F7-3999-4686-BA5A-0A14FD3F90DE}" destId="{6EC45333-119C-454B-91EE-B298334E33D6}" srcOrd="2" destOrd="0" parTransId="{87FF5222-DA84-4EB1-AE99-743927C5E55B}" sibTransId="{5D57ECFB-259C-45A1-826B-95CED2C5D1C2}"/>
    <dgm:cxn modelId="{535E8027-3304-46D2-A4A8-DEFBCDF2913C}" type="presOf" srcId="{9FD46350-4393-4157-9589-035BC17E85CB}" destId="{71EB5D7C-3E98-4F54-B63A-B2550E64FE7E}" srcOrd="0" destOrd="0" presId="urn:microsoft.com/office/officeart/2008/layout/VerticalCurvedList"/>
    <dgm:cxn modelId="{ECC7A8B7-CDF5-499A-9B41-F8915F6D069B}" srcId="{8DBA70F7-3999-4686-BA5A-0A14FD3F90DE}" destId="{9FD46350-4393-4157-9589-035BC17E85CB}" srcOrd="0" destOrd="0" parTransId="{73B0A582-BB41-49E6-9641-EE17BA6B3F88}" sibTransId="{5948B1A1-2D0C-41D8-B65E-583C1C0AD65D}"/>
    <dgm:cxn modelId="{EC7D0111-57A6-4A3B-A7E7-987D428FC4CF}" type="presOf" srcId="{5948B1A1-2D0C-41D8-B65E-583C1C0AD65D}" destId="{5ACCBC84-8241-4C4A-B828-F4B1CFAB58F1}" srcOrd="0" destOrd="0" presId="urn:microsoft.com/office/officeart/2008/layout/VerticalCurvedList"/>
    <dgm:cxn modelId="{5AF1B942-5F67-4144-96EC-5123549DEB56}" type="presOf" srcId="{8970CF45-4C06-4655-B8BD-BA641165C1E7}" destId="{83919116-132C-4EE6-992B-A8A443B20314}" srcOrd="0" destOrd="0" presId="urn:microsoft.com/office/officeart/2008/layout/VerticalCurvedList"/>
    <dgm:cxn modelId="{CB738EA1-5A54-440D-8C26-DB8196A41A0F}" type="presParOf" srcId="{837BC029-7C30-4856-B5A8-23F5FE0FA965}" destId="{CF3E7527-0229-4C56-AD0B-738C4AD816BE}" srcOrd="0" destOrd="0" presId="urn:microsoft.com/office/officeart/2008/layout/VerticalCurvedList"/>
    <dgm:cxn modelId="{B873C37A-E3BF-4B1E-98A2-6266840BB7AE}" type="presParOf" srcId="{CF3E7527-0229-4C56-AD0B-738C4AD816BE}" destId="{E4C8C48E-73C1-49D7-94F1-7F23E5E90379}" srcOrd="0" destOrd="0" presId="urn:microsoft.com/office/officeart/2008/layout/VerticalCurvedList"/>
    <dgm:cxn modelId="{EAED219F-0305-4F39-B7CA-8AA83A316F8F}" type="presParOf" srcId="{E4C8C48E-73C1-49D7-94F1-7F23E5E90379}" destId="{EE557CC7-4D87-477D-9ABB-DBB44C45510A}" srcOrd="0" destOrd="0" presId="urn:microsoft.com/office/officeart/2008/layout/VerticalCurvedList"/>
    <dgm:cxn modelId="{8CB87C98-E07C-4AD5-895E-7688A3320C74}" type="presParOf" srcId="{E4C8C48E-73C1-49D7-94F1-7F23E5E90379}" destId="{5ACCBC84-8241-4C4A-B828-F4B1CFAB58F1}" srcOrd="1" destOrd="0" presId="urn:microsoft.com/office/officeart/2008/layout/VerticalCurvedList"/>
    <dgm:cxn modelId="{F1A4AFBA-3EF3-450E-8C2E-1983BDB24249}" type="presParOf" srcId="{E4C8C48E-73C1-49D7-94F1-7F23E5E90379}" destId="{68C6C128-FA75-4418-B12E-25A068A6A251}" srcOrd="2" destOrd="0" presId="urn:microsoft.com/office/officeart/2008/layout/VerticalCurvedList"/>
    <dgm:cxn modelId="{1DE670AF-066F-4BE8-9203-B4C03409C00E}" type="presParOf" srcId="{E4C8C48E-73C1-49D7-94F1-7F23E5E90379}" destId="{7FCB18C5-087B-43D3-82BF-E19D24A1082F}" srcOrd="3" destOrd="0" presId="urn:microsoft.com/office/officeart/2008/layout/VerticalCurvedList"/>
    <dgm:cxn modelId="{02B9E23B-971C-4261-B2E5-DFF2949683EC}" type="presParOf" srcId="{CF3E7527-0229-4C56-AD0B-738C4AD816BE}" destId="{71EB5D7C-3E98-4F54-B63A-B2550E64FE7E}" srcOrd="1" destOrd="0" presId="urn:microsoft.com/office/officeart/2008/layout/VerticalCurvedList"/>
    <dgm:cxn modelId="{22DB5265-BEC3-4660-A353-F31762A5F58C}" type="presParOf" srcId="{CF3E7527-0229-4C56-AD0B-738C4AD816BE}" destId="{5C6E4420-3D45-4D5F-8FD4-62F1AC06F286}" srcOrd="2" destOrd="0" presId="urn:microsoft.com/office/officeart/2008/layout/VerticalCurvedList"/>
    <dgm:cxn modelId="{1965EBAC-AFE7-4F40-906D-280B3849763F}" type="presParOf" srcId="{5C6E4420-3D45-4D5F-8FD4-62F1AC06F286}" destId="{A1C8E7F4-C099-427E-A1AD-0BD04D0192FC}" srcOrd="0" destOrd="0" presId="urn:microsoft.com/office/officeart/2008/layout/VerticalCurvedList"/>
    <dgm:cxn modelId="{E585826D-14D6-4BD3-9D85-33B966631B1A}" type="presParOf" srcId="{CF3E7527-0229-4C56-AD0B-738C4AD816BE}" destId="{83919116-132C-4EE6-992B-A8A443B20314}" srcOrd="3" destOrd="0" presId="urn:microsoft.com/office/officeart/2008/layout/VerticalCurvedList"/>
    <dgm:cxn modelId="{3EE545CE-771B-4080-843A-3B70D33270D9}" type="presParOf" srcId="{CF3E7527-0229-4C56-AD0B-738C4AD816BE}" destId="{39221A2B-FC04-448D-83C9-C36EE73AAE26}" srcOrd="4" destOrd="0" presId="urn:microsoft.com/office/officeart/2008/layout/VerticalCurvedList"/>
    <dgm:cxn modelId="{6A9D22F5-1A59-4E63-BCB9-5F0BE47D578C}" type="presParOf" srcId="{39221A2B-FC04-448D-83C9-C36EE73AAE26}" destId="{7F6808C3-346B-4654-AC6A-6B6053E687AA}" srcOrd="0" destOrd="0" presId="urn:microsoft.com/office/officeart/2008/layout/VerticalCurvedList"/>
    <dgm:cxn modelId="{2E461A65-4571-4D46-83C0-29A36D4747EB}" type="presParOf" srcId="{CF3E7527-0229-4C56-AD0B-738C4AD816BE}" destId="{7FFFEB1C-9A07-4551-B139-26C09273C7DC}" srcOrd="5" destOrd="0" presId="urn:microsoft.com/office/officeart/2008/layout/VerticalCurvedList"/>
    <dgm:cxn modelId="{C8F9685D-4EEE-4762-BC45-CBDEB97AAEF5}" type="presParOf" srcId="{CF3E7527-0229-4C56-AD0B-738C4AD816BE}" destId="{F257BFCD-4391-42E7-8FF0-12991217DEDC}" srcOrd="6" destOrd="0" presId="urn:microsoft.com/office/officeart/2008/layout/VerticalCurvedList"/>
    <dgm:cxn modelId="{BB1CE73A-FAF9-4068-9C50-30769280044E}" type="presParOf" srcId="{F257BFCD-4391-42E7-8FF0-12991217DEDC}" destId="{584D2564-B0D7-4C92-B54A-E1C880BD21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A70F7-3999-4686-BA5A-0A14FD3F90D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9FD46350-4393-4157-9589-035BC17E85CB}">
      <dgm:prSet phldrT="[Текст]" custT="1"/>
      <dgm:spPr/>
      <dgm:t>
        <a:bodyPr/>
        <a:lstStyle/>
        <a:p>
          <a:r>
            <a:rPr lang="uk-UA" sz="1500"/>
            <a:t>З 22 березня по 22 квітня 2021 р. в Івано-Франківському Гончаренко Центрі проводився курс лекцій Профорієнтація для підлітків в офлайн-режимі (відповідальна особа доцент Стефанишин Н.М.) </a:t>
          </a:r>
          <a:endParaRPr lang="uk-UA" sz="1500" dirty="0"/>
        </a:p>
      </dgm:t>
    </dgm:pt>
    <dgm:pt modelId="{73B0A582-BB41-49E6-9641-EE17BA6B3F88}" type="parTrans" cxnId="{ECC7A8B7-CDF5-499A-9B41-F8915F6D069B}">
      <dgm:prSet/>
      <dgm:spPr/>
      <dgm:t>
        <a:bodyPr/>
        <a:lstStyle/>
        <a:p>
          <a:endParaRPr lang="uk-UA"/>
        </a:p>
      </dgm:t>
    </dgm:pt>
    <dgm:pt modelId="{5948B1A1-2D0C-41D8-B65E-583C1C0AD65D}" type="sibTrans" cxnId="{ECC7A8B7-CDF5-499A-9B41-F8915F6D069B}">
      <dgm:prSet/>
      <dgm:spPr/>
      <dgm:t>
        <a:bodyPr/>
        <a:lstStyle/>
        <a:p>
          <a:endParaRPr lang="uk-UA"/>
        </a:p>
      </dgm:t>
    </dgm:pt>
    <dgm:pt modelId="{8970CF45-4C06-4655-B8BD-BA641165C1E7}">
      <dgm:prSet phldrT="[Текст]"/>
      <dgm:spPr/>
      <dgm:t>
        <a:bodyPr/>
        <a:lstStyle/>
        <a:p>
          <a:r>
            <a:rPr lang="uk-UA"/>
            <a:t>На базі Навчально-наукового Юридичного інституту Прикарпатського національного університету імені Василя Стефаника було успішно проведено IІ конкурс учнівських творів-есе з правової тематики. Даний конкурс мав на меті активізувати не лише ретроспективну активність учнів, спрямовану на відтворення отриманих знань з правознавства, а й їх перспективну (творчу) діяльність, пов’язану з формуванням власних пропозицій по удосконаленню державно-правової системи України. Конкурс учнівських творів-есе з правової тематики проводився у декілька етапів: 1) 1-ий етап – підготовка та подання робіт на конкурс (до 19 березня 2021 р.); 2) 2-ий етап – перевірка та рецензування творів-есе з правової тематики фахівцями Навчально-наукового Юридичного інституту Прикарпатського національного університету імені Василя Стефаника з урахуванням профілю та спеціалізації кафедр(з 19 березня 2021 р. до 01 квітня 2021 р.); 3) 3-ій етап – узагальнення та оприлюднення результатів зазначеного конкурсу. Переможці та призери даного конкурсу були нагороджені дипломами, а їх наукові керівники – подяками. За результатами проведення конкурсу опубліковано збірник відповідних праць учасників конкурсу (відповідальні особи старший викладач Кульчак Л.С., професор Книш В.В.)</a:t>
          </a:r>
          <a:endParaRPr lang="uk-UA" dirty="0"/>
        </a:p>
      </dgm:t>
    </dgm:pt>
    <dgm:pt modelId="{0D41F214-6A7B-49E8-9DEE-36614AB38B34}" type="parTrans" cxnId="{0F5317FC-3657-4F5C-B112-976D74A2E157}">
      <dgm:prSet/>
      <dgm:spPr/>
      <dgm:t>
        <a:bodyPr/>
        <a:lstStyle/>
        <a:p>
          <a:endParaRPr lang="uk-UA"/>
        </a:p>
      </dgm:t>
    </dgm:pt>
    <dgm:pt modelId="{9E0F427E-7546-44F3-8F97-9207E5C70EC1}" type="sibTrans" cxnId="{0F5317FC-3657-4F5C-B112-976D74A2E157}">
      <dgm:prSet/>
      <dgm:spPr/>
      <dgm:t>
        <a:bodyPr/>
        <a:lstStyle/>
        <a:p>
          <a:endParaRPr lang="uk-UA"/>
        </a:p>
      </dgm:t>
    </dgm:pt>
    <dgm:pt modelId="{6EC45333-119C-454B-91EE-B298334E33D6}">
      <dgm:prSet phldrT="[Текст]" custT="1"/>
      <dgm:spPr/>
      <dgm:t>
        <a:bodyPr/>
        <a:lstStyle/>
        <a:p>
          <a:r>
            <a:rPr lang="uk-UA" sz="1400" dirty="0"/>
            <a:t>15 квітня Навчально-науковий юридичний інститут Прикарпатського національного університету імені Василя Стефаника спільно з Асоціацією правників в Івано-Франківській області за організаційної підтримки </a:t>
          </a:r>
          <a:r>
            <a:rPr lang="uk-UA" sz="1400" dirty="0" err="1"/>
            <a:t>освітньо</a:t>
          </a:r>
          <a:r>
            <a:rPr lang="uk-UA" sz="1400" dirty="0"/>
            <a:t>-проектного центру університету “Агенти змін” провели онлайн-захід про перспективи реалізації у правничій професії та можливості кар’єрного росту.</a:t>
          </a:r>
        </a:p>
      </dgm:t>
    </dgm:pt>
    <dgm:pt modelId="{87FF5222-DA84-4EB1-AE99-743927C5E55B}" type="parTrans" cxnId="{30971368-34C2-4E4D-8316-0A98E18BF05E}">
      <dgm:prSet/>
      <dgm:spPr/>
      <dgm:t>
        <a:bodyPr/>
        <a:lstStyle/>
        <a:p>
          <a:endParaRPr lang="uk-UA"/>
        </a:p>
      </dgm:t>
    </dgm:pt>
    <dgm:pt modelId="{5D57ECFB-259C-45A1-826B-95CED2C5D1C2}" type="sibTrans" cxnId="{30971368-34C2-4E4D-8316-0A98E18BF05E}">
      <dgm:prSet/>
      <dgm:spPr/>
      <dgm:t>
        <a:bodyPr/>
        <a:lstStyle/>
        <a:p>
          <a:endParaRPr lang="uk-UA"/>
        </a:p>
      </dgm:t>
    </dgm:pt>
    <dgm:pt modelId="{1F16C53E-A2AA-4740-B717-558BFF4BD416}">
      <dgm:prSet phldrT="[Текст]" custT="1"/>
      <dgm:spPr/>
      <dgm:t>
        <a:bodyPr/>
        <a:lstStyle/>
        <a:p>
          <a:r>
            <a:rPr lang="uk-UA" sz="1600"/>
            <a:t>Практичне заняття з криміналістики на базі Криміналістичної лабораторії НН Юридичного інституту Прикарпатський національний університет імені Василя Стефаника було поєднане з Моделюванням судового засідання на базі Юридичної клініки НН Юридичного інституту Прикарпатський національний університет імені Василя Стефаника квітень 2021 р. (відповідальна особа Костів І.Я.)</a:t>
          </a:r>
          <a:endParaRPr lang="uk-UA" sz="1600" dirty="0"/>
        </a:p>
      </dgm:t>
    </dgm:pt>
    <dgm:pt modelId="{9DBA4E93-0A7D-4C9B-86A4-D658761B6895}" type="parTrans" cxnId="{85C79A9F-213B-4020-BC93-FEA7E7501C5D}">
      <dgm:prSet/>
      <dgm:spPr/>
      <dgm:t>
        <a:bodyPr/>
        <a:lstStyle/>
        <a:p>
          <a:endParaRPr lang="uk-UA"/>
        </a:p>
      </dgm:t>
    </dgm:pt>
    <dgm:pt modelId="{24CAEFDF-58F9-46BD-8A9C-4F83BE147E87}" type="sibTrans" cxnId="{85C79A9F-213B-4020-BC93-FEA7E7501C5D}">
      <dgm:prSet/>
      <dgm:spPr/>
      <dgm:t>
        <a:bodyPr/>
        <a:lstStyle/>
        <a:p>
          <a:endParaRPr lang="uk-UA"/>
        </a:p>
      </dgm:t>
    </dgm:pt>
    <dgm:pt modelId="{837BC029-7C30-4856-B5A8-23F5FE0FA965}" type="pres">
      <dgm:prSet presAssocID="{8DBA70F7-3999-4686-BA5A-0A14FD3F90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CF3E7527-0229-4C56-AD0B-738C4AD816BE}" type="pres">
      <dgm:prSet presAssocID="{8DBA70F7-3999-4686-BA5A-0A14FD3F90DE}" presName="Name1" presStyleCnt="0"/>
      <dgm:spPr/>
    </dgm:pt>
    <dgm:pt modelId="{E4C8C48E-73C1-49D7-94F1-7F23E5E90379}" type="pres">
      <dgm:prSet presAssocID="{8DBA70F7-3999-4686-BA5A-0A14FD3F90DE}" presName="cycle" presStyleCnt="0"/>
      <dgm:spPr/>
    </dgm:pt>
    <dgm:pt modelId="{EE557CC7-4D87-477D-9ABB-DBB44C45510A}" type="pres">
      <dgm:prSet presAssocID="{8DBA70F7-3999-4686-BA5A-0A14FD3F90DE}" presName="srcNode" presStyleLbl="node1" presStyleIdx="0" presStyleCnt="4"/>
      <dgm:spPr/>
    </dgm:pt>
    <dgm:pt modelId="{5ACCBC84-8241-4C4A-B828-F4B1CFAB58F1}" type="pres">
      <dgm:prSet presAssocID="{8DBA70F7-3999-4686-BA5A-0A14FD3F90DE}" presName="conn" presStyleLbl="parChTrans1D2" presStyleIdx="0" presStyleCnt="1"/>
      <dgm:spPr/>
      <dgm:t>
        <a:bodyPr/>
        <a:lstStyle/>
        <a:p>
          <a:endParaRPr lang="uk-UA"/>
        </a:p>
      </dgm:t>
    </dgm:pt>
    <dgm:pt modelId="{68C6C128-FA75-4418-B12E-25A068A6A251}" type="pres">
      <dgm:prSet presAssocID="{8DBA70F7-3999-4686-BA5A-0A14FD3F90DE}" presName="extraNode" presStyleLbl="node1" presStyleIdx="0" presStyleCnt="4"/>
      <dgm:spPr/>
    </dgm:pt>
    <dgm:pt modelId="{7FCB18C5-087B-43D3-82BF-E19D24A1082F}" type="pres">
      <dgm:prSet presAssocID="{8DBA70F7-3999-4686-BA5A-0A14FD3F90DE}" presName="dstNode" presStyleLbl="node1" presStyleIdx="0" presStyleCnt="4"/>
      <dgm:spPr/>
    </dgm:pt>
    <dgm:pt modelId="{71EB5D7C-3E98-4F54-B63A-B2550E64FE7E}" type="pres">
      <dgm:prSet presAssocID="{9FD46350-4393-4157-9589-035BC17E85CB}" presName="text_1" presStyleLbl="node1" presStyleIdx="0" presStyleCnt="4" custScaleY="68482" custLinFactNeighborX="-1385" custLinFactNeighborY="-511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6E4420-3D45-4D5F-8FD4-62F1AC06F286}" type="pres">
      <dgm:prSet presAssocID="{9FD46350-4393-4157-9589-035BC17E85CB}" presName="accent_1" presStyleCnt="0"/>
      <dgm:spPr/>
    </dgm:pt>
    <dgm:pt modelId="{A1C8E7F4-C099-427E-A1AD-0BD04D0192FC}" type="pres">
      <dgm:prSet presAssocID="{9FD46350-4393-4157-9589-035BC17E85CB}" presName="accentRepeatNode" presStyleLbl="solidFgAcc1" presStyleIdx="0" presStyleCnt="4" custScaleX="58429" custScaleY="54786" custLinFactNeighborX="-11713" custLinFactNeighborY="-40901"/>
      <dgm:spPr/>
    </dgm:pt>
    <dgm:pt modelId="{83919116-132C-4EE6-992B-A8A443B20314}" type="pres">
      <dgm:prSet presAssocID="{8970CF45-4C06-4655-B8BD-BA641165C1E7}" presName="text_2" presStyleLbl="node1" presStyleIdx="1" presStyleCnt="4" custScaleY="251675" custLinFactNeighborX="106" custLinFactNeighborY="-292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221A2B-FC04-448D-83C9-C36EE73AAE26}" type="pres">
      <dgm:prSet presAssocID="{8970CF45-4C06-4655-B8BD-BA641165C1E7}" presName="accent_2" presStyleCnt="0"/>
      <dgm:spPr/>
    </dgm:pt>
    <dgm:pt modelId="{7F6808C3-346B-4654-AC6A-6B6053E687AA}" type="pres">
      <dgm:prSet presAssocID="{8970CF45-4C06-4655-B8BD-BA641165C1E7}" presName="accentRepeatNode" presStyleLbl="solidFgAcc1" presStyleIdx="1" presStyleCnt="4" custScaleX="88346" custScaleY="87821" custLinFactNeighborX="-1719" custLinFactNeighborY="-20937"/>
      <dgm:spPr/>
    </dgm:pt>
    <dgm:pt modelId="{7FFFEB1C-9A07-4551-B139-26C09273C7DC}" type="pres">
      <dgm:prSet presAssocID="{6EC45333-119C-454B-91EE-B298334E33D6}" presName="text_3" presStyleLbl="node1" presStyleIdx="2" presStyleCnt="4" custScaleY="105602" custLinFactNeighborX="106" custLinFactNeighborY="179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7BFCD-4391-42E7-8FF0-12991217DEDC}" type="pres">
      <dgm:prSet presAssocID="{6EC45333-119C-454B-91EE-B298334E33D6}" presName="accent_3" presStyleCnt="0"/>
      <dgm:spPr/>
    </dgm:pt>
    <dgm:pt modelId="{584D2564-B0D7-4C92-B54A-E1C880BD2136}" type="pres">
      <dgm:prSet presAssocID="{6EC45333-119C-454B-91EE-B298334E33D6}" presName="accentRepeatNode" presStyleLbl="solidFgAcc1" presStyleIdx="2" presStyleCnt="4" custScaleX="70116" custScaleY="67434" custLinFactNeighborX="851" custLinFactNeighborY="14367"/>
      <dgm:spPr/>
    </dgm:pt>
    <dgm:pt modelId="{328C1ADC-00D4-4125-8E97-1A54B5B00776}" type="pres">
      <dgm:prSet presAssocID="{1F16C53E-A2AA-4740-B717-558BFF4BD416}" presName="text_4" presStyleLbl="node1" presStyleIdx="3" presStyleCnt="4" custScaleY="1269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99AB40-840E-4E62-A66A-8DC9ABEC8CFB}" type="pres">
      <dgm:prSet presAssocID="{1F16C53E-A2AA-4740-B717-558BFF4BD416}" presName="accent_4" presStyleCnt="0"/>
      <dgm:spPr/>
    </dgm:pt>
    <dgm:pt modelId="{4A140104-FBAF-446B-8470-BEDF27E49CB9}" type="pres">
      <dgm:prSet presAssocID="{1F16C53E-A2AA-4740-B717-558BFF4BD416}" presName="accentRepeatNode" presStyleLbl="solidFgAcc1" presStyleIdx="3" presStyleCnt="4" custScaleX="70062" custScaleY="66472"/>
      <dgm:spPr/>
    </dgm:pt>
  </dgm:ptLst>
  <dgm:cxnLst>
    <dgm:cxn modelId="{85C79A9F-213B-4020-BC93-FEA7E7501C5D}" srcId="{8DBA70F7-3999-4686-BA5A-0A14FD3F90DE}" destId="{1F16C53E-A2AA-4740-B717-558BFF4BD416}" srcOrd="3" destOrd="0" parTransId="{9DBA4E93-0A7D-4C9B-86A4-D658761B6895}" sibTransId="{24CAEFDF-58F9-46BD-8A9C-4F83BE147E87}"/>
    <dgm:cxn modelId="{0F5317FC-3657-4F5C-B112-976D74A2E157}" srcId="{8DBA70F7-3999-4686-BA5A-0A14FD3F90DE}" destId="{8970CF45-4C06-4655-B8BD-BA641165C1E7}" srcOrd="1" destOrd="0" parTransId="{0D41F214-6A7B-49E8-9DEE-36614AB38B34}" sibTransId="{9E0F427E-7546-44F3-8F97-9207E5C70EC1}"/>
    <dgm:cxn modelId="{B53F31F4-6F62-4A08-8EE9-7CBBD30A428A}" type="presOf" srcId="{8DBA70F7-3999-4686-BA5A-0A14FD3F90DE}" destId="{837BC029-7C30-4856-B5A8-23F5FE0FA965}" srcOrd="0" destOrd="0" presId="urn:microsoft.com/office/officeart/2008/layout/VerticalCurvedList"/>
    <dgm:cxn modelId="{5BF7C517-3B7D-4F1D-8822-BDB4BAAD917A}" type="presOf" srcId="{6EC45333-119C-454B-91EE-B298334E33D6}" destId="{7FFFEB1C-9A07-4551-B139-26C09273C7DC}" srcOrd="0" destOrd="0" presId="urn:microsoft.com/office/officeart/2008/layout/VerticalCurvedList"/>
    <dgm:cxn modelId="{19B000FD-8B2C-4429-ABCF-AD30101BEE75}" type="presOf" srcId="{1F16C53E-A2AA-4740-B717-558BFF4BD416}" destId="{328C1ADC-00D4-4125-8E97-1A54B5B00776}" srcOrd="0" destOrd="0" presId="urn:microsoft.com/office/officeart/2008/layout/VerticalCurvedList"/>
    <dgm:cxn modelId="{30971368-34C2-4E4D-8316-0A98E18BF05E}" srcId="{8DBA70F7-3999-4686-BA5A-0A14FD3F90DE}" destId="{6EC45333-119C-454B-91EE-B298334E33D6}" srcOrd="2" destOrd="0" parTransId="{87FF5222-DA84-4EB1-AE99-743927C5E55B}" sibTransId="{5D57ECFB-259C-45A1-826B-95CED2C5D1C2}"/>
    <dgm:cxn modelId="{535E8027-3304-46D2-A4A8-DEFBCDF2913C}" type="presOf" srcId="{9FD46350-4393-4157-9589-035BC17E85CB}" destId="{71EB5D7C-3E98-4F54-B63A-B2550E64FE7E}" srcOrd="0" destOrd="0" presId="urn:microsoft.com/office/officeart/2008/layout/VerticalCurvedList"/>
    <dgm:cxn modelId="{ECC7A8B7-CDF5-499A-9B41-F8915F6D069B}" srcId="{8DBA70F7-3999-4686-BA5A-0A14FD3F90DE}" destId="{9FD46350-4393-4157-9589-035BC17E85CB}" srcOrd="0" destOrd="0" parTransId="{73B0A582-BB41-49E6-9641-EE17BA6B3F88}" sibTransId="{5948B1A1-2D0C-41D8-B65E-583C1C0AD65D}"/>
    <dgm:cxn modelId="{EC7D0111-57A6-4A3B-A7E7-987D428FC4CF}" type="presOf" srcId="{5948B1A1-2D0C-41D8-B65E-583C1C0AD65D}" destId="{5ACCBC84-8241-4C4A-B828-F4B1CFAB58F1}" srcOrd="0" destOrd="0" presId="urn:microsoft.com/office/officeart/2008/layout/VerticalCurvedList"/>
    <dgm:cxn modelId="{5AF1B942-5F67-4144-96EC-5123549DEB56}" type="presOf" srcId="{8970CF45-4C06-4655-B8BD-BA641165C1E7}" destId="{83919116-132C-4EE6-992B-A8A443B20314}" srcOrd="0" destOrd="0" presId="urn:microsoft.com/office/officeart/2008/layout/VerticalCurvedList"/>
    <dgm:cxn modelId="{CB738EA1-5A54-440D-8C26-DB8196A41A0F}" type="presParOf" srcId="{837BC029-7C30-4856-B5A8-23F5FE0FA965}" destId="{CF3E7527-0229-4C56-AD0B-738C4AD816BE}" srcOrd="0" destOrd="0" presId="urn:microsoft.com/office/officeart/2008/layout/VerticalCurvedList"/>
    <dgm:cxn modelId="{B873C37A-E3BF-4B1E-98A2-6266840BB7AE}" type="presParOf" srcId="{CF3E7527-0229-4C56-AD0B-738C4AD816BE}" destId="{E4C8C48E-73C1-49D7-94F1-7F23E5E90379}" srcOrd="0" destOrd="0" presId="urn:microsoft.com/office/officeart/2008/layout/VerticalCurvedList"/>
    <dgm:cxn modelId="{EAED219F-0305-4F39-B7CA-8AA83A316F8F}" type="presParOf" srcId="{E4C8C48E-73C1-49D7-94F1-7F23E5E90379}" destId="{EE557CC7-4D87-477D-9ABB-DBB44C45510A}" srcOrd="0" destOrd="0" presId="urn:microsoft.com/office/officeart/2008/layout/VerticalCurvedList"/>
    <dgm:cxn modelId="{8CB87C98-E07C-4AD5-895E-7688A3320C74}" type="presParOf" srcId="{E4C8C48E-73C1-49D7-94F1-7F23E5E90379}" destId="{5ACCBC84-8241-4C4A-B828-F4B1CFAB58F1}" srcOrd="1" destOrd="0" presId="urn:microsoft.com/office/officeart/2008/layout/VerticalCurvedList"/>
    <dgm:cxn modelId="{F1A4AFBA-3EF3-450E-8C2E-1983BDB24249}" type="presParOf" srcId="{E4C8C48E-73C1-49D7-94F1-7F23E5E90379}" destId="{68C6C128-FA75-4418-B12E-25A068A6A251}" srcOrd="2" destOrd="0" presId="urn:microsoft.com/office/officeart/2008/layout/VerticalCurvedList"/>
    <dgm:cxn modelId="{1DE670AF-066F-4BE8-9203-B4C03409C00E}" type="presParOf" srcId="{E4C8C48E-73C1-49D7-94F1-7F23E5E90379}" destId="{7FCB18C5-087B-43D3-82BF-E19D24A1082F}" srcOrd="3" destOrd="0" presId="urn:microsoft.com/office/officeart/2008/layout/VerticalCurvedList"/>
    <dgm:cxn modelId="{02B9E23B-971C-4261-B2E5-DFF2949683EC}" type="presParOf" srcId="{CF3E7527-0229-4C56-AD0B-738C4AD816BE}" destId="{71EB5D7C-3E98-4F54-B63A-B2550E64FE7E}" srcOrd="1" destOrd="0" presId="urn:microsoft.com/office/officeart/2008/layout/VerticalCurvedList"/>
    <dgm:cxn modelId="{22DB5265-BEC3-4660-A353-F31762A5F58C}" type="presParOf" srcId="{CF3E7527-0229-4C56-AD0B-738C4AD816BE}" destId="{5C6E4420-3D45-4D5F-8FD4-62F1AC06F286}" srcOrd="2" destOrd="0" presId="urn:microsoft.com/office/officeart/2008/layout/VerticalCurvedList"/>
    <dgm:cxn modelId="{1965EBAC-AFE7-4F40-906D-280B3849763F}" type="presParOf" srcId="{5C6E4420-3D45-4D5F-8FD4-62F1AC06F286}" destId="{A1C8E7F4-C099-427E-A1AD-0BD04D0192FC}" srcOrd="0" destOrd="0" presId="urn:microsoft.com/office/officeart/2008/layout/VerticalCurvedList"/>
    <dgm:cxn modelId="{E585826D-14D6-4BD3-9D85-33B966631B1A}" type="presParOf" srcId="{CF3E7527-0229-4C56-AD0B-738C4AD816BE}" destId="{83919116-132C-4EE6-992B-A8A443B20314}" srcOrd="3" destOrd="0" presId="urn:microsoft.com/office/officeart/2008/layout/VerticalCurvedList"/>
    <dgm:cxn modelId="{3EE545CE-771B-4080-843A-3B70D33270D9}" type="presParOf" srcId="{CF3E7527-0229-4C56-AD0B-738C4AD816BE}" destId="{39221A2B-FC04-448D-83C9-C36EE73AAE26}" srcOrd="4" destOrd="0" presId="urn:microsoft.com/office/officeart/2008/layout/VerticalCurvedList"/>
    <dgm:cxn modelId="{6A9D22F5-1A59-4E63-BCB9-5F0BE47D578C}" type="presParOf" srcId="{39221A2B-FC04-448D-83C9-C36EE73AAE26}" destId="{7F6808C3-346B-4654-AC6A-6B6053E687AA}" srcOrd="0" destOrd="0" presId="urn:microsoft.com/office/officeart/2008/layout/VerticalCurvedList"/>
    <dgm:cxn modelId="{2E461A65-4571-4D46-83C0-29A36D4747EB}" type="presParOf" srcId="{CF3E7527-0229-4C56-AD0B-738C4AD816BE}" destId="{7FFFEB1C-9A07-4551-B139-26C09273C7DC}" srcOrd="5" destOrd="0" presId="urn:microsoft.com/office/officeart/2008/layout/VerticalCurvedList"/>
    <dgm:cxn modelId="{C8F9685D-4EEE-4762-BC45-CBDEB97AAEF5}" type="presParOf" srcId="{CF3E7527-0229-4C56-AD0B-738C4AD816BE}" destId="{F257BFCD-4391-42E7-8FF0-12991217DEDC}" srcOrd="6" destOrd="0" presId="urn:microsoft.com/office/officeart/2008/layout/VerticalCurvedList"/>
    <dgm:cxn modelId="{BB1CE73A-FAF9-4068-9C50-30769280044E}" type="presParOf" srcId="{F257BFCD-4391-42E7-8FF0-12991217DEDC}" destId="{584D2564-B0D7-4C92-B54A-E1C880BD2136}" srcOrd="0" destOrd="0" presId="urn:microsoft.com/office/officeart/2008/layout/VerticalCurvedList"/>
    <dgm:cxn modelId="{8E54779C-1084-4C18-9828-7071DFE29116}" type="presParOf" srcId="{CF3E7527-0229-4C56-AD0B-738C4AD816BE}" destId="{328C1ADC-00D4-4125-8E97-1A54B5B00776}" srcOrd="7" destOrd="0" presId="urn:microsoft.com/office/officeart/2008/layout/VerticalCurvedList"/>
    <dgm:cxn modelId="{0DB0DC69-CBF0-4417-A9C1-72552FD4C491}" type="presParOf" srcId="{CF3E7527-0229-4C56-AD0B-738C4AD816BE}" destId="{F499AB40-840E-4E62-A66A-8DC9ABEC8CFB}" srcOrd="8" destOrd="0" presId="urn:microsoft.com/office/officeart/2008/layout/VerticalCurvedList"/>
    <dgm:cxn modelId="{9130DFA5-B779-46A3-82FF-38CF1C6D365D}" type="presParOf" srcId="{F499AB40-840E-4E62-A66A-8DC9ABEC8CFB}" destId="{4A140104-FBAF-446B-8470-BEDF27E49C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61C1D-47AA-4BCE-967E-8CD0CB329D2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AAC351F0-E5C4-428A-8C56-D81FB4925711}">
      <dgm:prSet phldrT="[Текст]" custT="1"/>
      <dgm:spPr/>
      <dgm:t>
        <a:bodyPr/>
        <a:lstStyle/>
        <a:p>
          <a:r>
            <a:rPr lang="uk-UA" sz="1800" dirty="0"/>
            <a:t>VІ Брейн-ринг «Права людини» для учнів 9-11 класів загальноосвітніх навчальних закладів 08 грудня 2021 р.</a:t>
          </a:r>
        </a:p>
      </dgm:t>
    </dgm:pt>
    <dgm:pt modelId="{32686524-8016-4215-B0A8-896D27F544F3}" type="parTrans" cxnId="{2E22F4DE-E233-4C90-8334-76815601814C}">
      <dgm:prSet/>
      <dgm:spPr/>
      <dgm:t>
        <a:bodyPr/>
        <a:lstStyle/>
        <a:p>
          <a:endParaRPr lang="uk-UA"/>
        </a:p>
      </dgm:t>
    </dgm:pt>
    <dgm:pt modelId="{525DAB49-18BE-4AD8-A5E3-92DACBAC32B9}" type="sibTrans" cxnId="{2E22F4DE-E233-4C90-8334-76815601814C}">
      <dgm:prSet/>
      <dgm:spPr/>
      <dgm:t>
        <a:bodyPr/>
        <a:lstStyle/>
        <a:p>
          <a:endParaRPr lang="uk-UA"/>
        </a:p>
      </dgm:t>
    </dgm:pt>
    <dgm:pt modelId="{538C3A02-5B08-4676-9971-D1CCE9B62434}">
      <dgm:prSet phldrT="[Текст]" custT="1"/>
      <dgm:spPr/>
      <dgm:t>
        <a:bodyPr/>
        <a:lstStyle/>
        <a:p>
          <a:pPr>
            <a:buClr>
              <a:srgbClr val="262626"/>
            </a:buClr>
            <a:buFont typeface="+mj-lt"/>
            <a:buNone/>
          </a:pPr>
          <a:r>
            <a:rPr lang="uk-UA" sz="2000" dirty="0"/>
            <a:t>Конкурс творів-есе лютий 2022 р.</a:t>
          </a:r>
        </a:p>
      </dgm:t>
    </dgm:pt>
    <dgm:pt modelId="{4FF4EDF8-8A4F-4DC8-99EC-2AD40A082BF2}" type="parTrans" cxnId="{616E34E6-95D9-41AC-9F01-6607D973C9C3}">
      <dgm:prSet/>
      <dgm:spPr/>
      <dgm:t>
        <a:bodyPr/>
        <a:lstStyle/>
        <a:p>
          <a:endParaRPr lang="uk-UA"/>
        </a:p>
      </dgm:t>
    </dgm:pt>
    <dgm:pt modelId="{1A0D4551-116A-4EEE-B969-7C893B4A808A}" type="sibTrans" cxnId="{616E34E6-95D9-41AC-9F01-6607D973C9C3}">
      <dgm:prSet/>
      <dgm:spPr/>
      <dgm:t>
        <a:bodyPr/>
        <a:lstStyle/>
        <a:p>
          <a:endParaRPr lang="uk-UA"/>
        </a:p>
      </dgm:t>
    </dgm:pt>
    <dgm:pt modelId="{FFA2002E-2EB0-4204-B681-3FDF7C113E1A}">
      <dgm:prSet phldrT="[Текст]" custT="1"/>
      <dgm:spPr/>
      <dgm:t>
        <a:bodyPr/>
        <a:lstStyle/>
        <a:p>
          <a:pPr>
            <a:buClr>
              <a:srgbClr val="262626"/>
            </a:buClr>
            <a:buFont typeface="+mj-lt"/>
            <a:buNone/>
          </a:pPr>
          <a:r>
            <a:rPr lang="uk-UA" sz="2000" dirty="0"/>
            <a:t>ІІІ олімпіада для школярів лютий 2022 р.</a:t>
          </a:r>
        </a:p>
      </dgm:t>
    </dgm:pt>
    <dgm:pt modelId="{2DD5DB4E-46AD-4722-B95C-26D7F190DF18}" type="parTrans" cxnId="{22A707D4-EC59-43C5-A7AA-C2CA3D378E97}">
      <dgm:prSet/>
      <dgm:spPr/>
      <dgm:t>
        <a:bodyPr/>
        <a:lstStyle/>
        <a:p>
          <a:endParaRPr lang="uk-UA"/>
        </a:p>
      </dgm:t>
    </dgm:pt>
    <dgm:pt modelId="{732F7A94-A9BB-4188-928A-C97C5E9802AC}" type="sibTrans" cxnId="{22A707D4-EC59-43C5-A7AA-C2CA3D378E97}">
      <dgm:prSet/>
      <dgm:spPr/>
      <dgm:t>
        <a:bodyPr/>
        <a:lstStyle/>
        <a:p>
          <a:endParaRPr lang="uk-UA"/>
        </a:p>
      </dgm:t>
    </dgm:pt>
    <dgm:pt modelId="{603B273F-BA16-41B2-A3F2-8CAC3CC3A94E}">
      <dgm:prSet phldrT="[Текст]" custT="1"/>
      <dgm:spPr/>
      <dgm:t>
        <a:bodyPr/>
        <a:lstStyle/>
        <a:p>
          <a:r>
            <a:rPr lang="uk-UA" sz="1800" dirty="0"/>
            <a:t>Лекційний курс Профорієнтація для підлітків у Івано-Франківському Гончаренко Центрі березень-квітень 2022 р.</a:t>
          </a:r>
        </a:p>
      </dgm:t>
    </dgm:pt>
    <dgm:pt modelId="{E8088291-BE1F-422C-9773-0257E558880E}" type="parTrans" cxnId="{CB4C21DB-CA1B-4B66-91CE-68193E4DAC15}">
      <dgm:prSet/>
      <dgm:spPr/>
      <dgm:t>
        <a:bodyPr/>
        <a:lstStyle/>
        <a:p>
          <a:endParaRPr lang="uk-UA"/>
        </a:p>
      </dgm:t>
    </dgm:pt>
    <dgm:pt modelId="{48C61F38-121C-4737-8241-644FCFD0122D}" type="sibTrans" cxnId="{CB4C21DB-CA1B-4B66-91CE-68193E4DAC15}">
      <dgm:prSet/>
      <dgm:spPr/>
      <dgm:t>
        <a:bodyPr/>
        <a:lstStyle/>
        <a:p>
          <a:endParaRPr lang="uk-UA"/>
        </a:p>
      </dgm:t>
    </dgm:pt>
    <dgm:pt modelId="{5F0989C4-B599-4C3B-A9CF-77B09A272EC3}">
      <dgm:prSet phldrT="[Текст]"/>
      <dgm:spPr/>
      <dgm:t>
        <a:bodyPr/>
        <a:lstStyle/>
        <a:p>
          <a:r>
            <a:rPr lang="uk-UA" dirty="0"/>
            <a:t>Моделювання судового засідання на базі Юридичної клініки НН Юридичного інституту Прикарпатський національний університет імені Василя Стефаника квітень 2022 р.</a:t>
          </a:r>
        </a:p>
      </dgm:t>
    </dgm:pt>
    <dgm:pt modelId="{5164365E-1D1D-484C-B0DF-43ED5E5081D2}" type="parTrans" cxnId="{8499A3A8-2096-4E3B-8CD4-17C40123BD5F}">
      <dgm:prSet/>
      <dgm:spPr/>
      <dgm:t>
        <a:bodyPr/>
        <a:lstStyle/>
        <a:p>
          <a:endParaRPr lang="uk-UA"/>
        </a:p>
      </dgm:t>
    </dgm:pt>
    <dgm:pt modelId="{59588CB9-2A61-4365-8277-70528E6BB20B}" type="sibTrans" cxnId="{8499A3A8-2096-4E3B-8CD4-17C40123BD5F}">
      <dgm:prSet/>
      <dgm:spPr/>
      <dgm:t>
        <a:bodyPr/>
        <a:lstStyle/>
        <a:p>
          <a:endParaRPr lang="uk-UA"/>
        </a:p>
      </dgm:t>
    </dgm:pt>
    <dgm:pt modelId="{0F7E9304-A33C-4F17-B2C7-60621FE3E030}">
      <dgm:prSet phldrT="[Текст]" custT="1"/>
      <dgm:spPr/>
      <dgm:t>
        <a:bodyPr/>
        <a:lstStyle/>
        <a:p>
          <a:r>
            <a:rPr lang="uk-UA" sz="1800" dirty="0"/>
            <a:t>Лекції для учнівської молоді у НН Юридичному інституті березень-квітень 2022 р.</a:t>
          </a:r>
        </a:p>
      </dgm:t>
    </dgm:pt>
    <dgm:pt modelId="{9662C5C1-AC07-4BB6-8F56-B7524A63ABA9}" type="parTrans" cxnId="{22CB1937-9F92-47EE-ACB2-7AAA6180E22B}">
      <dgm:prSet/>
      <dgm:spPr/>
      <dgm:t>
        <a:bodyPr/>
        <a:lstStyle/>
        <a:p>
          <a:endParaRPr lang="uk-UA"/>
        </a:p>
      </dgm:t>
    </dgm:pt>
    <dgm:pt modelId="{1A6AC33D-4C7A-4DBF-AA19-5C9B417A1AAA}" type="sibTrans" cxnId="{22CB1937-9F92-47EE-ACB2-7AAA6180E22B}">
      <dgm:prSet/>
      <dgm:spPr/>
      <dgm:t>
        <a:bodyPr/>
        <a:lstStyle/>
        <a:p>
          <a:endParaRPr lang="uk-UA"/>
        </a:p>
      </dgm:t>
    </dgm:pt>
    <dgm:pt modelId="{DAC62038-2C63-43A5-ACA5-5F91283AC1AB}" type="pres">
      <dgm:prSet presAssocID="{E1A61C1D-47AA-4BCE-967E-8CD0CB329D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C8B4B2FF-8CD7-498F-98F8-ADD0BCD26735}" type="pres">
      <dgm:prSet presAssocID="{E1A61C1D-47AA-4BCE-967E-8CD0CB329D2B}" presName="Name1" presStyleCnt="0"/>
      <dgm:spPr/>
    </dgm:pt>
    <dgm:pt modelId="{BB2F8211-EA14-44EF-BBB7-66D6BF526D76}" type="pres">
      <dgm:prSet presAssocID="{E1A61C1D-47AA-4BCE-967E-8CD0CB329D2B}" presName="cycle" presStyleCnt="0"/>
      <dgm:spPr/>
    </dgm:pt>
    <dgm:pt modelId="{E00D2729-3BDE-40B8-AC6D-7B376596873B}" type="pres">
      <dgm:prSet presAssocID="{E1A61C1D-47AA-4BCE-967E-8CD0CB329D2B}" presName="srcNode" presStyleLbl="node1" presStyleIdx="0" presStyleCnt="6"/>
      <dgm:spPr/>
    </dgm:pt>
    <dgm:pt modelId="{A0B8DE44-84C5-479F-83B9-36BAED8BCEB4}" type="pres">
      <dgm:prSet presAssocID="{E1A61C1D-47AA-4BCE-967E-8CD0CB329D2B}" presName="conn" presStyleLbl="parChTrans1D2" presStyleIdx="0" presStyleCnt="1"/>
      <dgm:spPr/>
      <dgm:t>
        <a:bodyPr/>
        <a:lstStyle/>
        <a:p>
          <a:endParaRPr lang="uk-UA"/>
        </a:p>
      </dgm:t>
    </dgm:pt>
    <dgm:pt modelId="{2666ADB0-8F27-4434-AF18-040D510EC690}" type="pres">
      <dgm:prSet presAssocID="{E1A61C1D-47AA-4BCE-967E-8CD0CB329D2B}" presName="extraNode" presStyleLbl="node1" presStyleIdx="0" presStyleCnt="6"/>
      <dgm:spPr/>
    </dgm:pt>
    <dgm:pt modelId="{5D87B24D-75E6-4018-B59E-A2D1C41A8998}" type="pres">
      <dgm:prSet presAssocID="{E1A61C1D-47AA-4BCE-967E-8CD0CB329D2B}" presName="dstNode" presStyleLbl="node1" presStyleIdx="0" presStyleCnt="6"/>
      <dgm:spPr/>
    </dgm:pt>
    <dgm:pt modelId="{417172E7-EA35-44F0-8D44-F980A1EB860C}" type="pres">
      <dgm:prSet presAssocID="{AAC351F0-E5C4-428A-8C56-D81FB492571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5D42BE-971F-4927-9B17-1F3705C0FF10}" type="pres">
      <dgm:prSet presAssocID="{AAC351F0-E5C4-428A-8C56-D81FB4925711}" presName="accent_1" presStyleCnt="0"/>
      <dgm:spPr/>
    </dgm:pt>
    <dgm:pt modelId="{906ADD0D-3264-41BE-B82E-5B7A6C79F3A9}" type="pres">
      <dgm:prSet presAssocID="{AAC351F0-E5C4-428A-8C56-D81FB4925711}" presName="accentRepeatNode" presStyleLbl="solidFgAcc1" presStyleIdx="0" presStyleCnt="6" custLinFactNeighborX="-4287" custLinFactNeighborY="-1159"/>
      <dgm:spPr/>
    </dgm:pt>
    <dgm:pt modelId="{740DCCAE-EF8F-4DFA-AF5E-06E465D6B35D}" type="pres">
      <dgm:prSet presAssocID="{538C3A02-5B08-4676-9971-D1CCE9B6243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71F76C-B58A-4549-AB36-890EF41747D9}" type="pres">
      <dgm:prSet presAssocID="{538C3A02-5B08-4676-9971-D1CCE9B62434}" presName="accent_2" presStyleCnt="0"/>
      <dgm:spPr/>
    </dgm:pt>
    <dgm:pt modelId="{A8F3D52E-7193-495F-AA85-C53A358EB563}" type="pres">
      <dgm:prSet presAssocID="{538C3A02-5B08-4676-9971-D1CCE9B62434}" presName="accentRepeatNode" presStyleLbl="solidFgAcc1" presStyleIdx="1" presStyleCnt="6"/>
      <dgm:spPr/>
    </dgm:pt>
    <dgm:pt modelId="{A15FF73B-2051-4D3F-9AB9-9C3723563978}" type="pres">
      <dgm:prSet presAssocID="{FFA2002E-2EB0-4204-B681-3FDF7C113E1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422806-E681-4817-B395-1D6293ED344D}" type="pres">
      <dgm:prSet presAssocID="{FFA2002E-2EB0-4204-B681-3FDF7C113E1A}" presName="accent_3" presStyleCnt="0"/>
      <dgm:spPr/>
    </dgm:pt>
    <dgm:pt modelId="{B7AB1EB7-C6A4-4D0D-91CB-F59647683B61}" type="pres">
      <dgm:prSet presAssocID="{FFA2002E-2EB0-4204-B681-3FDF7C113E1A}" presName="accentRepeatNode" presStyleLbl="solidFgAcc1" presStyleIdx="2" presStyleCnt="6"/>
      <dgm:spPr/>
    </dgm:pt>
    <dgm:pt modelId="{BB4C7FAC-B5E9-4DC6-99DA-C6D2F1921104}" type="pres">
      <dgm:prSet presAssocID="{603B273F-BA16-41B2-A3F2-8CAC3CC3A94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4AA0B9-DA41-4EE3-88EA-7A5744D17E30}" type="pres">
      <dgm:prSet presAssocID="{603B273F-BA16-41B2-A3F2-8CAC3CC3A94E}" presName="accent_4" presStyleCnt="0"/>
      <dgm:spPr/>
    </dgm:pt>
    <dgm:pt modelId="{17A4D525-1C59-4905-9A38-0CAA595A1D8D}" type="pres">
      <dgm:prSet presAssocID="{603B273F-BA16-41B2-A3F2-8CAC3CC3A94E}" presName="accentRepeatNode" presStyleLbl="solidFgAcc1" presStyleIdx="3" presStyleCnt="6"/>
      <dgm:spPr/>
    </dgm:pt>
    <dgm:pt modelId="{E79D5B6C-D635-4F19-9737-C74CCFFDE38C}" type="pres">
      <dgm:prSet presAssocID="{5F0989C4-B599-4C3B-A9CF-77B09A272EC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6743B3-EDB4-4250-BC83-D7555983C696}" type="pres">
      <dgm:prSet presAssocID="{5F0989C4-B599-4C3B-A9CF-77B09A272EC3}" presName="accent_5" presStyleCnt="0"/>
      <dgm:spPr/>
    </dgm:pt>
    <dgm:pt modelId="{416423DE-3604-45C9-9385-06EC0D9C6367}" type="pres">
      <dgm:prSet presAssocID="{5F0989C4-B599-4C3B-A9CF-77B09A272EC3}" presName="accentRepeatNode" presStyleLbl="solidFgAcc1" presStyleIdx="4" presStyleCnt="6"/>
      <dgm:spPr/>
    </dgm:pt>
    <dgm:pt modelId="{E60697B8-62E8-4381-B1D3-9DECA8895B52}" type="pres">
      <dgm:prSet presAssocID="{0F7E9304-A33C-4F17-B2C7-60621FE3E03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DDECC4-B963-48EA-BFE3-B197360F9FD7}" type="pres">
      <dgm:prSet presAssocID="{0F7E9304-A33C-4F17-B2C7-60621FE3E030}" presName="accent_6" presStyleCnt="0"/>
      <dgm:spPr/>
    </dgm:pt>
    <dgm:pt modelId="{3E04920E-CE37-439A-8A1F-989641D108B8}" type="pres">
      <dgm:prSet presAssocID="{0F7E9304-A33C-4F17-B2C7-60621FE3E030}" presName="accentRepeatNode" presStyleLbl="solidFgAcc1" presStyleIdx="5" presStyleCnt="6"/>
      <dgm:spPr/>
    </dgm:pt>
  </dgm:ptLst>
  <dgm:cxnLst>
    <dgm:cxn modelId="{FB0EC8AD-BA7C-47A8-9A96-08F46EFBD165}" type="presOf" srcId="{603B273F-BA16-41B2-A3F2-8CAC3CC3A94E}" destId="{BB4C7FAC-B5E9-4DC6-99DA-C6D2F1921104}" srcOrd="0" destOrd="0" presId="urn:microsoft.com/office/officeart/2008/layout/VerticalCurvedList"/>
    <dgm:cxn modelId="{E701C65F-C4B7-4E6D-A320-EE27C9F4D20A}" type="presOf" srcId="{5F0989C4-B599-4C3B-A9CF-77B09A272EC3}" destId="{E79D5B6C-D635-4F19-9737-C74CCFFDE38C}" srcOrd="0" destOrd="0" presId="urn:microsoft.com/office/officeart/2008/layout/VerticalCurvedList"/>
    <dgm:cxn modelId="{73374C1A-20E7-46FC-9FCE-0EACE167ED97}" type="presOf" srcId="{AAC351F0-E5C4-428A-8C56-D81FB4925711}" destId="{417172E7-EA35-44F0-8D44-F980A1EB860C}" srcOrd="0" destOrd="0" presId="urn:microsoft.com/office/officeart/2008/layout/VerticalCurvedList"/>
    <dgm:cxn modelId="{F9AA6339-0CD6-4C31-B415-A7280BDC0599}" type="presOf" srcId="{538C3A02-5B08-4676-9971-D1CCE9B62434}" destId="{740DCCAE-EF8F-4DFA-AF5E-06E465D6B35D}" srcOrd="0" destOrd="0" presId="urn:microsoft.com/office/officeart/2008/layout/VerticalCurvedList"/>
    <dgm:cxn modelId="{1C01BA6F-E6DC-4EB6-995E-DF27D790DE64}" type="presOf" srcId="{525DAB49-18BE-4AD8-A5E3-92DACBAC32B9}" destId="{A0B8DE44-84C5-479F-83B9-36BAED8BCEB4}" srcOrd="0" destOrd="0" presId="urn:microsoft.com/office/officeart/2008/layout/VerticalCurvedList"/>
    <dgm:cxn modelId="{616E34E6-95D9-41AC-9F01-6607D973C9C3}" srcId="{E1A61C1D-47AA-4BCE-967E-8CD0CB329D2B}" destId="{538C3A02-5B08-4676-9971-D1CCE9B62434}" srcOrd="1" destOrd="0" parTransId="{4FF4EDF8-8A4F-4DC8-99EC-2AD40A082BF2}" sibTransId="{1A0D4551-116A-4EEE-B969-7C893B4A808A}"/>
    <dgm:cxn modelId="{E68CDDDB-9E83-4517-8032-A0E45D54D8F7}" type="presOf" srcId="{0F7E9304-A33C-4F17-B2C7-60621FE3E030}" destId="{E60697B8-62E8-4381-B1D3-9DECA8895B52}" srcOrd="0" destOrd="0" presId="urn:microsoft.com/office/officeart/2008/layout/VerticalCurvedList"/>
    <dgm:cxn modelId="{22A707D4-EC59-43C5-A7AA-C2CA3D378E97}" srcId="{E1A61C1D-47AA-4BCE-967E-8CD0CB329D2B}" destId="{FFA2002E-2EB0-4204-B681-3FDF7C113E1A}" srcOrd="2" destOrd="0" parTransId="{2DD5DB4E-46AD-4722-B95C-26D7F190DF18}" sibTransId="{732F7A94-A9BB-4188-928A-C97C5E9802AC}"/>
    <dgm:cxn modelId="{4FA3562E-2130-4A38-B1B4-5BA5780A60F3}" type="presOf" srcId="{E1A61C1D-47AA-4BCE-967E-8CD0CB329D2B}" destId="{DAC62038-2C63-43A5-ACA5-5F91283AC1AB}" srcOrd="0" destOrd="0" presId="urn:microsoft.com/office/officeart/2008/layout/VerticalCurvedList"/>
    <dgm:cxn modelId="{8499A3A8-2096-4E3B-8CD4-17C40123BD5F}" srcId="{E1A61C1D-47AA-4BCE-967E-8CD0CB329D2B}" destId="{5F0989C4-B599-4C3B-A9CF-77B09A272EC3}" srcOrd="4" destOrd="0" parTransId="{5164365E-1D1D-484C-B0DF-43ED5E5081D2}" sibTransId="{59588CB9-2A61-4365-8277-70528E6BB20B}"/>
    <dgm:cxn modelId="{2E22F4DE-E233-4C90-8334-76815601814C}" srcId="{E1A61C1D-47AA-4BCE-967E-8CD0CB329D2B}" destId="{AAC351F0-E5C4-428A-8C56-D81FB4925711}" srcOrd="0" destOrd="0" parTransId="{32686524-8016-4215-B0A8-896D27F544F3}" sibTransId="{525DAB49-18BE-4AD8-A5E3-92DACBAC32B9}"/>
    <dgm:cxn modelId="{22CB1937-9F92-47EE-ACB2-7AAA6180E22B}" srcId="{E1A61C1D-47AA-4BCE-967E-8CD0CB329D2B}" destId="{0F7E9304-A33C-4F17-B2C7-60621FE3E030}" srcOrd="5" destOrd="0" parTransId="{9662C5C1-AC07-4BB6-8F56-B7524A63ABA9}" sibTransId="{1A6AC33D-4C7A-4DBF-AA19-5C9B417A1AAA}"/>
    <dgm:cxn modelId="{74393DE9-C493-4782-88FC-7CCAED5A0653}" type="presOf" srcId="{FFA2002E-2EB0-4204-B681-3FDF7C113E1A}" destId="{A15FF73B-2051-4D3F-9AB9-9C3723563978}" srcOrd="0" destOrd="0" presId="urn:microsoft.com/office/officeart/2008/layout/VerticalCurvedList"/>
    <dgm:cxn modelId="{CB4C21DB-CA1B-4B66-91CE-68193E4DAC15}" srcId="{E1A61C1D-47AA-4BCE-967E-8CD0CB329D2B}" destId="{603B273F-BA16-41B2-A3F2-8CAC3CC3A94E}" srcOrd="3" destOrd="0" parTransId="{E8088291-BE1F-422C-9773-0257E558880E}" sibTransId="{48C61F38-121C-4737-8241-644FCFD0122D}"/>
    <dgm:cxn modelId="{CD0B13F8-440A-4654-8717-44096608C80F}" type="presParOf" srcId="{DAC62038-2C63-43A5-ACA5-5F91283AC1AB}" destId="{C8B4B2FF-8CD7-498F-98F8-ADD0BCD26735}" srcOrd="0" destOrd="0" presId="urn:microsoft.com/office/officeart/2008/layout/VerticalCurvedList"/>
    <dgm:cxn modelId="{A3A8DE46-1444-4D7B-B613-1BFFE678E1B4}" type="presParOf" srcId="{C8B4B2FF-8CD7-498F-98F8-ADD0BCD26735}" destId="{BB2F8211-EA14-44EF-BBB7-66D6BF526D76}" srcOrd="0" destOrd="0" presId="urn:microsoft.com/office/officeart/2008/layout/VerticalCurvedList"/>
    <dgm:cxn modelId="{52EDD03C-7DA0-4FB5-A8C2-FA8A257DC5AE}" type="presParOf" srcId="{BB2F8211-EA14-44EF-BBB7-66D6BF526D76}" destId="{E00D2729-3BDE-40B8-AC6D-7B376596873B}" srcOrd="0" destOrd="0" presId="urn:microsoft.com/office/officeart/2008/layout/VerticalCurvedList"/>
    <dgm:cxn modelId="{6F86F1B4-C2AC-4857-810C-430C84FFB55F}" type="presParOf" srcId="{BB2F8211-EA14-44EF-BBB7-66D6BF526D76}" destId="{A0B8DE44-84C5-479F-83B9-36BAED8BCEB4}" srcOrd="1" destOrd="0" presId="urn:microsoft.com/office/officeart/2008/layout/VerticalCurvedList"/>
    <dgm:cxn modelId="{0064CB08-51D3-476C-A248-7C5BE106907F}" type="presParOf" srcId="{BB2F8211-EA14-44EF-BBB7-66D6BF526D76}" destId="{2666ADB0-8F27-4434-AF18-040D510EC690}" srcOrd="2" destOrd="0" presId="urn:microsoft.com/office/officeart/2008/layout/VerticalCurvedList"/>
    <dgm:cxn modelId="{6B08570D-A645-4494-BE0E-F2E07FCB79B1}" type="presParOf" srcId="{BB2F8211-EA14-44EF-BBB7-66D6BF526D76}" destId="{5D87B24D-75E6-4018-B59E-A2D1C41A8998}" srcOrd="3" destOrd="0" presId="urn:microsoft.com/office/officeart/2008/layout/VerticalCurvedList"/>
    <dgm:cxn modelId="{80B5FA4B-C0FB-4F0B-91AF-6AE26E2AEC4F}" type="presParOf" srcId="{C8B4B2FF-8CD7-498F-98F8-ADD0BCD26735}" destId="{417172E7-EA35-44F0-8D44-F980A1EB860C}" srcOrd="1" destOrd="0" presId="urn:microsoft.com/office/officeart/2008/layout/VerticalCurvedList"/>
    <dgm:cxn modelId="{862AA302-4A43-4189-B701-297DA3DA10C2}" type="presParOf" srcId="{C8B4B2FF-8CD7-498F-98F8-ADD0BCD26735}" destId="{625D42BE-971F-4927-9B17-1F3705C0FF10}" srcOrd="2" destOrd="0" presId="urn:microsoft.com/office/officeart/2008/layout/VerticalCurvedList"/>
    <dgm:cxn modelId="{D78C2989-0846-4A34-BCC4-27F10E396707}" type="presParOf" srcId="{625D42BE-971F-4927-9B17-1F3705C0FF10}" destId="{906ADD0D-3264-41BE-B82E-5B7A6C79F3A9}" srcOrd="0" destOrd="0" presId="urn:microsoft.com/office/officeart/2008/layout/VerticalCurvedList"/>
    <dgm:cxn modelId="{1A474706-F3D7-4710-BDA7-E160517DB3D8}" type="presParOf" srcId="{C8B4B2FF-8CD7-498F-98F8-ADD0BCD26735}" destId="{740DCCAE-EF8F-4DFA-AF5E-06E465D6B35D}" srcOrd="3" destOrd="0" presId="urn:microsoft.com/office/officeart/2008/layout/VerticalCurvedList"/>
    <dgm:cxn modelId="{9E64D5C4-68A4-424B-9E74-703C4B392E2E}" type="presParOf" srcId="{C8B4B2FF-8CD7-498F-98F8-ADD0BCD26735}" destId="{AD71F76C-B58A-4549-AB36-890EF41747D9}" srcOrd="4" destOrd="0" presId="urn:microsoft.com/office/officeart/2008/layout/VerticalCurvedList"/>
    <dgm:cxn modelId="{36912AD0-B6EB-4CC9-B3C5-69E591765D73}" type="presParOf" srcId="{AD71F76C-B58A-4549-AB36-890EF41747D9}" destId="{A8F3D52E-7193-495F-AA85-C53A358EB563}" srcOrd="0" destOrd="0" presId="urn:microsoft.com/office/officeart/2008/layout/VerticalCurvedList"/>
    <dgm:cxn modelId="{E5598A77-2630-4E9A-839A-3DAB8D9F5F0C}" type="presParOf" srcId="{C8B4B2FF-8CD7-498F-98F8-ADD0BCD26735}" destId="{A15FF73B-2051-4D3F-9AB9-9C3723563978}" srcOrd="5" destOrd="0" presId="urn:microsoft.com/office/officeart/2008/layout/VerticalCurvedList"/>
    <dgm:cxn modelId="{27A6FD43-32E3-450E-B5C8-F5931EC3966E}" type="presParOf" srcId="{C8B4B2FF-8CD7-498F-98F8-ADD0BCD26735}" destId="{39422806-E681-4817-B395-1D6293ED344D}" srcOrd="6" destOrd="0" presId="urn:microsoft.com/office/officeart/2008/layout/VerticalCurvedList"/>
    <dgm:cxn modelId="{EF2BC765-AE8F-49A2-AFD6-983BB1439FEB}" type="presParOf" srcId="{39422806-E681-4817-B395-1D6293ED344D}" destId="{B7AB1EB7-C6A4-4D0D-91CB-F59647683B61}" srcOrd="0" destOrd="0" presId="urn:microsoft.com/office/officeart/2008/layout/VerticalCurvedList"/>
    <dgm:cxn modelId="{A90BB9F0-5FC2-4DB9-9DFC-1130FBF35BAD}" type="presParOf" srcId="{C8B4B2FF-8CD7-498F-98F8-ADD0BCD26735}" destId="{BB4C7FAC-B5E9-4DC6-99DA-C6D2F1921104}" srcOrd="7" destOrd="0" presId="urn:microsoft.com/office/officeart/2008/layout/VerticalCurvedList"/>
    <dgm:cxn modelId="{C38ABBDA-44F2-47F6-A108-5583AE27B9EE}" type="presParOf" srcId="{C8B4B2FF-8CD7-498F-98F8-ADD0BCD26735}" destId="{674AA0B9-DA41-4EE3-88EA-7A5744D17E30}" srcOrd="8" destOrd="0" presId="urn:microsoft.com/office/officeart/2008/layout/VerticalCurvedList"/>
    <dgm:cxn modelId="{E39BEB3F-B4D8-418A-BBA2-86A20BF4BF95}" type="presParOf" srcId="{674AA0B9-DA41-4EE3-88EA-7A5744D17E30}" destId="{17A4D525-1C59-4905-9A38-0CAA595A1D8D}" srcOrd="0" destOrd="0" presId="urn:microsoft.com/office/officeart/2008/layout/VerticalCurvedList"/>
    <dgm:cxn modelId="{1ED0927F-758E-4C2F-B853-286DBA1AD36D}" type="presParOf" srcId="{C8B4B2FF-8CD7-498F-98F8-ADD0BCD26735}" destId="{E79D5B6C-D635-4F19-9737-C74CCFFDE38C}" srcOrd="9" destOrd="0" presId="urn:microsoft.com/office/officeart/2008/layout/VerticalCurvedList"/>
    <dgm:cxn modelId="{890B6B23-507E-4656-B1A5-961F29A9628F}" type="presParOf" srcId="{C8B4B2FF-8CD7-498F-98F8-ADD0BCD26735}" destId="{106743B3-EDB4-4250-BC83-D7555983C696}" srcOrd="10" destOrd="0" presId="urn:microsoft.com/office/officeart/2008/layout/VerticalCurvedList"/>
    <dgm:cxn modelId="{9630B610-9C00-425B-B6C8-AEAEC5D9DC89}" type="presParOf" srcId="{106743B3-EDB4-4250-BC83-D7555983C696}" destId="{416423DE-3604-45C9-9385-06EC0D9C6367}" srcOrd="0" destOrd="0" presId="urn:microsoft.com/office/officeart/2008/layout/VerticalCurvedList"/>
    <dgm:cxn modelId="{0F9D716A-6A36-4BAE-AA76-69D3E16366EA}" type="presParOf" srcId="{C8B4B2FF-8CD7-498F-98F8-ADD0BCD26735}" destId="{E60697B8-62E8-4381-B1D3-9DECA8895B52}" srcOrd="11" destOrd="0" presId="urn:microsoft.com/office/officeart/2008/layout/VerticalCurvedList"/>
    <dgm:cxn modelId="{F58EAF44-0ADA-42C5-8C0A-9844979F2371}" type="presParOf" srcId="{C8B4B2FF-8CD7-498F-98F8-ADD0BCD26735}" destId="{75DDECC4-B963-48EA-BFE3-B197360F9FD7}" srcOrd="12" destOrd="0" presId="urn:microsoft.com/office/officeart/2008/layout/VerticalCurvedList"/>
    <dgm:cxn modelId="{208D7AD3-4720-44BC-B46C-1F9CBF2B5286}" type="presParOf" srcId="{75DDECC4-B963-48EA-BFE3-B197360F9FD7}" destId="{3E04920E-CE37-439A-8A1F-989641D108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FA8176-9631-420B-B517-930145256869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F1BCF-C7F0-4C08-9FD3-C64533F8CB3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F09B1-EC47-4172-8ECE-6A584FB950AF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Зразки заголовків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00F1C-5823-4C43-9B47-EE7655620C0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F57F88FF-D8F0-435A-B06F-9E510F9448E9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843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C607F2B0-8C6A-4FFD-A101-BC28B00F12D5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DC77F1DF-B9FE-4F20-BA9E-5C0A09238822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253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084613DB-4D1A-44A6-A522-617A89E344DF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457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1EB9DEA1-672E-4994-AC15-623D9379FDFD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662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213B6A6A-7A18-417A-882C-9DC252163ED7}" type="slidenum">
              <a:rPr lang="uk-UA">
                <a:cs typeface="Arial" charset="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13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0"/>
            <a:chExt cx="12190572" cy="6858000"/>
          </a:xfrm>
        </p:grpSpPr>
        <p:sp>
          <p:nvSpPr>
            <p:cNvPr id="5" name="Прямокутник 12"/>
            <p:cNvSpPr/>
            <p:nvPr/>
          </p:nvSpPr>
          <p:spPr>
            <a:xfrm>
              <a:off x="1588" y="0"/>
              <a:ext cx="1218898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grpSp>
          <p:nvGrpSpPr>
            <p:cNvPr id="6" name="Група 11"/>
            <p:cNvGrpSpPr>
              <a:grpSpLocks/>
            </p:cNvGrpSpPr>
            <p:nvPr/>
          </p:nvGrpSpPr>
          <p:grpSpPr bwMode="auto"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7" name="Зображення 8" descr="Купа книжок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4591594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Прямокутник 9"/>
              <p:cNvSpPr/>
              <p:nvPr/>
            </p:nvSpPr>
            <p:spPr>
              <a:xfrm>
                <a:off x="4606985" y="0"/>
                <a:ext cx="136527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98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B1862F-2D4C-4891-90A3-6BA9FF13A362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10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21A5-DD1E-49DE-98F0-F6636D87656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F896-0F64-4F69-93F6-8FC508CDF667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29E-80AF-4ECC-94D2-141B82F25B0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1104-835C-4832-AF0C-5F3DD4FE8ADC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E87D-C161-4569-A5E4-74C03823902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EF23-8815-455A-B49B-AB951FD4C64B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4C16-43D0-4E48-BB0F-4BDA2525967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озділу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11"/>
          <p:cNvGrpSpPr>
            <a:grpSpLocks/>
          </p:cNvGrpSpPr>
          <p:nvPr/>
        </p:nvGrpSpPr>
        <p:grpSpPr bwMode="auto">
          <a:xfrm>
            <a:off x="1588" y="0"/>
            <a:ext cx="12188825" cy="6858000"/>
            <a:chOff x="1620" y="0"/>
            <a:chExt cx="12188952" cy="6858000"/>
          </a:xfrm>
        </p:grpSpPr>
        <p:sp>
          <p:nvSpPr>
            <p:cNvPr id="5" name="Прямокут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pic>
          <p:nvPicPr>
            <p:cNvPr id="6" name="Зображення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98818" y="0"/>
              <a:ext cx="459159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кутник 10"/>
            <p:cNvSpPr/>
            <p:nvPr/>
          </p:nvSpPr>
          <p:spPr>
            <a:xfrm>
              <a:off x="7481998" y="0"/>
              <a:ext cx="136526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" name="Зображення 4" descr="Купа книжок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363" y="0"/>
            <a:ext cx="459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8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11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1BE87D-71C2-403B-B9DB-F3872A40D6C8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12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13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1250-FF28-4126-87AF-7DB0FECA5DF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A611-7277-4BA9-8CED-A66E5FBA9A11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CB12-1DF2-442A-AAD6-3E9E90E7CB7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3EE0-D5E2-436B-9B1F-1866D9B9B87F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A680-4DA1-4002-BE74-48B877A160C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14B8-C130-4AB8-8AD1-DAF822CC828E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34BA-EE0C-4828-9354-E47AA223D85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FC71-CAD4-40F3-940C-20FA9E155459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0713-4E07-492F-A74C-1813B81F35D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F8853-BC59-48B4-B6E9-256B9F7399C2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7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A8F3-B7A3-44D0-9E54-5237F74D21C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923D48-935C-4CFE-89F0-48AFC434877D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7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4D07-D68F-444F-9CC9-BFAF98EE335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а 6"/>
          <p:cNvGrpSpPr>
            <a:grpSpLocks/>
          </p:cNvGrpSpPr>
          <p:nvPr/>
        </p:nvGrpSpPr>
        <p:grpSpPr bwMode="auto">
          <a:xfrm>
            <a:off x="1588" y="0"/>
            <a:ext cx="12188825" cy="6858000"/>
            <a:chOff x="1620" y="0"/>
            <a:chExt cx="12188952" cy="6858000"/>
          </a:xfrm>
        </p:grpSpPr>
        <p:sp>
          <p:nvSpPr>
            <p:cNvPr id="10" name="Прямокут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304835" y="0"/>
              <a:ext cx="11579346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1027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8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Зразки заголовків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6BB25-FC52-4A0F-8202-C338DF6E4F55}" type="datetime1">
              <a:rPr lang="uk-UA"/>
              <a:pPr>
                <a:defRPr/>
              </a:pPr>
              <a:t>08.11.2021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uk-UA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1224C-33BB-4D71-B7A3-52338F477E0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5" r:id="rId3"/>
    <p:sldLayoutId id="2147483702" r:id="rId4"/>
    <p:sldLayoutId id="2147483701" r:id="rId5"/>
    <p:sldLayoutId id="2147483700" r:id="rId6"/>
    <p:sldLayoutId id="2147483699" r:id="rId7"/>
    <p:sldLayoutId id="2147483706" r:id="rId8"/>
    <p:sldLayoutId id="2147483707" r:id="rId9"/>
    <p:sldLayoutId id="2147483698" r:id="rId10"/>
    <p:sldLayoutId id="2147483697" r:id="rId11"/>
  </p:sldLayoutIdLst>
  <p:transition spd="med">
    <p:fade/>
  </p:transition>
  <p:hf sldNum="0" hdr="0" ftr="0" dt="0"/>
  <p:txStyles>
    <p:titleStyle>
      <a:lvl1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rgbClr val="843C0C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2pPr>
      <a:lvl3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3pPr>
      <a:lvl4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4pPr>
      <a:lvl5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rgbClr val="843C0C"/>
          </a:solidFill>
          <a:latin typeface="Century Gothic" pitchFamily="34" charset="0"/>
        </a:defRPr>
      </a:lvl9pPr>
    </p:titleStyle>
    <p:bodyStyle>
      <a:lvl1pPr marL="303213" indent="-303213" algn="l" defTabSz="1217613" rtl="0" fontAlgn="base">
        <a:lnSpc>
          <a:spcPct val="95000"/>
        </a:lnSpc>
        <a:spcBef>
          <a:spcPts val="1863"/>
        </a:spcBef>
        <a:spcAft>
          <a:spcPct val="0"/>
        </a:spcAft>
        <a:buClr>
          <a:srgbClr val="385723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Clr>
          <a:srgbClr val="385723"/>
        </a:buClr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688" y="4191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3375" y="115888"/>
            <a:ext cx="11522075" cy="6626225"/>
          </a:xfrm>
        </p:spPr>
        <p:txBody>
          <a:bodyPr>
            <a:normAutofit/>
          </a:bodyPr>
          <a:lstStyle/>
          <a:p>
            <a:pPr marL="0" indent="0" algn="just" defTabSz="1218987" fontAlgn="auto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професії – важлива ланка у життєвому і професійному становленні людини. Саме професія дає їй змогу задовольнити основні свої потреби, відчувати задоволення від роботи, реалізувати себе як особистість. Неуспішність у професійній сфері порушує стан здоров'я людини, призводить до стійких стресів, депресії, може викликати прояв асоціальних дій.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1218987" fontAlgn="auto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Питання профорієнтації завжди були у центрі уваги держави і суспільства, але сьогодення потребує принципово нових підходів до організації та функціонування системи професійної орієнтації підростаючого покоління.  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1218987" fontAlgn="auto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Соціально-економічні перетворення в Україні, становлення її як країни з ринковою економікою зумовили такі явища, як: сувору конкуренцію між виробниками, спад виробництва, відчутні зміни на ринку праці, зростання безробіття, зокрема серед молоді, тощо. У той же час, зростання темпів науково-технічного прогресу визначається інформатизацією суспільного виробництва і супроводжується динамічними змінами у змісті, формах, засобах та об’єктах праці більшості сучасних професій. У зв’язку з цим, особливо актуальним стає набуття дітьми та підлітками адекватних уявлень і знань про сучасну професійну діяльність, формування у них психологічної готовності до вибору майбутньої професії та трудової діяльності. 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1218987" fontAlgn="auto">
              <a:lnSpc>
                <a:spcPct val="115000"/>
              </a:lnSpc>
              <a:spcBef>
                <a:spcPts val="1866"/>
              </a:spcBef>
              <a:spcAft>
                <a:spcPts val="10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Нова концепція професійної орієнтації визначає центральне місце особистості у процесі профорієнтації, спрямованому на її підготовку до свідомого професійного самовизначення, яке відповідає індивідуальним особливостям і потребам суспільства.</a:t>
            </a: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268413" y="620713"/>
            <a:ext cx="9459912" cy="53292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38" y="188913"/>
            <a:ext cx="10158412" cy="831850"/>
          </a:xfrm>
        </p:spPr>
        <p:txBody>
          <a:bodyPr anchor="t">
            <a:normAutofit fontScale="90000"/>
          </a:bodyPr>
          <a:lstStyle/>
          <a:p>
            <a:pPr algn="ctr" defTabSz="1218987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межах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профорієнтаційної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авчально-науковому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ридичному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інституті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впродовж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2020-2021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навчального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року проведено: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Місце для вмісту 1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780" y="908720"/>
          <a:ext cx="112332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Місце для вмісту 1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780" y="260648"/>
          <a:ext cx="1123324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63" y="188913"/>
            <a:ext cx="10156825" cy="760412"/>
          </a:xfrm>
        </p:spPr>
        <p:txBody>
          <a:bodyPr anchor="t">
            <a:normAutofit fontScale="90000"/>
          </a:bodyPr>
          <a:lstStyle/>
          <a:p>
            <a:pPr algn="ctr" defTabSz="1218987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межах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профорієнтаційної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Навчально-науковому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ю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ридичному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інституті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впродовж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2021-2022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навчального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року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заплановані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наступні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заходи:</a:t>
            </a:r>
            <a:endParaRPr lang="uk-U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3812" y="908720"/>
          <a:ext cx="107291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236538" y="1498600"/>
            <a:ext cx="7008812" cy="3298825"/>
          </a:xfrm>
        </p:spPr>
        <p:txBody>
          <a:bodyPr anchor="ctr"/>
          <a:lstStyle/>
          <a:p>
            <a:r>
              <a:rPr lang="uk-UA" smtClean="0">
                <a:ln>
                  <a:noFill/>
                </a:ln>
              </a:rPr>
              <a:t>Дякую!</a:t>
            </a:r>
          </a:p>
        </p:txBody>
      </p:sp>
      <p:sp>
        <p:nvSpPr>
          <p:cNvPr id="27650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6538" y="4927600"/>
            <a:ext cx="7008812" cy="1244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sz="2400" smtClean="0">
                <a:ln>
                  <a:noFill/>
                </a:ln>
                <a:solidFill>
                  <a:schemeClr val="tx1"/>
                </a:solidFill>
              </a:rPr>
              <a:t>Навчально-науковий юридичний інститут Прикарпатський національний університет імені Василя Стефаника</a:t>
            </a:r>
            <a:endParaRPr lang="uk-UA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Презентація дня відкритих дверей у клас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611_TF03460507" id="{5D7EECF6-32E1-4F3D-A2B0-C520FD7D9976}" vid="{324F44EB-628F-46F9-ACCA-32AA91E6A12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до дня відкритих дверей у класі</Template>
  <TotalTime>65</TotalTime>
  <Words>232</Words>
  <Application>Microsoft Office PowerPoint</Application>
  <PresentationFormat>Произвольный</PresentationFormat>
  <Paragraphs>14</Paragraphs>
  <Slides>7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Century Gothic</vt:lpstr>
      <vt:lpstr>Arial</vt:lpstr>
      <vt:lpstr>Times New Roman</vt:lpstr>
      <vt:lpstr>Calibri</vt:lpstr>
      <vt:lpstr>Презентація дня відкритих дверей у класі</vt:lpstr>
      <vt:lpstr>Презентація дня відкритих дверей у класі</vt:lpstr>
      <vt:lpstr>Презентація дня відкритих дверей у класі</vt:lpstr>
      <vt:lpstr>Презентація дня відкритих дверей у класі</vt:lpstr>
      <vt:lpstr>Презентація дня відкритих дверей у класі</vt:lpstr>
      <vt:lpstr>Слайд 1</vt:lpstr>
      <vt:lpstr>Слайд 2</vt:lpstr>
      <vt:lpstr>Слайд 3</vt:lpstr>
      <vt:lpstr>В межах профорієнтаційної роботи у Навчально-науковому юридичному інституті впродовж 2020-2021 навчального року проведено:</vt:lpstr>
      <vt:lpstr>Слайд 5</vt:lpstr>
      <vt:lpstr>В межах профорієнтаційної роботи у Навчально-науковому юридичному інституті впродовж 2021-2022 навчального року заплановані наступні заходи:</vt:lpstr>
      <vt:lpstr>Дякую!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Liliia Boiko</dc:creator>
  <cp:lastModifiedBy>Admin</cp:lastModifiedBy>
  <cp:revision>8</cp:revision>
  <dcterms:created xsi:type="dcterms:W3CDTF">2021-11-06T19:41:00Z</dcterms:created>
  <dcterms:modified xsi:type="dcterms:W3CDTF">2021-11-08T13:53:05Z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